
<file path=[Content_Types].xml><?xml version="1.0" encoding="utf-8"?>
<Types xmlns="http://schemas.openxmlformats.org/package/2006/content-types">
  <Default Extension="jpeg" ContentType="image/jpeg"/>
  <Default Extension="JPG" ContentType="image/.jpg"/>
  <Default Extension="png" ContentType="image/png"/>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handoutMasterIdLst>
    <p:handoutMasterId r:id="rId42"/>
  </p:handoutMasterIdLst>
  <p:sldIdLst>
    <p:sldId id="354" r:id="rId3"/>
    <p:sldId id="355" r:id="rId5"/>
    <p:sldId id="382" r:id="rId6"/>
    <p:sldId id="322" r:id="rId7"/>
    <p:sldId id="259" r:id="rId8"/>
    <p:sldId id="312" r:id="rId9"/>
    <p:sldId id="331" r:id="rId10"/>
    <p:sldId id="332" r:id="rId11"/>
    <p:sldId id="261" r:id="rId12"/>
    <p:sldId id="383" r:id="rId13"/>
    <p:sldId id="314" r:id="rId14"/>
    <p:sldId id="267" r:id="rId15"/>
    <p:sldId id="372" r:id="rId16"/>
    <p:sldId id="341" r:id="rId17"/>
    <p:sldId id="384" r:id="rId18"/>
    <p:sldId id="270" r:id="rId19"/>
    <p:sldId id="342" r:id="rId20"/>
    <p:sldId id="271" r:id="rId21"/>
    <p:sldId id="366" r:id="rId22"/>
    <p:sldId id="367" r:id="rId23"/>
    <p:sldId id="385" r:id="rId24"/>
    <p:sldId id="278" r:id="rId25"/>
    <p:sldId id="369" r:id="rId26"/>
    <p:sldId id="309" r:id="rId27"/>
    <p:sldId id="343" r:id="rId28"/>
    <p:sldId id="386" r:id="rId29"/>
    <p:sldId id="346" r:id="rId30"/>
    <p:sldId id="344" r:id="rId31"/>
    <p:sldId id="345" r:id="rId32"/>
    <p:sldId id="348" r:id="rId33"/>
    <p:sldId id="387" r:id="rId34"/>
    <p:sldId id="352" r:id="rId35"/>
    <p:sldId id="340" r:id="rId36"/>
    <p:sldId id="349" r:id="rId37"/>
    <p:sldId id="317" r:id="rId38"/>
    <p:sldId id="375" r:id="rId39"/>
    <p:sldId id="376" r:id="rId40"/>
    <p:sldId id="373" r:id="rId41"/>
  </p:sldIdLst>
  <p:sldSz cx="12192000" cy="6858000"/>
  <p:notesSz cx="6858000" cy="9144000"/>
  <p:custDataLst>
    <p:tags r:id="rId46"/>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B00F"/>
    <a:srgbClr val="202A36"/>
    <a:srgbClr val="E7E7E7"/>
    <a:srgbClr val="14171B"/>
    <a:srgbClr val="484F58"/>
    <a:srgbClr val="1A92A2"/>
    <a:srgbClr val="FFCC00"/>
    <a:srgbClr val="FFCC66"/>
    <a:srgbClr val="5ECCF3"/>
    <a:srgbClr val="05BAC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278" autoAdjust="0"/>
    <p:restoredTop sz="93895" autoAdjust="0"/>
  </p:normalViewPr>
  <p:slideViewPr>
    <p:cSldViewPr snapToGrid="0">
      <p:cViewPr>
        <p:scale>
          <a:sx n="121" d="100"/>
          <a:sy n="121" d="100"/>
        </p:scale>
        <p:origin x="-348" y="-24"/>
      </p:cViewPr>
      <p:guideLst>
        <p:guide orient="horz" pos="1049"/>
        <p:guide pos="5155"/>
      </p:guideLst>
    </p:cSldViewPr>
  </p:slideViewPr>
  <p:outlineViewPr>
    <p:cViewPr>
      <p:scale>
        <a:sx n="33" d="100"/>
        <a:sy n="33" d="100"/>
      </p:scale>
      <p:origin x="0" y="1476"/>
    </p:cViewPr>
  </p:outlineViewPr>
  <p:notesTextViewPr>
    <p:cViewPr>
      <p:scale>
        <a:sx n="66" d="100"/>
        <a:sy n="66" d="100"/>
      </p:scale>
      <p:origin x="0" y="0"/>
    </p:cViewPr>
  </p:notesTextViewPr>
  <p:sorterViewPr>
    <p:cViewPr>
      <p:scale>
        <a:sx n="60" d="100"/>
        <a:sy n="60" d="100"/>
      </p:scale>
      <p:origin x="0" y="306"/>
    </p:cViewPr>
  </p:sorterViewPr>
  <p:notesViewPr>
    <p:cSldViewPr snapToGrid="0">
      <p:cViewPr varScale="1">
        <p:scale>
          <a:sx n="56" d="100"/>
          <a:sy n="56" d="100"/>
        </p:scale>
        <p:origin x="2856" y="7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6" Type="http://schemas.openxmlformats.org/officeDocument/2006/relationships/tags" Target="tags/tag1.xml"/><Relationship Id="rId45" Type="http://schemas.openxmlformats.org/officeDocument/2006/relationships/tableStyles" Target="tableStyles.xml"/><Relationship Id="rId44" Type="http://schemas.openxmlformats.org/officeDocument/2006/relationships/viewProps" Target="viewProps.xml"/><Relationship Id="rId43" Type="http://schemas.openxmlformats.org/officeDocument/2006/relationships/presProps" Target="presProps.xml"/><Relationship Id="rId42" Type="http://schemas.openxmlformats.org/officeDocument/2006/relationships/handoutMaster" Target="handoutMasters/handoutMaster1.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5D2B7A5-5F45-4DA9-B703-C3D9FEDB96E4}"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0AAADD8-09B1-4552-9365-0360B1A73221}"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D3007C-0BBF-4CAD-B02F-7664B804665F}"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27DC7C-EA85-41EA-BE8E-3BC04B9579CE}"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en-US" altLang="zh-CN"/>
              <a:t>1</a:t>
            </a:r>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en-US" altLang="zh-CN"/>
              <a:t>10</a:t>
            </a:r>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en-US" altLang="zh-CN"/>
              <a:t>11</a:t>
            </a:r>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en-US" altLang="zh-CN"/>
              <a:t>12</a:t>
            </a:r>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en-US" altLang="zh-CN"/>
              <a:t>13</a:t>
            </a:r>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en-US" altLang="zh-CN"/>
              <a:t>14</a:t>
            </a:r>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en-US" altLang="zh-CN"/>
              <a:t>15</a:t>
            </a:r>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en-US" altLang="zh-CN"/>
              <a:t>16</a:t>
            </a:r>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en-US" altLang="zh-CN"/>
              <a:t>17</a:t>
            </a:r>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en-US" altLang="zh-CN"/>
              <a:t>18</a:t>
            </a:r>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en-US" altLang="zh-CN"/>
              <a:t>19</a:t>
            </a:r>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en-US" altLang="zh-CN"/>
              <a:t>2</a:t>
            </a:r>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en-US" altLang="zh-CN"/>
              <a:t>20</a:t>
            </a:r>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en-US" altLang="zh-CN"/>
              <a:t>21</a:t>
            </a:r>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en-US" altLang="zh-CN"/>
              <a:t>22</a:t>
            </a:r>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en-US" altLang="zh-CN"/>
              <a:t>23</a:t>
            </a:r>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en-US" altLang="zh-CN"/>
              <a:t>24</a:t>
            </a:r>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en-US" altLang="zh-CN"/>
              <a:t>25</a:t>
            </a:r>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en-US" altLang="zh-CN"/>
              <a:t>26</a:t>
            </a:r>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en-US" altLang="zh-CN"/>
              <a:t>27</a:t>
            </a:r>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en-US" altLang="zh-CN"/>
              <a:t>28</a:t>
            </a:r>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en-US" altLang="zh-CN"/>
              <a:t>29</a:t>
            </a:r>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en-US" altLang="zh-CN"/>
              <a:t>3</a:t>
            </a:r>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en-US" altLang="zh-CN"/>
              <a:t>30</a:t>
            </a:r>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en-US" altLang="zh-CN"/>
              <a:t>31</a:t>
            </a:r>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en-US" altLang="zh-CN"/>
              <a:t>32</a:t>
            </a:r>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en-US" altLang="zh-CN"/>
              <a:t>33</a:t>
            </a:r>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en-US" altLang="zh-CN"/>
              <a:t>34</a:t>
            </a:r>
            <a:endParaRPr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en-US" altLang="zh-CN"/>
              <a:t>35</a:t>
            </a:r>
            <a:endParaRPr lang="zh-CN"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a:xfrm>
            <a:off x="685800" y="4343400"/>
            <a:ext cx="5486400" cy="4114800"/>
          </a:xfrm>
          <a:prstGeom prst="rect">
            <a:avLst/>
          </a:prstGeom>
        </p:spPr>
        <p:txBody>
          <a:bodyPr/>
          <a:lstStyle/>
          <a:p>
            <a:endParaRPr lang="zh-CN" altLang="en-US"/>
          </a:p>
        </p:txBody>
      </p:sp>
      <p:sp>
        <p:nvSpPr>
          <p:cNvPr id="4" name="灯片编号占位符 3"/>
          <p:cNvSpPr>
            <a:spLocks noGrp="1"/>
          </p:cNvSpPr>
          <p:nvPr>
            <p:ph type="sldNum" sz="quarter" idx="10"/>
          </p:nvPr>
        </p:nvSpPr>
        <p:spPr/>
        <p:txBody>
          <a:bodyPr/>
          <a:lstStyle/>
          <a:p>
            <a:pPr>
              <a:defRPr/>
            </a:pPr>
            <a:r>
              <a:rPr lang="en-US" altLang="zh-CN"/>
              <a:t>36</a:t>
            </a:r>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en-US" altLang="zh-CN"/>
              <a:t>37</a:t>
            </a:r>
            <a:endParaRPr lang="zh-CN"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en-US" altLang="zh-CN"/>
              <a:t>38</a:t>
            </a:r>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en-US" altLang="zh-CN"/>
              <a:t>4</a:t>
            </a:r>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en-US" altLang="zh-CN"/>
              <a:t>5</a:t>
            </a:r>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en-US" altLang="zh-CN"/>
              <a:t>6</a:t>
            </a:r>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en-US" altLang="zh-CN"/>
              <a:t>7</a:t>
            </a:r>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en-US" altLang="zh-CN"/>
              <a:t>8</a:t>
            </a:r>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en-US" altLang="zh-CN"/>
              <a:t>9</a:t>
            </a:r>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3" name="矩形 2"/>
          <p:cNvSpPr/>
          <p:nvPr userDrawn="1"/>
        </p:nvSpPr>
        <p:spPr>
          <a:xfrm rot="10800000">
            <a:off x="0" y="0"/>
            <a:ext cx="12192000" cy="685800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4000" advClick="0" advTm="3000">
        <p14:vortex dir="r"/>
      </p:transition>
    </mc:Choice>
    <mc:Fallback>
      <p:transition spd="slow" advClick="0" advTm="3000">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4000" advClick="0" advTm="3000">
        <p14:vortex dir="r"/>
      </p:transition>
    </mc:Choice>
    <mc:Fallback>
      <p:transition spd="slow" advClick="0" advTm="3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1F29A10A-2BA3-48EC-97A4-ECAEED063087}" type="datetimeFigureOut">
              <a:rPr lang="zh-CN" altLang="en-US" smtClean="0"/>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C6B532E8-4759-4A04-95B7-616AF7572367}"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4000" advClick="0" advTm="3000">
        <p14:vortex dir="r"/>
      </p:transition>
    </mc:Choice>
    <mc:Fallback>
      <p:transition spd="slow" advClick="0" advTm="3000">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3" name="矩形 2"/>
          <p:cNvSpPr/>
          <p:nvPr userDrawn="1"/>
        </p:nvSpPr>
        <p:spPr>
          <a:xfrm rot="10800000">
            <a:off x="0" y="4457700"/>
            <a:ext cx="6076710" cy="240030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userDrawn="1"/>
        </p:nvSpPr>
        <p:spPr>
          <a:xfrm>
            <a:off x="6076709" y="4457700"/>
            <a:ext cx="6115291" cy="240030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4000" advClick="0" advTm="3000">
        <p14:vortex dir="r"/>
      </p:transition>
    </mc:Choice>
    <mc:Fallback>
      <p:transition spd="slow" advClick="0" advTm="3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4000" advClick="0" advTm="3000">
        <p14:vortex dir="r"/>
      </p:transition>
    </mc:Choice>
    <mc:Fallback>
      <p:transition spd="slow" advClick="0" advTm="3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绪论">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4000" advClick="0" advTm="3000">
        <p14:vortex dir="r"/>
      </p:transition>
    </mc:Choice>
    <mc:Fallback>
      <p:transition spd="slow" advClick="0" advTm="3000">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研究方法">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4000" advClick="0" advTm="3000">
        <p14:vortex dir="r"/>
      </p:transition>
    </mc:Choice>
    <mc:Fallback>
      <p:transition spd="slow" advClick="0" advTm="3000">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关键技术">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4000" advClick="0" advTm="3000">
        <p14:vortex dir="r"/>
      </p:transition>
    </mc:Choice>
    <mc:Fallback>
      <p:transition spd="slow" advClick="0" advTm="3000">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成果与应用">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4000" advClick="0" advTm="3000">
        <p14:vortex dir="r"/>
      </p:transition>
    </mc:Choice>
    <mc:Fallback>
      <p:transition spd="slow" advClick="0" advTm="3000">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相关建议">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4000" advClick="0" advTm="3000">
        <p14:vortex dir="r"/>
      </p:transition>
    </mc:Choice>
    <mc:Fallback>
      <p:transition spd="slow" advClick="0" advTm="3000">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论文总结">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4000" advClick="0" advTm="3000">
        <p14:vortex dir="r"/>
      </p:transition>
    </mc:Choice>
    <mc:Fallback>
      <p:transition spd="slow" advClick="0" advTm="3000">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pattFill prst="ltUpDiag">
          <a:fgClr>
            <a:schemeClr val="bg1"/>
          </a:fgClr>
          <a:bgClr>
            <a:schemeClr val="bg1">
              <a:lumMod val="95000"/>
            </a:schemeClr>
          </a:bgClr>
        </a:patt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slow" p14:dur="4000" advClick="0" advTm="3000">
        <p14:vortex dir="r"/>
      </p:transition>
    </mc:Choice>
    <mc:Fallback>
      <p:transition spd="slow" advClick="0" advTm="3000">
        <p:fade/>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notesSlide" Target="../notesSlides/notesSlide1.xml"/><Relationship Id="rId7"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jpeg"/><Relationship Id="rId3" Type="http://schemas.openxmlformats.org/officeDocument/2006/relationships/image" Target="../media/image1.png"/><Relationship Id="rId2" Type="http://schemas.microsoft.com/office/2007/relationships/media" Target="../media/media1.mp3"/><Relationship Id="rId1" Type="http://schemas.openxmlformats.org/officeDocument/2006/relationships/audio" Target="../media/media1.mp3"/></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6" Type="http://schemas.openxmlformats.org/officeDocument/2006/relationships/notesSlide" Target="../notesSlides/notesSlide19.xml"/><Relationship Id="rId5" Type="http://schemas.openxmlformats.org/officeDocument/2006/relationships/slideLayout" Target="../slideLayouts/slideLayout6.xml"/><Relationship Id="rId4" Type="http://schemas.openxmlformats.org/officeDocument/2006/relationships/image" Target="../media/image14.jpeg"/><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image" Target="../media/image11.jpeg"/></Relationships>
</file>

<file path=ppt/slides/_rels/slide2.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11.xml"/><Relationship Id="rId2" Type="http://schemas.openxmlformats.org/officeDocument/2006/relationships/image" Target="../media/image4.png"/><Relationship Id="rId1" Type="http://schemas.openxmlformats.org/officeDocument/2006/relationships/image" Target="../media/image3.jpeg"/></Relationships>
</file>

<file path=ppt/slides/_rels/slide20.xml.rels><?xml version="1.0" encoding="UTF-8" standalone="yes"?>
<Relationships xmlns="http://schemas.openxmlformats.org/package/2006/relationships"><Relationship Id="rId9" Type="http://schemas.openxmlformats.org/officeDocument/2006/relationships/slideLayout" Target="../slideLayouts/slideLayout6.xml"/><Relationship Id="rId8" Type="http://schemas.openxmlformats.org/officeDocument/2006/relationships/image" Target="../media/image22.jpeg"/><Relationship Id="rId7" Type="http://schemas.openxmlformats.org/officeDocument/2006/relationships/image" Target="../media/image21.jpeg"/><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 Id="rId3" Type="http://schemas.openxmlformats.org/officeDocument/2006/relationships/image" Target="../media/image17.jpeg"/><Relationship Id="rId2" Type="http://schemas.openxmlformats.org/officeDocument/2006/relationships/image" Target="../media/image16.jpeg"/><Relationship Id="rId10" Type="http://schemas.openxmlformats.org/officeDocument/2006/relationships/notesSlide" Target="../notesSlides/notesSlide20.xml"/><Relationship Id="rId1" Type="http://schemas.openxmlformats.org/officeDocument/2006/relationships/image" Target="../media/image15.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7" Type="http://schemas.openxmlformats.org/officeDocument/2006/relationships/notesSlide" Target="../notesSlides/notesSlide25.xml"/><Relationship Id="rId6" Type="http://schemas.openxmlformats.org/officeDocument/2006/relationships/slideLayout" Target="../slideLayouts/slideLayout7.xml"/><Relationship Id="rId5" Type="http://schemas.openxmlformats.org/officeDocument/2006/relationships/image" Target="../media/image27.jpeg"/><Relationship Id="rId4" Type="http://schemas.openxmlformats.org/officeDocument/2006/relationships/image" Target="../media/image26.jpeg"/><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image" Target="../media/image23.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4" Type="http://schemas.openxmlformats.org/officeDocument/2006/relationships/notesSlide" Target="../notesSlides/notesSlide29.xml"/><Relationship Id="rId3" Type="http://schemas.openxmlformats.org/officeDocument/2006/relationships/slideLayout" Target="../slideLayouts/slideLayout8.xml"/><Relationship Id="rId2" Type="http://schemas.openxmlformats.org/officeDocument/2006/relationships/image" Target="../media/image29.jpeg"/><Relationship Id="rId1" Type="http://schemas.openxmlformats.org/officeDocument/2006/relationships/image" Target="../media/image28.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1.xml"/><Relationship Id="rId1" Type="http://schemas.openxmlformats.org/officeDocument/2006/relationships/image" Target="../media/image4.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4" Type="http://schemas.openxmlformats.org/officeDocument/2006/relationships/notesSlide" Target="../notesSlides/notesSlide37.xml"/><Relationship Id="rId3" Type="http://schemas.openxmlformats.org/officeDocument/2006/relationships/slideLayout" Target="../slideLayouts/slideLayout1.xml"/><Relationship Id="rId2" Type="http://schemas.openxmlformats.org/officeDocument/2006/relationships/image" Target="../media/image3.jpeg"/><Relationship Id="rId1" Type="http://schemas.openxmlformats.org/officeDocument/2006/relationships/image" Target="../media/image2.jpe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image" Target="../media/image5.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image" Target="../media/image6.jpeg"/></Relationships>
</file>

<file path=ppt/slides/_rels/slide8.xml.rels><?xml version="1.0" encoding="UTF-8" standalone="yes"?>
<Relationships xmlns="http://schemas.openxmlformats.org/package/2006/relationships"><Relationship Id="rId6" Type="http://schemas.openxmlformats.org/officeDocument/2006/relationships/notesSlide" Target="../notesSlides/notesSlide8.xml"/><Relationship Id="rId5" Type="http://schemas.openxmlformats.org/officeDocument/2006/relationships/slideLayout" Target="../slideLayouts/slideLayout4.xml"/><Relationship Id="rId4" Type="http://schemas.openxmlformats.org/officeDocument/2006/relationships/image" Target="../media/image10.jpeg"/><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image" Target="../media/image7.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haping of the world.mp3">
            <a:hlinkClick r:id="" action="ppaction://media"/>
          </p:cNvPr>
          <p:cNvPicPr>
            <a:picLocks noChangeAspect="1"/>
          </p:cNvPicPr>
          <p:nvPr>
            <a:audioFile r:link="rId1"/>
            <p:extLst>
              <p:ext uri="{DAA4B4D4-6D71-4841-9C94-3DE7FCFB9230}">
                <p14:media xmlns:p14="http://schemas.microsoft.com/office/powerpoint/2010/main" r:embed="rId2"/>
              </p:ext>
            </p:extLst>
          </p:nvPr>
        </p:nvPicPr>
        <p:blipFill>
          <a:blip r:embed="rId3"/>
          <a:stretch>
            <a:fillRect/>
          </a:stretch>
        </p:blipFill>
        <p:spPr>
          <a:xfrm>
            <a:off x="-1714500" y="2952748"/>
            <a:ext cx="609600" cy="609600"/>
          </a:xfrm>
          <a:prstGeom prst="rect">
            <a:avLst/>
          </a:prstGeom>
        </p:spPr>
      </p:pic>
      <p:pic>
        <p:nvPicPr>
          <p:cNvPr id="12" name="图片 11"/>
          <p:cNvPicPr>
            <a:picLocks noChangeAspect="1"/>
          </p:cNvPicPr>
          <p:nvPr/>
        </p:nvPicPr>
        <p:blipFill>
          <a:blip r:embed="rId4" cstate="print">
            <a:graysc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descr="ebaeb39ada4e240ceb4c0d2d1ba6556"/>
          <p:cNvPicPr>
            <a:picLocks noChangeAspect="1"/>
          </p:cNvPicPr>
          <p:nvPr/>
        </p:nvPicPr>
        <p:blipFill>
          <a:blip r:embed="rId5"/>
          <a:stretch>
            <a:fillRect/>
          </a:stretch>
        </p:blipFill>
        <p:spPr>
          <a:xfrm>
            <a:off x="0" y="1905"/>
            <a:ext cx="12192000" cy="4284345"/>
          </a:xfrm>
          <a:prstGeom prst="rect">
            <a:avLst/>
          </a:prstGeom>
        </p:spPr>
      </p:pic>
      <p:sp>
        <p:nvSpPr>
          <p:cNvPr id="14" name="Freeform 6"/>
          <p:cNvSpPr/>
          <p:nvPr/>
        </p:nvSpPr>
        <p:spPr bwMode="auto">
          <a:xfrm rot="16200000">
            <a:off x="4317018" y="-902747"/>
            <a:ext cx="3517839" cy="12232133"/>
          </a:xfrm>
          <a:custGeom>
            <a:avLst/>
            <a:gdLst>
              <a:gd name="T0" fmla="*/ 606 w 606"/>
              <a:gd name="T1" fmla="*/ 335 h 697"/>
              <a:gd name="T2" fmla="*/ 464 w 606"/>
              <a:gd name="T3" fmla="*/ 0 h 697"/>
              <a:gd name="T4" fmla="*/ 0 w 606"/>
              <a:gd name="T5" fmla="*/ 0 h 697"/>
              <a:gd name="T6" fmla="*/ 0 w 606"/>
              <a:gd name="T7" fmla="*/ 697 h 697"/>
              <a:gd name="T8" fmla="*/ 432 w 606"/>
              <a:gd name="T9" fmla="*/ 697 h 697"/>
              <a:gd name="T10" fmla="*/ 606 w 606"/>
              <a:gd name="T11" fmla="*/ 335 h 697"/>
              <a:gd name="connsiteX0" fmla="*/ 18141 w 18141"/>
              <a:gd name="connsiteY0" fmla="*/ 4806 h 10000"/>
              <a:gd name="connsiteX1" fmla="*/ 15798 w 18141"/>
              <a:gd name="connsiteY1" fmla="*/ 0 h 10000"/>
              <a:gd name="connsiteX2" fmla="*/ 0 w 18141"/>
              <a:gd name="connsiteY2" fmla="*/ 0 h 10000"/>
              <a:gd name="connsiteX3" fmla="*/ 8141 w 18141"/>
              <a:gd name="connsiteY3" fmla="*/ 10000 h 10000"/>
              <a:gd name="connsiteX4" fmla="*/ 15270 w 18141"/>
              <a:gd name="connsiteY4" fmla="*/ 10000 h 10000"/>
              <a:gd name="connsiteX5" fmla="*/ 18141 w 18141"/>
              <a:gd name="connsiteY5" fmla="*/ 4806 h 10000"/>
              <a:gd name="connsiteX0-1" fmla="*/ 19334 w 19334"/>
              <a:gd name="connsiteY0-2" fmla="*/ 5546 h 10740"/>
              <a:gd name="connsiteX1-3" fmla="*/ 16991 w 19334"/>
              <a:gd name="connsiteY1-4" fmla="*/ 740 h 10740"/>
              <a:gd name="connsiteX2-5" fmla="*/ 1193 w 19334"/>
              <a:gd name="connsiteY2-6" fmla="*/ 740 h 10740"/>
              <a:gd name="connsiteX3-7" fmla="*/ 1125 w 19334"/>
              <a:gd name="connsiteY3-8" fmla="*/ 10740 h 10740"/>
              <a:gd name="connsiteX4-9" fmla="*/ 16463 w 19334"/>
              <a:gd name="connsiteY4-10" fmla="*/ 10740 h 10740"/>
              <a:gd name="connsiteX5-11" fmla="*/ 19334 w 19334"/>
              <a:gd name="connsiteY5-12" fmla="*/ 5546 h 10740"/>
              <a:gd name="connsiteX0-13" fmla="*/ 19434 w 19434"/>
              <a:gd name="connsiteY0-14" fmla="*/ 4806 h 10000"/>
              <a:gd name="connsiteX1-15" fmla="*/ 17091 w 19434"/>
              <a:gd name="connsiteY1-16" fmla="*/ 0 h 10000"/>
              <a:gd name="connsiteX2-17" fmla="*/ 1293 w 19434"/>
              <a:gd name="connsiteY2-18" fmla="*/ 0 h 10000"/>
              <a:gd name="connsiteX3-19" fmla="*/ 1225 w 19434"/>
              <a:gd name="connsiteY3-20" fmla="*/ 10000 h 10000"/>
              <a:gd name="connsiteX4-21" fmla="*/ 16563 w 19434"/>
              <a:gd name="connsiteY4-22" fmla="*/ 10000 h 10000"/>
              <a:gd name="connsiteX5-23" fmla="*/ 19434 w 19434"/>
              <a:gd name="connsiteY5-24" fmla="*/ 4806 h 10000"/>
              <a:gd name="connsiteX0-25" fmla="*/ 18216 w 18216"/>
              <a:gd name="connsiteY0-26" fmla="*/ 4806 h 10000"/>
              <a:gd name="connsiteX1-27" fmla="*/ 15873 w 18216"/>
              <a:gd name="connsiteY1-28" fmla="*/ 0 h 10000"/>
              <a:gd name="connsiteX2-29" fmla="*/ 2606 w 18216"/>
              <a:gd name="connsiteY2-30" fmla="*/ 0 h 10000"/>
              <a:gd name="connsiteX3-31" fmla="*/ 7 w 18216"/>
              <a:gd name="connsiteY3-32" fmla="*/ 10000 h 10000"/>
              <a:gd name="connsiteX4-33" fmla="*/ 15345 w 18216"/>
              <a:gd name="connsiteY4-34" fmla="*/ 10000 h 10000"/>
              <a:gd name="connsiteX5-35" fmla="*/ 18216 w 18216"/>
              <a:gd name="connsiteY5-36" fmla="*/ 4806 h 10000"/>
              <a:gd name="connsiteX0-37" fmla="*/ 18209 w 18209"/>
              <a:gd name="connsiteY0-38" fmla="*/ 5046 h 10240"/>
              <a:gd name="connsiteX1-39" fmla="*/ 15866 w 18209"/>
              <a:gd name="connsiteY1-40" fmla="*/ 240 h 10240"/>
              <a:gd name="connsiteX2-41" fmla="*/ 2599 w 18209"/>
              <a:gd name="connsiteY2-42" fmla="*/ 240 h 10240"/>
              <a:gd name="connsiteX3-43" fmla="*/ 0 w 18209"/>
              <a:gd name="connsiteY3-44" fmla="*/ 10240 h 10240"/>
              <a:gd name="connsiteX4-45" fmla="*/ 15338 w 18209"/>
              <a:gd name="connsiteY4-46" fmla="*/ 10240 h 10240"/>
              <a:gd name="connsiteX5-47" fmla="*/ 18209 w 18209"/>
              <a:gd name="connsiteY5-48" fmla="*/ 5046 h 10240"/>
              <a:gd name="connsiteX0-49" fmla="*/ 18209 w 18209"/>
              <a:gd name="connsiteY0-50" fmla="*/ 4807 h 10001"/>
              <a:gd name="connsiteX1-51" fmla="*/ 15866 w 18209"/>
              <a:gd name="connsiteY1-52" fmla="*/ 1 h 10001"/>
              <a:gd name="connsiteX2-53" fmla="*/ 2599 w 18209"/>
              <a:gd name="connsiteY2-54" fmla="*/ 1 h 10001"/>
              <a:gd name="connsiteX3-55" fmla="*/ 0 w 18209"/>
              <a:gd name="connsiteY3-56" fmla="*/ 10001 h 10001"/>
              <a:gd name="connsiteX4-57" fmla="*/ 15338 w 18209"/>
              <a:gd name="connsiteY4-58" fmla="*/ 10001 h 10001"/>
              <a:gd name="connsiteX5-59" fmla="*/ 18209 w 18209"/>
              <a:gd name="connsiteY5-60" fmla="*/ 4807 h 10001"/>
              <a:gd name="connsiteX0-61" fmla="*/ 18209 w 18209"/>
              <a:gd name="connsiteY0-62" fmla="*/ 4806 h 10000"/>
              <a:gd name="connsiteX1-63" fmla="*/ 15866 w 18209"/>
              <a:gd name="connsiteY1-64" fmla="*/ 0 h 10000"/>
              <a:gd name="connsiteX2-65" fmla="*/ 136 w 18209"/>
              <a:gd name="connsiteY2-66" fmla="*/ 11 h 10000"/>
              <a:gd name="connsiteX3-67" fmla="*/ 0 w 18209"/>
              <a:gd name="connsiteY3-68" fmla="*/ 10000 h 10000"/>
              <a:gd name="connsiteX4-69" fmla="*/ 15338 w 18209"/>
              <a:gd name="connsiteY4-70" fmla="*/ 10000 h 10000"/>
              <a:gd name="connsiteX5-71" fmla="*/ 18209 w 18209"/>
              <a:gd name="connsiteY5-72" fmla="*/ 4806 h 10000"/>
              <a:gd name="connsiteX0-73" fmla="*/ 18423 w 18423"/>
              <a:gd name="connsiteY0-74" fmla="*/ 4827 h 10021"/>
              <a:gd name="connsiteX1-75" fmla="*/ 16080 w 18423"/>
              <a:gd name="connsiteY1-76" fmla="*/ 21 h 10021"/>
              <a:gd name="connsiteX2-77" fmla="*/ 8 w 18423"/>
              <a:gd name="connsiteY2-78" fmla="*/ 0 h 10021"/>
              <a:gd name="connsiteX3-79" fmla="*/ 214 w 18423"/>
              <a:gd name="connsiteY3-80" fmla="*/ 10021 h 10021"/>
              <a:gd name="connsiteX4-81" fmla="*/ 15552 w 18423"/>
              <a:gd name="connsiteY4-82" fmla="*/ 10021 h 10021"/>
              <a:gd name="connsiteX5-83" fmla="*/ 18423 w 18423"/>
              <a:gd name="connsiteY5-84" fmla="*/ 4827 h 10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18423" h="10021">
                <a:moveTo>
                  <a:pt x="18423" y="4827"/>
                </a:moveTo>
                <a:cubicBezTo>
                  <a:pt x="18423" y="2933"/>
                  <a:pt x="17515" y="1241"/>
                  <a:pt x="16080" y="21"/>
                </a:cubicBezTo>
                <a:lnTo>
                  <a:pt x="8" y="0"/>
                </a:lnTo>
                <a:cubicBezTo>
                  <a:pt x="-49" y="-31"/>
                  <a:pt x="214" y="10021"/>
                  <a:pt x="214" y="10021"/>
                </a:cubicBezTo>
                <a:lnTo>
                  <a:pt x="15552" y="10021"/>
                </a:lnTo>
                <a:cubicBezTo>
                  <a:pt x="17301" y="8801"/>
                  <a:pt x="18423" y="6922"/>
                  <a:pt x="18423" y="4827"/>
                </a:cubicBezTo>
                <a:close/>
              </a:path>
            </a:pathLst>
          </a:custGeom>
          <a:solidFill>
            <a:schemeClr val="bg2">
              <a:lumMod val="25000"/>
            </a:schemeClr>
          </a:solidFill>
          <a:ln>
            <a:noFill/>
          </a:ln>
        </p:spPr>
        <p:txBody>
          <a:bodyPr vert="horz" wrap="square" lIns="91440" tIns="45720" rIns="91440" bIns="45720" numCol="1" anchor="t" anchorCtr="0" compatLnSpc="1"/>
          <a:lstStyle/>
          <a:p>
            <a:endParaRPr lang="zh-CN" altLang="en-US"/>
          </a:p>
        </p:txBody>
      </p:sp>
      <p:sp>
        <p:nvSpPr>
          <p:cNvPr id="25" name="矩形 24"/>
          <p:cNvSpPr/>
          <p:nvPr/>
        </p:nvSpPr>
        <p:spPr>
          <a:xfrm>
            <a:off x="-40129" y="6762750"/>
            <a:ext cx="12232130" cy="20955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25"/>
          <p:cNvSpPr/>
          <p:nvPr/>
        </p:nvSpPr>
        <p:spPr>
          <a:xfrm>
            <a:off x="3546481" y="3711088"/>
            <a:ext cx="5365750" cy="829945"/>
          </a:xfrm>
          <a:prstGeom prst="rect">
            <a:avLst/>
          </a:prstGeom>
        </p:spPr>
        <p:txBody>
          <a:bodyPr wrap="none">
            <a:spAutoFit/>
          </a:bodyPr>
          <a:lstStyle/>
          <a:p>
            <a:pPr algn="ctr">
              <a:defRPr/>
            </a:pPr>
            <a:r>
              <a:rPr lang="zh-CN" altLang="en-US" sz="4800" b="1" spc="300">
                <a:solidFill>
                  <a:schemeClr val="bg1"/>
                </a:solidFill>
                <a:latin typeface="微软雅黑" panose="020B0503020204020204" pitchFamily="34" charset="-122"/>
                <a:ea typeface="微软雅黑" panose="020B0503020204020204" pitchFamily="34" charset="-122"/>
              </a:rPr>
              <a:t>毕业答辩</a:t>
            </a:r>
            <a:r>
              <a:rPr lang="en-US" altLang="zh-CN" sz="4800" b="1" spc="300">
                <a:solidFill>
                  <a:schemeClr val="bg1"/>
                </a:solidFill>
                <a:latin typeface="微软雅黑" panose="020B0503020204020204" pitchFamily="34" charset="-122"/>
                <a:ea typeface="微软雅黑" panose="020B0503020204020204" pitchFamily="34" charset="-122"/>
              </a:rPr>
              <a:t>PPT</a:t>
            </a:r>
            <a:r>
              <a:rPr lang="zh-CN" altLang="en-US" sz="4800" b="1" spc="300">
                <a:solidFill>
                  <a:schemeClr val="bg1"/>
                </a:solidFill>
                <a:latin typeface="微软雅黑" panose="020B0503020204020204" pitchFamily="34" charset="-122"/>
                <a:ea typeface="微软雅黑" panose="020B0503020204020204" pitchFamily="34" charset="-122"/>
              </a:rPr>
              <a:t>模板</a:t>
            </a:r>
            <a:endParaRPr lang="zh-CN" altLang="en-US" sz="4800" b="1" spc="300">
              <a:solidFill>
                <a:schemeClr val="bg1"/>
              </a:solidFill>
              <a:latin typeface="微软雅黑" panose="020B0503020204020204" pitchFamily="34" charset="-122"/>
              <a:ea typeface="微软雅黑" panose="020B0503020204020204" pitchFamily="34" charset="-122"/>
            </a:endParaRPr>
          </a:p>
        </p:txBody>
      </p:sp>
      <p:sp>
        <p:nvSpPr>
          <p:cNvPr id="28" name="TextBox 25"/>
          <p:cNvSpPr txBox="1"/>
          <p:nvPr/>
        </p:nvSpPr>
        <p:spPr>
          <a:xfrm>
            <a:off x="4679025" y="5370970"/>
            <a:ext cx="3099772" cy="306705"/>
          </a:xfrm>
          <a:prstGeom prst="rect">
            <a:avLst/>
          </a:prstGeom>
          <a:solidFill>
            <a:schemeClr val="bg1"/>
          </a:solidFill>
        </p:spPr>
        <p:txBody>
          <a:bodyPr wrap="square" rtlCol="0">
            <a:spAutoFit/>
          </a:bodyPr>
          <a:lstStyle>
            <a:defPPr>
              <a:defRPr lang="zh-CN"/>
            </a:defPPr>
            <a:lvl1pPr>
              <a:defRPr>
                <a:solidFill>
                  <a:schemeClr val="bg1"/>
                </a:solidFill>
                <a:latin typeface="微软雅黑" panose="020B0503020204020204" pitchFamily="34" charset="-122"/>
                <a:ea typeface="微软雅黑" panose="020B0503020204020204" pitchFamily="34" charset="-122"/>
              </a:defRPr>
            </a:lvl1pPr>
          </a:lstStyle>
          <a:p>
            <a:pPr algn="ctr"/>
            <a:r>
              <a:rPr lang="zh-CN" altLang="en-US" sz="1400">
                <a:solidFill>
                  <a:srgbClr val="202A36"/>
                </a:solidFill>
              </a:rPr>
              <a:t>答辩人：</a:t>
            </a:r>
            <a:r>
              <a:rPr lang="en-US" altLang="zh-CN" sz="1400">
                <a:solidFill>
                  <a:srgbClr val="202A36"/>
                </a:solidFill>
              </a:rPr>
              <a:t>XXX</a:t>
            </a:r>
            <a:r>
              <a:rPr lang="zh-CN" altLang="en-US" sz="1400">
                <a:solidFill>
                  <a:srgbClr val="202A36"/>
                </a:solidFill>
              </a:rPr>
              <a:t> </a:t>
            </a:r>
            <a:r>
              <a:rPr lang="en-US" altLang="zh-CN" sz="1400">
                <a:solidFill>
                  <a:srgbClr val="202A36"/>
                </a:solidFill>
              </a:rPr>
              <a:t>         </a:t>
            </a:r>
            <a:r>
              <a:rPr lang="zh-CN" altLang="en-US" sz="1400">
                <a:solidFill>
                  <a:srgbClr val="202A36"/>
                </a:solidFill>
              </a:rPr>
              <a:t> </a:t>
            </a:r>
            <a:r>
              <a:rPr lang="zh-CN" altLang="en-US" sz="1400">
                <a:solidFill>
                  <a:srgbClr val="202A36"/>
                </a:solidFill>
              </a:rPr>
              <a:t>指导教师：</a:t>
            </a:r>
            <a:r>
              <a:rPr lang="en-US" altLang="zh-CN" sz="1400">
                <a:solidFill>
                  <a:srgbClr val="202A36"/>
                </a:solidFill>
              </a:rPr>
              <a:t>XXX</a:t>
            </a:r>
            <a:endParaRPr lang="en-US" altLang="zh-CN" sz="1400" dirty="0">
              <a:solidFill>
                <a:srgbClr val="202A36"/>
              </a:solidFill>
            </a:endParaRPr>
          </a:p>
        </p:txBody>
      </p:sp>
      <p:pic>
        <p:nvPicPr>
          <p:cNvPr id="4" name="图片 3" descr="63fc9b00b6cdb94609a6e8cb7eba17c"/>
          <p:cNvPicPr>
            <a:picLocks noChangeAspect="1"/>
          </p:cNvPicPr>
          <p:nvPr/>
        </p:nvPicPr>
        <p:blipFill>
          <a:blip r:embed="rId6"/>
          <a:stretch>
            <a:fillRect/>
          </a:stretch>
        </p:blipFill>
        <p:spPr>
          <a:xfrm>
            <a:off x="-245745" y="1905"/>
            <a:ext cx="1446530" cy="102171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4000" advClick="0" advTm="3000">
        <p14:vortex dir="r"/>
      </p:transition>
    </mc:Choice>
    <mc:Fallback>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22" presetClass="entr" presetSubtype="4" fill="hold" grpId="0" nodeType="after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childTnLst>
                          </p:cTn>
                        </p:par>
                        <p:par>
                          <p:cTn id="11" fill="hold">
                            <p:stCondLst>
                              <p:cond delay="500"/>
                            </p:stCondLst>
                            <p:childTnLst>
                              <p:par>
                                <p:cTn id="12" presetID="22" presetClass="entr" presetSubtype="1" fill="hold" grpId="0" nodeType="after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wipe(up)">
                                      <p:cBhvr>
                                        <p:cTn id="14" dur="500"/>
                                        <p:tgtEl>
                                          <p:spTgt spid="25"/>
                                        </p:tgtEl>
                                      </p:cBhvr>
                                    </p:animEffect>
                                  </p:childTnLst>
                                </p:cTn>
                              </p:par>
                              <p:par>
                                <p:cTn id="15" presetID="16" presetClass="entr" presetSubtype="37" fill="hold" grpId="0" nodeType="withEffect">
                                  <p:stCondLst>
                                    <p:cond delay="1000"/>
                                  </p:stCondLst>
                                  <p:childTnLst>
                                    <p:set>
                                      <p:cBhvr>
                                        <p:cTn id="16" dur="1" fill="hold">
                                          <p:stCondLst>
                                            <p:cond delay="0"/>
                                          </p:stCondLst>
                                        </p:cTn>
                                        <p:tgtEl>
                                          <p:spTgt spid="26"/>
                                        </p:tgtEl>
                                        <p:attrNameLst>
                                          <p:attrName>style.visibility</p:attrName>
                                        </p:attrNameLst>
                                      </p:cBhvr>
                                      <p:to>
                                        <p:strVal val="visible"/>
                                      </p:to>
                                    </p:set>
                                    <p:animEffect transition="in" filter="barn(outVertical)">
                                      <p:cBhvr>
                                        <p:cTn id="17" dur="1000"/>
                                        <p:tgtEl>
                                          <p:spTgt spid="26"/>
                                        </p:tgtEl>
                                      </p:cBhvr>
                                    </p:animEffect>
                                  </p:childTnLst>
                                </p:cTn>
                              </p:par>
                              <p:par>
                                <p:cTn id="18" presetID="49" presetClass="entr" presetSubtype="0" decel="100000" fill="hold" grpId="0" nodeType="withEffect">
                                  <p:stCondLst>
                                    <p:cond delay="2500"/>
                                  </p:stCondLst>
                                  <p:childTnLst>
                                    <p:set>
                                      <p:cBhvr>
                                        <p:cTn id="19" dur="1" fill="hold">
                                          <p:stCondLst>
                                            <p:cond delay="0"/>
                                          </p:stCondLst>
                                        </p:cTn>
                                        <p:tgtEl>
                                          <p:spTgt spid="28"/>
                                        </p:tgtEl>
                                        <p:attrNameLst>
                                          <p:attrName>style.visibility</p:attrName>
                                        </p:attrNameLst>
                                      </p:cBhvr>
                                      <p:to>
                                        <p:strVal val="visible"/>
                                      </p:to>
                                    </p:set>
                                    <p:anim calcmode="lin" valueType="num">
                                      <p:cBhvr>
                                        <p:cTn id="20" dur="500" fill="hold"/>
                                        <p:tgtEl>
                                          <p:spTgt spid="28"/>
                                        </p:tgtEl>
                                        <p:attrNameLst>
                                          <p:attrName>ppt_w</p:attrName>
                                        </p:attrNameLst>
                                      </p:cBhvr>
                                      <p:tavLst>
                                        <p:tav tm="0">
                                          <p:val>
                                            <p:fltVal val="0"/>
                                          </p:val>
                                        </p:tav>
                                        <p:tav tm="100000">
                                          <p:val>
                                            <p:strVal val="#ppt_w"/>
                                          </p:val>
                                        </p:tav>
                                      </p:tavLst>
                                    </p:anim>
                                    <p:anim calcmode="lin" valueType="num">
                                      <p:cBhvr>
                                        <p:cTn id="21" dur="500" fill="hold"/>
                                        <p:tgtEl>
                                          <p:spTgt spid="28"/>
                                        </p:tgtEl>
                                        <p:attrNameLst>
                                          <p:attrName>ppt_h</p:attrName>
                                        </p:attrNameLst>
                                      </p:cBhvr>
                                      <p:tavLst>
                                        <p:tav tm="0">
                                          <p:val>
                                            <p:fltVal val="0"/>
                                          </p:val>
                                        </p:tav>
                                        <p:tav tm="100000">
                                          <p:val>
                                            <p:strVal val="#ppt_h"/>
                                          </p:val>
                                        </p:tav>
                                      </p:tavLst>
                                    </p:anim>
                                    <p:anim calcmode="lin" valueType="num">
                                      <p:cBhvr>
                                        <p:cTn id="22" dur="500" fill="hold"/>
                                        <p:tgtEl>
                                          <p:spTgt spid="28"/>
                                        </p:tgtEl>
                                        <p:attrNameLst>
                                          <p:attrName>style.rotation</p:attrName>
                                        </p:attrNameLst>
                                      </p:cBhvr>
                                      <p:tavLst>
                                        <p:tav tm="0">
                                          <p:val>
                                            <p:fltVal val="360"/>
                                          </p:val>
                                        </p:tav>
                                        <p:tav tm="100000">
                                          <p:val>
                                            <p:fltVal val="0"/>
                                          </p:val>
                                        </p:tav>
                                      </p:tavLst>
                                    </p:anim>
                                    <p:animEffect transition="in" filter="fade">
                                      <p:cBhvr>
                                        <p:cTn id="2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4" repeatCount="indefinite" fill="remove" display="0">
                  <p:stCondLst>
                    <p:cond delay="indefinite"/>
                  </p:stCondLst>
                  <p:endCondLst>
                    <p:cond evt="onStopAudio" delay="0">
                      <p:tgtEl>
                        <p:sldTgt/>
                      </p:tgtEl>
                    </p:cond>
                  </p:endCondLst>
                </p:cTn>
                <p:tgtEl>
                  <p:spTgt spid="2"/>
                </p:tgtEl>
              </p:cMediaNode>
            </p:audio>
          </p:childTnLst>
        </p:cTn>
      </p:par>
    </p:tnLst>
    <p:bldLst>
      <p:bldP spid="14" grpId="0" bldLvl="0" animBg="1"/>
      <p:bldP spid="25" grpId="0" animBg="1"/>
      <p:bldP spid="26" grpId="0"/>
      <p:bldP spid="28" grpId="0" bldLvl="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1" y="0"/>
            <a:ext cx="12192000" cy="685800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等腰三角形 21"/>
          <p:cNvSpPr/>
          <p:nvPr/>
        </p:nvSpPr>
        <p:spPr>
          <a:xfrm>
            <a:off x="4191033" y="6213268"/>
            <a:ext cx="3581335" cy="636024"/>
          </a:xfrm>
          <a:prstGeom prst="triangl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 name="直接连接符 3"/>
          <p:cNvCxnSpPr/>
          <p:nvPr/>
        </p:nvCxnSpPr>
        <p:spPr>
          <a:xfrm>
            <a:off x="5981700" y="209550"/>
            <a:ext cx="0" cy="1147791"/>
          </a:xfrm>
          <a:prstGeom prst="line">
            <a:avLst/>
          </a:prstGeom>
          <a:ln>
            <a:solidFill>
              <a:schemeClr val="bg1">
                <a:lumMod val="8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a:off x="5981700" y="3509016"/>
            <a:ext cx="0" cy="2704252"/>
          </a:xfrm>
          <a:prstGeom prst="line">
            <a:avLst/>
          </a:prstGeom>
          <a:ln>
            <a:solidFill>
              <a:schemeClr val="bg1">
                <a:lumMod val="8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54" name="等腰三角形 53"/>
          <p:cNvSpPr/>
          <p:nvPr/>
        </p:nvSpPr>
        <p:spPr>
          <a:xfrm flipV="1">
            <a:off x="5257800" y="-3"/>
            <a:ext cx="1464288" cy="361949"/>
          </a:xfrm>
          <a:prstGeom prst="triangl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椭圆 36"/>
          <p:cNvSpPr/>
          <p:nvPr/>
        </p:nvSpPr>
        <p:spPr>
          <a:xfrm>
            <a:off x="4757564" y="1357341"/>
            <a:ext cx="2448272" cy="2448272"/>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标题 4"/>
          <p:cNvSpPr txBox="1"/>
          <p:nvPr/>
        </p:nvSpPr>
        <p:spPr>
          <a:xfrm>
            <a:off x="4796420" y="3072050"/>
            <a:ext cx="2376264" cy="47348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CN" altLang="en-US" sz="2400" b="1">
                <a:solidFill>
                  <a:schemeClr val="bg1"/>
                </a:solidFill>
                <a:latin typeface="微软雅黑" panose="020B0503020204020204" pitchFamily="34" charset="-122"/>
                <a:ea typeface="微软雅黑" panose="020B0503020204020204" pitchFamily="34" charset="-122"/>
              </a:rPr>
              <a:t>第二章</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sp>
        <p:nvSpPr>
          <p:cNvPr id="39" name="椭圆 38"/>
          <p:cNvSpPr/>
          <p:nvPr/>
        </p:nvSpPr>
        <p:spPr>
          <a:xfrm>
            <a:off x="4847271" y="1461097"/>
            <a:ext cx="2240761" cy="2240761"/>
          </a:xfrm>
          <a:prstGeom prst="ellipse">
            <a:avLst/>
          </a:prstGeom>
          <a:noFill/>
          <a:ln w="31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文本框 35"/>
          <p:cNvSpPr txBox="1"/>
          <p:nvPr/>
        </p:nvSpPr>
        <p:spPr>
          <a:xfrm>
            <a:off x="1371601" y="5014410"/>
            <a:ext cx="4130906" cy="830997"/>
          </a:xfrm>
          <a:prstGeom prst="rect">
            <a:avLst/>
          </a:prstGeom>
          <a:noFill/>
        </p:spPr>
        <p:txBody>
          <a:bodyPr wrap="square" rtlCol="0">
            <a:spAutoFit/>
          </a:bodyPr>
          <a:lstStyle/>
          <a:p>
            <a:pPr algn="ctr"/>
            <a:r>
              <a:rPr lang="zh-CN" altLang="en-US" sz="4800" b="1">
                <a:solidFill>
                  <a:schemeClr val="bg1"/>
                </a:solidFill>
                <a:latin typeface="微软雅黑" panose="020B0503020204020204" pitchFamily="34" charset="-122"/>
                <a:ea typeface="微软雅黑" panose="020B0503020204020204" pitchFamily="34" charset="-122"/>
              </a:rPr>
              <a:t>研究方法思路</a:t>
            </a:r>
            <a:endParaRPr lang="zh-CN" altLang="en-US" sz="4800" b="1" dirty="0">
              <a:solidFill>
                <a:schemeClr val="bg1"/>
              </a:solidFill>
              <a:latin typeface="微软雅黑" panose="020B0503020204020204" pitchFamily="34" charset="-122"/>
              <a:ea typeface="微软雅黑" panose="020B0503020204020204" pitchFamily="34" charset="-122"/>
            </a:endParaRPr>
          </a:p>
        </p:txBody>
      </p:sp>
      <p:grpSp>
        <p:nvGrpSpPr>
          <p:cNvPr id="41" name="组合 40"/>
          <p:cNvGrpSpPr/>
          <p:nvPr/>
        </p:nvGrpSpPr>
        <p:grpSpPr>
          <a:xfrm>
            <a:off x="6479122" y="4182414"/>
            <a:ext cx="2821578" cy="458423"/>
            <a:chOff x="5969725" y="1801451"/>
            <a:chExt cx="2821578" cy="458423"/>
          </a:xfrm>
        </p:grpSpPr>
        <p:sp>
          <p:nvSpPr>
            <p:cNvPr id="42" name="矩形 41"/>
            <p:cNvSpPr/>
            <p:nvPr/>
          </p:nvSpPr>
          <p:spPr>
            <a:xfrm>
              <a:off x="5969726" y="1801451"/>
              <a:ext cx="2821577" cy="458423"/>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矩形 42"/>
            <p:cNvSpPr/>
            <p:nvPr/>
          </p:nvSpPr>
          <p:spPr>
            <a:xfrm>
              <a:off x="5969725" y="1801451"/>
              <a:ext cx="93115" cy="458423"/>
            </a:xfrm>
            <a:prstGeom prst="rect">
              <a:avLst/>
            </a:prstGeom>
            <a:solidFill>
              <a:srgbClr val="202A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4" name="组合 43"/>
          <p:cNvGrpSpPr/>
          <p:nvPr/>
        </p:nvGrpSpPr>
        <p:grpSpPr>
          <a:xfrm>
            <a:off x="6479122" y="4762400"/>
            <a:ext cx="2821578" cy="459854"/>
            <a:chOff x="5969725" y="2398387"/>
            <a:chExt cx="2821578" cy="459854"/>
          </a:xfrm>
        </p:grpSpPr>
        <p:sp>
          <p:nvSpPr>
            <p:cNvPr id="45" name="矩形 44"/>
            <p:cNvSpPr/>
            <p:nvPr/>
          </p:nvSpPr>
          <p:spPr>
            <a:xfrm>
              <a:off x="5969726" y="2398387"/>
              <a:ext cx="2821577" cy="458423"/>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矩形 45"/>
            <p:cNvSpPr/>
            <p:nvPr/>
          </p:nvSpPr>
          <p:spPr>
            <a:xfrm>
              <a:off x="5969725" y="2399818"/>
              <a:ext cx="93115" cy="458423"/>
            </a:xfrm>
            <a:prstGeom prst="rect">
              <a:avLst/>
            </a:prstGeom>
            <a:solidFill>
              <a:srgbClr val="202A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7" name="组合 46"/>
          <p:cNvGrpSpPr/>
          <p:nvPr/>
        </p:nvGrpSpPr>
        <p:grpSpPr>
          <a:xfrm>
            <a:off x="6464372" y="5327249"/>
            <a:ext cx="2821578" cy="466057"/>
            <a:chOff x="5969725" y="2972014"/>
            <a:chExt cx="2821578" cy="466057"/>
          </a:xfrm>
        </p:grpSpPr>
        <p:sp>
          <p:nvSpPr>
            <p:cNvPr id="48" name="矩形 47"/>
            <p:cNvSpPr/>
            <p:nvPr/>
          </p:nvSpPr>
          <p:spPr>
            <a:xfrm>
              <a:off x="5969726" y="2979648"/>
              <a:ext cx="2821577" cy="458423"/>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矩形 48"/>
            <p:cNvSpPr/>
            <p:nvPr/>
          </p:nvSpPr>
          <p:spPr>
            <a:xfrm>
              <a:off x="5969725" y="2972014"/>
              <a:ext cx="93115" cy="458423"/>
            </a:xfrm>
            <a:prstGeom prst="rect">
              <a:avLst/>
            </a:prstGeom>
            <a:solidFill>
              <a:srgbClr val="202A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0" name="Freeform 8"/>
          <p:cNvSpPr>
            <a:spLocks noEditPoints="1"/>
          </p:cNvSpPr>
          <p:nvPr/>
        </p:nvSpPr>
        <p:spPr bwMode="auto">
          <a:xfrm rot="2925393">
            <a:off x="5535291" y="1803175"/>
            <a:ext cx="705426" cy="1209775"/>
          </a:xfrm>
          <a:custGeom>
            <a:avLst/>
            <a:gdLst>
              <a:gd name="T0" fmla="*/ 24 w 112"/>
              <a:gd name="T1" fmla="*/ 148 h 192"/>
              <a:gd name="T2" fmla="*/ 28 w 112"/>
              <a:gd name="T3" fmla="*/ 52 h 192"/>
              <a:gd name="T4" fmla="*/ 32 w 112"/>
              <a:gd name="T5" fmla="*/ 172 h 192"/>
              <a:gd name="T6" fmla="*/ 8 w 112"/>
              <a:gd name="T7" fmla="*/ 184 h 192"/>
              <a:gd name="T8" fmla="*/ 32 w 112"/>
              <a:gd name="T9" fmla="*/ 172 h 192"/>
              <a:gd name="T10" fmla="*/ 8 w 112"/>
              <a:gd name="T11" fmla="*/ 35 h 192"/>
              <a:gd name="T12" fmla="*/ 32 w 112"/>
              <a:gd name="T13" fmla="*/ 164 h 192"/>
              <a:gd name="T14" fmla="*/ 32 w 112"/>
              <a:gd name="T15" fmla="*/ 192 h 192"/>
              <a:gd name="T16" fmla="*/ 0 w 112"/>
              <a:gd name="T17" fmla="*/ 184 h 192"/>
              <a:gd name="T18" fmla="*/ 0 w 112"/>
              <a:gd name="T19" fmla="*/ 32 h 192"/>
              <a:gd name="T20" fmla="*/ 20 w 112"/>
              <a:gd name="T21" fmla="*/ 0 h 192"/>
              <a:gd name="T22" fmla="*/ 39 w 112"/>
              <a:gd name="T23" fmla="*/ 32 h 192"/>
              <a:gd name="T24" fmla="*/ 40 w 112"/>
              <a:gd name="T25" fmla="*/ 184 h 192"/>
              <a:gd name="T26" fmla="*/ 108 w 112"/>
              <a:gd name="T27" fmla="*/ 164 h 192"/>
              <a:gd name="T28" fmla="*/ 84 w 112"/>
              <a:gd name="T29" fmla="*/ 172 h 192"/>
              <a:gd name="T30" fmla="*/ 108 w 112"/>
              <a:gd name="T31" fmla="*/ 164 h 192"/>
              <a:gd name="T32" fmla="*/ 92 w 112"/>
              <a:gd name="T33" fmla="*/ 140 h 192"/>
              <a:gd name="T34" fmla="*/ 108 w 112"/>
              <a:gd name="T35" fmla="*/ 148 h 192"/>
              <a:gd name="T36" fmla="*/ 108 w 112"/>
              <a:gd name="T37" fmla="*/ 116 h 192"/>
              <a:gd name="T38" fmla="*/ 84 w 112"/>
              <a:gd name="T39" fmla="*/ 124 h 192"/>
              <a:gd name="T40" fmla="*/ 108 w 112"/>
              <a:gd name="T41" fmla="*/ 116 h 192"/>
              <a:gd name="T42" fmla="*/ 92 w 112"/>
              <a:gd name="T43" fmla="*/ 92 h 192"/>
              <a:gd name="T44" fmla="*/ 108 w 112"/>
              <a:gd name="T45" fmla="*/ 100 h 192"/>
              <a:gd name="T46" fmla="*/ 108 w 112"/>
              <a:gd name="T47" fmla="*/ 68 h 192"/>
              <a:gd name="T48" fmla="*/ 84 w 112"/>
              <a:gd name="T49" fmla="*/ 76 h 192"/>
              <a:gd name="T50" fmla="*/ 108 w 112"/>
              <a:gd name="T51" fmla="*/ 68 h 192"/>
              <a:gd name="T52" fmla="*/ 92 w 112"/>
              <a:gd name="T53" fmla="*/ 44 h 192"/>
              <a:gd name="T54" fmla="*/ 108 w 112"/>
              <a:gd name="T55" fmla="*/ 52 h 192"/>
              <a:gd name="T56" fmla="*/ 108 w 112"/>
              <a:gd name="T57" fmla="*/ 20 h 192"/>
              <a:gd name="T58" fmla="*/ 84 w 112"/>
              <a:gd name="T59" fmla="*/ 28 h 192"/>
              <a:gd name="T60" fmla="*/ 108 w 112"/>
              <a:gd name="T61" fmla="*/ 20 h 192"/>
              <a:gd name="T62" fmla="*/ 64 w 112"/>
              <a:gd name="T63" fmla="*/ 192 h 192"/>
              <a:gd name="T64" fmla="*/ 56 w 112"/>
              <a:gd name="T65" fmla="*/ 8 h 192"/>
              <a:gd name="T66" fmla="*/ 104 w 112"/>
              <a:gd name="T67" fmla="*/ 0 h 192"/>
              <a:gd name="T68" fmla="*/ 112 w 112"/>
              <a:gd name="T69" fmla="*/ 184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2" h="192">
                <a:moveTo>
                  <a:pt x="28" y="148"/>
                </a:moveTo>
                <a:cubicBezTo>
                  <a:pt x="24" y="148"/>
                  <a:pt x="24" y="148"/>
                  <a:pt x="24" y="148"/>
                </a:cubicBezTo>
                <a:cubicBezTo>
                  <a:pt x="24" y="52"/>
                  <a:pt x="24" y="52"/>
                  <a:pt x="24" y="52"/>
                </a:cubicBezTo>
                <a:cubicBezTo>
                  <a:pt x="28" y="52"/>
                  <a:pt x="28" y="52"/>
                  <a:pt x="28" y="52"/>
                </a:cubicBezTo>
                <a:lnTo>
                  <a:pt x="28" y="148"/>
                </a:lnTo>
                <a:close/>
                <a:moveTo>
                  <a:pt x="32" y="172"/>
                </a:moveTo>
                <a:cubicBezTo>
                  <a:pt x="8" y="172"/>
                  <a:pt x="8" y="172"/>
                  <a:pt x="8" y="172"/>
                </a:cubicBezTo>
                <a:cubicBezTo>
                  <a:pt x="8" y="184"/>
                  <a:pt x="8" y="184"/>
                  <a:pt x="8" y="184"/>
                </a:cubicBezTo>
                <a:cubicBezTo>
                  <a:pt x="32" y="184"/>
                  <a:pt x="32" y="184"/>
                  <a:pt x="32" y="184"/>
                </a:cubicBezTo>
                <a:lnTo>
                  <a:pt x="32" y="172"/>
                </a:lnTo>
                <a:close/>
                <a:moveTo>
                  <a:pt x="32" y="35"/>
                </a:moveTo>
                <a:cubicBezTo>
                  <a:pt x="8" y="35"/>
                  <a:pt x="8" y="35"/>
                  <a:pt x="8" y="35"/>
                </a:cubicBezTo>
                <a:cubicBezTo>
                  <a:pt x="8" y="164"/>
                  <a:pt x="8" y="164"/>
                  <a:pt x="8" y="164"/>
                </a:cubicBezTo>
                <a:cubicBezTo>
                  <a:pt x="32" y="164"/>
                  <a:pt x="32" y="164"/>
                  <a:pt x="32" y="164"/>
                </a:cubicBezTo>
                <a:lnTo>
                  <a:pt x="32" y="35"/>
                </a:lnTo>
                <a:close/>
                <a:moveTo>
                  <a:pt x="32" y="192"/>
                </a:moveTo>
                <a:cubicBezTo>
                  <a:pt x="8" y="192"/>
                  <a:pt x="8" y="192"/>
                  <a:pt x="8" y="192"/>
                </a:cubicBezTo>
                <a:cubicBezTo>
                  <a:pt x="3" y="192"/>
                  <a:pt x="0" y="188"/>
                  <a:pt x="0" y="184"/>
                </a:cubicBezTo>
                <a:cubicBezTo>
                  <a:pt x="0" y="35"/>
                  <a:pt x="0" y="35"/>
                  <a:pt x="0" y="35"/>
                </a:cubicBezTo>
                <a:cubicBezTo>
                  <a:pt x="0" y="34"/>
                  <a:pt x="0" y="33"/>
                  <a:pt x="0" y="32"/>
                </a:cubicBezTo>
                <a:cubicBezTo>
                  <a:pt x="12" y="4"/>
                  <a:pt x="12" y="4"/>
                  <a:pt x="12" y="4"/>
                </a:cubicBezTo>
                <a:cubicBezTo>
                  <a:pt x="14" y="2"/>
                  <a:pt x="16" y="0"/>
                  <a:pt x="20" y="0"/>
                </a:cubicBezTo>
                <a:cubicBezTo>
                  <a:pt x="23" y="0"/>
                  <a:pt x="26" y="2"/>
                  <a:pt x="27" y="4"/>
                </a:cubicBezTo>
                <a:cubicBezTo>
                  <a:pt x="39" y="32"/>
                  <a:pt x="39" y="32"/>
                  <a:pt x="39" y="32"/>
                </a:cubicBezTo>
                <a:cubicBezTo>
                  <a:pt x="39" y="33"/>
                  <a:pt x="40" y="34"/>
                  <a:pt x="40" y="35"/>
                </a:cubicBezTo>
                <a:cubicBezTo>
                  <a:pt x="40" y="184"/>
                  <a:pt x="40" y="184"/>
                  <a:pt x="40" y="184"/>
                </a:cubicBezTo>
                <a:cubicBezTo>
                  <a:pt x="40" y="188"/>
                  <a:pt x="36" y="192"/>
                  <a:pt x="32" y="192"/>
                </a:cubicBezTo>
                <a:close/>
                <a:moveTo>
                  <a:pt x="108" y="164"/>
                </a:moveTo>
                <a:cubicBezTo>
                  <a:pt x="84" y="164"/>
                  <a:pt x="84" y="164"/>
                  <a:pt x="84" y="164"/>
                </a:cubicBezTo>
                <a:cubicBezTo>
                  <a:pt x="84" y="172"/>
                  <a:pt x="84" y="172"/>
                  <a:pt x="84" y="172"/>
                </a:cubicBezTo>
                <a:cubicBezTo>
                  <a:pt x="108" y="172"/>
                  <a:pt x="108" y="172"/>
                  <a:pt x="108" y="172"/>
                </a:cubicBezTo>
                <a:lnTo>
                  <a:pt x="108" y="164"/>
                </a:lnTo>
                <a:close/>
                <a:moveTo>
                  <a:pt x="108" y="140"/>
                </a:moveTo>
                <a:cubicBezTo>
                  <a:pt x="92" y="140"/>
                  <a:pt x="92" y="140"/>
                  <a:pt x="92" y="140"/>
                </a:cubicBezTo>
                <a:cubicBezTo>
                  <a:pt x="92" y="148"/>
                  <a:pt x="92" y="148"/>
                  <a:pt x="92" y="148"/>
                </a:cubicBezTo>
                <a:cubicBezTo>
                  <a:pt x="108" y="148"/>
                  <a:pt x="108" y="148"/>
                  <a:pt x="108" y="148"/>
                </a:cubicBezTo>
                <a:lnTo>
                  <a:pt x="108" y="140"/>
                </a:lnTo>
                <a:close/>
                <a:moveTo>
                  <a:pt x="108" y="116"/>
                </a:moveTo>
                <a:cubicBezTo>
                  <a:pt x="84" y="116"/>
                  <a:pt x="84" y="116"/>
                  <a:pt x="84" y="116"/>
                </a:cubicBezTo>
                <a:cubicBezTo>
                  <a:pt x="84" y="124"/>
                  <a:pt x="84" y="124"/>
                  <a:pt x="84" y="124"/>
                </a:cubicBezTo>
                <a:cubicBezTo>
                  <a:pt x="108" y="124"/>
                  <a:pt x="108" y="124"/>
                  <a:pt x="108" y="124"/>
                </a:cubicBezTo>
                <a:lnTo>
                  <a:pt x="108" y="116"/>
                </a:lnTo>
                <a:close/>
                <a:moveTo>
                  <a:pt x="108" y="92"/>
                </a:moveTo>
                <a:cubicBezTo>
                  <a:pt x="92" y="92"/>
                  <a:pt x="92" y="92"/>
                  <a:pt x="92" y="92"/>
                </a:cubicBezTo>
                <a:cubicBezTo>
                  <a:pt x="92" y="100"/>
                  <a:pt x="92" y="100"/>
                  <a:pt x="92" y="100"/>
                </a:cubicBezTo>
                <a:cubicBezTo>
                  <a:pt x="108" y="100"/>
                  <a:pt x="108" y="100"/>
                  <a:pt x="108" y="100"/>
                </a:cubicBezTo>
                <a:lnTo>
                  <a:pt x="108" y="92"/>
                </a:lnTo>
                <a:close/>
                <a:moveTo>
                  <a:pt x="108" y="68"/>
                </a:moveTo>
                <a:cubicBezTo>
                  <a:pt x="84" y="68"/>
                  <a:pt x="84" y="68"/>
                  <a:pt x="84" y="68"/>
                </a:cubicBezTo>
                <a:cubicBezTo>
                  <a:pt x="84" y="76"/>
                  <a:pt x="84" y="76"/>
                  <a:pt x="84" y="76"/>
                </a:cubicBezTo>
                <a:cubicBezTo>
                  <a:pt x="108" y="76"/>
                  <a:pt x="108" y="76"/>
                  <a:pt x="108" y="76"/>
                </a:cubicBezTo>
                <a:lnTo>
                  <a:pt x="108" y="68"/>
                </a:lnTo>
                <a:close/>
                <a:moveTo>
                  <a:pt x="108" y="44"/>
                </a:moveTo>
                <a:cubicBezTo>
                  <a:pt x="92" y="44"/>
                  <a:pt x="92" y="44"/>
                  <a:pt x="92" y="44"/>
                </a:cubicBezTo>
                <a:cubicBezTo>
                  <a:pt x="92" y="52"/>
                  <a:pt x="92" y="52"/>
                  <a:pt x="92" y="52"/>
                </a:cubicBezTo>
                <a:cubicBezTo>
                  <a:pt x="108" y="52"/>
                  <a:pt x="108" y="52"/>
                  <a:pt x="108" y="52"/>
                </a:cubicBezTo>
                <a:lnTo>
                  <a:pt x="108" y="44"/>
                </a:lnTo>
                <a:close/>
                <a:moveTo>
                  <a:pt x="108" y="20"/>
                </a:moveTo>
                <a:cubicBezTo>
                  <a:pt x="84" y="20"/>
                  <a:pt x="84" y="20"/>
                  <a:pt x="84" y="20"/>
                </a:cubicBezTo>
                <a:cubicBezTo>
                  <a:pt x="84" y="28"/>
                  <a:pt x="84" y="28"/>
                  <a:pt x="84" y="28"/>
                </a:cubicBezTo>
                <a:cubicBezTo>
                  <a:pt x="108" y="28"/>
                  <a:pt x="108" y="28"/>
                  <a:pt x="108" y="28"/>
                </a:cubicBezTo>
                <a:lnTo>
                  <a:pt x="108" y="20"/>
                </a:lnTo>
                <a:close/>
                <a:moveTo>
                  <a:pt x="104" y="192"/>
                </a:moveTo>
                <a:cubicBezTo>
                  <a:pt x="64" y="192"/>
                  <a:pt x="64" y="192"/>
                  <a:pt x="64" y="192"/>
                </a:cubicBezTo>
                <a:cubicBezTo>
                  <a:pt x="59" y="192"/>
                  <a:pt x="56" y="188"/>
                  <a:pt x="56" y="184"/>
                </a:cubicBezTo>
                <a:cubicBezTo>
                  <a:pt x="56" y="8"/>
                  <a:pt x="56" y="8"/>
                  <a:pt x="56" y="8"/>
                </a:cubicBezTo>
                <a:cubicBezTo>
                  <a:pt x="56" y="3"/>
                  <a:pt x="59" y="0"/>
                  <a:pt x="64" y="0"/>
                </a:cubicBezTo>
                <a:cubicBezTo>
                  <a:pt x="104" y="0"/>
                  <a:pt x="104" y="0"/>
                  <a:pt x="104" y="0"/>
                </a:cubicBezTo>
                <a:cubicBezTo>
                  <a:pt x="108" y="0"/>
                  <a:pt x="112" y="3"/>
                  <a:pt x="112" y="8"/>
                </a:cubicBezTo>
                <a:cubicBezTo>
                  <a:pt x="112" y="184"/>
                  <a:pt x="112" y="184"/>
                  <a:pt x="112" y="184"/>
                </a:cubicBezTo>
                <a:cubicBezTo>
                  <a:pt x="112" y="188"/>
                  <a:pt x="108" y="192"/>
                  <a:pt x="104" y="192"/>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grpSp>
        <p:nvGrpSpPr>
          <p:cNvPr id="51" name="组合 50"/>
          <p:cNvGrpSpPr/>
          <p:nvPr/>
        </p:nvGrpSpPr>
        <p:grpSpPr>
          <a:xfrm>
            <a:off x="6594107" y="4200813"/>
            <a:ext cx="2262158" cy="1556074"/>
            <a:chOff x="6155957" y="1837451"/>
            <a:chExt cx="2262158" cy="1556074"/>
          </a:xfrm>
        </p:grpSpPr>
        <p:sp>
          <p:nvSpPr>
            <p:cNvPr id="52" name="矩形 51"/>
            <p:cNvSpPr/>
            <p:nvPr/>
          </p:nvSpPr>
          <p:spPr>
            <a:xfrm>
              <a:off x="6155957" y="1837451"/>
              <a:ext cx="1107996" cy="369332"/>
            </a:xfrm>
            <a:prstGeom prst="rect">
              <a:avLst/>
            </a:prstGeom>
          </p:spPr>
          <p:txBody>
            <a:bodyPr wrap="none">
              <a:spAutoFit/>
            </a:bodyPr>
            <a:lstStyle/>
            <a:p>
              <a:r>
                <a:rPr lang="zh-CN" altLang="en-US" b="1">
                  <a:solidFill>
                    <a:srgbClr val="202A36"/>
                  </a:solidFill>
                  <a:latin typeface="微软雅黑" panose="020B0503020204020204" pitchFamily="34" charset="-122"/>
                  <a:ea typeface="微软雅黑" panose="020B0503020204020204" pitchFamily="34" charset="-122"/>
                </a:rPr>
                <a:t>研究思路</a:t>
              </a:r>
              <a:endParaRPr lang="en-US" altLang="zh-CN" b="1" dirty="0">
                <a:solidFill>
                  <a:srgbClr val="202A36"/>
                </a:solidFill>
                <a:latin typeface="微软雅黑" panose="020B0503020204020204" pitchFamily="34" charset="-122"/>
                <a:ea typeface="微软雅黑" panose="020B0503020204020204" pitchFamily="34" charset="-122"/>
              </a:endParaRPr>
            </a:p>
          </p:txBody>
        </p:sp>
        <p:sp>
          <p:nvSpPr>
            <p:cNvPr id="53" name="矩形 52"/>
            <p:cNvSpPr/>
            <p:nvPr/>
          </p:nvSpPr>
          <p:spPr>
            <a:xfrm>
              <a:off x="6155957" y="2442932"/>
              <a:ext cx="1107996" cy="369332"/>
            </a:xfrm>
            <a:prstGeom prst="rect">
              <a:avLst/>
            </a:prstGeom>
          </p:spPr>
          <p:txBody>
            <a:bodyPr wrap="none">
              <a:spAutoFit/>
            </a:bodyPr>
            <a:lstStyle/>
            <a:p>
              <a:r>
                <a:rPr lang="zh-CN" altLang="en-US" b="1">
                  <a:solidFill>
                    <a:srgbClr val="202A36"/>
                  </a:solidFill>
                  <a:latin typeface="微软雅黑" panose="020B0503020204020204" pitchFamily="34" charset="-122"/>
                  <a:ea typeface="微软雅黑" panose="020B0503020204020204" pitchFamily="34" charset="-122"/>
                </a:rPr>
                <a:t>研究方案</a:t>
              </a:r>
              <a:endParaRPr lang="en-US" altLang="zh-CN" b="1" dirty="0">
                <a:solidFill>
                  <a:srgbClr val="202A36"/>
                </a:solidFill>
                <a:latin typeface="微软雅黑" panose="020B0503020204020204" pitchFamily="34" charset="-122"/>
                <a:ea typeface="微软雅黑" panose="020B0503020204020204" pitchFamily="34" charset="-122"/>
              </a:endParaRPr>
            </a:p>
          </p:txBody>
        </p:sp>
        <p:sp>
          <p:nvSpPr>
            <p:cNvPr id="55" name="矩形 54"/>
            <p:cNvSpPr/>
            <p:nvPr/>
          </p:nvSpPr>
          <p:spPr>
            <a:xfrm>
              <a:off x="6155957" y="3024193"/>
              <a:ext cx="2262158" cy="369332"/>
            </a:xfrm>
            <a:prstGeom prst="rect">
              <a:avLst/>
            </a:prstGeom>
          </p:spPr>
          <p:txBody>
            <a:bodyPr wrap="none">
              <a:spAutoFit/>
            </a:bodyPr>
            <a:lstStyle/>
            <a:p>
              <a:r>
                <a:rPr lang="zh-CN" altLang="en-US" b="1">
                  <a:solidFill>
                    <a:srgbClr val="202A36"/>
                  </a:solidFill>
                  <a:latin typeface="微软雅黑" panose="020B0503020204020204" pitchFamily="34" charset="-122"/>
                  <a:ea typeface="微软雅黑" panose="020B0503020204020204" pitchFamily="34" charset="-122"/>
                </a:rPr>
                <a:t>研究方案可行性论证</a:t>
              </a:r>
              <a:endParaRPr lang="zh-CN" altLang="en-US" b="1" dirty="0">
                <a:solidFill>
                  <a:srgbClr val="202A36"/>
                </a:solidFill>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4000" advClick="0" advTm="3000">
        <p14:vortex dir="r"/>
      </p:transition>
    </mc:Choice>
    <mc:Fallback>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up)">
                                      <p:cBhvr>
                                        <p:cTn id="7" dur="500"/>
                                        <p:tgtEl>
                                          <p:spTgt spid="5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down)">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up)">
                                      <p:cBhvr>
                                        <p:cTn id="15" dur="500"/>
                                        <p:tgtEl>
                                          <p:spTgt spid="4"/>
                                        </p:tgtEl>
                                      </p:cBhvr>
                                    </p:animEffect>
                                  </p:childTnLst>
                                </p:cTn>
                              </p:par>
                              <p:par>
                                <p:cTn id="16" presetID="22" presetClass="entr" presetSubtype="4" fill="hold"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wipe(down)">
                                      <p:cBhvr>
                                        <p:cTn id="18" dur="500"/>
                                        <p:tgtEl>
                                          <p:spTgt spid="25"/>
                                        </p:tgtEl>
                                      </p:cBhvr>
                                    </p:animEffect>
                                  </p:childTnLst>
                                </p:cTn>
                              </p:par>
                            </p:childTnLst>
                          </p:cTn>
                        </p:par>
                        <p:par>
                          <p:cTn id="19" fill="hold">
                            <p:stCondLst>
                              <p:cond delay="500"/>
                            </p:stCondLst>
                            <p:childTnLst>
                              <p:par>
                                <p:cTn id="20" presetID="53" presetClass="entr" presetSubtype="16" fill="hold" grpId="0" nodeType="afterEffect">
                                  <p:stCondLst>
                                    <p:cond delay="0"/>
                                  </p:stCondLst>
                                  <p:childTnLst>
                                    <p:set>
                                      <p:cBhvr>
                                        <p:cTn id="21" dur="1" fill="hold">
                                          <p:stCondLst>
                                            <p:cond delay="0"/>
                                          </p:stCondLst>
                                        </p:cTn>
                                        <p:tgtEl>
                                          <p:spTgt spid="37"/>
                                        </p:tgtEl>
                                        <p:attrNameLst>
                                          <p:attrName>style.visibility</p:attrName>
                                        </p:attrNameLst>
                                      </p:cBhvr>
                                      <p:to>
                                        <p:strVal val="visible"/>
                                      </p:to>
                                    </p:set>
                                    <p:anim calcmode="lin" valueType="num">
                                      <p:cBhvr>
                                        <p:cTn id="22" dur="500" fill="hold"/>
                                        <p:tgtEl>
                                          <p:spTgt spid="37"/>
                                        </p:tgtEl>
                                        <p:attrNameLst>
                                          <p:attrName>ppt_w</p:attrName>
                                        </p:attrNameLst>
                                      </p:cBhvr>
                                      <p:tavLst>
                                        <p:tav tm="0">
                                          <p:val>
                                            <p:fltVal val="0"/>
                                          </p:val>
                                        </p:tav>
                                        <p:tav tm="100000">
                                          <p:val>
                                            <p:strVal val="#ppt_w"/>
                                          </p:val>
                                        </p:tav>
                                      </p:tavLst>
                                    </p:anim>
                                    <p:anim calcmode="lin" valueType="num">
                                      <p:cBhvr>
                                        <p:cTn id="23" dur="500" fill="hold"/>
                                        <p:tgtEl>
                                          <p:spTgt spid="37"/>
                                        </p:tgtEl>
                                        <p:attrNameLst>
                                          <p:attrName>ppt_h</p:attrName>
                                        </p:attrNameLst>
                                      </p:cBhvr>
                                      <p:tavLst>
                                        <p:tav tm="0">
                                          <p:val>
                                            <p:fltVal val="0"/>
                                          </p:val>
                                        </p:tav>
                                        <p:tav tm="100000">
                                          <p:val>
                                            <p:strVal val="#ppt_h"/>
                                          </p:val>
                                        </p:tav>
                                      </p:tavLst>
                                    </p:anim>
                                    <p:animEffect transition="in" filter="fade">
                                      <p:cBhvr>
                                        <p:cTn id="24" dur="500"/>
                                        <p:tgtEl>
                                          <p:spTgt spid="37"/>
                                        </p:tgtEl>
                                      </p:cBhvr>
                                    </p:animEffect>
                                  </p:childTnLst>
                                </p:cTn>
                              </p:par>
                            </p:childTnLst>
                          </p:cTn>
                        </p:par>
                        <p:par>
                          <p:cTn id="25" fill="hold">
                            <p:stCondLst>
                              <p:cond delay="1000"/>
                            </p:stCondLst>
                            <p:childTnLst>
                              <p:par>
                                <p:cTn id="26" presetID="53" presetClass="entr" presetSubtype="16" fill="hold" grpId="0" nodeType="afterEffect">
                                  <p:stCondLst>
                                    <p:cond delay="0"/>
                                  </p:stCondLst>
                                  <p:childTnLst>
                                    <p:set>
                                      <p:cBhvr>
                                        <p:cTn id="27" dur="1" fill="hold">
                                          <p:stCondLst>
                                            <p:cond delay="0"/>
                                          </p:stCondLst>
                                        </p:cTn>
                                        <p:tgtEl>
                                          <p:spTgt spid="39"/>
                                        </p:tgtEl>
                                        <p:attrNameLst>
                                          <p:attrName>style.visibility</p:attrName>
                                        </p:attrNameLst>
                                      </p:cBhvr>
                                      <p:to>
                                        <p:strVal val="visible"/>
                                      </p:to>
                                    </p:set>
                                    <p:anim calcmode="lin" valueType="num">
                                      <p:cBhvr>
                                        <p:cTn id="28" dur="500" fill="hold"/>
                                        <p:tgtEl>
                                          <p:spTgt spid="39"/>
                                        </p:tgtEl>
                                        <p:attrNameLst>
                                          <p:attrName>ppt_w</p:attrName>
                                        </p:attrNameLst>
                                      </p:cBhvr>
                                      <p:tavLst>
                                        <p:tav tm="0">
                                          <p:val>
                                            <p:fltVal val="0"/>
                                          </p:val>
                                        </p:tav>
                                        <p:tav tm="100000">
                                          <p:val>
                                            <p:strVal val="#ppt_w"/>
                                          </p:val>
                                        </p:tav>
                                      </p:tavLst>
                                    </p:anim>
                                    <p:anim calcmode="lin" valueType="num">
                                      <p:cBhvr>
                                        <p:cTn id="29" dur="500" fill="hold"/>
                                        <p:tgtEl>
                                          <p:spTgt spid="39"/>
                                        </p:tgtEl>
                                        <p:attrNameLst>
                                          <p:attrName>ppt_h</p:attrName>
                                        </p:attrNameLst>
                                      </p:cBhvr>
                                      <p:tavLst>
                                        <p:tav tm="0">
                                          <p:val>
                                            <p:fltVal val="0"/>
                                          </p:val>
                                        </p:tav>
                                        <p:tav tm="100000">
                                          <p:val>
                                            <p:strVal val="#ppt_h"/>
                                          </p:val>
                                        </p:tav>
                                      </p:tavLst>
                                    </p:anim>
                                    <p:animEffect transition="in" filter="fade">
                                      <p:cBhvr>
                                        <p:cTn id="30" dur="500"/>
                                        <p:tgtEl>
                                          <p:spTgt spid="39"/>
                                        </p:tgtEl>
                                      </p:cBhvr>
                                    </p:animEffect>
                                  </p:childTnLst>
                                </p:cTn>
                              </p:par>
                            </p:childTnLst>
                          </p:cTn>
                        </p:par>
                        <p:par>
                          <p:cTn id="31" fill="hold">
                            <p:stCondLst>
                              <p:cond delay="1500"/>
                            </p:stCondLst>
                            <p:childTnLst>
                              <p:par>
                                <p:cTn id="32" presetID="53" presetClass="entr" presetSubtype="16" fill="hold" grpId="0" nodeType="afterEffect">
                                  <p:stCondLst>
                                    <p:cond delay="0"/>
                                  </p:stCondLst>
                                  <p:iterate type="lt">
                                    <p:tmPct val="0"/>
                                  </p:iterate>
                                  <p:childTnLst>
                                    <p:set>
                                      <p:cBhvr>
                                        <p:cTn id="33" dur="1" fill="hold">
                                          <p:stCondLst>
                                            <p:cond delay="0"/>
                                          </p:stCondLst>
                                        </p:cTn>
                                        <p:tgtEl>
                                          <p:spTgt spid="38"/>
                                        </p:tgtEl>
                                        <p:attrNameLst>
                                          <p:attrName>style.visibility</p:attrName>
                                        </p:attrNameLst>
                                      </p:cBhvr>
                                      <p:to>
                                        <p:strVal val="visible"/>
                                      </p:to>
                                    </p:set>
                                    <p:anim calcmode="lin" valueType="num">
                                      <p:cBhvr>
                                        <p:cTn id="34" dur="500" fill="hold"/>
                                        <p:tgtEl>
                                          <p:spTgt spid="38"/>
                                        </p:tgtEl>
                                        <p:attrNameLst>
                                          <p:attrName>ppt_w</p:attrName>
                                        </p:attrNameLst>
                                      </p:cBhvr>
                                      <p:tavLst>
                                        <p:tav tm="0">
                                          <p:val>
                                            <p:fltVal val="0"/>
                                          </p:val>
                                        </p:tav>
                                        <p:tav tm="100000">
                                          <p:val>
                                            <p:strVal val="#ppt_w"/>
                                          </p:val>
                                        </p:tav>
                                      </p:tavLst>
                                    </p:anim>
                                    <p:anim calcmode="lin" valueType="num">
                                      <p:cBhvr>
                                        <p:cTn id="35" dur="500" fill="hold"/>
                                        <p:tgtEl>
                                          <p:spTgt spid="38"/>
                                        </p:tgtEl>
                                        <p:attrNameLst>
                                          <p:attrName>ppt_h</p:attrName>
                                        </p:attrNameLst>
                                      </p:cBhvr>
                                      <p:tavLst>
                                        <p:tav tm="0">
                                          <p:val>
                                            <p:fltVal val="0"/>
                                          </p:val>
                                        </p:tav>
                                        <p:tav tm="100000">
                                          <p:val>
                                            <p:strVal val="#ppt_h"/>
                                          </p:val>
                                        </p:tav>
                                      </p:tavLst>
                                    </p:anim>
                                    <p:animEffect transition="in" filter="fade">
                                      <p:cBhvr>
                                        <p:cTn id="36" dur="500"/>
                                        <p:tgtEl>
                                          <p:spTgt spid="38"/>
                                        </p:tgtEl>
                                      </p:cBhvr>
                                    </p:animEffect>
                                  </p:childTnLst>
                                </p:cTn>
                              </p:par>
                            </p:childTnLst>
                          </p:cTn>
                        </p:par>
                        <p:par>
                          <p:cTn id="37" fill="hold">
                            <p:stCondLst>
                              <p:cond delay="2000"/>
                            </p:stCondLst>
                            <p:childTnLst>
                              <p:par>
                                <p:cTn id="38" presetID="9" presetClass="entr" presetSubtype="0" fill="hold" grpId="0" nodeType="afterEffect">
                                  <p:stCondLst>
                                    <p:cond delay="0"/>
                                  </p:stCondLst>
                                  <p:childTnLst>
                                    <p:set>
                                      <p:cBhvr>
                                        <p:cTn id="39" dur="1" fill="hold">
                                          <p:stCondLst>
                                            <p:cond delay="0"/>
                                          </p:stCondLst>
                                        </p:cTn>
                                        <p:tgtEl>
                                          <p:spTgt spid="40"/>
                                        </p:tgtEl>
                                        <p:attrNameLst>
                                          <p:attrName>style.visibility</p:attrName>
                                        </p:attrNameLst>
                                      </p:cBhvr>
                                      <p:to>
                                        <p:strVal val="visible"/>
                                      </p:to>
                                    </p:set>
                                    <p:animEffect transition="in" filter="dissolve">
                                      <p:cBhvr>
                                        <p:cTn id="40" dur="500"/>
                                        <p:tgtEl>
                                          <p:spTgt spid="40"/>
                                        </p:tgtEl>
                                      </p:cBhvr>
                                    </p:animEffect>
                                  </p:childTnLst>
                                </p:cTn>
                              </p:par>
                            </p:childTnLst>
                          </p:cTn>
                        </p:par>
                        <p:par>
                          <p:cTn id="41" fill="hold">
                            <p:stCondLst>
                              <p:cond delay="2500"/>
                            </p:stCondLst>
                            <p:childTnLst>
                              <p:par>
                                <p:cTn id="42" presetID="2" presetClass="entr" presetSubtype="2" fill="hold" nodeType="afterEffect">
                                  <p:stCondLst>
                                    <p:cond delay="0"/>
                                  </p:stCondLst>
                                  <p:childTnLst>
                                    <p:set>
                                      <p:cBhvr>
                                        <p:cTn id="43" dur="1" fill="hold">
                                          <p:stCondLst>
                                            <p:cond delay="0"/>
                                          </p:stCondLst>
                                        </p:cTn>
                                        <p:tgtEl>
                                          <p:spTgt spid="41"/>
                                        </p:tgtEl>
                                        <p:attrNameLst>
                                          <p:attrName>style.visibility</p:attrName>
                                        </p:attrNameLst>
                                      </p:cBhvr>
                                      <p:to>
                                        <p:strVal val="visible"/>
                                      </p:to>
                                    </p:set>
                                    <p:anim calcmode="lin" valueType="num">
                                      <p:cBhvr additive="base">
                                        <p:cTn id="44" dur="500" fill="hold"/>
                                        <p:tgtEl>
                                          <p:spTgt spid="41"/>
                                        </p:tgtEl>
                                        <p:attrNameLst>
                                          <p:attrName>ppt_x</p:attrName>
                                        </p:attrNameLst>
                                      </p:cBhvr>
                                      <p:tavLst>
                                        <p:tav tm="0">
                                          <p:val>
                                            <p:strVal val="1+#ppt_w/2"/>
                                          </p:val>
                                        </p:tav>
                                        <p:tav tm="100000">
                                          <p:val>
                                            <p:strVal val="#ppt_x"/>
                                          </p:val>
                                        </p:tav>
                                      </p:tavLst>
                                    </p:anim>
                                    <p:anim calcmode="lin" valueType="num">
                                      <p:cBhvr additive="base">
                                        <p:cTn id="45" dur="500" fill="hold"/>
                                        <p:tgtEl>
                                          <p:spTgt spid="41"/>
                                        </p:tgtEl>
                                        <p:attrNameLst>
                                          <p:attrName>ppt_y</p:attrName>
                                        </p:attrNameLst>
                                      </p:cBhvr>
                                      <p:tavLst>
                                        <p:tav tm="0">
                                          <p:val>
                                            <p:strVal val="#ppt_y"/>
                                          </p:val>
                                        </p:tav>
                                        <p:tav tm="100000">
                                          <p:val>
                                            <p:strVal val="#ppt_y"/>
                                          </p:val>
                                        </p:tav>
                                      </p:tavLst>
                                    </p:anim>
                                  </p:childTnLst>
                                </p:cTn>
                              </p:par>
                            </p:childTnLst>
                          </p:cTn>
                        </p:par>
                        <p:par>
                          <p:cTn id="46" fill="hold">
                            <p:stCondLst>
                              <p:cond delay="3000"/>
                            </p:stCondLst>
                            <p:childTnLst>
                              <p:par>
                                <p:cTn id="47" presetID="2" presetClass="entr" presetSubtype="2" fill="hold" nodeType="afterEffect">
                                  <p:stCondLst>
                                    <p:cond delay="0"/>
                                  </p:stCondLst>
                                  <p:childTnLst>
                                    <p:set>
                                      <p:cBhvr>
                                        <p:cTn id="48" dur="1" fill="hold">
                                          <p:stCondLst>
                                            <p:cond delay="0"/>
                                          </p:stCondLst>
                                        </p:cTn>
                                        <p:tgtEl>
                                          <p:spTgt spid="44"/>
                                        </p:tgtEl>
                                        <p:attrNameLst>
                                          <p:attrName>style.visibility</p:attrName>
                                        </p:attrNameLst>
                                      </p:cBhvr>
                                      <p:to>
                                        <p:strVal val="visible"/>
                                      </p:to>
                                    </p:set>
                                    <p:anim calcmode="lin" valueType="num">
                                      <p:cBhvr additive="base">
                                        <p:cTn id="49" dur="500" fill="hold"/>
                                        <p:tgtEl>
                                          <p:spTgt spid="44"/>
                                        </p:tgtEl>
                                        <p:attrNameLst>
                                          <p:attrName>ppt_x</p:attrName>
                                        </p:attrNameLst>
                                      </p:cBhvr>
                                      <p:tavLst>
                                        <p:tav tm="0">
                                          <p:val>
                                            <p:strVal val="1+#ppt_w/2"/>
                                          </p:val>
                                        </p:tav>
                                        <p:tav tm="100000">
                                          <p:val>
                                            <p:strVal val="#ppt_x"/>
                                          </p:val>
                                        </p:tav>
                                      </p:tavLst>
                                    </p:anim>
                                    <p:anim calcmode="lin" valueType="num">
                                      <p:cBhvr additive="base">
                                        <p:cTn id="50" dur="500" fill="hold"/>
                                        <p:tgtEl>
                                          <p:spTgt spid="44"/>
                                        </p:tgtEl>
                                        <p:attrNameLst>
                                          <p:attrName>ppt_y</p:attrName>
                                        </p:attrNameLst>
                                      </p:cBhvr>
                                      <p:tavLst>
                                        <p:tav tm="0">
                                          <p:val>
                                            <p:strVal val="#ppt_y"/>
                                          </p:val>
                                        </p:tav>
                                        <p:tav tm="100000">
                                          <p:val>
                                            <p:strVal val="#ppt_y"/>
                                          </p:val>
                                        </p:tav>
                                      </p:tavLst>
                                    </p:anim>
                                  </p:childTnLst>
                                </p:cTn>
                              </p:par>
                            </p:childTnLst>
                          </p:cTn>
                        </p:par>
                        <p:par>
                          <p:cTn id="51" fill="hold">
                            <p:stCondLst>
                              <p:cond delay="3500"/>
                            </p:stCondLst>
                            <p:childTnLst>
                              <p:par>
                                <p:cTn id="52" presetID="2" presetClass="entr" presetSubtype="2" fill="hold" nodeType="afterEffect">
                                  <p:stCondLst>
                                    <p:cond delay="0"/>
                                  </p:stCondLst>
                                  <p:childTnLst>
                                    <p:set>
                                      <p:cBhvr>
                                        <p:cTn id="53" dur="1" fill="hold">
                                          <p:stCondLst>
                                            <p:cond delay="0"/>
                                          </p:stCondLst>
                                        </p:cTn>
                                        <p:tgtEl>
                                          <p:spTgt spid="47"/>
                                        </p:tgtEl>
                                        <p:attrNameLst>
                                          <p:attrName>style.visibility</p:attrName>
                                        </p:attrNameLst>
                                      </p:cBhvr>
                                      <p:to>
                                        <p:strVal val="visible"/>
                                      </p:to>
                                    </p:set>
                                    <p:anim calcmode="lin" valueType="num">
                                      <p:cBhvr additive="base">
                                        <p:cTn id="54" dur="500" fill="hold"/>
                                        <p:tgtEl>
                                          <p:spTgt spid="47"/>
                                        </p:tgtEl>
                                        <p:attrNameLst>
                                          <p:attrName>ppt_x</p:attrName>
                                        </p:attrNameLst>
                                      </p:cBhvr>
                                      <p:tavLst>
                                        <p:tav tm="0">
                                          <p:val>
                                            <p:strVal val="1+#ppt_w/2"/>
                                          </p:val>
                                        </p:tav>
                                        <p:tav tm="100000">
                                          <p:val>
                                            <p:strVal val="#ppt_x"/>
                                          </p:val>
                                        </p:tav>
                                      </p:tavLst>
                                    </p:anim>
                                    <p:anim calcmode="lin" valueType="num">
                                      <p:cBhvr additive="base">
                                        <p:cTn id="55" dur="500" fill="hold"/>
                                        <p:tgtEl>
                                          <p:spTgt spid="47"/>
                                        </p:tgtEl>
                                        <p:attrNameLst>
                                          <p:attrName>ppt_y</p:attrName>
                                        </p:attrNameLst>
                                      </p:cBhvr>
                                      <p:tavLst>
                                        <p:tav tm="0">
                                          <p:val>
                                            <p:strVal val="#ppt_y"/>
                                          </p:val>
                                        </p:tav>
                                        <p:tav tm="100000">
                                          <p:val>
                                            <p:strVal val="#ppt_y"/>
                                          </p:val>
                                        </p:tav>
                                      </p:tavLst>
                                    </p:anim>
                                  </p:childTnLst>
                                </p:cTn>
                              </p:par>
                            </p:childTnLst>
                          </p:cTn>
                        </p:par>
                        <p:par>
                          <p:cTn id="56" fill="hold">
                            <p:stCondLst>
                              <p:cond delay="4000"/>
                            </p:stCondLst>
                            <p:childTnLst>
                              <p:par>
                                <p:cTn id="57" presetID="42" presetClass="entr" presetSubtype="0" fill="hold" grpId="0" nodeType="afterEffect">
                                  <p:stCondLst>
                                    <p:cond delay="0"/>
                                  </p:stCondLst>
                                  <p:childTnLst>
                                    <p:set>
                                      <p:cBhvr>
                                        <p:cTn id="58" dur="1" fill="hold">
                                          <p:stCondLst>
                                            <p:cond delay="0"/>
                                          </p:stCondLst>
                                        </p:cTn>
                                        <p:tgtEl>
                                          <p:spTgt spid="50"/>
                                        </p:tgtEl>
                                        <p:attrNameLst>
                                          <p:attrName>style.visibility</p:attrName>
                                        </p:attrNameLst>
                                      </p:cBhvr>
                                      <p:to>
                                        <p:strVal val="visible"/>
                                      </p:to>
                                    </p:set>
                                    <p:animEffect transition="in" filter="fade">
                                      <p:cBhvr>
                                        <p:cTn id="59" dur="1000"/>
                                        <p:tgtEl>
                                          <p:spTgt spid="50"/>
                                        </p:tgtEl>
                                      </p:cBhvr>
                                    </p:animEffect>
                                    <p:anim calcmode="lin" valueType="num">
                                      <p:cBhvr>
                                        <p:cTn id="60" dur="1000" fill="hold"/>
                                        <p:tgtEl>
                                          <p:spTgt spid="50"/>
                                        </p:tgtEl>
                                        <p:attrNameLst>
                                          <p:attrName>ppt_x</p:attrName>
                                        </p:attrNameLst>
                                      </p:cBhvr>
                                      <p:tavLst>
                                        <p:tav tm="0">
                                          <p:val>
                                            <p:strVal val="#ppt_x"/>
                                          </p:val>
                                        </p:tav>
                                        <p:tav tm="100000">
                                          <p:val>
                                            <p:strVal val="#ppt_x"/>
                                          </p:val>
                                        </p:tav>
                                      </p:tavLst>
                                    </p:anim>
                                    <p:anim calcmode="lin" valueType="num">
                                      <p:cBhvr>
                                        <p:cTn id="61" dur="1000" fill="hold"/>
                                        <p:tgtEl>
                                          <p:spTgt spid="50"/>
                                        </p:tgtEl>
                                        <p:attrNameLst>
                                          <p:attrName>ppt_y</p:attrName>
                                        </p:attrNameLst>
                                      </p:cBhvr>
                                      <p:tavLst>
                                        <p:tav tm="0">
                                          <p:val>
                                            <p:strVal val="#ppt_y+.1"/>
                                          </p:val>
                                        </p:tav>
                                        <p:tav tm="100000">
                                          <p:val>
                                            <p:strVal val="#ppt_y"/>
                                          </p:val>
                                        </p:tav>
                                      </p:tavLst>
                                    </p:anim>
                                  </p:childTnLst>
                                </p:cTn>
                              </p:par>
                            </p:childTnLst>
                          </p:cTn>
                        </p:par>
                        <p:par>
                          <p:cTn id="62" fill="hold">
                            <p:stCondLst>
                              <p:cond delay="5000"/>
                            </p:stCondLst>
                            <p:childTnLst>
                              <p:par>
                                <p:cTn id="63" presetID="47" presetClass="entr" presetSubtype="0" fill="hold" nodeType="afterEffect">
                                  <p:stCondLst>
                                    <p:cond delay="0"/>
                                  </p:stCondLst>
                                  <p:childTnLst>
                                    <p:set>
                                      <p:cBhvr>
                                        <p:cTn id="64" dur="1" fill="hold">
                                          <p:stCondLst>
                                            <p:cond delay="0"/>
                                          </p:stCondLst>
                                        </p:cTn>
                                        <p:tgtEl>
                                          <p:spTgt spid="51"/>
                                        </p:tgtEl>
                                        <p:attrNameLst>
                                          <p:attrName>style.visibility</p:attrName>
                                        </p:attrNameLst>
                                      </p:cBhvr>
                                      <p:to>
                                        <p:strVal val="visible"/>
                                      </p:to>
                                    </p:set>
                                    <p:animEffect transition="in" filter="fade">
                                      <p:cBhvr>
                                        <p:cTn id="65" dur="1000"/>
                                        <p:tgtEl>
                                          <p:spTgt spid="51"/>
                                        </p:tgtEl>
                                      </p:cBhvr>
                                    </p:animEffect>
                                    <p:anim calcmode="lin" valueType="num">
                                      <p:cBhvr>
                                        <p:cTn id="66" dur="1000" fill="hold"/>
                                        <p:tgtEl>
                                          <p:spTgt spid="51"/>
                                        </p:tgtEl>
                                        <p:attrNameLst>
                                          <p:attrName>ppt_x</p:attrName>
                                        </p:attrNameLst>
                                      </p:cBhvr>
                                      <p:tavLst>
                                        <p:tav tm="0">
                                          <p:val>
                                            <p:strVal val="#ppt_x"/>
                                          </p:val>
                                        </p:tav>
                                        <p:tav tm="100000">
                                          <p:val>
                                            <p:strVal val="#ppt_x"/>
                                          </p:val>
                                        </p:tav>
                                      </p:tavLst>
                                    </p:anim>
                                    <p:anim calcmode="lin" valueType="num">
                                      <p:cBhvr>
                                        <p:cTn id="67"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54" grpId="0" animBg="1"/>
      <p:bldP spid="37" grpId="0" animBg="1"/>
      <p:bldP spid="38" grpId="0"/>
      <p:bldP spid="39" grpId="0" animBg="1"/>
      <p:bldP spid="40" grpId="0"/>
      <p:bldP spid="5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矩形 3"/>
          <p:cNvSpPr>
            <a:spLocks noChangeArrowheads="1"/>
          </p:cNvSpPr>
          <p:nvPr/>
        </p:nvSpPr>
        <p:spPr bwMode="auto">
          <a:xfrm>
            <a:off x="2352084" y="515424"/>
            <a:ext cx="1691471" cy="543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spcBef>
                <a:spcPct val="0"/>
              </a:spcBef>
              <a:buNone/>
            </a:pPr>
            <a:r>
              <a:rPr lang="zh-CN" altLang="en-US" sz="2935" b="1">
                <a:solidFill>
                  <a:srgbClr val="202A36"/>
                </a:solidFill>
                <a:latin typeface="Arial" panose="020B0604020202020204" pitchFamily="34" charset="0"/>
                <a:cs typeface="Arial" panose="020B0604020202020204" pitchFamily="34" charset="0"/>
              </a:rPr>
              <a:t>研究思路</a:t>
            </a:r>
            <a:endParaRPr lang="zh-CN" altLang="en-US" sz="2935" b="1" dirty="0">
              <a:solidFill>
                <a:srgbClr val="202A36"/>
              </a:solidFill>
              <a:latin typeface="Arial" panose="020B0604020202020204" pitchFamily="34" charset="0"/>
              <a:cs typeface="Arial" panose="020B0604020202020204" pitchFamily="34" charset="0"/>
            </a:endParaRPr>
          </a:p>
        </p:txBody>
      </p:sp>
      <p:sp>
        <p:nvSpPr>
          <p:cNvPr id="35" name="Freeform 19"/>
          <p:cNvSpPr/>
          <p:nvPr/>
        </p:nvSpPr>
        <p:spPr bwMode="auto">
          <a:xfrm>
            <a:off x="3929833" y="5185165"/>
            <a:ext cx="2566154" cy="1672836"/>
          </a:xfrm>
          <a:custGeom>
            <a:avLst/>
            <a:gdLst>
              <a:gd name="T0" fmla="*/ 476 w 542"/>
              <a:gd name="T1" fmla="*/ 410 h 410"/>
              <a:gd name="T2" fmla="*/ 476 w 542"/>
              <a:gd name="T3" fmla="*/ 121 h 410"/>
              <a:gd name="T4" fmla="*/ 422 w 542"/>
              <a:gd name="T5" fmla="*/ 67 h 410"/>
              <a:gd name="T6" fmla="*/ 0 w 542"/>
              <a:gd name="T7" fmla="*/ 67 h 410"/>
              <a:gd name="T8" fmla="*/ 0 w 542"/>
              <a:gd name="T9" fmla="*/ 0 h 410"/>
              <a:gd name="T10" fmla="*/ 422 w 542"/>
              <a:gd name="T11" fmla="*/ 0 h 410"/>
              <a:gd name="T12" fmla="*/ 542 w 542"/>
              <a:gd name="T13" fmla="*/ 121 h 410"/>
              <a:gd name="T14" fmla="*/ 542 w 542"/>
              <a:gd name="T15" fmla="*/ 410 h 4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42" h="410">
                <a:moveTo>
                  <a:pt x="476" y="410"/>
                </a:moveTo>
                <a:cubicBezTo>
                  <a:pt x="476" y="121"/>
                  <a:pt x="476" y="121"/>
                  <a:pt x="476" y="121"/>
                </a:cubicBezTo>
                <a:cubicBezTo>
                  <a:pt x="476" y="91"/>
                  <a:pt x="451" y="67"/>
                  <a:pt x="422" y="67"/>
                </a:cubicBezTo>
                <a:cubicBezTo>
                  <a:pt x="0" y="67"/>
                  <a:pt x="0" y="67"/>
                  <a:pt x="0" y="67"/>
                </a:cubicBezTo>
                <a:cubicBezTo>
                  <a:pt x="0" y="0"/>
                  <a:pt x="0" y="0"/>
                  <a:pt x="0" y="0"/>
                </a:cubicBezTo>
                <a:cubicBezTo>
                  <a:pt x="422" y="0"/>
                  <a:pt x="422" y="0"/>
                  <a:pt x="422" y="0"/>
                </a:cubicBezTo>
                <a:cubicBezTo>
                  <a:pt x="488" y="0"/>
                  <a:pt x="542" y="54"/>
                  <a:pt x="542" y="121"/>
                </a:cubicBezTo>
                <a:cubicBezTo>
                  <a:pt x="542" y="410"/>
                  <a:pt x="542" y="410"/>
                  <a:pt x="542" y="410"/>
                </a:cubicBezTo>
              </a:path>
            </a:pathLst>
          </a:custGeom>
          <a:solidFill>
            <a:schemeClr val="bg2">
              <a:lumMod val="25000"/>
            </a:schemeClr>
          </a:solidFill>
          <a:ln>
            <a:noFill/>
          </a:ln>
        </p:spPr>
        <p:txBody>
          <a:bodyPr vert="horz" wrap="square" lIns="91440" tIns="45720" rIns="91440" bIns="45720" numCol="1" anchor="t" anchorCtr="0" compatLnSpc="1"/>
          <a:lstStyle/>
          <a:p>
            <a:endParaRPr lang="zh-CN" altLang="en-US"/>
          </a:p>
        </p:txBody>
      </p:sp>
      <p:sp>
        <p:nvSpPr>
          <p:cNvPr id="37" name="Freeform 20"/>
          <p:cNvSpPr/>
          <p:nvPr/>
        </p:nvSpPr>
        <p:spPr bwMode="auto">
          <a:xfrm>
            <a:off x="6496368" y="5247312"/>
            <a:ext cx="1866477" cy="733760"/>
          </a:xfrm>
          <a:custGeom>
            <a:avLst/>
            <a:gdLst>
              <a:gd name="T0" fmla="*/ 275 w 394"/>
              <a:gd name="T1" fmla="*/ 155 h 155"/>
              <a:gd name="T2" fmla="*/ 0 w 394"/>
              <a:gd name="T3" fmla="*/ 155 h 155"/>
              <a:gd name="T4" fmla="*/ 0 w 394"/>
              <a:gd name="T5" fmla="*/ 94 h 155"/>
              <a:gd name="T6" fmla="*/ 275 w 394"/>
              <a:gd name="T7" fmla="*/ 94 h 155"/>
              <a:gd name="T8" fmla="*/ 332 w 394"/>
              <a:gd name="T9" fmla="*/ 37 h 155"/>
              <a:gd name="T10" fmla="*/ 332 w 394"/>
              <a:gd name="T11" fmla="*/ 0 h 155"/>
              <a:gd name="T12" fmla="*/ 394 w 394"/>
              <a:gd name="T13" fmla="*/ 0 h 155"/>
              <a:gd name="T14" fmla="*/ 394 w 394"/>
              <a:gd name="T15" fmla="*/ 37 h 155"/>
              <a:gd name="T16" fmla="*/ 275 w 394"/>
              <a:gd name="T17" fmla="*/ 155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4" h="155">
                <a:moveTo>
                  <a:pt x="275" y="155"/>
                </a:moveTo>
                <a:cubicBezTo>
                  <a:pt x="0" y="155"/>
                  <a:pt x="0" y="155"/>
                  <a:pt x="0" y="155"/>
                </a:cubicBezTo>
                <a:cubicBezTo>
                  <a:pt x="0" y="94"/>
                  <a:pt x="0" y="94"/>
                  <a:pt x="0" y="94"/>
                </a:cubicBezTo>
                <a:cubicBezTo>
                  <a:pt x="275" y="94"/>
                  <a:pt x="275" y="94"/>
                  <a:pt x="275" y="94"/>
                </a:cubicBezTo>
                <a:cubicBezTo>
                  <a:pt x="307" y="94"/>
                  <a:pt x="332" y="68"/>
                  <a:pt x="332" y="37"/>
                </a:cubicBezTo>
                <a:cubicBezTo>
                  <a:pt x="332" y="0"/>
                  <a:pt x="332" y="0"/>
                  <a:pt x="332" y="0"/>
                </a:cubicBezTo>
                <a:cubicBezTo>
                  <a:pt x="394" y="0"/>
                  <a:pt x="394" y="0"/>
                  <a:pt x="394" y="0"/>
                </a:cubicBezTo>
                <a:cubicBezTo>
                  <a:pt x="394" y="37"/>
                  <a:pt x="394" y="37"/>
                  <a:pt x="394" y="37"/>
                </a:cubicBezTo>
                <a:cubicBezTo>
                  <a:pt x="394" y="102"/>
                  <a:pt x="341" y="155"/>
                  <a:pt x="275" y="155"/>
                </a:cubicBezTo>
                <a:close/>
              </a:path>
            </a:pathLst>
          </a:custGeom>
          <a:solidFill>
            <a:schemeClr val="bg2">
              <a:lumMod val="25000"/>
            </a:schemeClr>
          </a:solidFill>
          <a:ln>
            <a:noFill/>
          </a:ln>
        </p:spPr>
        <p:txBody>
          <a:bodyPr vert="horz" wrap="square" lIns="91440" tIns="45720" rIns="91440" bIns="45720" numCol="1" anchor="t" anchorCtr="0" compatLnSpc="1"/>
          <a:lstStyle/>
          <a:p>
            <a:endParaRPr lang="zh-CN" altLang="en-US"/>
          </a:p>
        </p:txBody>
      </p:sp>
      <p:sp>
        <p:nvSpPr>
          <p:cNvPr id="38" name="Freeform 21"/>
          <p:cNvSpPr/>
          <p:nvPr/>
        </p:nvSpPr>
        <p:spPr bwMode="auto">
          <a:xfrm>
            <a:off x="6647509" y="2789418"/>
            <a:ext cx="1704087" cy="695669"/>
          </a:xfrm>
          <a:custGeom>
            <a:avLst/>
            <a:gdLst>
              <a:gd name="T0" fmla="*/ 250 w 360"/>
              <a:gd name="T1" fmla="*/ 147 h 147"/>
              <a:gd name="T2" fmla="*/ 0 w 360"/>
              <a:gd name="T3" fmla="*/ 147 h 147"/>
              <a:gd name="T4" fmla="*/ 0 w 360"/>
              <a:gd name="T5" fmla="*/ 102 h 147"/>
              <a:gd name="T6" fmla="*/ 250 w 360"/>
              <a:gd name="T7" fmla="*/ 102 h 147"/>
              <a:gd name="T8" fmla="*/ 315 w 360"/>
              <a:gd name="T9" fmla="*/ 37 h 147"/>
              <a:gd name="T10" fmla="*/ 315 w 360"/>
              <a:gd name="T11" fmla="*/ 0 h 147"/>
              <a:gd name="T12" fmla="*/ 360 w 360"/>
              <a:gd name="T13" fmla="*/ 0 h 147"/>
              <a:gd name="T14" fmla="*/ 360 w 360"/>
              <a:gd name="T15" fmla="*/ 37 h 147"/>
              <a:gd name="T16" fmla="*/ 250 w 360"/>
              <a:gd name="T17" fmla="*/ 147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0" h="147">
                <a:moveTo>
                  <a:pt x="250" y="147"/>
                </a:moveTo>
                <a:cubicBezTo>
                  <a:pt x="0" y="147"/>
                  <a:pt x="0" y="147"/>
                  <a:pt x="0" y="147"/>
                </a:cubicBezTo>
                <a:cubicBezTo>
                  <a:pt x="0" y="102"/>
                  <a:pt x="0" y="102"/>
                  <a:pt x="0" y="102"/>
                </a:cubicBezTo>
                <a:cubicBezTo>
                  <a:pt x="250" y="102"/>
                  <a:pt x="250" y="102"/>
                  <a:pt x="250" y="102"/>
                </a:cubicBezTo>
                <a:cubicBezTo>
                  <a:pt x="286" y="102"/>
                  <a:pt x="315" y="73"/>
                  <a:pt x="315" y="37"/>
                </a:cubicBezTo>
                <a:cubicBezTo>
                  <a:pt x="315" y="0"/>
                  <a:pt x="315" y="0"/>
                  <a:pt x="315" y="0"/>
                </a:cubicBezTo>
                <a:cubicBezTo>
                  <a:pt x="360" y="0"/>
                  <a:pt x="360" y="0"/>
                  <a:pt x="360" y="0"/>
                </a:cubicBezTo>
                <a:cubicBezTo>
                  <a:pt x="360" y="37"/>
                  <a:pt x="360" y="37"/>
                  <a:pt x="360" y="37"/>
                </a:cubicBezTo>
                <a:cubicBezTo>
                  <a:pt x="360" y="98"/>
                  <a:pt x="311" y="147"/>
                  <a:pt x="250" y="147"/>
                </a:cubicBezTo>
                <a:close/>
              </a:path>
            </a:pathLst>
          </a:custGeom>
          <a:solidFill>
            <a:schemeClr val="bg2">
              <a:lumMod val="25000"/>
            </a:schemeClr>
          </a:solidFill>
          <a:ln>
            <a:noFill/>
          </a:ln>
        </p:spPr>
        <p:txBody>
          <a:bodyPr vert="horz" wrap="square" lIns="91440" tIns="45720" rIns="91440" bIns="45720" numCol="1" anchor="t" anchorCtr="0" compatLnSpc="1"/>
          <a:lstStyle/>
          <a:p>
            <a:endParaRPr lang="zh-CN" altLang="en-US"/>
          </a:p>
        </p:txBody>
      </p:sp>
      <p:sp>
        <p:nvSpPr>
          <p:cNvPr id="41" name="Freeform 22"/>
          <p:cNvSpPr/>
          <p:nvPr/>
        </p:nvSpPr>
        <p:spPr bwMode="auto">
          <a:xfrm>
            <a:off x="5189443" y="3471643"/>
            <a:ext cx="739775" cy="1710102"/>
          </a:xfrm>
          <a:custGeom>
            <a:avLst/>
            <a:gdLst>
              <a:gd name="T0" fmla="*/ 156 w 156"/>
              <a:gd name="T1" fmla="*/ 361 h 361"/>
              <a:gd name="T2" fmla="*/ 95 w 156"/>
              <a:gd name="T3" fmla="*/ 361 h 361"/>
              <a:gd name="T4" fmla="*/ 95 w 156"/>
              <a:gd name="T5" fmla="*/ 118 h 361"/>
              <a:gd name="T6" fmla="*/ 38 w 156"/>
              <a:gd name="T7" fmla="*/ 61 h 361"/>
              <a:gd name="T8" fmla="*/ 0 w 156"/>
              <a:gd name="T9" fmla="*/ 61 h 361"/>
              <a:gd name="T10" fmla="*/ 0 w 156"/>
              <a:gd name="T11" fmla="*/ 0 h 361"/>
              <a:gd name="T12" fmla="*/ 38 w 156"/>
              <a:gd name="T13" fmla="*/ 0 h 361"/>
              <a:gd name="T14" fmla="*/ 156 w 156"/>
              <a:gd name="T15" fmla="*/ 118 h 361"/>
              <a:gd name="T16" fmla="*/ 156 w 156"/>
              <a:gd name="T17" fmla="*/ 361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6" h="361">
                <a:moveTo>
                  <a:pt x="156" y="361"/>
                </a:moveTo>
                <a:cubicBezTo>
                  <a:pt x="95" y="361"/>
                  <a:pt x="95" y="361"/>
                  <a:pt x="95" y="361"/>
                </a:cubicBezTo>
                <a:cubicBezTo>
                  <a:pt x="95" y="118"/>
                  <a:pt x="95" y="118"/>
                  <a:pt x="95" y="118"/>
                </a:cubicBezTo>
                <a:cubicBezTo>
                  <a:pt x="95" y="87"/>
                  <a:pt x="69" y="61"/>
                  <a:pt x="38" y="61"/>
                </a:cubicBezTo>
                <a:cubicBezTo>
                  <a:pt x="0" y="61"/>
                  <a:pt x="0" y="61"/>
                  <a:pt x="0" y="61"/>
                </a:cubicBezTo>
                <a:cubicBezTo>
                  <a:pt x="0" y="0"/>
                  <a:pt x="0" y="0"/>
                  <a:pt x="0" y="0"/>
                </a:cubicBezTo>
                <a:cubicBezTo>
                  <a:pt x="38" y="0"/>
                  <a:pt x="38" y="0"/>
                  <a:pt x="38" y="0"/>
                </a:cubicBezTo>
                <a:cubicBezTo>
                  <a:pt x="103" y="0"/>
                  <a:pt x="156" y="53"/>
                  <a:pt x="156" y="118"/>
                </a:cubicBezTo>
                <a:lnTo>
                  <a:pt x="156" y="361"/>
                </a:lnTo>
                <a:close/>
              </a:path>
            </a:pathLst>
          </a:custGeom>
          <a:solidFill>
            <a:schemeClr val="bg2">
              <a:lumMod val="25000"/>
            </a:schemeClr>
          </a:solidFill>
          <a:ln>
            <a:noFill/>
          </a:ln>
        </p:spPr>
        <p:txBody>
          <a:bodyPr vert="horz" wrap="square" lIns="91440" tIns="45720" rIns="91440" bIns="45720" numCol="1" anchor="t" anchorCtr="0" compatLnSpc="1"/>
          <a:lstStyle/>
          <a:p>
            <a:endParaRPr lang="zh-CN" altLang="en-US"/>
          </a:p>
        </p:txBody>
      </p:sp>
      <p:sp>
        <p:nvSpPr>
          <p:cNvPr id="42" name="Freeform 23"/>
          <p:cNvSpPr/>
          <p:nvPr/>
        </p:nvSpPr>
        <p:spPr bwMode="auto">
          <a:xfrm>
            <a:off x="6919002" y="4039448"/>
            <a:ext cx="2072971" cy="1657977"/>
          </a:xfrm>
          <a:custGeom>
            <a:avLst/>
            <a:gdLst>
              <a:gd name="T0" fmla="*/ 54 w 438"/>
              <a:gd name="T1" fmla="*/ 350 h 350"/>
              <a:gd name="T2" fmla="*/ 0 w 438"/>
              <a:gd name="T3" fmla="*/ 350 h 350"/>
              <a:gd name="T4" fmla="*/ 0 w 438"/>
              <a:gd name="T5" fmla="*/ 114 h 350"/>
              <a:gd name="T6" fmla="*/ 115 w 438"/>
              <a:gd name="T7" fmla="*/ 0 h 350"/>
              <a:gd name="T8" fmla="*/ 438 w 438"/>
              <a:gd name="T9" fmla="*/ 0 h 350"/>
              <a:gd name="T10" fmla="*/ 438 w 438"/>
              <a:gd name="T11" fmla="*/ 53 h 350"/>
              <a:gd name="T12" fmla="*/ 115 w 438"/>
              <a:gd name="T13" fmla="*/ 53 h 350"/>
              <a:gd name="T14" fmla="*/ 54 w 438"/>
              <a:gd name="T15" fmla="*/ 114 h 350"/>
              <a:gd name="T16" fmla="*/ 54 w 438"/>
              <a:gd name="T17" fmla="*/ 350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8" h="350">
                <a:moveTo>
                  <a:pt x="54" y="350"/>
                </a:moveTo>
                <a:cubicBezTo>
                  <a:pt x="0" y="350"/>
                  <a:pt x="0" y="350"/>
                  <a:pt x="0" y="350"/>
                </a:cubicBezTo>
                <a:cubicBezTo>
                  <a:pt x="0" y="114"/>
                  <a:pt x="0" y="114"/>
                  <a:pt x="0" y="114"/>
                </a:cubicBezTo>
                <a:cubicBezTo>
                  <a:pt x="0" y="51"/>
                  <a:pt x="52" y="0"/>
                  <a:pt x="115" y="0"/>
                </a:cubicBezTo>
                <a:cubicBezTo>
                  <a:pt x="438" y="0"/>
                  <a:pt x="438" y="0"/>
                  <a:pt x="438" y="0"/>
                </a:cubicBezTo>
                <a:cubicBezTo>
                  <a:pt x="438" y="53"/>
                  <a:pt x="438" y="53"/>
                  <a:pt x="438" y="53"/>
                </a:cubicBezTo>
                <a:cubicBezTo>
                  <a:pt x="115" y="53"/>
                  <a:pt x="115" y="53"/>
                  <a:pt x="115" y="53"/>
                </a:cubicBezTo>
                <a:cubicBezTo>
                  <a:pt x="81" y="53"/>
                  <a:pt x="54" y="80"/>
                  <a:pt x="54" y="114"/>
                </a:cubicBezTo>
                <a:lnTo>
                  <a:pt x="54" y="350"/>
                </a:lnTo>
                <a:close/>
              </a:path>
            </a:pathLst>
          </a:custGeom>
          <a:solidFill>
            <a:schemeClr val="bg2">
              <a:lumMod val="25000"/>
            </a:schemeClr>
          </a:solidFill>
          <a:ln>
            <a:noFill/>
          </a:ln>
        </p:spPr>
        <p:txBody>
          <a:bodyPr vert="horz" wrap="square" lIns="91440" tIns="45720" rIns="91440" bIns="45720" numCol="1" anchor="t" anchorCtr="0" compatLnSpc="1"/>
          <a:lstStyle/>
          <a:p>
            <a:endParaRPr lang="zh-CN" altLang="en-US"/>
          </a:p>
        </p:txBody>
      </p:sp>
      <p:sp>
        <p:nvSpPr>
          <p:cNvPr id="43" name="Freeform 24"/>
          <p:cNvSpPr/>
          <p:nvPr/>
        </p:nvSpPr>
        <p:spPr bwMode="auto">
          <a:xfrm>
            <a:off x="4610244" y="2226068"/>
            <a:ext cx="1794303" cy="695669"/>
          </a:xfrm>
          <a:custGeom>
            <a:avLst/>
            <a:gdLst>
              <a:gd name="T0" fmla="*/ 379 w 379"/>
              <a:gd name="T1" fmla="*/ 147 h 147"/>
              <a:gd name="T2" fmla="*/ 110 w 379"/>
              <a:gd name="T3" fmla="*/ 147 h 147"/>
              <a:gd name="T4" fmla="*/ 0 w 379"/>
              <a:gd name="T5" fmla="*/ 37 h 147"/>
              <a:gd name="T6" fmla="*/ 0 w 379"/>
              <a:gd name="T7" fmla="*/ 0 h 147"/>
              <a:gd name="T8" fmla="*/ 45 w 379"/>
              <a:gd name="T9" fmla="*/ 0 h 147"/>
              <a:gd name="T10" fmla="*/ 45 w 379"/>
              <a:gd name="T11" fmla="*/ 37 h 147"/>
              <a:gd name="T12" fmla="*/ 110 w 379"/>
              <a:gd name="T13" fmla="*/ 102 h 147"/>
              <a:gd name="T14" fmla="*/ 379 w 379"/>
              <a:gd name="T15" fmla="*/ 102 h 147"/>
              <a:gd name="T16" fmla="*/ 379 w 379"/>
              <a:gd name="T17" fmla="*/ 147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9" h="147">
                <a:moveTo>
                  <a:pt x="379" y="147"/>
                </a:moveTo>
                <a:cubicBezTo>
                  <a:pt x="110" y="147"/>
                  <a:pt x="110" y="147"/>
                  <a:pt x="110" y="147"/>
                </a:cubicBezTo>
                <a:cubicBezTo>
                  <a:pt x="49" y="147"/>
                  <a:pt x="0" y="98"/>
                  <a:pt x="0" y="37"/>
                </a:cubicBezTo>
                <a:cubicBezTo>
                  <a:pt x="0" y="0"/>
                  <a:pt x="0" y="0"/>
                  <a:pt x="0" y="0"/>
                </a:cubicBezTo>
                <a:cubicBezTo>
                  <a:pt x="45" y="0"/>
                  <a:pt x="45" y="0"/>
                  <a:pt x="45" y="0"/>
                </a:cubicBezTo>
                <a:cubicBezTo>
                  <a:pt x="45" y="37"/>
                  <a:pt x="45" y="37"/>
                  <a:pt x="45" y="37"/>
                </a:cubicBezTo>
                <a:cubicBezTo>
                  <a:pt x="45" y="73"/>
                  <a:pt x="74" y="102"/>
                  <a:pt x="110" y="102"/>
                </a:cubicBezTo>
                <a:cubicBezTo>
                  <a:pt x="379" y="102"/>
                  <a:pt x="379" y="102"/>
                  <a:pt x="379" y="102"/>
                </a:cubicBezTo>
                <a:lnTo>
                  <a:pt x="379" y="147"/>
                </a:lnTo>
                <a:close/>
              </a:path>
            </a:pathLst>
          </a:custGeom>
          <a:solidFill>
            <a:schemeClr val="bg2">
              <a:lumMod val="25000"/>
            </a:schemeClr>
          </a:solidFill>
          <a:ln>
            <a:noFill/>
          </a:ln>
        </p:spPr>
        <p:txBody>
          <a:bodyPr vert="horz" wrap="square" lIns="91440" tIns="45720" rIns="91440" bIns="45720" numCol="1" anchor="t" anchorCtr="0" compatLnSpc="1"/>
          <a:lstStyle/>
          <a:p>
            <a:endParaRPr lang="zh-CN" altLang="en-US"/>
          </a:p>
        </p:txBody>
      </p:sp>
      <p:sp>
        <p:nvSpPr>
          <p:cNvPr id="44" name="Freeform 25"/>
          <p:cNvSpPr/>
          <p:nvPr/>
        </p:nvSpPr>
        <p:spPr bwMode="auto">
          <a:xfrm>
            <a:off x="4240851" y="3837488"/>
            <a:ext cx="1405371" cy="715717"/>
          </a:xfrm>
          <a:custGeom>
            <a:avLst/>
            <a:gdLst>
              <a:gd name="T0" fmla="*/ 297 w 297"/>
              <a:gd name="T1" fmla="*/ 151 h 151"/>
              <a:gd name="T2" fmla="*/ 114 w 297"/>
              <a:gd name="T3" fmla="*/ 151 h 151"/>
              <a:gd name="T4" fmla="*/ 0 w 297"/>
              <a:gd name="T5" fmla="*/ 37 h 151"/>
              <a:gd name="T6" fmla="*/ 0 w 297"/>
              <a:gd name="T7" fmla="*/ 0 h 151"/>
              <a:gd name="T8" fmla="*/ 53 w 297"/>
              <a:gd name="T9" fmla="*/ 0 h 151"/>
              <a:gd name="T10" fmla="*/ 53 w 297"/>
              <a:gd name="T11" fmla="*/ 37 h 151"/>
              <a:gd name="T12" fmla="*/ 114 w 297"/>
              <a:gd name="T13" fmla="*/ 98 h 151"/>
              <a:gd name="T14" fmla="*/ 297 w 297"/>
              <a:gd name="T15" fmla="*/ 98 h 151"/>
              <a:gd name="T16" fmla="*/ 297 w 297"/>
              <a:gd name="T17" fmla="*/ 151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7" h="151">
                <a:moveTo>
                  <a:pt x="297" y="151"/>
                </a:moveTo>
                <a:cubicBezTo>
                  <a:pt x="114" y="151"/>
                  <a:pt x="114" y="151"/>
                  <a:pt x="114" y="151"/>
                </a:cubicBezTo>
                <a:cubicBezTo>
                  <a:pt x="51" y="151"/>
                  <a:pt x="0" y="100"/>
                  <a:pt x="0" y="37"/>
                </a:cubicBezTo>
                <a:cubicBezTo>
                  <a:pt x="0" y="0"/>
                  <a:pt x="0" y="0"/>
                  <a:pt x="0" y="0"/>
                </a:cubicBezTo>
                <a:cubicBezTo>
                  <a:pt x="53" y="0"/>
                  <a:pt x="53" y="0"/>
                  <a:pt x="53" y="0"/>
                </a:cubicBezTo>
                <a:cubicBezTo>
                  <a:pt x="53" y="37"/>
                  <a:pt x="53" y="37"/>
                  <a:pt x="53" y="37"/>
                </a:cubicBezTo>
                <a:cubicBezTo>
                  <a:pt x="53" y="71"/>
                  <a:pt x="81" y="98"/>
                  <a:pt x="114" y="98"/>
                </a:cubicBezTo>
                <a:cubicBezTo>
                  <a:pt x="297" y="98"/>
                  <a:pt x="297" y="98"/>
                  <a:pt x="297" y="98"/>
                </a:cubicBezTo>
                <a:lnTo>
                  <a:pt x="297" y="151"/>
                </a:lnTo>
                <a:close/>
              </a:path>
            </a:pathLst>
          </a:custGeom>
          <a:solidFill>
            <a:schemeClr val="bg2">
              <a:lumMod val="25000"/>
            </a:schemeClr>
          </a:solidFill>
          <a:ln>
            <a:noFill/>
          </a:ln>
        </p:spPr>
        <p:txBody>
          <a:bodyPr vert="horz" wrap="square" lIns="91440" tIns="45720" rIns="91440" bIns="45720" numCol="1" anchor="t" anchorCtr="0" compatLnSpc="1"/>
          <a:lstStyle/>
          <a:p>
            <a:endParaRPr lang="zh-CN" altLang="en-US"/>
          </a:p>
        </p:txBody>
      </p:sp>
      <p:sp>
        <p:nvSpPr>
          <p:cNvPr id="45" name="Freeform 26"/>
          <p:cNvSpPr/>
          <p:nvPr/>
        </p:nvSpPr>
        <p:spPr bwMode="auto">
          <a:xfrm>
            <a:off x="5933607" y="2955818"/>
            <a:ext cx="715717" cy="1405371"/>
          </a:xfrm>
          <a:custGeom>
            <a:avLst/>
            <a:gdLst>
              <a:gd name="T0" fmla="*/ 37 w 151"/>
              <a:gd name="T1" fmla="*/ 297 h 297"/>
              <a:gd name="T2" fmla="*/ 0 w 151"/>
              <a:gd name="T3" fmla="*/ 297 h 297"/>
              <a:gd name="T4" fmla="*/ 0 w 151"/>
              <a:gd name="T5" fmla="*/ 244 h 297"/>
              <a:gd name="T6" fmla="*/ 37 w 151"/>
              <a:gd name="T7" fmla="*/ 244 h 297"/>
              <a:gd name="T8" fmla="*/ 98 w 151"/>
              <a:gd name="T9" fmla="*/ 183 h 297"/>
              <a:gd name="T10" fmla="*/ 98 w 151"/>
              <a:gd name="T11" fmla="*/ 0 h 297"/>
              <a:gd name="T12" fmla="*/ 151 w 151"/>
              <a:gd name="T13" fmla="*/ 0 h 297"/>
              <a:gd name="T14" fmla="*/ 151 w 151"/>
              <a:gd name="T15" fmla="*/ 183 h 297"/>
              <a:gd name="T16" fmla="*/ 37 w 151"/>
              <a:gd name="T17" fmla="*/ 297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1" h="297">
                <a:moveTo>
                  <a:pt x="37" y="297"/>
                </a:moveTo>
                <a:cubicBezTo>
                  <a:pt x="0" y="297"/>
                  <a:pt x="0" y="297"/>
                  <a:pt x="0" y="297"/>
                </a:cubicBezTo>
                <a:cubicBezTo>
                  <a:pt x="0" y="244"/>
                  <a:pt x="0" y="244"/>
                  <a:pt x="0" y="244"/>
                </a:cubicBezTo>
                <a:cubicBezTo>
                  <a:pt x="37" y="244"/>
                  <a:pt x="37" y="244"/>
                  <a:pt x="37" y="244"/>
                </a:cubicBezTo>
                <a:cubicBezTo>
                  <a:pt x="71" y="244"/>
                  <a:pt x="98" y="216"/>
                  <a:pt x="98" y="183"/>
                </a:cubicBezTo>
                <a:cubicBezTo>
                  <a:pt x="98" y="0"/>
                  <a:pt x="98" y="0"/>
                  <a:pt x="98" y="0"/>
                </a:cubicBezTo>
                <a:cubicBezTo>
                  <a:pt x="151" y="0"/>
                  <a:pt x="151" y="0"/>
                  <a:pt x="151" y="0"/>
                </a:cubicBezTo>
                <a:cubicBezTo>
                  <a:pt x="151" y="183"/>
                  <a:pt x="151" y="183"/>
                  <a:pt x="151" y="183"/>
                </a:cubicBezTo>
                <a:cubicBezTo>
                  <a:pt x="151" y="246"/>
                  <a:pt x="100" y="297"/>
                  <a:pt x="37" y="297"/>
                </a:cubicBezTo>
                <a:close/>
              </a:path>
            </a:pathLst>
          </a:custGeom>
          <a:solidFill>
            <a:schemeClr val="bg2">
              <a:lumMod val="25000"/>
            </a:schemeClr>
          </a:solidFill>
          <a:ln>
            <a:noFill/>
          </a:ln>
        </p:spPr>
        <p:txBody>
          <a:bodyPr vert="horz" wrap="square" lIns="91440" tIns="45720" rIns="91440" bIns="45720" numCol="1" anchor="t" anchorCtr="0" compatLnSpc="1"/>
          <a:lstStyle/>
          <a:p>
            <a:endParaRPr lang="zh-CN" altLang="en-US"/>
          </a:p>
        </p:txBody>
      </p:sp>
      <p:sp>
        <p:nvSpPr>
          <p:cNvPr id="46" name="Freeform 27"/>
          <p:cNvSpPr/>
          <p:nvPr/>
        </p:nvSpPr>
        <p:spPr bwMode="auto">
          <a:xfrm>
            <a:off x="6398722" y="1545276"/>
            <a:ext cx="719727" cy="1405371"/>
          </a:xfrm>
          <a:custGeom>
            <a:avLst/>
            <a:gdLst>
              <a:gd name="T0" fmla="*/ 53 w 152"/>
              <a:gd name="T1" fmla="*/ 297 h 297"/>
              <a:gd name="T2" fmla="*/ 0 w 152"/>
              <a:gd name="T3" fmla="*/ 297 h 297"/>
              <a:gd name="T4" fmla="*/ 0 w 152"/>
              <a:gd name="T5" fmla="*/ 114 h 297"/>
              <a:gd name="T6" fmla="*/ 114 w 152"/>
              <a:gd name="T7" fmla="*/ 0 h 297"/>
              <a:gd name="T8" fmla="*/ 152 w 152"/>
              <a:gd name="T9" fmla="*/ 0 h 297"/>
              <a:gd name="T10" fmla="*/ 152 w 152"/>
              <a:gd name="T11" fmla="*/ 53 h 297"/>
              <a:gd name="T12" fmla="*/ 114 w 152"/>
              <a:gd name="T13" fmla="*/ 53 h 297"/>
              <a:gd name="T14" fmla="*/ 53 w 152"/>
              <a:gd name="T15" fmla="*/ 114 h 297"/>
              <a:gd name="T16" fmla="*/ 53 w 152"/>
              <a:gd name="T17" fmla="*/ 297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2" h="297">
                <a:moveTo>
                  <a:pt x="53" y="297"/>
                </a:moveTo>
                <a:cubicBezTo>
                  <a:pt x="0" y="297"/>
                  <a:pt x="0" y="297"/>
                  <a:pt x="0" y="297"/>
                </a:cubicBezTo>
                <a:cubicBezTo>
                  <a:pt x="0" y="114"/>
                  <a:pt x="0" y="114"/>
                  <a:pt x="0" y="114"/>
                </a:cubicBezTo>
                <a:cubicBezTo>
                  <a:pt x="0" y="51"/>
                  <a:pt x="51" y="0"/>
                  <a:pt x="114" y="0"/>
                </a:cubicBezTo>
                <a:cubicBezTo>
                  <a:pt x="152" y="0"/>
                  <a:pt x="152" y="0"/>
                  <a:pt x="152" y="0"/>
                </a:cubicBezTo>
                <a:cubicBezTo>
                  <a:pt x="152" y="53"/>
                  <a:pt x="152" y="53"/>
                  <a:pt x="152" y="53"/>
                </a:cubicBezTo>
                <a:cubicBezTo>
                  <a:pt x="114" y="53"/>
                  <a:pt x="114" y="53"/>
                  <a:pt x="114" y="53"/>
                </a:cubicBezTo>
                <a:cubicBezTo>
                  <a:pt x="81" y="53"/>
                  <a:pt x="53" y="80"/>
                  <a:pt x="53" y="114"/>
                </a:cubicBezTo>
                <a:lnTo>
                  <a:pt x="53" y="297"/>
                </a:lnTo>
                <a:close/>
              </a:path>
            </a:pathLst>
          </a:custGeom>
          <a:solidFill>
            <a:schemeClr val="bg2">
              <a:lumMod val="25000"/>
            </a:schemeClr>
          </a:solidFill>
          <a:ln>
            <a:noFill/>
          </a:ln>
        </p:spPr>
        <p:txBody>
          <a:bodyPr vert="horz" wrap="square" lIns="91440" tIns="45720" rIns="91440" bIns="45720" numCol="1" anchor="t" anchorCtr="0" compatLnSpc="1"/>
          <a:lstStyle/>
          <a:p>
            <a:endParaRPr lang="zh-CN" altLang="en-US"/>
          </a:p>
        </p:txBody>
      </p:sp>
      <p:sp>
        <p:nvSpPr>
          <p:cNvPr id="47" name="椭圆 46"/>
          <p:cNvSpPr/>
          <p:nvPr/>
        </p:nvSpPr>
        <p:spPr>
          <a:xfrm>
            <a:off x="3727619" y="5137050"/>
            <a:ext cx="429028" cy="429028"/>
          </a:xfrm>
          <a:prstGeom prst="ellipse">
            <a:avLst/>
          </a:prstGeom>
          <a:solidFill>
            <a:schemeClr val="accent5">
              <a:lumMod val="75000"/>
            </a:schemeClr>
          </a:solid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椭圆 47"/>
          <p:cNvSpPr/>
          <p:nvPr/>
        </p:nvSpPr>
        <p:spPr>
          <a:xfrm>
            <a:off x="4161976" y="3586757"/>
            <a:ext cx="429028" cy="429028"/>
          </a:xfrm>
          <a:prstGeom prst="ellipse">
            <a:avLst/>
          </a:prstGeom>
          <a:solidFill>
            <a:schemeClr val="accent5">
              <a:lumMod val="75000"/>
            </a:schemeClr>
          </a:solid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椭圆 48"/>
          <p:cNvSpPr/>
          <p:nvPr/>
        </p:nvSpPr>
        <p:spPr>
          <a:xfrm>
            <a:off x="8765159" y="3957253"/>
            <a:ext cx="429028" cy="429028"/>
          </a:xfrm>
          <a:prstGeom prst="ellipse">
            <a:avLst/>
          </a:prstGeom>
          <a:solidFill>
            <a:schemeClr val="accent5">
              <a:lumMod val="75000"/>
            </a:schemeClr>
          </a:solid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椭圆 49"/>
          <p:cNvSpPr/>
          <p:nvPr/>
        </p:nvSpPr>
        <p:spPr>
          <a:xfrm>
            <a:off x="8032157" y="2503106"/>
            <a:ext cx="429028" cy="429028"/>
          </a:xfrm>
          <a:prstGeom prst="ellipse">
            <a:avLst/>
          </a:prstGeom>
          <a:solidFill>
            <a:schemeClr val="accent5">
              <a:lumMod val="75000"/>
            </a:schemeClr>
          </a:solid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椭圆 50"/>
          <p:cNvSpPr/>
          <p:nvPr/>
        </p:nvSpPr>
        <p:spPr>
          <a:xfrm>
            <a:off x="4519083" y="1893708"/>
            <a:ext cx="429028" cy="429028"/>
          </a:xfrm>
          <a:prstGeom prst="ellipse">
            <a:avLst/>
          </a:prstGeom>
          <a:solidFill>
            <a:schemeClr val="accent5">
              <a:lumMod val="75000"/>
            </a:schemeClr>
          </a:solid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TextBox 22"/>
          <p:cNvSpPr txBox="1"/>
          <p:nvPr/>
        </p:nvSpPr>
        <p:spPr>
          <a:xfrm>
            <a:off x="2054248" y="4904268"/>
            <a:ext cx="1664078" cy="830997"/>
          </a:xfrm>
          <a:prstGeom prst="rect">
            <a:avLst/>
          </a:prstGeom>
          <a:noFill/>
        </p:spPr>
        <p:txBody>
          <a:bodyPr wrap="square" rtlCol="0">
            <a:spAutoFit/>
          </a:bodyPr>
          <a:lstStyle>
            <a:defPPr>
              <a:defRPr lang="zh-CN"/>
            </a:defPPr>
            <a:lvl1pPr lvl="0">
              <a:lnSpc>
                <a:spcPct val="120000"/>
              </a:lnSpc>
              <a:spcAft>
                <a:spcPct val="40000"/>
              </a:spcAft>
              <a:buClr>
                <a:srgbClr val="292929"/>
              </a:buClr>
              <a:defRPr sz="1400">
                <a:solidFill>
                  <a:srgbClr val="333333"/>
                </a:solidFill>
                <a:latin typeface="微软雅黑" panose="020B0503020204020204" pitchFamily="34" charset="-122"/>
                <a:ea typeface="微软雅黑" panose="020B0503020204020204" pitchFamily="34" charset="-122"/>
              </a:defRPr>
            </a:lvl1pPr>
          </a:lstStyle>
          <a:p>
            <a:r>
              <a:rPr lang="zh-CN" altLang="en-US" sz="1000" noProof="1">
                <a:solidFill>
                  <a:srgbClr val="202A36"/>
                </a:solidFill>
              </a:rPr>
              <a:t>您的内容打在这里，或者通过复制您的文本后，在此框中选择粘贴，并选择只保留文字。</a:t>
            </a:r>
            <a:endParaRPr lang="en-US" altLang="zh-CN" sz="1000" noProof="1">
              <a:solidFill>
                <a:srgbClr val="202A36"/>
              </a:solidFill>
            </a:endParaRPr>
          </a:p>
        </p:txBody>
      </p:sp>
      <p:sp>
        <p:nvSpPr>
          <p:cNvPr id="53" name="TextBox 22"/>
          <p:cNvSpPr txBox="1"/>
          <p:nvPr/>
        </p:nvSpPr>
        <p:spPr>
          <a:xfrm>
            <a:off x="2293776" y="3403781"/>
            <a:ext cx="1664079" cy="830997"/>
          </a:xfrm>
          <a:prstGeom prst="rect">
            <a:avLst/>
          </a:prstGeom>
          <a:noFill/>
        </p:spPr>
        <p:txBody>
          <a:bodyPr wrap="square" rtlCol="0">
            <a:spAutoFit/>
          </a:bodyPr>
          <a:lstStyle>
            <a:defPPr>
              <a:defRPr lang="zh-CN"/>
            </a:defPPr>
            <a:lvl1pPr lvl="0">
              <a:lnSpc>
                <a:spcPct val="120000"/>
              </a:lnSpc>
              <a:spcAft>
                <a:spcPct val="40000"/>
              </a:spcAft>
              <a:buClr>
                <a:srgbClr val="292929"/>
              </a:buClr>
              <a:defRPr sz="1400">
                <a:solidFill>
                  <a:srgbClr val="333333"/>
                </a:solidFill>
                <a:latin typeface="微软雅黑" panose="020B0503020204020204" pitchFamily="34" charset="-122"/>
                <a:ea typeface="微软雅黑" panose="020B0503020204020204" pitchFamily="34" charset="-122"/>
              </a:defRPr>
            </a:lvl1pPr>
          </a:lstStyle>
          <a:p>
            <a:r>
              <a:rPr lang="zh-CN" altLang="en-US" sz="1000" noProof="1">
                <a:solidFill>
                  <a:srgbClr val="202A36"/>
                </a:solidFill>
              </a:rPr>
              <a:t>您的内容打在这里，或者通过复制您的文本后，在此框中选择粘贴，并选择只保留文字。</a:t>
            </a:r>
            <a:endParaRPr lang="en-US" altLang="zh-CN" sz="1000" noProof="1">
              <a:solidFill>
                <a:srgbClr val="202A36"/>
              </a:solidFill>
            </a:endParaRPr>
          </a:p>
        </p:txBody>
      </p:sp>
      <p:sp>
        <p:nvSpPr>
          <p:cNvPr id="54" name="TextBox 22"/>
          <p:cNvSpPr txBox="1"/>
          <p:nvPr/>
        </p:nvSpPr>
        <p:spPr>
          <a:xfrm>
            <a:off x="9261651" y="3919362"/>
            <a:ext cx="1623815" cy="830997"/>
          </a:xfrm>
          <a:prstGeom prst="rect">
            <a:avLst/>
          </a:prstGeom>
          <a:noFill/>
        </p:spPr>
        <p:txBody>
          <a:bodyPr wrap="square" rtlCol="0">
            <a:spAutoFit/>
          </a:bodyPr>
          <a:lstStyle>
            <a:defPPr>
              <a:defRPr lang="zh-CN"/>
            </a:defPPr>
            <a:lvl1pPr lvl="0">
              <a:lnSpc>
                <a:spcPct val="120000"/>
              </a:lnSpc>
              <a:spcAft>
                <a:spcPct val="40000"/>
              </a:spcAft>
              <a:buClr>
                <a:srgbClr val="292929"/>
              </a:buClr>
              <a:defRPr sz="1400">
                <a:solidFill>
                  <a:srgbClr val="333333"/>
                </a:solidFill>
                <a:latin typeface="微软雅黑" panose="020B0503020204020204" pitchFamily="34" charset="-122"/>
                <a:ea typeface="微软雅黑" panose="020B0503020204020204" pitchFamily="34" charset="-122"/>
              </a:defRPr>
            </a:lvl1pPr>
          </a:lstStyle>
          <a:p>
            <a:r>
              <a:rPr lang="zh-CN" altLang="en-US" sz="1000" noProof="1">
                <a:solidFill>
                  <a:srgbClr val="202A36"/>
                </a:solidFill>
              </a:rPr>
              <a:t>您的内容打在这里，或者通过复制您的文本后，在此框中选择粘贴，并选择只保留文字。</a:t>
            </a:r>
            <a:endParaRPr lang="en-US" altLang="zh-CN" sz="1000" noProof="1">
              <a:solidFill>
                <a:srgbClr val="202A36"/>
              </a:solidFill>
            </a:endParaRPr>
          </a:p>
        </p:txBody>
      </p:sp>
      <p:sp>
        <p:nvSpPr>
          <p:cNvPr id="55" name="TextBox 22"/>
          <p:cNvSpPr txBox="1"/>
          <p:nvPr/>
        </p:nvSpPr>
        <p:spPr>
          <a:xfrm>
            <a:off x="8570774" y="2154389"/>
            <a:ext cx="1947547" cy="646331"/>
          </a:xfrm>
          <a:prstGeom prst="rect">
            <a:avLst/>
          </a:prstGeom>
          <a:noFill/>
        </p:spPr>
        <p:txBody>
          <a:bodyPr wrap="square" rtlCol="0">
            <a:spAutoFit/>
          </a:bodyPr>
          <a:lstStyle>
            <a:defPPr>
              <a:defRPr lang="zh-CN"/>
            </a:defPPr>
            <a:lvl1pPr lvl="0">
              <a:lnSpc>
                <a:spcPct val="120000"/>
              </a:lnSpc>
              <a:spcAft>
                <a:spcPct val="40000"/>
              </a:spcAft>
              <a:buClr>
                <a:srgbClr val="292929"/>
              </a:buClr>
              <a:defRPr sz="1400">
                <a:solidFill>
                  <a:srgbClr val="333333"/>
                </a:solidFill>
                <a:latin typeface="微软雅黑" panose="020B0503020204020204" pitchFamily="34" charset="-122"/>
                <a:ea typeface="微软雅黑" panose="020B0503020204020204" pitchFamily="34" charset="-122"/>
              </a:defRPr>
            </a:lvl1pPr>
          </a:lstStyle>
          <a:p>
            <a:r>
              <a:rPr lang="zh-CN" altLang="en-US" sz="1000" noProof="1">
                <a:solidFill>
                  <a:srgbClr val="202A36"/>
                </a:solidFill>
              </a:rPr>
              <a:t>您的内容打在这里，或者通过复制您的文本后，在此框中选择粘贴，并选择只保留文字。</a:t>
            </a:r>
            <a:endParaRPr lang="en-US" altLang="zh-CN" sz="1000" noProof="1">
              <a:solidFill>
                <a:srgbClr val="202A36"/>
              </a:solidFill>
            </a:endParaRPr>
          </a:p>
        </p:txBody>
      </p:sp>
      <p:sp>
        <p:nvSpPr>
          <p:cNvPr id="56" name="TextBox 22"/>
          <p:cNvSpPr txBox="1"/>
          <p:nvPr/>
        </p:nvSpPr>
        <p:spPr>
          <a:xfrm>
            <a:off x="2286789" y="1742109"/>
            <a:ext cx="1822063" cy="830997"/>
          </a:xfrm>
          <a:prstGeom prst="rect">
            <a:avLst/>
          </a:prstGeom>
          <a:noFill/>
        </p:spPr>
        <p:txBody>
          <a:bodyPr wrap="square" rtlCol="0">
            <a:spAutoFit/>
          </a:bodyPr>
          <a:lstStyle/>
          <a:p>
            <a:pPr lvl="0">
              <a:lnSpc>
                <a:spcPct val="120000"/>
              </a:lnSpc>
              <a:spcAft>
                <a:spcPct val="40000"/>
              </a:spcAft>
              <a:buClr>
                <a:srgbClr val="292929"/>
              </a:buClr>
            </a:pPr>
            <a:r>
              <a:rPr lang="zh-CN" altLang="en-US" sz="1000">
                <a:solidFill>
                  <a:srgbClr val="202A36"/>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endParaRPr lang="en-US" altLang="zh-CN" sz="1000" noProof="1">
              <a:solidFill>
                <a:srgbClr val="202A36"/>
              </a:solidFill>
              <a:latin typeface="微软雅黑" panose="020B0503020204020204" pitchFamily="34" charset="-122"/>
              <a:ea typeface="微软雅黑" panose="020B0503020204020204" pitchFamily="34" charset="-122"/>
            </a:endParaRPr>
          </a:p>
        </p:txBody>
      </p:sp>
      <p:sp>
        <p:nvSpPr>
          <p:cNvPr id="57" name="椭圆 56"/>
          <p:cNvSpPr/>
          <p:nvPr/>
        </p:nvSpPr>
        <p:spPr>
          <a:xfrm>
            <a:off x="6897245" y="1495226"/>
            <a:ext cx="429028" cy="429028"/>
          </a:xfrm>
          <a:prstGeom prst="ellipse">
            <a:avLst/>
          </a:prstGeom>
          <a:solidFill>
            <a:schemeClr val="accent5">
              <a:lumMod val="75000"/>
            </a:schemeClr>
          </a:solid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TextBox 22"/>
          <p:cNvSpPr txBox="1"/>
          <p:nvPr/>
        </p:nvSpPr>
        <p:spPr>
          <a:xfrm>
            <a:off x="8570774" y="5209510"/>
            <a:ext cx="1623815" cy="830997"/>
          </a:xfrm>
          <a:prstGeom prst="rect">
            <a:avLst/>
          </a:prstGeom>
          <a:noFill/>
        </p:spPr>
        <p:txBody>
          <a:bodyPr wrap="square" rtlCol="0">
            <a:spAutoFit/>
          </a:bodyPr>
          <a:lstStyle>
            <a:defPPr>
              <a:defRPr lang="zh-CN"/>
            </a:defPPr>
            <a:lvl1pPr lvl="0">
              <a:lnSpc>
                <a:spcPct val="120000"/>
              </a:lnSpc>
              <a:spcAft>
                <a:spcPct val="40000"/>
              </a:spcAft>
              <a:buClr>
                <a:srgbClr val="292929"/>
              </a:buClr>
              <a:defRPr sz="1400">
                <a:solidFill>
                  <a:srgbClr val="333333"/>
                </a:solidFill>
                <a:latin typeface="微软雅黑" panose="020B0503020204020204" pitchFamily="34" charset="-122"/>
                <a:ea typeface="微软雅黑" panose="020B0503020204020204" pitchFamily="34" charset="-122"/>
              </a:defRPr>
            </a:lvl1pPr>
          </a:lstStyle>
          <a:p>
            <a:r>
              <a:rPr lang="zh-CN" altLang="en-US" sz="1000" noProof="1">
                <a:solidFill>
                  <a:srgbClr val="202A36"/>
                </a:solidFill>
              </a:rPr>
              <a:t>您的内容打在这里，或者通过复制您的文本后，在此框中选择粘贴，并选择只保留文字。</a:t>
            </a:r>
            <a:endParaRPr lang="en-US" altLang="zh-CN" sz="1000" noProof="1">
              <a:solidFill>
                <a:srgbClr val="202A36"/>
              </a:solidFill>
            </a:endParaRPr>
          </a:p>
        </p:txBody>
      </p:sp>
      <p:sp>
        <p:nvSpPr>
          <p:cNvPr id="28" name="椭圆 27"/>
          <p:cNvSpPr/>
          <p:nvPr/>
        </p:nvSpPr>
        <p:spPr>
          <a:xfrm>
            <a:off x="8004005" y="4908516"/>
            <a:ext cx="429028" cy="429028"/>
          </a:xfrm>
          <a:prstGeom prst="ellipse">
            <a:avLst/>
          </a:prstGeom>
          <a:solidFill>
            <a:schemeClr val="accent5">
              <a:lumMod val="75000"/>
            </a:schemeClr>
          </a:solid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24"/>
          <p:cNvSpPr/>
          <p:nvPr/>
        </p:nvSpPr>
        <p:spPr>
          <a:xfrm>
            <a:off x="1" y="6648450"/>
            <a:ext cx="12191999" cy="20955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椭圆 28"/>
          <p:cNvSpPr/>
          <p:nvPr/>
        </p:nvSpPr>
        <p:spPr>
          <a:xfrm>
            <a:off x="4924051" y="3379584"/>
            <a:ext cx="429028" cy="429028"/>
          </a:xfrm>
          <a:prstGeom prst="ellipse">
            <a:avLst/>
          </a:prstGeom>
          <a:solidFill>
            <a:schemeClr val="accent5">
              <a:lumMod val="75000"/>
            </a:schemeClr>
          </a:solid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4000" advClick="0" advTm="3000">
        <p14:vortex dir="r"/>
      </p:transition>
    </mc:Choice>
    <mc:Fallback>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cTn>
                              </p:par>
                              <p:par>
                                <p:cTn id="8" presetID="22" presetClass="entr" presetSubtype="2" fill="hold" grpId="0" nodeType="withEffect">
                                  <p:stCondLst>
                                    <p:cond delay="800"/>
                                  </p:stCondLst>
                                  <p:childTnLst>
                                    <p:set>
                                      <p:cBhvr>
                                        <p:cTn id="9" dur="1" fill="hold">
                                          <p:stCondLst>
                                            <p:cond delay="0"/>
                                          </p:stCondLst>
                                        </p:cTn>
                                        <p:tgtEl>
                                          <p:spTgt spid="35"/>
                                        </p:tgtEl>
                                        <p:attrNameLst>
                                          <p:attrName>style.visibility</p:attrName>
                                        </p:attrNameLst>
                                      </p:cBhvr>
                                      <p:to>
                                        <p:strVal val="visible"/>
                                      </p:to>
                                    </p:set>
                                    <p:animEffect transition="in" filter="wipe(right)">
                                      <p:cBhvr>
                                        <p:cTn id="10" dur="500"/>
                                        <p:tgtEl>
                                          <p:spTgt spid="35"/>
                                        </p:tgtEl>
                                      </p:cBhvr>
                                    </p:animEffect>
                                  </p:childTnLst>
                                </p:cTn>
                              </p:par>
                              <p:par>
                                <p:cTn id="11" presetID="22" presetClass="entr" presetSubtype="8" fill="hold" grpId="0" nodeType="withEffect">
                                  <p:stCondLst>
                                    <p:cond delay="900"/>
                                  </p:stCondLst>
                                  <p:childTnLst>
                                    <p:set>
                                      <p:cBhvr>
                                        <p:cTn id="12" dur="1" fill="hold">
                                          <p:stCondLst>
                                            <p:cond delay="0"/>
                                          </p:stCondLst>
                                        </p:cTn>
                                        <p:tgtEl>
                                          <p:spTgt spid="37"/>
                                        </p:tgtEl>
                                        <p:attrNameLst>
                                          <p:attrName>style.visibility</p:attrName>
                                        </p:attrNameLst>
                                      </p:cBhvr>
                                      <p:to>
                                        <p:strVal val="visible"/>
                                      </p:to>
                                    </p:set>
                                    <p:animEffect transition="in" filter="wipe(left)">
                                      <p:cBhvr>
                                        <p:cTn id="13" dur="500"/>
                                        <p:tgtEl>
                                          <p:spTgt spid="37"/>
                                        </p:tgtEl>
                                      </p:cBhvr>
                                    </p:animEffect>
                                  </p:childTnLst>
                                </p:cTn>
                              </p:par>
                              <p:par>
                                <p:cTn id="14" presetID="22" presetClass="entr" presetSubtype="8" fill="hold" grpId="0" nodeType="withEffect">
                                  <p:stCondLst>
                                    <p:cond delay="1300"/>
                                  </p:stCondLst>
                                  <p:childTnLst>
                                    <p:set>
                                      <p:cBhvr>
                                        <p:cTn id="15" dur="1" fill="hold">
                                          <p:stCondLst>
                                            <p:cond delay="0"/>
                                          </p:stCondLst>
                                        </p:cTn>
                                        <p:tgtEl>
                                          <p:spTgt spid="42"/>
                                        </p:tgtEl>
                                        <p:attrNameLst>
                                          <p:attrName>style.visibility</p:attrName>
                                        </p:attrNameLst>
                                      </p:cBhvr>
                                      <p:to>
                                        <p:strVal val="visible"/>
                                      </p:to>
                                    </p:set>
                                    <p:animEffect transition="in" filter="wipe(left)">
                                      <p:cBhvr>
                                        <p:cTn id="16" dur="500"/>
                                        <p:tgtEl>
                                          <p:spTgt spid="42"/>
                                        </p:tgtEl>
                                      </p:cBhvr>
                                    </p:animEffect>
                                  </p:childTnLst>
                                </p:cTn>
                              </p:par>
                              <p:par>
                                <p:cTn id="17" presetID="22" presetClass="entr" presetSubtype="4" fill="hold" grpId="0" nodeType="withEffect">
                                  <p:stCondLst>
                                    <p:cond delay="1000"/>
                                  </p:stCondLst>
                                  <p:childTnLst>
                                    <p:set>
                                      <p:cBhvr>
                                        <p:cTn id="18" dur="1" fill="hold">
                                          <p:stCondLst>
                                            <p:cond delay="0"/>
                                          </p:stCondLst>
                                        </p:cTn>
                                        <p:tgtEl>
                                          <p:spTgt spid="41"/>
                                        </p:tgtEl>
                                        <p:attrNameLst>
                                          <p:attrName>style.visibility</p:attrName>
                                        </p:attrNameLst>
                                      </p:cBhvr>
                                      <p:to>
                                        <p:strVal val="visible"/>
                                      </p:to>
                                    </p:set>
                                    <p:animEffect transition="in" filter="wipe(down)">
                                      <p:cBhvr>
                                        <p:cTn id="19" dur="500"/>
                                        <p:tgtEl>
                                          <p:spTgt spid="41"/>
                                        </p:tgtEl>
                                      </p:cBhvr>
                                    </p:animEffect>
                                  </p:childTnLst>
                                </p:cTn>
                              </p:par>
                              <p:par>
                                <p:cTn id="20" presetID="22" presetClass="entr" presetSubtype="2" fill="hold" grpId="0" nodeType="withEffect">
                                  <p:stCondLst>
                                    <p:cond delay="1200"/>
                                  </p:stCondLst>
                                  <p:childTnLst>
                                    <p:set>
                                      <p:cBhvr>
                                        <p:cTn id="21" dur="1" fill="hold">
                                          <p:stCondLst>
                                            <p:cond delay="0"/>
                                          </p:stCondLst>
                                        </p:cTn>
                                        <p:tgtEl>
                                          <p:spTgt spid="44"/>
                                        </p:tgtEl>
                                        <p:attrNameLst>
                                          <p:attrName>style.visibility</p:attrName>
                                        </p:attrNameLst>
                                      </p:cBhvr>
                                      <p:to>
                                        <p:strVal val="visible"/>
                                      </p:to>
                                    </p:set>
                                    <p:animEffect transition="in" filter="wipe(right)">
                                      <p:cBhvr>
                                        <p:cTn id="22" dur="500"/>
                                        <p:tgtEl>
                                          <p:spTgt spid="44"/>
                                        </p:tgtEl>
                                      </p:cBhvr>
                                    </p:animEffect>
                                  </p:childTnLst>
                                </p:cTn>
                              </p:par>
                              <p:par>
                                <p:cTn id="23" presetID="22" presetClass="entr" presetSubtype="4" fill="hold" grpId="0" nodeType="withEffect">
                                  <p:stCondLst>
                                    <p:cond delay="1400"/>
                                  </p:stCondLst>
                                  <p:childTnLst>
                                    <p:set>
                                      <p:cBhvr>
                                        <p:cTn id="24" dur="1" fill="hold">
                                          <p:stCondLst>
                                            <p:cond delay="0"/>
                                          </p:stCondLst>
                                        </p:cTn>
                                        <p:tgtEl>
                                          <p:spTgt spid="45"/>
                                        </p:tgtEl>
                                        <p:attrNameLst>
                                          <p:attrName>style.visibility</p:attrName>
                                        </p:attrNameLst>
                                      </p:cBhvr>
                                      <p:to>
                                        <p:strVal val="visible"/>
                                      </p:to>
                                    </p:set>
                                    <p:animEffect transition="in" filter="wipe(down)">
                                      <p:cBhvr>
                                        <p:cTn id="25" dur="500"/>
                                        <p:tgtEl>
                                          <p:spTgt spid="45"/>
                                        </p:tgtEl>
                                      </p:cBhvr>
                                    </p:animEffect>
                                  </p:childTnLst>
                                </p:cTn>
                              </p:par>
                              <p:par>
                                <p:cTn id="26" presetID="22" presetClass="entr" presetSubtype="8" fill="hold" grpId="0" nodeType="withEffect">
                                  <p:stCondLst>
                                    <p:cond delay="1700"/>
                                  </p:stCondLst>
                                  <p:childTnLst>
                                    <p:set>
                                      <p:cBhvr>
                                        <p:cTn id="27" dur="1" fill="hold">
                                          <p:stCondLst>
                                            <p:cond delay="0"/>
                                          </p:stCondLst>
                                        </p:cTn>
                                        <p:tgtEl>
                                          <p:spTgt spid="38"/>
                                        </p:tgtEl>
                                        <p:attrNameLst>
                                          <p:attrName>style.visibility</p:attrName>
                                        </p:attrNameLst>
                                      </p:cBhvr>
                                      <p:to>
                                        <p:strVal val="visible"/>
                                      </p:to>
                                    </p:set>
                                    <p:animEffect transition="in" filter="wipe(left)">
                                      <p:cBhvr>
                                        <p:cTn id="28" dur="500"/>
                                        <p:tgtEl>
                                          <p:spTgt spid="38"/>
                                        </p:tgtEl>
                                      </p:cBhvr>
                                    </p:animEffect>
                                  </p:childTnLst>
                                </p:cTn>
                              </p:par>
                              <p:par>
                                <p:cTn id="29" presetID="22" presetClass="entr" presetSubtype="4" fill="hold" grpId="0" nodeType="withEffect">
                                  <p:stCondLst>
                                    <p:cond delay="1800"/>
                                  </p:stCondLst>
                                  <p:childTnLst>
                                    <p:set>
                                      <p:cBhvr>
                                        <p:cTn id="30" dur="1" fill="hold">
                                          <p:stCondLst>
                                            <p:cond delay="0"/>
                                          </p:stCondLst>
                                        </p:cTn>
                                        <p:tgtEl>
                                          <p:spTgt spid="46"/>
                                        </p:tgtEl>
                                        <p:attrNameLst>
                                          <p:attrName>style.visibility</p:attrName>
                                        </p:attrNameLst>
                                      </p:cBhvr>
                                      <p:to>
                                        <p:strVal val="visible"/>
                                      </p:to>
                                    </p:set>
                                    <p:animEffect transition="in" filter="wipe(down)">
                                      <p:cBhvr>
                                        <p:cTn id="31" dur="500"/>
                                        <p:tgtEl>
                                          <p:spTgt spid="46"/>
                                        </p:tgtEl>
                                      </p:cBhvr>
                                    </p:animEffect>
                                  </p:childTnLst>
                                </p:cTn>
                              </p:par>
                              <p:par>
                                <p:cTn id="32" presetID="22" presetClass="entr" presetSubtype="2" fill="hold" grpId="0" nodeType="withEffect">
                                  <p:stCondLst>
                                    <p:cond delay="2000"/>
                                  </p:stCondLst>
                                  <p:childTnLst>
                                    <p:set>
                                      <p:cBhvr>
                                        <p:cTn id="33" dur="1" fill="hold">
                                          <p:stCondLst>
                                            <p:cond delay="0"/>
                                          </p:stCondLst>
                                        </p:cTn>
                                        <p:tgtEl>
                                          <p:spTgt spid="43"/>
                                        </p:tgtEl>
                                        <p:attrNameLst>
                                          <p:attrName>style.visibility</p:attrName>
                                        </p:attrNameLst>
                                      </p:cBhvr>
                                      <p:to>
                                        <p:strVal val="visible"/>
                                      </p:to>
                                    </p:set>
                                    <p:animEffect transition="in" filter="wipe(right)">
                                      <p:cBhvr>
                                        <p:cTn id="34" dur="500"/>
                                        <p:tgtEl>
                                          <p:spTgt spid="43"/>
                                        </p:tgtEl>
                                      </p:cBhvr>
                                    </p:animEffect>
                                  </p:childTnLst>
                                </p:cTn>
                              </p:par>
                              <p:par>
                                <p:cTn id="35" presetID="53" presetClass="entr" presetSubtype="16" fill="hold" grpId="0" nodeType="withEffect">
                                  <p:stCondLst>
                                    <p:cond delay="1000"/>
                                  </p:stCondLst>
                                  <p:childTnLst>
                                    <p:set>
                                      <p:cBhvr>
                                        <p:cTn id="36" dur="1" fill="hold">
                                          <p:stCondLst>
                                            <p:cond delay="0"/>
                                          </p:stCondLst>
                                        </p:cTn>
                                        <p:tgtEl>
                                          <p:spTgt spid="47"/>
                                        </p:tgtEl>
                                        <p:attrNameLst>
                                          <p:attrName>style.visibility</p:attrName>
                                        </p:attrNameLst>
                                      </p:cBhvr>
                                      <p:to>
                                        <p:strVal val="visible"/>
                                      </p:to>
                                    </p:set>
                                    <p:anim calcmode="lin" valueType="num">
                                      <p:cBhvr>
                                        <p:cTn id="37" dur="500" fill="hold"/>
                                        <p:tgtEl>
                                          <p:spTgt spid="47"/>
                                        </p:tgtEl>
                                        <p:attrNameLst>
                                          <p:attrName>ppt_w</p:attrName>
                                        </p:attrNameLst>
                                      </p:cBhvr>
                                      <p:tavLst>
                                        <p:tav tm="0">
                                          <p:val>
                                            <p:fltVal val="0"/>
                                          </p:val>
                                        </p:tav>
                                        <p:tav tm="100000">
                                          <p:val>
                                            <p:strVal val="#ppt_w"/>
                                          </p:val>
                                        </p:tav>
                                      </p:tavLst>
                                    </p:anim>
                                    <p:anim calcmode="lin" valueType="num">
                                      <p:cBhvr>
                                        <p:cTn id="38" dur="500" fill="hold"/>
                                        <p:tgtEl>
                                          <p:spTgt spid="47"/>
                                        </p:tgtEl>
                                        <p:attrNameLst>
                                          <p:attrName>ppt_h</p:attrName>
                                        </p:attrNameLst>
                                      </p:cBhvr>
                                      <p:tavLst>
                                        <p:tav tm="0">
                                          <p:val>
                                            <p:fltVal val="0"/>
                                          </p:val>
                                        </p:tav>
                                        <p:tav tm="100000">
                                          <p:val>
                                            <p:strVal val="#ppt_h"/>
                                          </p:val>
                                        </p:tav>
                                      </p:tavLst>
                                    </p:anim>
                                    <p:animEffect transition="in" filter="fade">
                                      <p:cBhvr>
                                        <p:cTn id="39" dur="500"/>
                                        <p:tgtEl>
                                          <p:spTgt spid="47"/>
                                        </p:tgtEl>
                                      </p:cBhvr>
                                    </p:animEffect>
                                  </p:childTnLst>
                                </p:cTn>
                              </p:par>
                              <p:par>
                                <p:cTn id="40" presetID="53" presetClass="entr" presetSubtype="16" fill="hold" grpId="0" nodeType="withEffect">
                                  <p:stCondLst>
                                    <p:cond delay="1500"/>
                                  </p:stCondLst>
                                  <p:childTnLst>
                                    <p:set>
                                      <p:cBhvr>
                                        <p:cTn id="41" dur="1" fill="hold">
                                          <p:stCondLst>
                                            <p:cond delay="0"/>
                                          </p:stCondLst>
                                        </p:cTn>
                                        <p:tgtEl>
                                          <p:spTgt spid="49"/>
                                        </p:tgtEl>
                                        <p:attrNameLst>
                                          <p:attrName>style.visibility</p:attrName>
                                        </p:attrNameLst>
                                      </p:cBhvr>
                                      <p:to>
                                        <p:strVal val="visible"/>
                                      </p:to>
                                    </p:set>
                                    <p:anim calcmode="lin" valueType="num">
                                      <p:cBhvr>
                                        <p:cTn id="42" dur="500" fill="hold"/>
                                        <p:tgtEl>
                                          <p:spTgt spid="49"/>
                                        </p:tgtEl>
                                        <p:attrNameLst>
                                          <p:attrName>ppt_w</p:attrName>
                                        </p:attrNameLst>
                                      </p:cBhvr>
                                      <p:tavLst>
                                        <p:tav tm="0">
                                          <p:val>
                                            <p:fltVal val="0"/>
                                          </p:val>
                                        </p:tav>
                                        <p:tav tm="100000">
                                          <p:val>
                                            <p:strVal val="#ppt_w"/>
                                          </p:val>
                                        </p:tav>
                                      </p:tavLst>
                                    </p:anim>
                                    <p:anim calcmode="lin" valueType="num">
                                      <p:cBhvr>
                                        <p:cTn id="43" dur="500" fill="hold"/>
                                        <p:tgtEl>
                                          <p:spTgt spid="49"/>
                                        </p:tgtEl>
                                        <p:attrNameLst>
                                          <p:attrName>ppt_h</p:attrName>
                                        </p:attrNameLst>
                                      </p:cBhvr>
                                      <p:tavLst>
                                        <p:tav tm="0">
                                          <p:val>
                                            <p:fltVal val="0"/>
                                          </p:val>
                                        </p:tav>
                                        <p:tav tm="100000">
                                          <p:val>
                                            <p:strVal val="#ppt_h"/>
                                          </p:val>
                                        </p:tav>
                                      </p:tavLst>
                                    </p:anim>
                                    <p:animEffect transition="in" filter="fade">
                                      <p:cBhvr>
                                        <p:cTn id="44" dur="500"/>
                                        <p:tgtEl>
                                          <p:spTgt spid="49"/>
                                        </p:tgtEl>
                                      </p:cBhvr>
                                    </p:animEffect>
                                  </p:childTnLst>
                                </p:cTn>
                              </p:par>
                              <p:par>
                                <p:cTn id="45" presetID="53" presetClass="entr" presetSubtype="16" fill="hold" grpId="0" nodeType="withEffect">
                                  <p:stCondLst>
                                    <p:cond delay="1900"/>
                                  </p:stCondLst>
                                  <p:childTnLst>
                                    <p:set>
                                      <p:cBhvr>
                                        <p:cTn id="46" dur="1" fill="hold">
                                          <p:stCondLst>
                                            <p:cond delay="0"/>
                                          </p:stCondLst>
                                        </p:cTn>
                                        <p:tgtEl>
                                          <p:spTgt spid="50"/>
                                        </p:tgtEl>
                                        <p:attrNameLst>
                                          <p:attrName>style.visibility</p:attrName>
                                        </p:attrNameLst>
                                      </p:cBhvr>
                                      <p:to>
                                        <p:strVal val="visible"/>
                                      </p:to>
                                    </p:set>
                                    <p:anim calcmode="lin" valueType="num">
                                      <p:cBhvr>
                                        <p:cTn id="47" dur="500" fill="hold"/>
                                        <p:tgtEl>
                                          <p:spTgt spid="50"/>
                                        </p:tgtEl>
                                        <p:attrNameLst>
                                          <p:attrName>ppt_w</p:attrName>
                                        </p:attrNameLst>
                                      </p:cBhvr>
                                      <p:tavLst>
                                        <p:tav tm="0">
                                          <p:val>
                                            <p:fltVal val="0"/>
                                          </p:val>
                                        </p:tav>
                                        <p:tav tm="100000">
                                          <p:val>
                                            <p:strVal val="#ppt_w"/>
                                          </p:val>
                                        </p:tav>
                                      </p:tavLst>
                                    </p:anim>
                                    <p:anim calcmode="lin" valueType="num">
                                      <p:cBhvr>
                                        <p:cTn id="48" dur="500" fill="hold"/>
                                        <p:tgtEl>
                                          <p:spTgt spid="50"/>
                                        </p:tgtEl>
                                        <p:attrNameLst>
                                          <p:attrName>ppt_h</p:attrName>
                                        </p:attrNameLst>
                                      </p:cBhvr>
                                      <p:tavLst>
                                        <p:tav tm="0">
                                          <p:val>
                                            <p:fltVal val="0"/>
                                          </p:val>
                                        </p:tav>
                                        <p:tav tm="100000">
                                          <p:val>
                                            <p:strVal val="#ppt_h"/>
                                          </p:val>
                                        </p:tav>
                                      </p:tavLst>
                                    </p:anim>
                                    <p:animEffect transition="in" filter="fade">
                                      <p:cBhvr>
                                        <p:cTn id="49" dur="500"/>
                                        <p:tgtEl>
                                          <p:spTgt spid="50"/>
                                        </p:tgtEl>
                                      </p:cBhvr>
                                    </p:animEffect>
                                  </p:childTnLst>
                                </p:cTn>
                              </p:par>
                              <p:par>
                                <p:cTn id="50" presetID="53" presetClass="entr" presetSubtype="16" fill="hold" grpId="0" nodeType="withEffect">
                                  <p:stCondLst>
                                    <p:cond delay="1400"/>
                                  </p:stCondLst>
                                  <p:childTnLst>
                                    <p:set>
                                      <p:cBhvr>
                                        <p:cTn id="51" dur="1" fill="hold">
                                          <p:stCondLst>
                                            <p:cond delay="0"/>
                                          </p:stCondLst>
                                        </p:cTn>
                                        <p:tgtEl>
                                          <p:spTgt spid="48"/>
                                        </p:tgtEl>
                                        <p:attrNameLst>
                                          <p:attrName>style.visibility</p:attrName>
                                        </p:attrNameLst>
                                      </p:cBhvr>
                                      <p:to>
                                        <p:strVal val="visible"/>
                                      </p:to>
                                    </p:set>
                                    <p:anim calcmode="lin" valueType="num">
                                      <p:cBhvr>
                                        <p:cTn id="52" dur="500" fill="hold"/>
                                        <p:tgtEl>
                                          <p:spTgt spid="48"/>
                                        </p:tgtEl>
                                        <p:attrNameLst>
                                          <p:attrName>ppt_w</p:attrName>
                                        </p:attrNameLst>
                                      </p:cBhvr>
                                      <p:tavLst>
                                        <p:tav tm="0">
                                          <p:val>
                                            <p:fltVal val="0"/>
                                          </p:val>
                                        </p:tav>
                                        <p:tav tm="100000">
                                          <p:val>
                                            <p:strVal val="#ppt_w"/>
                                          </p:val>
                                        </p:tav>
                                      </p:tavLst>
                                    </p:anim>
                                    <p:anim calcmode="lin" valueType="num">
                                      <p:cBhvr>
                                        <p:cTn id="53" dur="500" fill="hold"/>
                                        <p:tgtEl>
                                          <p:spTgt spid="48"/>
                                        </p:tgtEl>
                                        <p:attrNameLst>
                                          <p:attrName>ppt_h</p:attrName>
                                        </p:attrNameLst>
                                      </p:cBhvr>
                                      <p:tavLst>
                                        <p:tav tm="0">
                                          <p:val>
                                            <p:fltVal val="0"/>
                                          </p:val>
                                        </p:tav>
                                        <p:tav tm="100000">
                                          <p:val>
                                            <p:strVal val="#ppt_h"/>
                                          </p:val>
                                        </p:tav>
                                      </p:tavLst>
                                    </p:anim>
                                    <p:animEffect transition="in" filter="fade">
                                      <p:cBhvr>
                                        <p:cTn id="54" dur="500"/>
                                        <p:tgtEl>
                                          <p:spTgt spid="48"/>
                                        </p:tgtEl>
                                      </p:cBhvr>
                                    </p:animEffect>
                                  </p:childTnLst>
                                </p:cTn>
                              </p:par>
                              <p:par>
                                <p:cTn id="55" presetID="53" presetClass="entr" presetSubtype="16" fill="hold" grpId="0" nodeType="withEffect">
                                  <p:stCondLst>
                                    <p:cond delay="2200"/>
                                  </p:stCondLst>
                                  <p:childTnLst>
                                    <p:set>
                                      <p:cBhvr>
                                        <p:cTn id="56" dur="1" fill="hold">
                                          <p:stCondLst>
                                            <p:cond delay="0"/>
                                          </p:stCondLst>
                                        </p:cTn>
                                        <p:tgtEl>
                                          <p:spTgt spid="51"/>
                                        </p:tgtEl>
                                        <p:attrNameLst>
                                          <p:attrName>style.visibility</p:attrName>
                                        </p:attrNameLst>
                                      </p:cBhvr>
                                      <p:to>
                                        <p:strVal val="visible"/>
                                      </p:to>
                                    </p:set>
                                    <p:anim calcmode="lin" valueType="num">
                                      <p:cBhvr>
                                        <p:cTn id="57" dur="500" fill="hold"/>
                                        <p:tgtEl>
                                          <p:spTgt spid="51"/>
                                        </p:tgtEl>
                                        <p:attrNameLst>
                                          <p:attrName>ppt_w</p:attrName>
                                        </p:attrNameLst>
                                      </p:cBhvr>
                                      <p:tavLst>
                                        <p:tav tm="0">
                                          <p:val>
                                            <p:fltVal val="0"/>
                                          </p:val>
                                        </p:tav>
                                        <p:tav tm="100000">
                                          <p:val>
                                            <p:strVal val="#ppt_w"/>
                                          </p:val>
                                        </p:tav>
                                      </p:tavLst>
                                    </p:anim>
                                    <p:anim calcmode="lin" valueType="num">
                                      <p:cBhvr>
                                        <p:cTn id="58" dur="500" fill="hold"/>
                                        <p:tgtEl>
                                          <p:spTgt spid="51"/>
                                        </p:tgtEl>
                                        <p:attrNameLst>
                                          <p:attrName>ppt_h</p:attrName>
                                        </p:attrNameLst>
                                      </p:cBhvr>
                                      <p:tavLst>
                                        <p:tav tm="0">
                                          <p:val>
                                            <p:fltVal val="0"/>
                                          </p:val>
                                        </p:tav>
                                        <p:tav tm="100000">
                                          <p:val>
                                            <p:strVal val="#ppt_h"/>
                                          </p:val>
                                        </p:tav>
                                      </p:tavLst>
                                    </p:anim>
                                    <p:animEffect transition="in" filter="fade">
                                      <p:cBhvr>
                                        <p:cTn id="59" dur="500"/>
                                        <p:tgtEl>
                                          <p:spTgt spid="51"/>
                                        </p:tgtEl>
                                      </p:cBhvr>
                                    </p:animEffect>
                                  </p:childTnLst>
                                </p:cTn>
                              </p:par>
                              <p:par>
                                <p:cTn id="60" presetID="53" presetClass="entr" presetSubtype="16" fill="hold" grpId="0" nodeType="withEffect">
                                  <p:stCondLst>
                                    <p:cond delay="2200"/>
                                  </p:stCondLst>
                                  <p:childTnLst>
                                    <p:set>
                                      <p:cBhvr>
                                        <p:cTn id="61" dur="1" fill="hold">
                                          <p:stCondLst>
                                            <p:cond delay="0"/>
                                          </p:stCondLst>
                                        </p:cTn>
                                        <p:tgtEl>
                                          <p:spTgt spid="57"/>
                                        </p:tgtEl>
                                        <p:attrNameLst>
                                          <p:attrName>style.visibility</p:attrName>
                                        </p:attrNameLst>
                                      </p:cBhvr>
                                      <p:to>
                                        <p:strVal val="visible"/>
                                      </p:to>
                                    </p:set>
                                    <p:anim calcmode="lin" valueType="num">
                                      <p:cBhvr>
                                        <p:cTn id="62" dur="500" fill="hold"/>
                                        <p:tgtEl>
                                          <p:spTgt spid="57"/>
                                        </p:tgtEl>
                                        <p:attrNameLst>
                                          <p:attrName>ppt_w</p:attrName>
                                        </p:attrNameLst>
                                      </p:cBhvr>
                                      <p:tavLst>
                                        <p:tav tm="0">
                                          <p:val>
                                            <p:fltVal val="0"/>
                                          </p:val>
                                        </p:tav>
                                        <p:tav tm="100000">
                                          <p:val>
                                            <p:strVal val="#ppt_w"/>
                                          </p:val>
                                        </p:tav>
                                      </p:tavLst>
                                    </p:anim>
                                    <p:anim calcmode="lin" valueType="num">
                                      <p:cBhvr>
                                        <p:cTn id="63" dur="500" fill="hold"/>
                                        <p:tgtEl>
                                          <p:spTgt spid="57"/>
                                        </p:tgtEl>
                                        <p:attrNameLst>
                                          <p:attrName>ppt_h</p:attrName>
                                        </p:attrNameLst>
                                      </p:cBhvr>
                                      <p:tavLst>
                                        <p:tav tm="0">
                                          <p:val>
                                            <p:fltVal val="0"/>
                                          </p:val>
                                        </p:tav>
                                        <p:tav tm="100000">
                                          <p:val>
                                            <p:strVal val="#ppt_h"/>
                                          </p:val>
                                        </p:tav>
                                      </p:tavLst>
                                    </p:anim>
                                    <p:animEffect transition="in" filter="fade">
                                      <p:cBhvr>
                                        <p:cTn id="64" dur="500"/>
                                        <p:tgtEl>
                                          <p:spTgt spid="57"/>
                                        </p:tgtEl>
                                      </p:cBhvr>
                                    </p:animEffect>
                                  </p:childTnLst>
                                </p:cTn>
                              </p:par>
                            </p:childTnLst>
                          </p:cTn>
                        </p:par>
                        <p:par>
                          <p:cTn id="65" fill="hold">
                            <p:stCondLst>
                              <p:cond delay="500"/>
                            </p:stCondLst>
                            <p:childTnLst>
                              <p:par>
                                <p:cTn id="66" presetID="2" presetClass="entr" presetSubtype="8" decel="100000" fill="hold" grpId="0" nodeType="afterEffect">
                                  <p:stCondLst>
                                    <p:cond delay="0"/>
                                  </p:stCondLst>
                                  <p:childTnLst>
                                    <p:set>
                                      <p:cBhvr>
                                        <p:cTn id="67" dur="1" fill="hold">
                                          <p:stCondLst>
                                            <p:cond delay="0"/>
                                          </p:stCondLst>
                                        </p:cTn>
                                        <p:tgtEl>
                                          <p:spTgt spid="52"/>
                                        </p:tgtEl>
                                        <p:attrNameLst>
                                          <p:attrName>style.visibility</p:attrName>
                                        </p:attrNameLst>
                                      </p:cBhvr>
                                      <p:to>
                                        <p:strVal val="visible"/>
                                      </p:to>
                                    </p:set>
                                    <p:anim calcmode="lin" valueType="num">
                                      <p:cBhvr additive="base">
                                        <p:cTn id="68" dur="500" fill="hold"/>
                                        <p:tgtEl>
                                          <p:spTgt spid="52"/>
                                        </p:tgtEl>
                                        <p:attrNameLst>
                                          <p:attrName>ppt_x</p:attrName>
                                        </p:attrNameLst>
                                      </p:cBhvr>
                                      <p:tavLst>
                                        <p:tav tm="0">
                                          <p:val>
                                            <p:strVal val="0-#ppt_w/2"/>
                                          </p:val>
                                        </p:tav>
                                        <p:tav tm="100000">
                                          <p:val>
                                            <p:strVal val="#ppt_x"/>
                                          </p:val>
                                        </p:tav>
                                      </p:tavLst>
                                    </p:anim>
                                    <p:anim calcmode="lin" valueType="num">
                                      <p:cBhvr additive="base">
                                        <p:cTn id="69" dur="500" fill="hold"/>
                                        <p:tgtEl>
                                          <p:spTgt spid="52"/>
                                        </p:tgtEl>
                                        <p:attrNameLst>
                                          <p:attrName>ppt_y</p:attrName>
                                        </p:attrNameLst>
                                      </p:cBhvr>
                                      <p:tavLst>
                                        <p:tav tm="0">
                                          <p:val>
                                            <p:strVal val="#ppt_y"/>
                                          </p:val>
                                        </p:tav>
                                        <p:tav tm="100000">
                                          <p:val>
                                            <p:strVal val="#ppt_y"/>
                                          </p:val>
                                        </p:tav>
                                      </p:tavLst>
                                    </p:anim>
                                  </p:childTnLst>
                                </p:cTn>
                              </p:par>
                              <p:par>
                                <p:cTn id="70" presetID="2" presetClass="entr" presetSubtype="8" decel="100000" fill="hold" grpId="0" nodeType="withEffect">
                                  <p:stCondLst>
                                    <p:cond delay="100"/>
                                  </p:stCondLst>
                                  <p:childTnLst>
                                    <p:set>
                                      <p:cBhvr>
                                        <p:cTn id="71" dur="1" fill="hold">
                                          <p:stCondLst>
                                            <p:cond delay="0"/>
                                          </p:stCondLst>
                                        </p:cTn>
                                        <p:tgtEl>
                                          <p:spTgt spid="53"/>
                                        </p:tgtEl>
                                        <p:attrNameLst>
                                          <p:attrName>style.visibility</p:attrName>
                                        </p:attrNameLst>
                                      </p:cBhvr>
                                      <p:to>
                                        <p:strVal val="visible"/>
                                      </p:to>
                                    </p:set>
                                    <p:anim calcmode="lin" valueType="num">
                                      <p:cBhvr additive="base">
                                        <p:cTn id="72" dur="500" fill="hold"/>
                                        <p:tgtEl>
                                          <p:spTgt spid="53"/>
                                        </p:tgtEl>
                                        <p:attrNameLst>
                                          <p:attrName>ppt_x</p:attrName>
                                        </p:attrNameLst>
                                      </p:cBhvr>
                                      <p:tavLst>
                                        <p:tav tm="0">
                                          <p:val>
                                            <p:strVal val="0-#ppt_w/2"/>
                                          </p:val>
                                        </p:tav>
                                        <p:tav tm="100000">
                                          <p:val>
                                            <p:strVal val="#ppt_x"/>
                                          </p:val>
                                        </p:tav>
                                      </p:tavLst>
                                    </p:anim>
                                    <p:anim calcmode="lin" valueType="num">
                                      <p:cBhvr additive="base">
                                        <p:cTn id="73" dur="500" fill="hold"/>
                                        <p:tgtEl>
                                          <p:spTgt spid="53"/>
                                        </p:tgtEl>
                                        <p:attrNameLst>
                                          <p:attrName>ppt_y</p:attrName>
                                        </p:attrNameLst>
                                      </p:cBhvr>
                                      <p:tavLst>
                                        <p:tav tm="0">
                                          <p:val>
                                            <p:strVal val="#ppt_y"/>
                                          </p:val>
                                        </p:tav>
                                        <p:tav tm="100000">
                                          <p:val>
                                            <p:strVal val="#ppt_y"/>
                                          </p:val>
                                        </p:tav>
                                      </p:tavLst>
                                    </p:anim>
                                  </p:childTnLst>
                                </p:cTn>
                              </p:par>
                              <p:par>
                                <p:cTn id="74" presetID="2" presetClass="entr" presetSubtype="2" decel="100000" fill="hold" grpId="0" nodeType="withEffect">
                                  <p:stCondLst>
                                    <p:cond delay="200"/>
                                  </p:stCondLst>
                                  <p:childTnLst>
                                    <p:set>
                                      <p:cBhvr>
                                        <p:cTn id="75" dur="1" fill="hold">
                                          <p:stCondLst>
                                            <p:cond delay="0"/>
                                          </p:stCondLst>
                                        </p:cTn>
                                        <p:tgtEl>
                                          <p:spTgt spid="54"/>
                                        </p:tgtEl>
                                        <p:attrNameLst>
                                          <p:attrName>style.visibility</p:attrName>
                                        </p:attrNameLst>
                                      </p:cBhvr>
                                      <p:to>
                                        <p:strVal val="visible"/>
                                      </p:to>
                                    </p:set>
                                    <p:anim calcmode="lin" valueType="num">
                                      <p:cBhvr additive="base">
                                        <p:cTn id="76" dur="500" fill="hold"/>
                                        <p:tgtEl>
                                          <p:spTgt spid="54"/>
                                        </p:tgtEl>
                                        <p:attrNameLst>
                                          <p:attrName>ppt_x</p:attrName>
                                        </p:attrNameLst>
                                      </p:cBhvr>
                                      <p:tavLst>
                                        <p:tav tm="0">
                                          <p:val>
                                            <p:strVal val="1+#ppt_w/2"/>
                                          </p:val>
                                        </p:tav>
                                        <p:tav tm="100000">
                                          <p:val>
                                            <p:strVal val="#ppt_x"/>
                                          </p:val>
                                        </p:tav>
                                      </p:tavLst>
                                    </p:anim>
                                    <p:anim calcmode="lin" valueType="num">
                                      <p:cBhvr additive="base">
                                        <p:cTn id="77" dur="500" fill="hold"/>
                                        <p:tgtEl>
                                          <p:spTgt spid="54"/>
                                        </p:tgtEl>
                                        <p:attrNameLst>
                                          <p:attrName>ppt_y</p:attrName>
                                        </p:attrNameLst>
                                      </p:cBhvr>
                                      <p:tavLst>
                                        <p:tav tm="0">
                                          <p:val>
                                            <p:strVal val="#ppt_y"/>
                                          </p:val>
                                        </p:tav>
                                        <p:tav tm="100000">
                                          <p:val>
                                            <p:strVal val="#ppt_y"/>
                                          </p:val>
                                        </p:tav>
                                      </p:tavLst>
                                    </p:anim>
                                  </p:childTnLst>
                                </p:cTn>
                              </p:par>
                              <p:par>
                                <p:cTn id="78" presetID="2" presetClass="entr" presetSubtype="2" decel="100000" fill="hold" grpId="0" nodeType="withEffect">
                                  <p:stCondLst>
                                    <p:cond delay="300"/>
                                  </p:stCondLst>
                                  <p:childTnLst>
                                    <p:set>
                                      <p:cBhvr>
                                        <p:cTn id="79" dur="1" fill="hold">
                                          <p:stCondLst>
                                            <p:cond delay="0"/>
                                          </p:stCondLst>
                                        </p:cTn>
                                        <p:tgtEl>
                                          <p:spTgt spid="55"/>
                                        </p:tgtEl>
                                        <p:attrNameLst>
                                          <p:attrName>style.visibility</p:attrName>
                                        </p:attrNameLst>
                                      </p:cBhvr>
                                      <p:to>
                                        <p:strVal val="visible"/>
                                      </p:to>
                                    </p:set>
                                    <p:anim calcmode="lin" valueType="num">
                                      <p:cBhvr additive="base">
                                        <p:cTn id="80" dur="500" fill="hold"/>
                                        <p:tgtEl>
                                          <p:spTgt spid="55"/>
                                        </p:tgtEl>
                                        <p:attrNameLst>
                                          <p:attrName>ppt_x</p:attrName>
                                        </p:attrNameLst>
                                      </p:cBhvr>
                                      <p:tavLst>
                                        <p:tav tm="0">
                                          <p:val>
                                            <p:strVal val="1+#ppt_w/2"/>
                                          </p:val>
                                        </p:tav>
                                        <p:tav tm="100000">
                                          <p:val>
                                            <p:strVal val="#ppt_x"/>
                                          </p:val>
                                        </p:tav>
                                      </p:tavLst>
                                    </p:anim>
                                    <p:anim calcmode="lin" valueType="num">
                                      <p:cBhvr additive="base">
                                        <p:cTn id="81" dur="500" fill="hold"/>
                                        <p:tgtEl>
                                          <p:spTgt spid="55"/>
                                        </p:tgtEl>
                                        <p:attrNameLst>
                                          <p:attrName>ppt_y</p:attrName>
                                        </p:attrNameLst>
                                      </p:cBhvr>
                                      <p:tavLst>
                                        <p:tav tm="0">
                                          <p:val>
                                            <p:strVal val="#ppt_y"/>
                                          </p:val>
                                        </p:tav>
                                        <p:tav tm="100000">
                                          <p:val>
                                            <p:strVal val="#ppt_y"/>
                                          </p:val>
                                        </p:tav>
                                      </p:tavLst>
                                    </p:anim>
                                  </p:childTnLst>
                                </p:cTn>
                              </p:par>
                              <p:par>
                                <p:cTn id="82" presetID="2" presetClass="entr" presetSubtype="8" decel="100000" fill="hold" grpId="0" nodeType="withEffect">
                                  <p:stCondLst>
                                    <p:cond delay="400"/>
                                  </p:stCondLst>
                                  <p:childTnLst>
                                    <p:set>
                                      <p:cBhvr>
                                        <p:cTn id="83" dur="1" fill="hold">
                                          <p:stCondLst>
                                            <p:cond delay="0"/>
                                          </p:stCondLst>
                                        </p:cTn>
                                        <p:tgtEl>
                                          <p:spTgt spid="56"/>
                                        </p:tgtEl>
                                        <p:attrNameLst>
                                          <p:attrName>style.visibility</p:attrName>
                                        </p:attrNameLst>
                                      </p:cBhvr>
                                      <p:to>
                                        <p:strVal val="visible"/>
                                      </p:to>
                                    </p:set>
                                    <p:anim calcmode="lin" valueType="num">
                                      <p:cBhvr additive="base">
                                        <p:cTn id="84" dur="500" fill="hold"/>
                                        <p:tgtEl>
                                          <p:spTgt spid="56"/>
                                        </p:tgtEl>
                                        <p:attrNameLst>
                                          <p:attrName>ppt_x</p:attrName>
                                        </p:attrNameLst>
                                      </p:cBhvr>
                                      <p:tavLst>
                                        <p:tav tm="0">
                                          <p:val>
                                            <p:strVal val="0-#ppt_w/2"/>
                                          </p:val>
                                        </p:tav>
                                        <p:tav tm="100000">
                                          <p:val>
                                            <p:strVal val="#ppt_x"/>
                                          </p:val>
                                        </p:tav>
                                      </p:tavLst>
                                    </p:anim>
                                    <p:anim calcmode="lin" valueType="num">
                                      <p:cBhvr additive="base">
                                        <p:cTn id="85" dur="500" fill="hold"/>
                                        <p:tgtEl>
                                          <p:spTgt spid="56"/>
                                        </p:tgtEl>
                                        <p:attrNameLst>
                                          <p:attrName>ppt_y</p:attrName>
                                        </p:attrNameLst>
                                      </p:cBhvr>
                                      <p:tavLst>
                                        <p:tav tm="0">
                                          <p:val>
                                            <p:strVal val="#ppt_y"/>
                                          </p:val>
                                        </p:tav>
                                        <p:tav tm="100000">
                                          <p:val>
                                            <p:strVal val="#ppt_y"/>
                                          </p:val>
                                        </p:tav>
                                      </p:tavLst>
                                    </p:anim>
                                  </p:childTnLst>
                                </p:cTn>
                              </p:par>
                              <p:par>
                                <p:cTn id="86" presetID="2" presetClass="entr" presetSubtype="2" decel="100000" fill="hold" grpId="0" nodeType="withEffect">
                                  <p:stCondLst>
                                    <p:cond delay="200"/>
                                  </p:stCondLst>
                                  <p:childTnLst>
                                    <p:set>
                                      <p:cBhvr>
                                        <p:cTn id="87" dur="1" fill="hold">
                                          <p:stCondLst>
                                            <p:cond delay="0"/>
                                          </p:stCondLst>
                                        </p:cTn>
                                        <p:tgtEl>
                                          <p:spTgt spid="26"/>
                                        </p:tgtEl>
                                        <p:attrNameLst>
                                          <p:attrName>style.visibility</p:attrName>
                                        </p:attrNameLst>
                                      </p:cBhvr>
                                      <p:to>
                                        <p:strVal val="visible"/>
                                      </p:to>
                                    </p:set>
                                    <p:anim calcmode="lin" valueType="num">
                                      <p:cBhvr additive="base">
                                        <p:cTn id="88" dur="500" fill="hold"/>
                                        <p:tgtEl>
                                          <p:spTgt spid="26"/>
                                        </p:tgtEl>
                                        <p:attrNameLst>
                                          <p:attrName>ppt_x</p:attrName>
                                        </p:attrNameLst>
                                      </p:cBhvr>
                                      <p:tavLst>
                                        <p:tav tm="0">
                                          <p:val>
                                            <p:strVal val="1+#ppt_w/2"/>
                                          </p:val>
                                        </p:tav>
                                        <p:tav tm="100000">
                                          <p:val>
                                            <p:strVal val="#ppt_x"/>
                                          </p:val>
                                        </p:tav>
                                      </p:tavLst>
                                    </p:anim>
                                    <p:anim calcmode="lin" valueType="num">
                                      <p:cBhvr additive="base">
                                        <p:cTn id="89" dur="500" fill="hold"/>
                                        <p:tgtEl>
                                          <p:spTgt spid="26"/>
                                        </p:tgtEl>
                                        <p:attrNameLst>
                                          <p:attrName>ppt_y</p:attrName>
                                        </p:attrNameLst>
                                      </p:cBhvr>
                                      <p:tavLst>
                                        <p:tav tm="0">
                                          <p:val>
                                            <p:strVal val="#ppt_y"/>
                                          </p:val>
                                        </p:tav>
                                        <p:tav tm="100000">
                                          <p:val>
                                            <p:strVal val="#ppt_y"/>
                                          </p:val>
                                        </p:tav>
                                      </p:tavLst>
                                    </p:anim>
                                  </p:childTnLst>
                                </p:cTn>
                              </p:par>
                              <p:par>
                                <p:cTn id="90" presetID="53" presetClass="entr" presetSubtype="16" fill="hold" grpId="0" nodeType="withEffect">
                                  <p:stCondLst>
                                    <p:cond delay="1500"/>
                                  </p:stCondLst>
                                  <p:childTnLst>
                                    <p:set>
                                      <p:cBhvr>
                                        <p:cTn id="91" dur="1" fill="hold">
                                          <p:stCondLst>
                                            <p:cond delay="0"/>
                                          </p:stCondLst>
                                        </p:cTn>
                                        <p:tgtEl>
                                          <p:spTgt spid="28"/>
                                        </p:tgtEl>
                                        <p:attrNameLst>
                                          <p:attrName>style.visibility</p:attrName>
                                        </p:attrNameLst>
                                      </p:cBhvr>
                                      <p:to>
                                        <p:strVal val="visible"/>
                                      </p:to>
                                    </p:set>
                                    <p:anim calcmode="lin" valueType="num">
                                      <p:cBhvr>
                                        <p:cTn id="92" dur="500" fill="hold"/>
                                        <p:tgtEl>
                                          <p:spTgt spid="28"/>
                                        </p:tgtEl>
                                        <p:attrNameLst>
                                          <p:attrName>ppt_w</p:attrName>
                                        </p:attrNameLst>
                                      </p:cBhvr>
                                      <p:tavLst>
                                        <p:tav tm="0">
                                          <p:val>
                                            <p:fltVal val="0"/>
                                          </p:val>
                                        </p:tav>
                                        <p:tav tm="100000">
                                          <p:val>
                                            <p:strVal val="#ppt_w"/>
                                          </p:val>
                                        </p:tav>
                                      </p:tavLst>
                                    </p:anim>
                                    <p:anim calcmode="lin" valueType="num">
                                      <p:cBhvr>
                                        <p:cTn id="93" dur="500" fill="hold"/>
                                        <p:tgtEl>
                                          <p:spTgt spid="28"/>
                                        </p:tgtEl>
                                        <p:attrNameLst>
                                          <p:attrName>ppt_h</p:attrName>
                                        </p:attrNameLst>
                                      </p:cBhvr>
                                      <p:tavLst>
                                        <p:tav tm="0">
                                          <p:val>
                                            <p:fltVal val="0"/>
                                          </p:val>
                                        </p:tav>
                                        <p:tav tm="100000">
                                          <p:val>
                                            <p:strVal val="#ppt_h"/>
                                          </p:val>
                                        </p:tav>
                                      </p:tavLst>
                                    </p:anim>
                                    <p:animEffect transition="in" filter="fade">
                                      <p:cBhvr>
                                        <p:cTn id="94" dur="500"/>
                                        <p:tgtEl>
                                          <p:spTgt spid="28"/>
                                        </p:tgtEl>
                                      </p:cBhvr>
                                    </p:animEffect>
                                  </p:childTnLst>
                                </p:cTn>
                              </p:par>
                            </p:childTnLst>
                          </p:cTn>
                        </p:par>
                        <p:par>
                          <p:cTn id="95" fill="hold">
                            <p:stCondLst>
                              <p:cond delay="1000"/>
                            </p:stCondLst>
                            <p:childTnLst>
                              <p:par>
                                <p:cTn id="96" presetID="22" presetClass="entr" presetSubtype="1" fill="hold" grpId="0" nodeType="afterEffect">
                                  <p:stCondLst>
                                    <p:cond delay="0"/>
                                  </p:stCondLst>
                                  <p:childTnLst>
                                    <p:set>
                                      <p:cBhvr>
                                        <p:cTn id="97" dur="1" fill="hold">
                                          <p:stCondLst>
                                            <p:cond delay="0"/>
                                          </p:stCondLst>
                                        </p:cTn>
                                        <p:tgtEl>
                                          <p:spTgt spid="25"/>
                                        </p:tgtEl>
                                        <p:attrNameLst>
                                          <p:attrName>style.visibility</p:attrName>
                                        </p:attrNameLst>
                                      </p:cBhvr>
                                      <p:to>
                                        <p:strVal val="visible"/>
                                      </p:to>
                                    </p:set>
                                    <p:animEffect transition="in" filter="wipe(up)">
                                      <p:cBhvr>
                                        <p:cTn id="98" dur="500"/>
                                        <p:tgtEl>
                                          <p:spTgt spid="25"/>
                                        </p:tgtEl>
                                      </p:cBhvr>
                                    </p:animEffect>
                                  </p:childTnLst>
                                </p:cTn>
                              </p:par>
                              <p:par>
                                <p:cTn id="99" presetID="53" presetClass="entr" presetSubtype="16" fill="hold" grpId="0" nodeType="withEffect">
                                  <p:stCondLst>
                                    <p:cond delay="1400"/>
                                  </p:stCondLst>
                                  <p:childTnLst>
                                    <p:set>
                                      <p:cBhvr>
                                        <p:cTn id="100" dur="1" fill="hold">
                                          <p:stCondLst>
                                            <p:cond delay="0"/>
                                          </p:stCondLst>
                                        </p:cTn>
                                        <p:tgtEl>
                                          <p:spTgt spid="29"/>
                                        </p:tgtEl>
                                        <p:attrNameLst>
                                          <p:attrName>style.visibility</p:attrName>
                                        </p:attrNameLst>
                                      </p:cBhvr>
                                      <p:to>
                                        <p:strVal val="visible"/>
                                      </p:to>
                                    </p:set>
                                    <p:anim calcmode="lin" valueType="num">
                                      <p:cBhvr>
                                        <p:cTn id="101" dur="500" fill="hold"/>
                                        <p:tgtEl>
                                          <p:spTgt spid="29"/>
                                        </p:tgtEl>
                                        <p:attrNameLst>
                                          <p:attrName>ppt_w</p:attrName>
                                        </p:attrNameLst>
                                      </p:cBhvr>
                                      <p:tavLst>
                                        <p:tav tm="0">
                                          <p:val>
                                            <p:fltVal val="0"/>
                                          </p:val>
                                        </p:tav>
                                        <p:tav tm="100000">
                                          <p:val>
                                            <p:strVal val="#ppt_w"/>
                                          </p:val>
                                        </p:tav>
                                      </p:tavLst>
                                    </p:anim>
                                    <p:anim calcmode="lin" valueType="num">
                                      <p:cBhvr>
                                        <p:cTn id="102" dur="500" fill="hold"/>
                                        <p:tgtEl>
                                          <p:spTgt spid="29"/>
                                        </p:tgtEl>
                                        <p:attrNameLst>
                                          <p:attrName>ppt_h</p:attrName>
                                        </p:attrNameLst>
                                      </p:cBhvr>
                                      <p:tavLst>
                                        <p:tav tm="0">
                                          <p:val>
                                            <p:fltVal val="0"/>
                                          </p:val>
                                        </p:tav>
                                        <p:tav tm="100000">
                                          <p:val>
                                            <p:strVal val="#ppt_h"/>
                                          </p:val>
                                        </p:tav>
                                      </p:tavLst>
                                    </p:anim>
                                    <p:animEffect transition="in" filter="fade">
                                      <p:cBhvr>
                                        <p:cTn id="103"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5" grpId="0" animBg="1"/>
      <p:bldP spid="37" grpId="0" animBg="1"/>
      <p:bldP spid="38"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p:bldP spid="53" grpId="0"/>
      <p:bldP spid="54" grpId="0"/>
      <p:bldP spid="55" grpId="0"/>
      <p:bldP spid="56" grpId="0"/>
      <p:bldP spid="57" grpId="0" animBg="1"/>
      <p:bldP spid="26" grpId="0"/>
      <p:bldP spid="28" grpId="0" animBg="1"/>
      <p:bldP spid="25" grpId="0" animBg="1"/>
      <p:bldP spid="2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2957007" y="2084587"/>
            <a:ext cx="7034350" cy="3383326"/>
          </a:xfrm>
          <a:prstGeom prst="rect">
            <a:avLst/>
          </a:prstGeom>
          <a:noFill/>
          <a:ln>
            <a:solidFill>
              <a:srgbClr val="202A36"/>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75520" tIns="37760" rIns="75520" bIns="37760" rtlCol="0" anchor="ctr"/>
          <a:lstStyle/>
          <a:p>
            <a:pPr algn="ctr"/>
            <a:endParaRPr lang="zh-CN" altLang="en-US"/>
          </a:p>
        </p:txBody>
      </p:sp>
      <p:sp>
        <p:nvSpPr>
          <p:cNvPr id="14" name="椭圆 13"/>
          <p:cNvSpPr/>
          <p:nvPr/>
        </p:nvSpPr>
        <p:spPr>
          <a:xfrm>
            <a:off x="2238475" y="3093649"/>
            <a:ext cx="1369549" cy="1365202"/>
          </a:xfrm>
          <a:prstGeom prst="ellips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5520" tIns="37760" rIns="75520" bIns="37760" rtlCol="0" anchor="ctr"/>
          <a:lstStyle/>
          <a:p>
            <a:pPr algn="ctr"/>
            <a:r>
              <a:rPr lang="zh-CN" altLang="en-US" sz="1700">
                <a:latin typeface="微软雅黑" panose="020B0503020204020204" pitchFamily="34" charset="-122"/>
                <a:ea typeface="微软雅黑" panose="020B0503020204020204" pitchFamily="34" charset="-122"/>
              </a:rPr>
              <a:t>点击添加文本</a:t>
            </a:r>
            <a:endParaRPr lang="zh-CN" altLang="en-US" sz="1700">
              <a:latin typeface="微软雅黑" panose="020B0503020204020204" pitchFamily="34" charset="-122"/>
              <a:ea typeface="微软雅黑" panose="020B0503020204020204" pitchFamily="34" charset="-122"/>
            </a:endParaRPr>
          </a:p>
        </p:txBody>
      </p:sp>
      <p:sp>
        <p:nvSpPr>
          <p:cNvPr id="15" name="椭圆 14"/>
          <p:cNvSpPr/>
          <p:nvPr/>
        </p:nvSpPr>
        <p:spPr>
          <a:xfrm>
            <a:off x="9272825" y="3093649"/>
            <a:ext cx="1369549" cy="1365202"/>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5520" tIns="37760" rIns="75520" bIns="37760" rtlCol="0" anchor="ctr"/>
          <a:lstStyle/>
          <a:p>
            <a:pPr algn="ctr"/>
            <a:r>
              <a:rPr lang="zh-CN" altLang="en-US" sz="1700">
                <a:latin typeface="微软雅黑" panose="020B0503020204020204" pitchFamily="34" charset="-122"/>
                <a:ea typeface="微软雅黑" panose="020B0503020204020204" pitchFamily="34" charset="-122"/>
              </a:rPr>
              <a:t>点击添加文本</a:t>
            </a:r>
            <a:endParaRPr lang="zh-CN" altLang="en-US" sz="1700">
              <a:latin typeface="微软雅黑" panose="020B0503020204020204" pitchFamily="34" charset="-122"/>
              <a:ea typeface="微软雅黑" panose="020B0503020204020204" pitchFamily="34" charset="-122"/>
            </a:endParaRPr>
          </a:p>
        </p:txBody>
      </p:sp>
      <p:sp>
        <p:nvSpPr>
          <p:cNvPr id="16" name="矩形 15"/>
          <p:cNvSpPr/>
          <p:nvPr/>
        </p:nvSpPr>
        <p:spPr>
          <a:xfrm>
            <a:off x="5825181" y="3085990"/>
            <a:ext cx="1537510" cy="353256"/>
          </a:xfrm>
          <a:prstGeom prst="rect">
            <a:avLst/>
          </a:prstGeom>
        </p:spPr>
        <p:txBody>
          <a:bodyPr wrap="none" lIns="75520" tIns="37760" rIns="75520" bIns="37760">
            <a:spAutoFit/>
          </a:bodyPr>
          <a:lstStyle/>
          <a:p>
            <a:r>
              <a:rPr lang="zh-CN" altLang="en-US" b="1">
                <a:solidFill>
                  <a:srgbClr val="202A36"/>
                </a:solidFill>
                <a:latin typeface="微软雅黑" panose="020B0503020204020204" pitchFamily="34" charset="-122"/>
                <a:ea typeface="微软雅黑" panose="020B0503020204020204" pitchFamily="34" charset="-122"/>
              </a:rPr>
              <a:t>点击添加标题</a:t>
            </a:r>
            <a:endParaRPr lang="zh-CN" altLang="en-US" b="1" dirty="0">
              <a:solidFill>
                <a:srgbClr val="202A36"/>
              </a:solidFill>
            </a:endParaRPr>
          </a:p>
        </p:txBody>
      </p:sp>
      <p:sp>
        <p:nvSpPr>
          <p:cNvPr id="17" name="矩形 16"/>
          <p:cNvSpPr/>
          <p:nvPr/>
        </p:nvSpPr>
        <p:spPr>
          <a:xfrm>
            <a:off x="5825181" y="4162069"/>
            <a:ext cx="1537510" cy="353256"/>
          </a:xfrm>
          <a:prstGeom prst="rect">
            <a:avLst/>
          </a:prstGeom>
        </p:spPr>
        <p:txBody>
          <a:bodyPr wrap="none" lIns="75520" tIns="37760" rIns="75520" bIns="37760">
            <a:spAutoFit/>
          </a:bodyPr>
          <a:lstStyle/>
          <a:p>
            <a:r>
              <a:rPr lang="zh-CN" altLang="en-US" b="1">
                <a:solidFill>
                  <a:srgbClr val="202A36"/>
                </a:solidFill>
                <a:latin typeface="微软雅黑" panose="020B0503020204020204" pitchFamily="34" charset="-122"/>
                <a:ea typeface="微软雅黑" panose="020B0503020204020204" pitchFamily="34" charset="-122"/>
              </a:rPr>
              <a:t>点击添加标题</a:t>
            </a:r>
            <a:endParaRPr lang="zh-CN" altLang="en-US" b="1">
              <a:solidFill>
                <a:srgbClr val="202A36"/>
              </a:solidFill>
            </a:endParaRPr>
          </a:p>
        </p:txBody>
      </p:sp>
      <p:sp>
        <p:nvSpPr>
          <p:cNvPr id="23" name="上箭头 22"/>
          <p:cNvSpPr/>
          <p:nvPr/>
        </p:nvSpPr>
        <p:spPr>
          <a:xfrm>
            <a:off x="5970441" y="2291042"/>
            <a:ext cx="1007480" cy="739723"/>
          </a:xfrm>
          <a:prstGeom prst="upArrow">
            <a:avLst>
              <a:gd name="adj1" fmla="val 50000"/>
              <a:gd name="adj2" fmla="val 63430"/>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5520" tIns="37760" rIns="75520" bIns="37760" rtlCol="0" anchor="ctr"/>
          <a:lstStyle/>
          <a:p>
            <a:pPr algn="ctr"/>
            <a:endParaRPr lang="zh-CN" altLang="en-US"/>
          </a:p>
        </p:txBody>
      </p:sp>
      <p:sp>
        <p:nvSpPr>
          <p:cNvPr id="25" name="矩形 24"/>
          <p:cNvSpPr/>
          <p:nvPr/>
        </p:nvSpPr>
        <p:spPr>
          <a:xfrm>
            <a:off x="4568721" y="5289844"/>
            <a:ext cx="3751374" cy="35614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5520" tIns="37760" rIns="75520" bIns="37760" rtlCol="0" anchor="ctr"/>
          <a:lstStyle/>
          <a:p>
            <a:pPr algn="ctr"/>
            <a:r>
              <a:rPr lang="zh-CN" altLang="en-US">
                <a:latin typeface="微软雅黑" panose="020B0503020204020204" pitchFamily="34" charset="-122"/>
                <a:ea typeface="微软雅黑" panose="020B0503020204020204" pitchFamily="34" charset="-122"/>
              </a:rPr>
              <a:t>点击添加文本</a:t>
            </a:r>
            <a:endParaRPr lang="zh-CN" altLang="en-US">
              <a:latin typeface="微软雅黑" panose="020B0503020204020204" pitchFamily="34" charset="-122"/>
              <a:ea typeface="微软雅黑" panose="020B0503020204020204" pitchFamily="34" charset="-122"/>
            </a:endParaRPr>
          </a:p>
        </p:txBody>
      </p:sp>
      <p:sp>
        <p:nvSpPr>
          <p:cNvPr id="26" name="矩形 25"/>
          <p:cNvSpPr/>
          <p:nvPr/>
        </p:nvSpPr>
        <p:spPr>
          <a:xfrm>
            <a:off x="4568721" y="1906517"/>
            <a:ext cx="3751374" cy="35614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5520" tIns="37760" rIns="75520" bIns="37760" rtlCol="0" anchor="ctr"/>
          <a:lstStyle/>
          <a:p>
            <a:pPr algn="ctr"/>
            <a:r>
              <a:rPr lang="zh-CN" altLang="en-US">
                <a:latin typeface="微软雅黑" panose="020B0503020204020204" pitchFamily="34" charset="-122"/>
                <a:ea typeface="微软雅黑" panose="020B0503020204020204" pitchFamily="34" charset="-122"/>
              </a:rPr>
              <a:t>点击添加文本</a:t>
            </a:r>
            <a:endParaRPr lang="zh-CN" altLang="en-US">
              <a:latin typeface="微软雅黑" panose="020B0503020204020204" pitchFamily="34" charset="-122"/>
              <a:ea typeface="微软雅黑" panose="020B0503020204020204" pitchFamily="34" charset="-122"/>
            </a:endParaRPr>
          </a:p>
        </p:txBody>
      </p:sp>
      <p:sp>
        <p:nvSpPr>
          <p:cNvPr id="27" name="五边形 2"/>
          <p:cNvSpPr/>
          <p:nvPr/>
        </p:nvSpPr>
        <p:spPr>
          <a:xfrm>
            <a:off x="4025368" y="3820768"/>
            <a:ext cx="4897627" cy="267105"/>
          </a:xfrm>
          <a:custGeom>
            <a:avLst/>
            <a:gdLst/>
            <a:ahLst/>
            <a:cxnLst/>
            <a:rect l="l" t="t" r="r" b="b"/>
            <a:pathLst>
              <a:path w="5922658" h="324036">
                <a:moveTo>
                  <a:pt x="0" y="0"/>
                </a:moveTo>
                <a:lnTo>
                  <a:pt x="5760640" y="0"/>
                </a:lnTo>
                <a:lnTo>
                  <a:pt x="5922658" y="162018"/>
                </a:lnTo>
                <a:lnTo>
                  <a:pt x="5760640" y="324036"/>
                </a:lnTo>
                <a:lnTo>
                  <a:pt x="0" y="324036"/>
                </a:lnTo>
                <a:lnTo>
                  <a:pt x="162018" y="162018"/>
                </a:lnTo>
                <a:close/>
              </a:path>
            </a:pathLst>
          </a:cu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5520" tIns="37760" rIns="75520" bIns="37760" rtlCol="0" anchor="ctr"/>
          <a:lstStyle/>
          <a:p>
            <a:pPr algn="ctr"/>
            <a:endParaRPr lang="zh-CN" altLang="en-US"/>
          </a:p>
        </p:txBody>
      </p:sp>
      <p:sp>
        <p:nvSpPr>
          <p:cNvPr id="28" name="五边形 2"/>
          <p:cNvSpPr/>
          <p:nvPr/>
        </p:nvSpPr>
        <p:spPr>
          <a:xfrm flipH="1">
            <a:off x="4025368" y="3464628"/>
            <a:ext cx="4897627" cy="267105"/>
          </a:xfrm>
          <a:custGeom>
            <a:avLst/>
            <a:gdLst/>
            <a:ahLst/>
            <a:cxnLst/>
            <a:rect l="l" t="t" r="r" b="b"/>
            <a:pathLst>
              <a:path w="5922658" h="324036">
                <a:moveTo>
                  <a:pt x="0" y="0"/>
                </a:moveTo>
                <a:lnTo>
                  <a:pt x="5760640" y="0"/>
                </a:lnTo>
                <a:lnTo>
                  <a:pt x="5922658" y="162018"/>
                </a:lnTo>
                <a:lnTo>
                  <a:pt x="5760640" y="324036"/>
                </a:lnTo>
                <a:lnTo>
                  <a:pt x="0" y="324036"/>
                </a:lnTo>
                <a:lnTo>
                  <a:pt x="162018" y="162018"/>
                </a:lnTo>
                <a:close/>
              </a:path>
            </a:pathLst>
          </a:cu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5520" tIns="37760" rIns="75520" bIns="37760" rtlCol="0" anchor="ctr"/>
          <a:lstStyle/>
          <a:p>
            <a:pPr algn="ctr"/>
            <a:endParaRPr lang="zh-CN" altLang="en-US"/>
          </a:p>
        </p:txBody>
      </p:sp>
      <p:sp>
        <p:nvSpPr>
          <p:cNvPr id="18" name="矩形 3"/>
          <p:cNvSpPr>
            <a:spLocks noChangeArrowheads="1"/>
          </p:cNvSpPr>
          <p:nvPr/>
        </p:nvSpPr>
        <p:spPr bwMode="auto">
          <a:xfrm>
            <a:off x="2238475" y="515424"/>
            <a:ext cx="2068177" cy="543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spcBef>
                <a:spcPct val="0"/>
              </a:spcBef>
              <a:buNone/>
            </a:pPr>
            <a:r>
              <a:rPr lang="zh-CN" altLang="en-US" sz="2935" b="1">
                <a:solidFill>
                  <a:srgbClr val="202A36"/>
                </a:solidFill>
                <a:latin typeface="Arial" panose="020B0604020202020204" pitchFamily="34" charset="0"/>
                <a:cs typeface="Arial" panose="020B0604020202020204" pitchFamily="34" charset="0"/>
              </a:rPr>
              <a:t>研究方案一</a:t>
            </a:r>
            <a:endParaRPr lang="zh-CN" altLang="en-US" sz="2935" b="1" dirty="0">
              <a:solidFill>
                <a:srgbClr val="202A36"/>
              </a:solidFill>
              <a:latin typeface="Arial" panose="020B0604020202020204" pitchFamily="34" charset="0"/>
              <a:cs typeface="Arial" panose="020B0604020202020204" pitchFamily="34" charset="0"/>
            </a:endParaRPr>
          </a:p>
        </p:txBody>
      </p:sp>
      <p:sp>
        <p:nvSpPr>
          <p:cNvPr id="22" name="上箭头 21"/>
          <p:cNvSpPr/>
          <p:nvPr/>
        </p:nvSpPr>
        <p:spPr>
          <a:xfrm flipV="1">
            <a:off x="5970441" y="4510925"/>
            <a:ext cx="1007480" cy="739723"/>
          </a:xfrm>
          <a:prstGeom prst="upArrow">
            <a:avLst>
              <a:gd name="adj1" fmla="val 50000"/>
              <a:gd name="adj2" fmla="val 63430"/>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5520" tIns="37760" rIns="75520" bIns="37760" rtlCol="0" anchor="ctr"/>
          <a:lstStyle/>
          <a:p>
            <a:pPr algn="ctr"/>
            <a:endParaRPr lang="zh-CN" altLang="en-US"/>
          </a:p>
        </p:txBody>
      </p:sp>
      <p:sp>
        <p:nvSpPr>
          <p:cNvPr id="19" name="矩形 18"/>
          <p:cNvSpPr/>
          <p:nvPr/>
        </p:nvSpPr>
        <p:spPr>
          <a:xfrm>
            <a:off x="1" y="6648450"/>
            <a:ext cx="12191999" cy="20955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4000" advClick="0" advTm="3000">
        <p14:vortex dir="r"/>
      </p:transition>
    </mc:Choice>
    <mc:Fallback>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p:cTn id="11" dur="500" fill="hold"/>
                                        <p:tgtEl>
                                          <p:spTgt spid="14"/>
                                        </p:tgtEl>
                                        <p:attrNameLst>
                                          <p:attrName>ppt_w</p:attrName>
                                        </p:attrNameLst>
                                      </p:cBhvr>
                                      <p:tavLst>
                                        <p:tav tm="0">
                                          <p:val>
                                            <p:fltVal val="0"/>
                                          </p:val>
                                        </p:tav>
                                        <p:tav tm="100000">
                                          <p:val>
                                            <p:strVal val="#ppt_w"/>
                                          </p:val>
                                        </p:tav>
                                      </p:tavLst>
                                    </p:anim>
                                    <p:anim calcmode="lin" valueType="num">
                                      <p:cBhvr>
                                        <p:cTn id="12" dur="500" fill="hold"/>
                                        <p:tgtEl>
                                          <p:spTgt spid="14"/>
                                        </p:tgtEl>
                                        <p:attrNameLst>
                                          <p:attrName>ppt_h</p:attrName>
                                        </p:attrNameLst>
                                      </p:cBhvr>
                                      <p:tavLst>
                                        <p:tav tm="0">
                                          <p:val>
                                            <p:fltVal val="0"/>
                                          </p:val>
                                        </p:tav>
                                        <p:tav tm="100000">
                                          <p:val>
                                            <p:strVal val="#ppt_h"/>
                                          </p:val>
                                        </p:tav>
                                      </p:tavLst>
                                    </p:anim>
                                    <p:animEffect transition="in" filter="fade">
                                      <p:cBhvr>
                                        <p:cTn id="13" dur="500"/>
                                        <p:tgtEl>
                                          <p:spTgt spid="14"/>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p:cTn id="16" dur="500" fill="hold"/>
                                        <p:tgtEl>
                                          <p:spTgt spid="15"/>
                                        </p:tgtEl>
                                        <p:attrNameLst>
                                          <p:attrName>ppt_w</p:attrName>
                                        </p:attrNameLst>
                                      </p:cBhvr>
                                      <p:tavLst>
                                        <p:tav tm="0">
                                          <p:val>
                                            <p:fltVal val="0"/>
                                          </p:val>
                                        </p:tav>
                                        <p:tav tm="100000">
                                          <p:val>
                                            <p:strVal val="#ppt_w"/>
                                          </p:val>
                                        </p:tav>
                                      </p:tavLst>
                                    </p:anim>
                                    <p:anim calcmode="lin" valueType="num">
                                      <p:cBhvr>
                                        <p:cTn id="17" dur="500" fill="hold"/>
                                        <p:tgtEl>
                                          <p:spTgt spid="15"/>
                                        </p:tgtEl>
                                        <p:attrNameLst>
                                          <p:attrName>ppt_h</p:attrName>
                                        </p:attrNameLst>
                                      </p:cBhvr>
                                      <p:tavLst>
                                        <p:tav tm="0">
                                          <p:val>
                                            <p:fltVal val="0"/>
                                          </p:val>
                                        </p:tav>
                                        <p:tav tm="100000">
                                          <p:val>
                                            <p:strVal val="#ppt_h"/>
                                          </p:val>
                                        </p:tav>
                                      </p:tavLst>
                                    </p:anim>
                                    <p:animEffect transition="in" filter="fade">
                                      <p:cBhvr>
                                        <p:cTn id="18" dur="500"/>
                                        <p:tgtEl>
                                          <p:spTgt spid="15"/>
                                        </p:tgtEl>
                                      </p:cBhvr>
                                    </p:animEffect>
                                  </p:childTnLst>
                                </p:cTn>
                              </p:par>
                            </p:childTnLst>
                          </p:cTn>
                        </p:par>
                        <p:par>
                          <p:cTn id="19" fill="hold">
                            <p:stCondLst>
                              <p:cond delay="1000"/>
                            </p:stCondLst>
                            <p:childTnLst>
                              <p:par>
                                <p:cTn id="20" presetID="22" presetClass="entr" presetSubtype="8" fill="hold" grpId="0" nodeType="after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wipe(left)">
                                      <p:cBhvr>
                                        <p:cTn id="22" dur="500"/>
                                        <p:tgtEl>
                                          <p:spTgt spid="27"/>
                                        </p:tgtEl>
                                      </p:cBhvr>
                                    </p:animEffect>
                                  </p:childTnLst>
                                </p:cTn>
                              </p:par>
                              <p:par>
                                <p:cTn id="23" presetID="22" presetClass="entr" presetSubtype="2"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wipe(right)">
                                      <p:cBhvr>
                                        <p:cTn id="25" dur="500"/>
                                        <p:tgtEl>
                                          <p:spTgt spid="28"/>
                                        </p:tgtEl>
                                      </p:cBhvr>
                                    </p:animEffect>
                                  </p:childTnLst>
                                </p:cTn>
                              </p:par>
                            </p:childTnLst>
                          </p:cTn>
                        </p:par>
                        <p:par>
                          <p:cTn id="26" fill="hold">
                            <p:stCondLst>
                              <p:cond delay="1500"/>
                            </p:stCondLst>
                            <p:childTnLst>
                              <p:par>
                                <p:cTn id="27" presetID="47" presetClass="entr" presetSubtype="0" fill="hold" grpId="0" nodeType="after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1000"/>
                                        <p:tgtEl>
                                          <p:spTgt spid="17"/>
                                        </p:tgtEl>
                                      </p:cBhvr>
                                    </p:animEffect>
                                    <p:anim calcmode="lin" valueType="num">
                                      <p:cBhvr>
                                        <p:cTn id="30" dur="1000" fill="hold"/>
                                        <p:tgtEl>
                                          <p:spTgt spid="17"/>
                                        </p:tgtEl>
                                        <p:attrNameLst>
                                          <p:attrName>ppt_x</p:attrName>
                                        </p:attrNameLst>
                                      </p:cBhvr>
                                      <p:tavLst>
                                        <p:tav tm="0">
                                          <p:val>
                                            <p:strVal val="#ppt_x"/>
                                          </p:val>
                                        </p:tav>
                                        <p:tav tm="100000">
                                          <p:val>
                                            <p:strVal val="#ppt_x"/>
                                          </p:val>
                                        </p:tav>
                                      </p:tavLst>
                                    </p:anim>
                                    <p:anim calcmode="lin" valueType="num">
                                      <p:cBhvr>
                                        <p:cTn id="31" dur="1000" fill="hold"/>
                                        <p:tgtEl>
                                          <p:spTgt spid="17"/>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1000"/>
                                        <p:tgtEl>
                                          <p:spTgt spid="16"/>
                                        </p:tgtEl>
                                      </p:cBhvr>
                                    </p:animEffect>
                                    <p:anim calcmode="lin" valueType="num">
                                      <p:cBhvr>
                                        <p:cTn id="35" dur="1000" fill="hold"/>
                                        <p:tgtEl>
                                          <p:spTgt spid="16"/>
                                        </p:tgtEl>
                                        <p:attrNameLst>
                                          <p:attrName>ppt_x</p:attrName>
                                        </p:attrNameLst>
                                      </p:cBhvr>
                                      <p:tavLst>
                                        <p:tav tm="0">
                                          <p:val>
                                            <p:strVal val="#ppt_x"/>
                                          </p:val>
                                        </p:tav>
                                        <p:tav tm="100000">
                                          <p:val>
                                            <p:strVal val="#ppt_x"/>
                                          </p:val>
                                        </p:tav>
                                      </p:tavLst>
                                    </p:anim>
                                    <p:anim calcmode="lin" valueType="num">
                                      <p:cBhvr>
                                        <p:cTn id="36" dur="1000" fill="hold"/>
                                        <p:tgtEl>
                                          <p:spTgt spid="16"/>
                                        </p:tgtEl>
                                        <p:attrNameLst>
                                          <p:attrName>ppt_y</p:attrName>
                                        </p:attrNameLst>
                                      </p:cBhvr>
                                      <p:tavLst>
                                        <p:tav tm="0">
                                          <p:val>
                                            <p:strVal val="#ppt_y+.1"/>
                                          </p:val>
                                        </p:tav>
                                        <p:tav tm="100000">
                                          <p:val>
                                            <p:strVal val="#ppt_y"/>
                                          </p:val>
                                        </p:tav>
                                      </p:tavLst>
                                    </p:anim>
                                  </p:childTnLst>
                                </p:cTn>
                              </p:par>
                            </p:childTnLst>
                          </p:cTn>
                        </p:par>
                        <p:par>
                          <p:cTn id="37" fill="hold">
                            <p:stCondLst>
                              <p:cond delay="2500"/>
                            </p:stCondLst>
                            <p:childTnLst>
                              <p:par>
                                <p:cTn id="38" presetID="22" presetClass="entr" presetSubtype="4" fill="hold" grpId="0" nodeType="after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wipe(down)">
                                      <p:cBhvr>
                                        <p:cTn id="40" dur="500"/>
                                        <p:tgtEl>
                                          <p:spTgt spid="23"/>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wipe(down)">
                                      <p:cBhvr>
                                        <p:cTn id="43" dur="500"/>
                                        <p:tgtEl>
                                          <p:spTgt spid="22"/>
                                        </p:tgtEl>
                                      </p:cBhvr>
                                    </p:animEffect>
                                  </p:childTnLst>
                                </p:cTn>
                              </p:par>
                            </p:childTnLst>
                          </p:cTn>
                        </p:par>
                        <p:par>
                          <p:cTn id="44" fill="hold">
                            <p:stCondLst>
                              <p:cond delay="3000"/>
                            </p:stCondLst>
                            <p:childTnLst>
                              <p:par>
                                <p:cTn id="45" presetID="16" presetClass="entr" presetSubtype="37" fill="hold" grpId="0" nodeType="after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barn(outVertical)">
                                      <p:cBhvr>
                                        <p:cTn id="47" dur="500"/>
                                        <p:tgtEl>
                                          <p:spTgt spid="26"/>
                                        </p:tgtEl>
                                      </p:cBhvr>
                                    </p:animEffect>
                                  </p:childTnLst>
                                </p:cTn>
                              </p:par>
                              <p:par>
                                <p:cTn id="48" presetID="16" presetClass="entr" presetSubtype="37" fill="hold" grpId="0" nodeType="withEffect">
                                  <p:stCondLst>
                                    <p:cond delay="0"/>
                                  </p:stCondLst>
                                  <p:childTnLst>
                                    <p:set>
                                      <p:cBhvr>
                                        <p:cTn id="49" dur="1" fill="hold">
                                          <p:stCondLst>
                                            <p:cond delay="0"/>
                                          </p:stCondLst>
                                        </p:cTn>
                                        <p:tgtEl>
                                          <p:spTgt spid="25"/>
                                        </p:tgtEl>
                                        <p:attrNameLst>
                                          <p:attrName>style.visibility</p:attrName>
                                        </p:attrNameLst>
                                      </p:cBhvr>
                                      <p:to>
                                        <p:strVal val="visible"/>
                                      </p:to>
                                    </p:set>
                                    <p:animEffect transition="in" filter="barn(outVertical)">
                                      <p:cBhvr>
                                        <p:cTn id="50" dur="500"/>
                                        <p:tgtEl>
                                          <p:spTgt spid="25"/>
                                        </p:tgtEl>
                                      </p:cBhvr>
                                    </p:animEffect>
                                  </p:childTnLst>
                                </p:cTn>
                              </p:par>
                            </p:childTnLst>
                          </p:cTn>
                        </p:par>
                        <p:par>
                          <p:cTn id="51" fill="hold">
                            <p:stCondLst>
                              <p:cond delay="3500"/>
                            </p:stCondLst>
                            <p:childTnLst>
                              <p:par>
                                <p:cTn id="52" presetID="16" presetClass="entr" presetSubtype="37" fill="hold" grpId="0" nodeType="after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barn(outVertical)">
                                      <p:cBhvr>
                                        <p:cTn id="54" dur="500"/>
                                        <p:tgtEl>
                                          <p:spTgt spid="13"/>
                                        </p:tgtEl>
                                      </p:cBhvr>
                                    </p:animEffect>
                                  </p:childTnLst>
                                </p:cTn>
                              </p:par>
                            </p:childTnLst>
                          </p:cTn>
                        </p:par>
                        <p:par>
                          <p:cTn id="55" fill="hold">
                            <p:stCondLst>
                              <p:cond delay="4000"/>
                            </p:stCondLst>
                            <p:childTnLst>
                              <p:par>
                                <p:cTn id="56" presetID="22" presetClass="entr" presetSubtype="1" fill="hold" grpId="0" nodeType="after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wipe(up)">
                                      <p:cBhvr>
                                        <p:cTn id="5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p:bldP spid="17" grpId="0"/>
      <p:bldP spid="23" grpId="0" animBg="1"/>
      <p:bldP spid="25" grpId="0" animBg="1"/>
      <p:bldP spid="26" grpId="0" animBg="1"/>
      <p:bldP spid="27" grpId="0" animBg="1"/>
      <p:bldP spid="28" grpId="0" animBg="1"/>
      <p:bldP spid="18" grpId="0"/>
      <p:bldP spid="22" grpId="0" animBg="1"/>
      <p:bldP spid="1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5445250" y="1872450"/>
            <a:ext cx="1665886" cy="1665886"/>
            <a:chOff x="5182632" y="1700808"/>
            <a:chExt cx="2015329" cy="2015329"/>
          </a:xfrm>
        </p:grpSpPr>
        <p:sp>
          <p:nvSpPr>
            <p:cNvPr id="21" name="Oval 6"/>
            <p:cNvSpPr>
              <a:spLocks noChangeArrowheads="1"/>
            </p:cNvSpPr>
            <p:nvPr/>
          </p:nvSpPr>
          <p:spPr bwMode="auto">
            <a:xfrm>
              <a:off x="5182632" y="1700808"/>
              <a:ext cx="2015329" cy="2015329"/>
            </a:xfrm>
            <a:prstGeom prst="ellipse">
              <a:avLst/>
            </a:prstGeom>
            <a:solidFill>
              <a:schemeClr val="accent5">
                <a:lumMod val="7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75585" tIns="37793" rIns="75585" bIns="37793" numCol="1" anchor="t" anchorCtr="0" compatLnSpc="1"/>
            <a:lstStyle/>
            <a:p>
              <a:endParaRPr lang="zh-CN" altLang="en-US" sz="1490"/>
            </a:p>
          </p:txBody>
        </p:sp>
        <p:sp>
          <p:nvSpPr>
            <p:cNvPr id="22" name="Freeform 7"/>
            <p:cNvSpPr>
              <a:spLocks noEditPoints="1"/>
            </p:cNvSpPr>
            <p:nvPr/>
          </p:nvSpPr>
          <p:spPr bwMode="auto">
            <a:xfrm>
              <a:off x="5769195" y="1999060"/>
              <a:ext cx="886234" cy="1418826"/>
            </a:xfrm>
            <a:custGeom>
              <a:avLst/>
              <a:gdLst>
                <a:gd name="T0" fmla="*/ 74 w 991"/>
                <a:gd name="T1" fmla="*/ 0 h 1589"/>
                <a:gd name="T2" fmla="*/ 0 w 991"/>
                <a:gd name="T3" fmla="*/ 1517 h 1589"/>
                <a:gd name="T4" fmla="*/ 917 w 991"/>
                <a:gd name="T5" fmla="*/ 1589 h 1589"/>
                <a:gd name="T6" fmla="*/ 991 w 991"/>
                <a:gd name="T7" fmla="*/ 72 h 1589"/>
                <a:gd name="T8" fmla="*/ 401 w 991"/>
                <a:gd name="T9" fmla="*/ 38 h 1589"/>
                <a:gd name="T10" fmla="*/ 577 w 991"/>
                <a:gd name="T11" fmla="*/ 38 h 1589"/>
                <a:gd name="T12" fmla="*/ 577 w 991"/>
                <a:gd name="T13" fmla="*/ 88 h 1589"/>
                <a:gd name="T14" fmla="*/ 376 w 991"/>
                <a:gd name="T15" fmla="*/ 63 h 1589"/>
                <a:gd name="T16" fmla="*/ 753 w 991"/>
                <a:gd name="T17" fmla="*/ 1472 h 1589"/>
                <a:gd name="T18" fmla="*/ 722 w 991"/>
                <a:gd name="T19" fmla="*/ 1503 h 1589"/>
                <a:gd name="T20" fmla="*/ 180 w 991"/>
                <a:gd name="T21" fmla="*/ 1472 h 1589"/>
                <a:gd name="T22" fmla="*/ 211 w 991"/>
                <a:gd name="T23" fmla="*/ 1439 h 1589"/>
                <a:gd name="T24" fmla="*/ 753 w 991"/>
                <a:gd name="T25" fmla="*/ 1470 h 1589"/>
                <a:gd name="T26" fmla="*/ 866 w 991"/>
                <a:gd name="T27" fmla="*/ 1503 h 1589"/>
                <a:gd name="T28" fmla="*/ 835 w 991"/>
                <a:gd name="T29" fmla="*/ 1471 h 1589"/>
                <a:gd name="T30" fmla="*/ 898 w 991"/>
                <a:gd name="T31" fmla="*/ 1471 h 1589"/>
                <a:gd name="T32" fmla="*/ 903 w 991"/>
                <a:gd name="T33" fmla="*/ 1349 h 1589"/>
                <a:gd name="T34" fmla="*/ 88 w 991"/>
                <a:gd name="T35" fmla="*/ 1349 h 1589"/>
                <a:gd name="T36" fmla="*/ 903 w 991"/>
                <a:gd name="T37" fmla="*/ 141 h 1589"/>
                <a:gd name="T38" fmla="*/ 211 w 991"/>
                <a:gd name="T39" fmla="*/ 877 h 1589"/>
                <a:gd name="T40" fmla="*/ 347 w 991"/>
                <a:gd name="T41" fmla="*/ 1004 h 1589"/>
                <a:gd name="T42" fmla="*/ 289 w 991"/>
                <a:gd name="T43" fmla="*/ 556 h 1589"/>
                <a:gd name="T44" fmla="*/ 145 w 991"/>
                <a:gd name="T45" fmla="*/ 1004 h 1589"/>
                <a:gd name="T46" fmla="*/ 211 w 991"/>
                <a:gd name="T47" fmla="*/ 877 h 1589"/>
                <a:gd name="T48" fmla="*/ 222 w 991"/>
                <a:gd name="T49" fmla="*/ 823 h 1589"/>
                <a:gd name="T50" fmla="*/ 306 w 991"/>
                <a:gd name="T51" fmla="*/ 823 h 1589"/>
                <a:gd name="T52" fmla="*/ 456 w 991"/>
                <a:gd name="T53" fmla="*/ 818 h 1589"/>
                <a:gd name="T54" fmla="*/ 621 w 991"/>
                <a:gd name="T55" fmla="*/ 684 h 1589"/>
                <a:gd name="T56" fmla="*/ 420 w 991"/>
                <a:gd name="T57" fmla="*/ 556 h 1589"/>
                <a:gd name="T58" fmla="*/ 456 w 991"/>
                <a:gd name="T59" fmla="*/ 1004 h 1589"/>
                <a:gd name="T60" fmla="*/ 456 w 991"/>
                <a:gd name="T61" fmla="*/ 608 h 1589"/>
                <a:gd name="T62" fmla="*/ 584 w 991"/>
                <a:gd name="T63" fmla="*/ 684 h 1589"/>
                <a:gd name="T64" fmla="*/ 456 w 991"/>
                <a:gd name="T65" fmla="*/ 765 h 1589"/>
                <a:gd name="T66" fmla="*/ 690 w 991"/>
                <a:gd name="T67" fmla="*/ 818 h 1589"/>
                <a:gd name="T68" fmla="*/ 856 w 991"/>
                <a:gd name="T69" fmla="*/ 684 h 1589"/>
                <a:gd name="T70" fmla="*/ 654 w 991"/>
                <a:gd name="T71" fmla="*/ 556 h 1589"/>
                <a:gd name="T72" fmla="*/ 690 w 991"/>
                <a:gd name="T73" fmla="*/ 1004 h 1589"/>
                <a:gd name="T74" fmla="*/ 690 w 991"/>
                <a:gd name="T75" fmla="*/ 608 h 1589"/>
                <a:gd name="T76" fmla="*/ 818 w 991"/>
                <a:gd name="T77" fmla="*/ 684 h 1589"/>
                <a:gd name="T78" fmla="*/ 690 w 991"/>
                <a:gd name="T79" fmla="*/ 765 h 1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991" h="1589">
                  <a:moveTo>
                    <a:pt x="917" y="0"/>
                  </a:moveTo>
                  <a:lnTo>
                    <a:pt x="74" y="0"/>
                  </a:lnTo>
                  <a:cubicBezTo>
                    <a:pt x="33" y="0"/>
                    <a:pt x="0" y="32"/>
                    <a:pt x="0" y="72"/>
                  </a:cubicBezTo>
                  <a:lnTo>
                    <a:pt x="0" y="1517"/>
                  </a:lnTo>
                  <a:cubicBezTo>
                    <a:pt x="0" y="1556"/>
                    <a:pt x="33" y="1589"/>
                    <a:pt x="74" y="1589"/>
                  </a:cubicBezTo>
                  <a:lnTo>
                    <a:pt x="917" y="1589"/>
                  </a:lnTo>
                  <a:cubicBezTo>
                    <a:pt x="957" y="1589"/>
                    <a:pt x="991" y="1556"/>
                    <a:pt x="991" y="1517"/>
                  </a:cubicBezTo>
                  <a:lnTo>
                    <a:pt x="991" y="72"/>
                  </a:lnTo>
                  <a:cubicBezTo>
                    <a:pt x="991" y="32"/>
                    <a:pt x="957" y="0"/>
                    <a:pt x="917" y="0"/>
                  </a:cubicBezTo>
                  <a:close/>
                  <a:moveTo>
                    <a:pt x="401" y="38"/>
                  </a:moveTo>
                  <a:lnTo>
                    <a:pt x="401" y="38"/>
                  </a:lnTo>
                  <a:lnTo>
                    <a:pt x="577" y="38"/>
                  </a:lnTo>
                  <a:cubicBezTo>
                    <a:pt x="591" y="38"/>
                    <a:pt x="602" y="49"/>
                    <a:pt x="602" y="63"/>
                  </a:cubicBezTo>
                  <a:cubicBezTo>
                    <a:pt x="602" y="77"/>
                    <a:pt x="591" y="88"/>
                    <a:pt x="577" y="88"/>
                  </a:cubicBezTo>
                  <a:lnTo>
                    <a:pt x="401" y="88"/>
                  </a:lnTo>
                  <a:cubicBezTo>
                    <a:pt x="387" y="88"/>
                    <a:pt x="376" y="77"/>
                    <a:pt x="376" y="63"/>
                  </a:cubicBezTo>
                  <a:cubicBezTo>
                    <a:pt x="376" y="49"/>
                    <a:pt x="387" y="38"/>
                    <a:pt x="401" y="38"/>
                  </a:cubicBezTo>
                  <a:close/>
                  <a:moveTo>
                    <a:pt x="753" y="1472"/>
                  </a:moveTo>
                  <a:lnTo>
                    <a:pt x="753" y="1472"/>
                  </a:lnTo>
                  <a:cubicBezTo>
                    <a:pt x="753" y="1489"/>
                    <a:pt x="739" y="1503"/>
                    <a:pt x="722" y="1503"/>
                  </a:cubicBezTo>
                  <a:lnTo>
                    <a:pt x="211" y="1503"/>
                  </a:lnTo>
                  <a:cubicBezTo>
                    <a:pt x="194" y="1503"/>
                    <a:pt x="180" y="1489"/>
                    <a:pt x="180" y="1472"/>
                  </a:cubicBezTo>
                  <a:lnTo>
                    <a:pt x="180" y="1470"/>
                  </a:lnTo>
                  <a:cubicBezTo>
                    <a:pt x="180" y="1453"/>
                    <a:pt x="194" y="1439"/>
                    <a:pt x="211" y="1439"/>
                  </a:cubicBezTo>
                  <a:lnTo>
                    <a:pt x="722" y="1439"/>
                  </a:lnTo>
                  <a:cubicBezTo>
                    <a:pt x="739" y="1439"/>
                    <a:pt x="753" y="1453"/>
                    <a:pt x="753" y="1470"/>
                  </a:cubicBezTo>
                  <a:lnTo>
                    <a:pt x="753" y="1472"/>
                  </a:lnTo>
                  <a:close/>
                  <a:moveTo>
                    <a:pt x="866" y="1503"/>
                  </a:moveTo>
                  <a:lnTo>
                    <a:pt x="866" y="1503"/>
                  </a:lnTo>
                  <a:cubicBezTo>
                    <a:pt x="849" y="1503"/>
                    <a:pt x="835" y="1488"/>
                    <a:pt x="835" y="1471"/>
                  </a:cubicBezTo>
                  <a:cubicBezTo>
                    <a:pt x="835" y="1453"/>
                    <a:pt x="849" y="1439"/>
                    <a:pt x="866" y="1439"/>
                  </a:cubicBezTo>
                  <a:cubicBezTo>
                    <a:pt x="884" y="1439"/>
                    <a:pt x="898" y="1453"/>
                    <a:pt x="898" y="1471"/>
                  </a:cubicBezTo>
                  <a:cubicBezTo>
                    <a:pt x="898" y="1488"/>
                    <a:pt x="884" y="1503"/>
                    <a:pt x="866" y="1503"/>
                  </a:cubicBezTo>
                  <a:close/>
                  <a:moveTo>
                    <a:pt x="903" y="1349"/>
                  </a:moveTo>
                  <a:lnTo>
                    <a:pt x="903" y="1349"/>
                  </a:lnTo>
                  <a:lnTo>
                    <a:pt x="88" y="1349"/>
                  </a:lnTo>
                  <a:lnTo>
                    <a:pt x="88" y="141"/>
                  </a:lnTo>
                  <a:lnTo>
                    <a:pt x="903" y="141"/>
                  </a:lnTo>
                  <a:lnTo>
                    <a:pt x="903" y="1349"/>
                  </a:lnTo>
                  <a:close/>
                  <a:moveTo>
                    <a:pt x="211" y="877"/>
                  </a:moveTo>
                  <a:lnTo>
                    <a:pt x="320" y="877"/>
                  </a:lnTo>
                  <a:lnTo>
                    <a:pt x="347" y="1004"/>
                  </a:lnTo>
                  <a:lnTo>
                    <a:pt x="387" y="1004"/>
                  </a:lnTo>
                  <a:lnTo>
                    <a:pt x="289" y="556"/>
                  </a:lnTo>
                  <a:lnTo>
                    <a:pt x="247" y="556"/>
                  </a:lnTo>
                  <a:lnTo>
                    <a:pt x="145" y="1004"/>
                  </a:lnTo>
                  <a:lnTo>
                    <a:pt x="183" y="1004"/>
                  </a:lnTo>
                  <a:lnTo>
                    <a:pt x="211" y="877"/>
                  </a:lnTo>
                  <a:close/>
                  <a:moveTo>
                    <a:pt x="306" y="823"/>
                  </a:moveTo>
                  <a:lnTo>
                    <a:pt x="222" y="823"/>
                  </a:lnTo>
                  <a:lnTo>
                    <a:pt x="266" y="623"/>
                  </a:lnTo>
                  <a:lnTo>
                    <a:pt x="306" y="823"/>
                  </a:lnTo>
                  <a:close/>
                  <a:moveTo>
                    <a:pt x="456" y="1004"/>
                  </a:moveTo>
                  <a:lnTo>
                    <a:pt x="456" y="818"/>
                  </a:lnTo>
                  <a:lnTo>
                    <a:pt x="541" y="818"/>
                  </a:lnTo>
                  <a:cubicBezTo>
                    <a:pt x="592" y="815"/>
                    <a:pt x="619" y="770"/>
                    <a:pt x="621" y="684"/>
                  </a:cubicBezTo>
                  <a:cubicBezTo>
                    <a:pt x="619" y="602"/>
                    <a:pt x="592" y="559"/>
                    <a:pt x="541" y="556"/>
                  </a:cubicBezTo>
                  <a:lnTo>
                    <a:pt x="420" y="556"/>
                  </a:lnTo>
                  <a:lnTo>
                    <a:pt x="420" y="1004"/>
                  </a:lnTo>
                  <a:lnTo>
                    <a:pt x="456" y="1004"/>
                  </a:lnTo>
                  <a:close/>
                  <a:moveTo>
                    <a:pt x="456" y="765"/>
                  </a:moveTo>
                  <a:lnTo>
                    <a:pt x="456" y="608"/>
                  </a:lnTo>
                  <a:lnTo>
                    <a:pt x="530" y="608"/>
                  </a:lnTo>
                  <a:cubicBezTo>
                    <a:pt x="566" y="608"/>
                    <a:pt x="584" y="633"/>
                    <a:pt x="584" y="684"/>
                  </a:cubicBezTo>
                  <a:cubicBezTo>
                    <a:pt x="585" y="739"/>
                    <a:pt x="566" y="766"/>
                    <a:pt x="529" y="765"/>
                  </a:cubicBezTo>
                  <a:lnTo>
                    <a:pt x="456" y="765"/>
                  </a:lnTo>
                  <a:close/>
                  <a:moveTo>
                    <a:pt x="690" y="1004"/>
                  </a:moveTo>
                  <a:lnTo>
                    <a:pt x="690" y="818"/>
                  </a:lnTo>
                  <a:lnTo>
                    <a:pt x="775" y="818"/>
                  </a:lnTo>
                  <a:cubicBezTo>
                    <a:pt x="826" y="815"/>
                    <a:pt x="853" y="770"/>
                    <a:pt x="856" y="684"/>
                  </a:cubicBezTo>
                  <a:cubicBezTo>
                    <a:pt x="853" y="602"/>
                    <a:pt x="826" y="559"/>
                    <a:pt x="775" y="556"/>
                  </a:cubicBezTo>
                  <a:lnTo>
                    <a:pt x="654" y="556"/>
                  </a:lnTo>
                  <a:lnTo>
                    <a:pt x="654" y="1004"/>
                  </a:lnTo>
                  <a:lnTo>
                    <a:pt x="690" y="1004"/>
                  </a:lnTo>
                  <a:close/>
                  <a:moveTo>
                    <a:pt x="690" y="765"/>
                  </a:moveTo>
                  <a:lnTo>
                    <a:pt x="690" y="608"/>
                  </a:lnTo>
                  <a:lnTo>
                    <a:pt x="764" y="608"/>
                  </a:lnTo>
                  <a:cubicBezTo>
                    <a:pt x="800" y="608"/>
                    <a:pt x="818" y="633"/>
                    <a:pt x="818" y="684"/>
                  </a:cubicBezTo>
                  <a:cubicBezTo>
                    <a:pt x="819" y="739"/>
                    <a:pt x="801" y="766"/>
                    <a:pt x="763" y="765"/>
                  </a:cubicBezTo>
                  <a:lnTo>
                    <a:pt x="690" y="76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75585" tIns="37793" rIns="75585" bIns="37793" numCol="1" anchor="t" anchorCtr="0" compatLnSpc="1"/>
            <a:lstStyle/>
            <a:p>
              <a:endParaRPr lang="zh-CN" altLang="en-US" sz="1490"/>
            </a:p>
          </p:txBody>
        </p:sp>
      </p:grpSp>
      <p:grpSp>
        <p:nvGrpSpPr>
          <p:cNvPr id="23" name="组合 22"/>
          <p:cNvGrpSpPr/>
          <p:nvPr/>
        </p:nvGrpSpPr>
        <p:grpSpPr>
          <a:xfrm>
            <a:off x="8183278" y="1872450"/>
            <a:ext cx="1667060" cy="1665886"/>
            <a:chOff x="8758812" y="1700808"/>
            <a:chExt cx="2016749" cy="2015329"/>
          </a:xfrm>
        </p:grpSpPr>
        <p:sp>
          <p:nvSpPr>
            <p:cNvPr id="24" name="Oval 8"/>
            <p:cNvSpPr>
              <a:spLocks noChangeArrowheads="1"/>
            </p:cNvSpPr>
            <p:nvPr/>
          </p:nvSpPr>
          <p:spPr bwMode="auto">
            <a:xfrm>
              <a:off x="8758812" y="1700808"/>
              <a:ext cx="2016749" cy="2015329"/>
            </a:xfrm>
            <a:prstGeom prst="ellipse">
              <a:avLst/>
            </a:prstGeom>
            <a:solidFill>
              <a:schemeClr val="bg2">
                <a:lumMod val="2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75585" tIns="37793" rIns="75585" bIns="37793" numCol="1" anchor="t" anchorCtr="0" compatLnSpc="1"/>
            <a:lstStyle/>
            <a:p>
              <a:endParaRPr lang="zh-CN" altLang="en-US" sz="1490"/>
            </a:p>
          </p:txBody>
        </p:sp>
        <p:sp>
          <p:nvSpPr>
            <p:cNvPr id="25" name="Freeform 9"/>
            <p:cNvSpPr>
              <a:spLocks noEditPoints="1"/>
            </p:cNvSpPr>
            <p:nvPr/>
          </p:nvSpPr>
          <p:spPr bwMode="auto">
            <a:xfrm>
              <a:off x="9081207" y="2189373"/>
              <a:ext cx="1380479" cy="1038200"/>
            </a:xfrm>
            <a:custGeom>
              <a:avLst/>
              <a:gdLst>
                <a:gd name="T0" fmla="*/ 42 w 1545"/>
                <a:gd name="T1" fmla="*/ 0 h 1162"/>
                <a:gd name="T2" fmla="*/ 0 w 1545"/>
                <a:gd name="T3" fmla="*/ 932 h 1162"/>
                <a:gd name="T4" fmla="*/ 1503 w 1545"/>
                <a:gd name="T5" fmla="*/ 973 h 1162"/>
                <a:gd name="T6" fmla="*/ 1545 w 1545"/>
                <a:gd name="T7" fmla="*/ 41 h 1162"/>
                <a:gd name="T8" fmla="*/ 866 w 1545"/>
                <a:gd name="T9" fmla="*/ 907 h 1162"/>
                <a:gd name="T10" fmla="*/ 850 w 1545"/>
                <a:gd name="T11" fmla="*/ 922 h 1162"/>
                <a:gd name="T12" fmla="*/ 681 w 1545"/>
                <a:gd name="T13" fmla="*/ 907 h 1162"/>
                <a:gd name="T14" fmla="*/ 696 w 1545"/>
                <a:gd name="T15" fmla="*/ 885 h 1162"/>
                <a:gd name="T16" fmla="*/ 866 w 1545"/>
                <a:gd name="T17" fmla="*/ 900 h 1162"/>
                <a:gd name="T18" fmla="*/ 1481 w 1545"/>
                <a:gd name="T19" fmla="*/ 818 h 1162"/>
                <a:gd name="T20" fmla="*/ 64 w 1545"/>
                <a:gd name="T21" fmla="*/ 818 h 1162"/>
                <a:gd name="T22" fmla="*/ 1481 w 1545"/>
                <a:gd name="T23" fmla="*/ 65 h 1162"/>
                <a:gd name="T24" fmla="*/ 1008 w 1545"/>
                <a:gd name="T25" fmla="*/ 1083 h 1162"/>
                <a:gd name="T26" fmla="*/ 648 w 1545"/>
                <a:gd name="T27" fmla="*/ 1000 h 1162"/>
                <a:gd name="T28" fmla="*/ 1008 w 1545"/>
                <a:gd name="T29" fmla="*/ 1083 h 1162"/>
                <a:gd name="T30" fmla="*/ 477 w 1545"/>
                <a:gd name="T31" fmla="*/ 1162 h 1162"/>
                <a:gd name="T32" fmla="*/ 1051 w 1545"/>
                <a:gd name="T33" fmla="*/ 1107 h 1162"/>
                <a:gd name="T34" fmla="*/ 307 w 1545"/>
                <a:gd name="T35" fmla="*/ 550 h 1162"/>
                <a:gd name="T36" fmla="*/ 533 w 1545"/>
                <a:gd name="T37" fmla="*/ 678 h 1162"/>
                <a:gd name="T38" fmla="*/ 437 w 1545"/>
                <a:gd name="T39" fmla="*/ 230 h 1162"/>
                <a:gd name="T40" fmla="*/ 197 w 1545"/>
                <a:gd name="T41" fmla="*/ 678 h 1162"/>
                <a:gd name="T42" fmla="*/ 307 w 1545"/>
                <a:gd name="T43" fmla="*/ 550 h 1162"/>
                <a:gd name="T44" fmla="*/ 325 w 1545"/>
                <a:gd name="T45" fmla="*/ 497 h 1162"/>
                <a:gd name="T46" fmla="*/ 466 w 1545"/>
                <a:gd name="T47" fmla="*/ 497 h 1162"/>
                <a:gd name="T48" fmla="*/ 715 w 1545"/>
                <a:gd name="T49" fmla="*/ 492 h 1162"/>
                <a:gd name="T50" fmla="*/ 991 w 1545"/>
                <a:gd name="T51" fmla="*/ 358 h 1162"/>
                <a:gd name="T52" fmla="*/ 655 w 1545"/>
                <a:gd name="T53" fmla="*/ 230 h 1162"/>
                <a:gd name="T54" fmla="*/ 715 w 1545"/>
                <a:gd name="T55" fmla="*/ 678 h 1162"/>
                <a:gd name="T56" fmla="*/ 715 w 1545"/>
                <a:gd name="T57" fmla="*/ 282 h 1162"/>
                <a:gd name="T58" fmla="*/ 928 w 1545"/>
                <a:gd name="T59" fmla="*/ 358 h 1162"/>
                <a:gd name="T60" fmla="*/ 715 w 1545"/>
                <a:gd name="T61" fmla="*/ 438 h 1162"/>
                <a:gd name="T62" fmla="*/ 1106 w 1545"/>
                <a:gd name="T63" fmla="*/ 492 h 1162"/>
                <a:gd name="T64" fmla="*/ 1381 w 1545"/>
                <a:gd name="T65" fmla="*/ 358 h 1162"/>
                <a:gd name="T66" fmla="*/ 1045 w 1545"/>
                <a:gd name="T67" fmla="*/ 230 h 1162"/>
                <a:gd name="T68" fmla="*/ 1106 w 1545"/>
                <a:gd name="T69" fmla="*/ 678 h 1162"/>
                <a:gd name="T70" fmla="*/ 1106 w 1545"/>
                <a:gd name="T71" fmla="*/ 282 h 1162"/>
                <a:gd name="T72" fmla="*/ 1318 w 1545"/>
                <a:gd name="T73" fmla="*/ 358 h 1162"/>
                <a:gd name="T74" fmla="*/ 1106 w 1545"/>
                <a:gd name="T75" fmla="*/ 438 h 1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45" h="1162">
                  <a:moveTo>
                    <a:pt x="1503" y="0"/>
                  </a:moveTo>
                  <a:lnTo>
                    <a:pt x="42" y="0"/>
                  </a:lnTo>
                  <a:cubicBezTo>
                    <a:pt x="19" y="0"/>
                    <a:pt x="0" y="18"/>
                    <a:pt x="0" y="41"/>
                  </a:cubicBezTo>
                  <a:lnTo>
                    <a:pt x="0" y="932"/>
                  </a:lnTo>
                  <a:cubicBezTo>
                    <a:pt x="0" y="955"/>
                    <a:pt x="19" y="973"/>
                    <a:pt x="42" y="973"/>
                  </a:cubicBezTo>
                  <a:lnTo>
                    <a:pt x="1503" y="973"/>
                  </a:lnTo>
                  <a:cubicBezTo>
                    <a:pt x="1526" y="973"/>
                    <a:pt x="1545" y="955"/>
                    <a:pt x="1545" y="932"/>
                  </a:cubicBezTo>
                  <a:lnTo>
                    <a:pt x="1545" y="41"/>
                  </a:lnTo>
                  <a:cubicBezTo>
                    <a:pt x="1545" y="18"/>
                    <a:pt x="1526" y="0"/>
                    <a:pt x="1503" y="0"/>
                  </a:cubicBezTo>
                  <a:close/>
                  <a:moveTo>
                    <a:pt x="866" y="907"/>
                  </a:moveTo>
                  <a:lnTo>
                    <a:pt x="866" y="907"/>
                  </a:lnTo>
                  <a:cubicBezTo>
                    <a:pt x="866" y="915"/>
                    <a:pt x="859" y="922"/>
                    <a:pt x="850" y="922"/>
                  </a:cubicBezTo>
                  <a:lnTo>
                    <a:pt x="696" y="922"/>
                  </a:lnTo>
                  <a:cubicBezTo>
                    <a:pt x="687" y="922"/>
                    <a:pt x="681" y="915"/>
                    <a:pt x="681" y="907"/>
                  </a:cubicBezTo>
                  <a:lnTo>
                    <a:pt x="681" y="900"/>
                  </a:lnTo>
                  <a:cubicBezTo>
                    <a:pt x="681" y="892"/>
                    <a:pt x="687" y="885"/>
                    <a:pt x="696" y="885"/>
                  </a:cubicBezTo>
                  <a:lnTo>
                    <a:pt x="850" y="885"/>
                  </a:lnTo>
                  <a:cubicBezTo>
                    <a:pt x="859" y="885"/>
                    <a:pt x="866" y="892"/>
                    <a:pt x="866" y="900"/>
                  </a:cubicBezTo>
                  <a:lnTo>
                    <a:pt x="866" y="907"/>
                  </a:lnTo>
                  <a:close/>
                  <a:moveTo>
                    <a:pt x="1481" y="818"/>
                  </a:moveTo>
                  <a:lnTo>
                    <a:pt x="1481" y="818"/>
                  </a:lnTo>
                  <a:lnTo>
                    <a:pt x="64" y="818"/>
                  </a:lnTo>
                  <a:lnTo>
                    <a:pt x="64" y="65"/>
                  </a:lnTo>
                  <a:lnTo>
                    <a:pt x="1481" y="65"/>
                  </a:lnTo>
                  <a:lnTo>
                    <a:pt x="1481" y="818"/>
                  </a:lnTo>
                  <a:close/>
                  <a:moveTo>
                    <a:pt x="1008" y="1083"/>
                  </a:moveTo>
                  <a:lnTo>
                    <a:pt x="537" y="1083"/>
                  </a:lnTo>
                  <a:lnTo>
                    <a:pt x="648" y="1000"/>
                  </a:lnTo>
                  <a:lnTo>
                    <a:pt x="897" y="1000"/>
                  </a:lnTo>
                  <a:lnTo>
                    <a:pt x="1008" y="1083"/>
                  </a:lnTo>
                  <a:close/>
                  <a:moveTo>
                    <a:pt x="1051" y="1162"/>
                  </a:moveTo>
                  <a:lnTo>
                    <a:pt x="477" y="1162"/>
                  </a:lnTo>
                  <a:lnTo>
                    <a:pt x="477" y="1107"/>
                  </a:lnTo>
                  <a:lnTo>
                    <a:pt x="1051" y="1107"/>
                  </a:lnTo>
                  <a:lnTo>
                    <a:pt x="1051" y="1162"/>
                  </a:lnTo>
                  <a:close/>
                  <a:moveTo>
                    <a:pt x="307" y="550"/>
                  </a:moveTo>
                  <a:lnTo>
                    <a:pt x="489" y="550"/>
                  </a:lnTo>
                  <a:lnTo>
                    <a:pt x="533" y="678"/>
                  </a:lnTo>
                  <a:lnTo>
                    <a:pt x="600" y="678"/>
                  </a:lnTo>
                  <a:lnTo>
                    <a:pt x="437" y="230"/>
                  </a:lnTo>
                  <a:lnTo>
                    <a:pt x="367" y="230"/>
                  </a:lnTo>
                  <a:lnTo>
                    <a:pt x="197" y="678"/>
                  </a:lnTo>
                  <a:lnTo>
                    <a:pt x="260" y="678"/>
                  </a:lnTo>
                  <a:lnTo>
                    <a:pt x="307" y="550"/>
                  </a:lnTo>
                  <a:close/>
                  <a:moveTo>
                    <a:pt x="466" y="497"/>
                  </a:moveTo>
                  <a:lnTo>
                    <a:pt x="325" y="497"/>
                  </a:lnTo>
                  <a:lnTo>
                    <a:pt x="399" y="297"/>
                  </a:lnTo>
                  <a:lnTo>
                    <a:pt x="466" y="497"/>
                  </a:lnTo>
                  <a:close/>
                  <a:moveTo>
                    <a:pt x="715" y="678"/>
                  </a:moveTo>
                  <a:lnTo>
                    <a:pt x="715" y="492"/>
                  </a:lnTo>
                  <a:lnTo>
                    <a:pt x="856" y="492"/>
                  </a:lnTo>
                  <a:cubicBezTo>
                    <a:pt x="942" y="489"/>
                    <a:pt x="986" y="444"/>
                    <a:pt x="991" y="358"/>
                  </a:cubicBezTo>
                  <a:cubicBezTo>
                    <a:pt x="986" y="276"/>
                    <a:pt x="942" y="233"/>
                    <a:pt x="856" y="230"/>
                  </a:cubicBezTo>
                  <a:lnTo>
                    <a:pt x="655" y="230"/>
                  </a:lnTo>
                  <a:lnTo>
                    <a:pt x="655" y="678"/>
                  </a:lnTo>
                  <a:lnTo>
                    <a:pt x="715" y="678"/>
                  </a:lnTo>
                  <a:close/>
                  <a:moveTo>
                    <a:pt x="715" y="438"/>
                  </a:moveTo>
                  <a:lnTo>
                    <a:pt x="715" y="282"/>
                  </a:lnTo>
                  <a:lnTo>
                    <a:pt x="838" y="282"/>
                  </a:lnTo>
                  <a:cubicBezTo>
                    <a:pt x="898" y="282"/>
                    <a:pt x="928" y="307"/>
                    <a:pt x="928" y="358"/>
                  </a:cubicBezTo>
                  <a:cubicBezTo>
                    <a:pt x="930" y="413"/>
                    <a:pt x="899" y="440"/>
                    <a:pt x="836" y="438"/>
                  </a:cubicBezTo>
                  <a:lnTo>
                    <a:pt x="715" y="438"/>
                  </a:lnTo>
                  <a:close/>
                  <a:moveTo>
                    <a:pt x="1106" y="678"/>
                  </a:moveTo>
                  <a:lnTo>
                    <a:pt x="1106" y="492"/>
                  </a:lnTo>
                  <a:lnTo>
                    <a:pt x="1247" y="492"/>
                  </a:lnTo>
                  <a:cubicBezTo>
                    <a:pt x="1332" y="489"/>
                    <a:pt x="1377" y="444"/>
                    <a:pt x="1381" y="358"/>
                  </a:cubicBezTo>
                  <a:cubicBezTo>
                    <a:pt x="1377" y="276"/>
                    <a:pt x="1332" y="233"/>
                    <a:pt x="1247" y="230"/>
                  </a:cubicBezTo>
                  <a:lnTo>
                    <a:pt x="1045" y="230"/>
                  </a:lnTo>
                  <a:lnTo>
                    <a:pt x="1045" y="678"/>
                  </a:lnTo>
                  <a:lnTo>
                    <a:pt x="1106" y="678"/>
                  </a:lnTo>
                  <a:close/>
                  <a:moveTo>
                    <a:pt x="1106" y="438"/>
                  </a:moveTo>
                  <a:lnTo>
                    <a:pt x="1106" y="282"/>
                  </a:lnTo>
                  <a:lnTo>
                    <a:pt x="1229" y="282"/>
                  </a:lnTo>
                  <a:cubicBezTo>
                    <a:pt x="1289" y="282"/>
                    <a:pt x="1318" y="307"/>
                    <a:pt x="1318" y="358"/>
                  </a:cubicBezTo>
                  <a:cubicBezTo>
                    <a:pt x="1320" y="413"/>
                    <a:pt x="1289" y="440"/>
                    <a:pt x="1227" y="438"/>
                  </a:cubicBezTo>
                  <a:lnTo>
                    <a:pt x="1106" y="438"/>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75585" tIns="37793" rIns="75585" bIns="37793" numCol="1" anchor="t" anchorCtr="0" compatLnSpc="1"/>
            <a:lstStyle/>
            <a:p>
              <a:endParaRPr lang="zh-CN" altLang="en-US" sz="1490"/>
            </a:p>
          </p:txBody>
        </p:sp>
      </p:grpSp>
      <p:grpSp>
        <p:nvGrpSpPr>
          <p:cNvPr id="26" name="组合 25"/>
          <p:cNvGrpSpPr/>
          <p:nvPr/>
        </p:nvGrpSpPr>
        <p:grpSpPr>
          <a:xfrm>
            <a:off x="2754333" y="1872450"/>
            <a:ext cx="1667060" cy="1665886"/>
            <a:chOff x="1204523" y="1700808"/>
            <a:chExt cx="2016749" cy="2015329"/>
          </a:xfrm>
        </p:grpSpPr>
        <p:sp>
          <p:nvSpPr>
            <p:cNvPr id="27" name="Oval 10"/>
            <p:cNvSpPr>
              <a:spLocks noChangeArrowheads="1"/>
            </p:cNvSpPr>
            <p:nvPr/>
          </p:nvSpPr>
          <p:spPr bwMode="auto">
            <a:xfrm>
              <a:off x="1204523" y="1700808"/>
              <a:ext cx="2016749" cy="2015329"/>
            </a:xfrm>
            <a:prstGeom prst="ellipse">
              <a:avLst/>
            </a:prstGeom>
            <a:solidFill>
              <a:schemeClr val="bg2">
                <a:lumMod val="25000"/>
              </a:schemeClr>
            </a:solidFill>
            <a:ln>
              <a:noFill/>
            </a:ln>
          </p:spPr>
          <p:txBody>
            <a:bodyPr vert="horz" wrap="square" lIns="75585" tIns="37793" rIns="75585" bIns="37793" numCol="1" anchor="t" anchorCtr="0" compatLnSpc="1"/>
            <a:lstStyle/>
            <a:p>
              <a:endParaRPr lang="zh-CN" altLang="en-US" sz="1490"/>
            </a:p>
          </p:txBody>
        </p:sp>
        <p:sp>
          <p:nvSpPr>
            <p:cNvPr id="28" name="Freeform 11"/>
            <p:cNvSpPr>
              <a:spLocks noEditPoints="1"/>
            </p:cNvSpPr>
            <p:nvPr/>
          </p:nvSpPr>
          <p:spPr bwMode="auto">
            <a:xfrm>
              <a:off x="1453066" y="2193633"/>
              <a:ext cx="1560850" cy="1029678"/>
            </a:xfrm>
            <a:custGeom>
              <a:avLst/>
              <a:gdLst>
                <a:gd name="T0" fmla="*/ 1295 w 1747"/>
                <a:gd name="T1" fmla="*/ 377 h 1154"/>
                <a:gd name="T2" fmla="*/ 1260 w 1747"/>
                <a:gd name="T3" fmla="*/ 0 h 1154"/>
                <a:gd name="T4" fmla="*/ 641 w 1747"/>
                <a:gd name="T5" fmla="*/ 1031 h 1154"/>
                <a:gd name="T6" fmla="*/ 59 w 1747"/>
                <a:gd name="T7" fmla="*/ 1031 h 1154"/>
                <a:gd name="T8" fmla="*/ 1747 w 1747"/>
                <a:gd name="T9" fmla="*/ 1154 h 1154"/>
                <a:gd name="T10" fmla="*/ 371 w 1747"/>
                <a:gd name="T11" fmla="*/ 962 h 1154"/>
                <a:gd name="T12" fmla="*/ 270 w 1747"/>
                <a:gd name="T13" fmla="*/ 863 h 1154"/>
                <a:gd name="T14" fmla="*/ 371 w 1747"/>
                <a:gd name="T15" fmla="*/ 830 h 1154"/>
                <a:gd name="T16" fmla="*/ 270 w 1747"/>
                <a:gd name="T17" fmla="*/ 731 h 1154"/>
                <a:gd name="T18" fmla="*/ 371 w 1747"/>
                <a:gd name="T19" fmla="*/ 691 h 1154"/>
                <a:gd name="T20" fmla="*/ 270 w 1747"/>
                <a:gd name="T21" fmla="*/ 592 h 1154"/>
                <a:gd name="T22" fmla="*/ 371 w 1747"/>
                <a:gd name="T23" fmla="*/ 559 h 1154"/>
                <a:gd name="T24" fmla="*/ 270 w 1747"/>
                <a:gd name="T25" fmla="*/ 460 h 1154"/>
                <a:gd name="T26" fmla="*/ 524 w 1747"/>
                <a:gd name="T27" fmla="*/ 962 h 1154"/>
                <a:gd name="T28" fmla="*/ 422 w 1747"/>
                <a:gd name="T29" fmla="*/ 863 h 1154"/>
                <a:gd name="T30" fmla="*/ 524 w 1747"/>
                <a:gd name="T31" fmla="*/ 830 h 1154"/>
                <a:gd name="T32" fmla="*/ 422 w 1747"/>
                <a:gd name="T33" fmla="*/ 731 h 1154"/>
                <a:gd name="T34" fmla="*/ 524 w 1747"/>
                <a:gd name="T35" fmla="*/ 691 h 1154"/>
                <a:gd name="T36" fmla="*/ 422 w 1747"/>
                <a:gd name="T37" fmla="*/ 592 h 1154"/>
                <a:gd name="T38" fmla="*/ 524 w 1747"/>
                <a:gd name="T39" fmla="*/ 559 h 1154"/>
                <a:gd name="T40" fmla="*/ 422 w 1747"/>
                <a:gd name="T41" fmla="*/ 460 h 1154"/>
                <a:gd name="T42" fmla="*/ 940 w 1747"/>
                <a:gd name="T43" fmla="*/ 938 h 1154"/>
                <a:gd name="T44" fmla="*/ 774 w 1747"/>
                <a:gd name="T45" fmla="*/ 776 h 1154"/>
                <a:gd name="T46" fmla="*/ 940 w 1747"/>
                <a:gd name="T47" fmla="*/ 723 h 1154"/>
                <a:gd name="T48" fmla="*/ 774 w 1747"/>
                <a:gd name="T49" fmla="*/ 561 h 1154"/>
                <a:gd name="T50" fmla="*/ 940 w 1747"/>
                <a:gd name="T51" fmla="*/ 496 h 1154"/>
                <a:gd name="T52" fmla="*/ 774 w 1747"/>
                <a:gd name="T53" fmla="*/ 334 h 1154"/>
                <a:gd name="T54" fmla="*/ 940 w 1747"/>
                <a:gd name="T55" fmla="*/ 281 h 1154"/>
                <a:gd name="T56" fmla="*/ 774 w 1747"/>
                <a:gd name="T57" fmla="*/ 119 h 1154"/>
                <a:gd name="T58" fmla="*/ 1163 w 1747"/>
                <a:gd name="T59" fmla="*/ 938 h 1154"/>
                <a:gd name="T60" fmla="*/ 997 w 1747"/>
                <a:gd name="T61" fmla="*/ 776 h 1154"/>
                <a:gd name="T62" fmla="*/ 1163 w 1747"/>
                <a:gd name="T63" fmla="*/ 723 h 1154"/>
                <a:gd name="T64" fmla="*/ 997 w 1747"/>
                <a:gd name="T65" fmla="*/ 561 h 1154"/>
                <a:gd name="T66" fmla="*/ 1163 w 1747"/>
                <a:gd name="T67" fmla="*/ 496 h 1154"/>
                <a:gd name="T68" fmla="*/ 997 w 1747"/>
                <a:gd name="T69" fmla="*/ 334 h 1154"/>
                <a:gd name="T70" fmla="*/ 1163 w 1747"/>
                <a:gd name="T71" fmla="*/ 281 h 1154"/>
                <a:gd name="T72" fmla="*/ 997 w 1747"/>
                <a:gd name="T73" fmla="*/ 119 h 1154"/>
                <a:gd name="T74" fmla="*/ 1463 w 1747"/>
                <a:gd name="T75" fmla="*/ 950 h 1154"/>
                <a:gd name="T76" fmla="*/ 1361 w 1747"/>
                <a:gd name="T77" fmla="*/ 850 h 1154"/>
                <a:gd name="T78" fmla="*/ 1463 w 1747"/>
                <a:gd name="T79" fmla="*/ 810 h 1154"/>
                <a:gd name="T80" fmla="*/ 1361 w 1747"/>
                <a:gd name="T81" fmla="*/ 711 h 1154"/>
                <a:gd name="T82" fmla="*/ 1463 w 1747"/>
                <a:gd name="T83" fmla="*/ 679 h 1154"/>
                <a:gd name="T84" fmla="*/ 1361 w 1747"/>
                <a:gd name="T85" fmla="*/ 579 h 1154"/>
                <a:gd name="T86" fmla="*/ 1615 w 1747"/>
                <a:gd name="T87" fmla="*/ 950 h 1154"/>
                <a:gd name="T88" fmla="*/ 1514 w 1747"/>
                <a:gd name="T89" fmla="*/ 850 h 1154"/>
                <a:gd name="T90" fmla="*/ 1615 w 1747"/>
                <a:gd name="T91" fmla="*/ 810 h 1154"/>
                <a:gd name="T92" fmla="*/ 1514 w 1747"/>
                <a:gd name="T93" fmla="*/ 711 h 1154"/>
                <a:gd name="T94" fmla="*/ 1615 w 1747"/>
                <a:gd name="T95" fmla="*/ 679 h 1154"/>
                <a:gd name="T96" fmla="*/ 1514 w 1747"/>
                <a:gd name="T97" fmla="*/ 579 h 1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747" h="1154">
                  <a:moveTo>
                    <a:pt x="1689" y="1031"/>
                  </a:moveTo>
                  <a:lnTo>
                    <a:pt x="1689" y="548"/>
                  </a:lnTo>
                  <a:lnTo>
                    <a:pt x="1295" y="377"/>
                  </a:lnTo>
                  <a:lnTo>
                    <a:pt x="1295" y="1031"/>
                  </a:lnTo>
                  <a:lnTo>
                    <a:pt x="1260" y="1031"/>
                  </a:lnTo>
                  <a:lnTo>
                    <a:pt x="1260" y="0"/>
                  </a:lnTo>
                  <a:lnTo>
                    <a:pt x="677" y="0"/>
                  </a:lnTo>
                  <a:lnTo>
                    <a:pt x="677" y="1031"/>
                  </a:lnTo>
                  <a:lnTo>
                    <a:pt x="641" y="1031"/>
                  </a:lnTo>
                  <a:lnTo>
                    <a:pt x="641" y="262"/>
                  </a:lnTo>
                  <a:lnTo>
                    <a:pt x="59" y="463"/>
                  </a:lnTo>
                  <a:lnTo>
                    <a:pt x="59" y="1031"/>
                  </a:lnTo>
                  <a:lnTo>
                    <a:pt x="0" y="1031"/>
                  </a:lnTo>
                  <a:lnTo>
                    <a:pt x="0" y="1154"/>
                  </a:lnTo>
                  <a:lnTo>
                    <a:pt x="1747" y="1154"/>
                  </a:lnTo>
                  <a:lnTo>
                    <a:pt x="1747" y="1031"/>
                  </a:lnTo>
                  <a:lnTo>
                    <a:pt x="1689" y="1031"/>
                  </a:lnTo>
                  <a:close/>
                  <a:moveTo>
                    <a:pt x="371" y="962"/>
                  </a:moveTo>
                  <a:lnTo>
                    <a:pt x="371" y="962"/>
                  </a:lnTo>
                  <a:lnTo>
                    <a:pt x="270" y="962"/>
                  </a:lnTo>
                  <a:lnTo>
                    <a:pt x="270" y="863"/>
                  </a:lnTo>
                  <a:lnTo>
                    <a:pt x="371" y="863"/>
                  </a:lnTo>
                  <a:lnTo>
                    <a:pt x="371" y="962"/>
                  </a:lnTo>
                  <a:close/>
                  <a:moveTo>
                    <a:pt x="371" y="830"/>
                  </a:moveTo>
                  <a:lnTo>
                    <a:pt x="371" y="830"/>
                  </a:lnTo>
                  <a:lnTo>
                    <a:pt x="270" y="830"/>
                  </a:lnTo>
                  <a:lnTo>
                    <a:pt x="270" y="731"/>
                  </a:lnTo>
                  <a:lnTo>
                    <a:pt x="371" y="731"/>
                  </a:lnTo>
                  <a:lnTo>
                    <a:pt x="371" y="830"/>
                  </a:lnTo>
                  <a:close/>
                  <a:moveTo>
                    <a:pt x="371" y="691"/>
                  </a:moveTo>
                  <a:lnTo>
                    <a:pt x="371" y="691"/>
                  </a:lnTo>
                  <a:lnTo>
                    <a:pt x="270" y="691"/>
                  </a:lnTo>
                  <a:lnTo>
                    <a:pt x="270" y="592"/>
                  </a:lnTo>
                  <a:lnTo>
                    <a:pt x="371" y="592"/>
                  </a:lnTo>
                  <a:lnTo>
                    <a:pt x="371" y="691"/>
                  </a:lnTo>
                  <a:close/>
                  <a:moveTo>
                    <a:pt x="371" y="559"/>
                  </a:moveTo>
                  <a:lnTo>
                    <a:pt x="371" y="559"/>
                  </a:lnTo>
                  <a:lnTo>
                    <a:pt x="270" y="559"/>
                  </a:lnTo>
                  <a:lnTo>
                    <a:pt x="270" y="460"/>
                  </a:lnTo>
                  <a:lnTo>
                    <a:pt x="371" y="460"/>
                  </a:lnTo>
                  <a:lnTo>
                    <a:pt x="371" y="559"/>
                  </a:lnTo>
                  <a:close/>
                  <a:moveTo>
                    <a:pt x="524" y="962"/>
                  </a:moveTo>
                  <a:lnTo>
                    <a:pt x="524" y="962"/>
                  </a:lnTo>
                  <a:lnTo>
                    <a:pt x="422" y="962"/>
                  </a:lnTo>
                  <a:lnTo>
                    <a:pt x="422" y="863"/>
                  </a:lnTo>
                  <a:lnTo>
                    <a:pt x="524" y="863"/>
                  </a:lnTo>
                  <a:lnTo>
                    <a:pt x="524" y="962"/>
                  </a:lnTo>
                  <a:close/>
                  <a:moveTo>
                    <a:pt x="524" y="830"/>
                  </a:moveTo>
                  <a:lnTo>
                    <a:pt x="524" y="830"/>
                  </a:lnTo>
                  <a:lnTo>
                    <a:pt x="422" y="830"/>
                  </a:lnTo>
                  <a:lnTo>
                    <a:pt x="422" y="731"/>
                  </a:lnTo>
                  <a:lnTo>
                    <a:pt x="524" y="731"/>
                  </a:lnTo>
                  <a:lnTo>
                    <a:pt x="524" y="830"/>
                  </a:lnTo>
                  <a:close/>
                  <a:moveTo>
                    <a:pt x="524" y="691"/>
                  </a:moveTo>
                  <a:lnTo>
                    <a:pt x="524" y="691"/>
                  </a:lnTo>
                  <a:lnTo>
                    <a:pt x="422" y="691"/>
                  </a:lnTo>
                  <a:lnTo>
                    <a:pt x="422" y="592"/>
                  </a:lnTo>
                  <a:lnTo>
                    <a:pt x="524" y="592"/>
                  </a:lnTo>
                  <a:lnTo>
                    <a:pt x="524" y="691"/>
                  </a:lnTo>
                  <a:close/>
                  <a:moveTo>
                    <a:pt x="524" y="559"/>
                  </a:moveTo>
                  <a:lnTo>
                    <a:pt x="524" y="559"/>
                  </a:lnTo>
                  <a:lnTo>
                    <a:pt x="422" y="559"/>
                  </a:lnTo>
                  <a:lnTo>
                    <a:pt x="422" y="460"/>
                  </a:lnTo>
                  <a:lnTo>
                    <a:pt x="524" y="460"/>
                  </a:lnTo>
                  <a:lnTo>
                    <a:pt x="524" y="559"/>
                  </a:lnTo>
                  <a:close/>
                  <a:moveTo>
                    <a:pt x="940" y="938"/>
                  </a:moveTo>
                  <a:lnTo>
                    <a:pt x="940" y="938"/>
                  </a:lnTo>
                  <a:lnTo>
                    <a:pt x="774" y="938"/>
                  </a:lnTo>
                  <a:lnTo>
                    <a:pt x="774" y="776"/>
                  </a:lnTo>
                  <a:lnTo>
                    <a:pt x="940" y="776"/>
                  </a:lnTo>
                  <a:lnTo>
                    <a:pt x="940" y="938"/>
                  </a:lnTo>
                  <a:close/>
                  <a:moveTo>
                    <a:pt x="940" y="723"/>
                  </a:moveTo>
                  <a:lnTo>
                    <a:pt x="940" y="723"/>
                  </a:lnTo>
                  <a:lnTo>
                    <a:pt x="774" y="723"/>
                  </a:lnTo>
                  <a:lnTo>
                    <a:pt x="774" y="561"/>
                  </a:lnTo>
                  <a:lnTo>
                    <a:pt x="940" y="561"/>
                  </a:lnTo>
                  <a:lnTo>
                    <a:pt x="940" y="723"/>
                  </a:lnTo>
                  <a:close/>
                  <a:moveTo>
                    <a:pt x="940" y="496"/>
                  </a:moveTo>
                  <a:lnTo>
                    <a:pt x="940" y="496"/>
                  </a:lnTo>
                  <a:lnTo>
                    <a:pt x="774" y="496"/>
                  </a:lnTo>
                  <a:lnTo>
                    <a:pt x="774" y="334"/>
                  </a:lnTo>
                  <a:lnTo>
                    <a:pt x="940" y="334"/>
                  </a:lnTo>
                  <a:lnTo>
                    <a:pt x="940" y="496"/>
                  </a:lnTo>
                  <a:close/>
                  <a:moveTo>
                    <a:pt x="940" y="281"/>
                  </a:moveTo>
                  <a:lnTo>
                    <a:pt x="940" y="281"/>
                  </a:lnTo>
                  <a:lnTo>
                    <a:pt x="774" y="281"/>
                  </a:lnTo>
                  <a:lnTo>
                    <a:pt x="774" y="119"/>
                  </a:lnTo>
                  <a:lnTo>
                    <a:pt x="940" y="119"/>
                  </a:lnTo>
                  <a:lnTo>
                    <a:pt x="940" y="281"/>
                  </a:lnTo>
                  <a:close/>
                  <a:moveTo>
                    <a:pt x="1163" y="938"/>
                  </a:moveTo>
                  <a:lnTo>
                    <a:pt x="1163" y="938"/>
                  </a:lnTo>
                  <a:lnTo>
                    <a:pt x="997" y="938"/>
                  </a:lnTo>
                  <a:lnTo>
                    <a:pt x="997" y="776"/>
                  </a:lnTo>
                  <a:lnTo>
                    <a:pt x="1163" y="776"/>
                  </a:lnTo>
                  <a:lnTo>
                    <a:pt x="1163" y="938"/>
                  </a:lnTo>
                  <a:close/>
                  <a:moveTo>
                    <a:pt x="1163" y="723"/>
                  </a:moveTo>
                  <a:lnTo>
                    <a:pt x="1163" y="723"/>
                  </a:lnTo>
                  <a:lnTo>
                    <a:pt x="997" y="723"/>
                  </a:lnTo>
                  <a:lnTo>
                    <a:pt x="997" y="561"/>
                  </a:lnTo>
                  <a:lnTo>
                    <a:pt x="1163" y="561"/>
                  </a:lnTo>
                  <a:lnTo>
                    <a:pt x="1163" y="723"/>
                  </a:lnTo>
                  <a:close/>
                  <a:moveTo>
                    <a:pt x="1163" y="496"/>
                  </a:moveTo>
                  <a:lnTo>
                    <a:pt x="1163" y="496"/>
                  </a:lnTo>
                  <a:lnTo>
                    <a:pt x="997" y="496"/>
                  </a:lnTo>
                  <a:lnTo>
                    <a:pt x="997" y="334"/>
                  </a:lnTo>
                  <a:lnTo>
                    <a:pt x="1163" y="334"/>
                  </a:lnTo>
                  <a:lnTo>
                    <a:pt x="1163" y="496"/>
                  </a:lnTo>
                  <a:close/>
                  <a:moveTo>
                    <a:pt x="1163" y="281"/>
                  </a:moveTo>
                  <a:lnTo>
                    <a:pt x="1163" y="281"/>
                  </a:lnTo>
                  <a:lnTo>
                    <a:pt x="997" y="281"/>
                  </a:lnTo>
                  <a:lnTo>
                    <a:pt x="997" y="119"/>
                  </a:lnTo>
                  <a:lnTo>
                    <a:pt x="1163" y="119"/>
                  </a:lnTo>
                  <a:lnTo>
                    <a:pt x="1163" y="281"/>
                  </a:lnTo>
                  <a:close/>
                  <a:moveTo>
                    <a:pt x="1463" y="950"/>
                  </a:moveTo>
                  <a:lnTo>
                    <a:pt x="1463" y="950"/>
                  </a:lnTo>
                  <a:lnTo>
                    <a:pt x="1361" y="950"/>
                  </a:lnTo>
                  <a:lnTo>
                    <a:pt x="1361" y="850"/>
                  </a:lnTo>
                  <a:lnTo>
                    <a:pt x="1463" y="850"/>
                  </a:lnTo>
                  <a:lnTo>
                    <a:pt x="1463" y="950"/>
                  </a:lnTo>
                  <a:close/>
                  <a:moveTo>
                    <a:pt x="1463" y="810"/>
                  </a:moveTo>
                  <a:lnTo>
                    <a:pt x="1463" y="810"/>
                  </a:lnTo>
                  <a:lnTo>
                    <a:pt x="1361" y="810"/>
                  </a:lnTo>
                  <a:lnTo>
                    <a:pt x="1361" y="711"/>
                  </a:lnTo>
                  <a:lnTo>
                    <a:pt x="1463" y="711"/>
                  </a:lnTo>
                  <a:lnTo>
                    <a:pt x="1463" y="810"/>
                  </a:lnTo>
                  <a:close/>
                  <a:moveTo>
                    <a:pt x="1463" y="679"/>
                  </a:moveTo>
                  <a:lnTo>
                    <a:pt x="1463" y="679"/>
                  </a:lnTo>
                  <a:lnTo>
                    <a:pt x="1361" y="679"/>
                  </a:lnTo>
                  <a:lnTo>
                    <a:pt x="1361" y="579"/>
                  </a:lnTo>
                  <a:lnTo>
                    <a:pt x="1463" y="579"/>
                  </a:lnTo>
                  <a:lnTo>
                    <a:pt x="1463" y="679"/>
                  </a:lnTo>
                  <a:close/>
                  <a:moveTo>
                    <a:pt x="1615" y="950"/>
                  </a:moveTo>
                  <a:lnTo>
                    <a:pt x="1615" y="950"/>
                  </a:lnTo>
                  <a:lnTo>
                    <a:pt x="1514" y="950"/>
                  </a:lnTo>
                  <a:lnTo>
                    <a:pt x="1514" y="850"/>
                  </a:lnTo>
                  <a:lnTo>
                    <a:pt x="1615" y="850"/>
                  </a:lnTo>
                  <a:lnTo>
                    <a:pt x="1615" y="950"/>
                  </a:lnTo>
                  <a:close/>
                  <a:moveTo>
                    <a:pt x="1615" y="810"/>
                  </a:moveTo>
                  <a:lnTo>
                    <a:pt x="1615" y="810"/>
                  </a:lnTo>
                  <a:lnTo>
                    <a:pt x="1514" y="810"/>
                  </a:lnTo>
                  <a:lnTo>
                    <a:pt x="1514" y="711"/>
                  </a:lnTo>
                  <a:lnTo>
                    <a:pt x="1615" y="711"/>
                  </a:lnTo>
                  <a:lnTo>
                    <a:pt x="1615" y="810"/>
                  </a:lnTo>
                  <a:close/>
                  <a:moveTo>
                    <a:pt x="1615" y="679"/>
                  </a:moveTo>
                  <a:lnTo>
                    <a:pt x="1615" y="679"/>
                  </a:lnTo>
                  <a:lnTo>
                    <a:pt x="1514" y="679"/>
                  </a:lnTo>
                  <a:lnTo>
                    <a:pt x="1514" y="579"/>
                  </a:lnTo>
                  <a:lnTo>
                    <a:pt x="1615" y="579"/>
                  </a:lnTo>
                  <a:lnTo>
                    <a:pt x="1615" y="67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75585" tIns="37793" rIns="75585" bIns="37793" numCol="1" anchor="t" anchorCtr="0" compatLnSpc="1"/>
            <a:lstStyle/>
            <a:p>
              <a:endParaRPr lang="zh-CN" altLang="en-US" sz="1490"/>
            </a:p>
          </p:txBody>
        </p:sp>
      </p:grpSp>
      <p:sp>
        <p:nvSpPr>
          <p:cNvPr id="29" name="Freeform 12"/>
          <p:cNvSpPr/>
          <p:nvPr/>
        </p:nvSpPr>
        <p:spPr bwMode="auto">
          <a:xfrm>
            <a:off x="4724652" y="2439485"/>
            <a:ext cx="482508" cy="482508"/>
          </a:xfrm>
          <a:custGeom>
            <a:avLst/>
            <a:gdLst>
              <a:gd name="T0" fmla="*/ 269 w 653"/>
              <a:gd name="T1" fmla="*/ 653 h 653"/>
              <a:gd name="T2" fmla="*/ 269 w 653"/>
              <a:gd name="T3" fmla="*/ 382 h 653"/>
              <a:gd name="T4" fmla="*/ 0 w 653"/>
              <a:gd name="T5" fmla="*/ 382 h 653"/>
              <a:gd name="T6" fmla="*/ 0 w 653"/>
              <a:gd name="T7" fmla="*/ 269 h 653"/>
              <a:gd name="T8" fmla="*/ 269 w 653"/>
              <a:gd name="T9" fmla="*/ 269 h 653"/>
              <a:gd name="T10" fmla="*/ 269 w 653"/>
              <a:gd name="T11" fmla="*/ 0 h 653"/>
              <a:gd name="T12" fmla="*/ 384 w 653"/>
              <a:gd name="T13" fmla="*/ 0 h 653"/>
              <a:gd name="T14" fmla="*/ 384 w 653"/>
              <a:gd name="T15" fmla="*/ 269 h 653"/>
              <a:gd name="T16" fmla="*/ 653 w 653"/>
              <a:gd name="T17" fmla="*/ 269 h 653"/>
              <a:gd name="T18" fmla="*/ 653 w 653"/>
              <a:gd name="T19" fmla="*/ 382 h 653"/>
              <a:gd name="T20" fmla="*/ 384 w 653"/>
              <a:gd name="T21" fmla="*/ 382 h 653"/>
              <a:gd name="T22" fmla="*/ 384 w 653"/>
              <a:gd name="T23" fmla="*/ 653 h 653"/>
              <a:gd name="T24" fmla="*/ 269 w 653"/>
              <a:gd name="T25" fmla="*/ 653 h 6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3" h="653">
                <a:moveTo>
                  <a:pt x="269" y="653"/>
                </a:moveTo>
                <a:lnTo>
                  <a:pt x="269" y="382"/>
                </a:lnTo>
                <a:lnTo>
                  <a:pt x="0" y="382"/>
                </a:lnTo>
                <a:lnTo>
                  <a:pt x="0" y="269"/>
                </a:lnTo>
                <a:lnTo>
                  <a:pt x="269" y="269"/>
                </a:lnTo>
                <a:lnTo>
                  <a:pt x="269" y="0"/>
                </a:lnTo>
                <a:lnTo>
                  <a:pt x="384" y="0"/>
                </a:lnTo>
                <a:lnTo>
                  <a:pt x="384" y="269"/>
                </a:lnTo>
                <a:lnTo>
                  <a:pt x="653" y="269"/>
                </a:lnTo>
                <a:lnTo>
                  <a:pt x="653" y="382"/>
                </a:lnTo>
                <a:lnTo>
                  <a:pt x="384" y="382"/>
                </a:lnTo>
                <a:lnTo>
                  <a:pt x="384" y="653"/>
                </a:lnTo>
                <a:lnTo>
                  <a:pt x="269" y="653"/>
                </a:lnTo>
                <a:close/>
              </a:path>
            </a:pathLst>
          </a:custGeom>
          <a:solidFill>
            <a:srgbClr val="202A36"/>
          </a:solidFill>
          <a:ln>
            <a:noFill/>
          </a:ln>
        </p:spPr>
        <p:txBody>
          <a:bodyPr vert="horz" wrap="square" lIns="75585" tIns="37793" rIns="75585" bIns="37793" numCol="1" anchor="t" anchorCtr="0" compatLnSpc="1"/>
          <a:lstStyle/>
          <a:p>
            <a:endParaRPr lang="zh-CN" altLang="en-US" sz="1490"/>
          </a:p>
        </p:txBody>
      </p:sp>
      <p:sp>
        <p:nvSpPr>
          <p:cNvPr id="30" name="Freeform 13"/>
          <p:cNvSpPr/>
          <p:nvPr/>
        </p:nvSpPr>
        <p:spPr bwMode="auto">
          <a:xfrm>
            <a:off x="7469010" y="2439485"/>
            <a:ext cx="482508" cy="482508"/>
          </a:xfrm>
          <a:custGeom>
            <a:avLst/>
            <a:gdLst>
              <a:gd name="T0" fmla="*/ 269 w 653"/>
              <a:gd name="T1" fmla="*/ 653 h 653"/>
              <a:gd name="T2" fmla="*/ 269 w 653"/>
              <a:gd name="T3" fmla="*/ 382 h 653"/>
              <a:gd name="T4" fmla="*/ 0 w 653"/>
              <a:gd name="T5" fmla="*/ 382 h 653"/>
              <a:gd name="T6" fmla="*/ 0 w 653"/>
              <a:gd name="T7" fmla="*/ 269 h 653"/>
              <a:gd name="T8" fmla="*/ 269 w 653"/>
              <a:gd name="T9" fmla="*/ 269 h 653"/>
              <a:gd name="T10" fmla="*/ 269 w 653"/>
              <a:gd name="T11" fmla="*/ 0 h 653"/>
              <a:gd name="T12" fmla="*/ 384 w 653"/>
              <a:gd name="T13" fmla="*/ 0 h 653"/>
              <a:gd name="T14" fmla="*/ 384 w 653"/>
              <a:gd name="T15" fmla="*/ 269 h 653"/>
              <a:gd name="T16" fmla="*/ 653 w 653"/>
              <a:gd name="T17" fmla="*/ 269 h 653"/>
              <a:gd name="T18" fmla="*/ 653 w 653"/>
              <a:gd name="T19" fmla="*/ 382 h 653"/>
              <a:gd name="T20" fmla="*/ 384 w 653"/>
              <a:gd name="T21" fmla="*/ 382 h 653"/>
              <a:gd name="T22" fmla="*/ 384 w 653"/>
              <a:gd name="T23" fmla="*/ 653 h 653"/>
              <a:gd name="T24" fmla="*/ 269 w 653"/>
              <a:gd name="T25" fmla="*/ 653 h 6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3" h="653">
                <a:moveTo>
                  <a:pt x="269" y="653"/>
                </a:moveTo>
                <a:lnTo>
                  <a:pt x="269" y="382"/>
                </a:lnTo>
                <a:lnTo>
                  <a:pt x="0" y="382"/>
                </a:lnTo>
                <a:lnTo>
                  <a:pt x="0" y="269"/>
                </a:lnTo>
                <a:lnTo>
                  <a:pt x="269" y="269"/>
                </a:lnTo>
                <a:lnTo>
                  <a:pt x="269" y="0"/>
                </a:lnTo>
                <a:lnTo>
                  <a:pt x="384" y="0"/>
                </a:lnTo>
                <a:lnTo>
                  <a:pt x="384" y="269"/>
                </a:lnTo>
                <a:lnTo>
                  <a:pt x="653" y="269"/>
                </a:lnTo>
                <a:lnTo>
                  <a:pt x="653" y="382"/>
                </a:lnTo>
                <a:lnTo>
                  <a:pt x="384" y="382"/>
                </a:lnTo>
                <a:lnTo>
                  <a:pt x="384" y="653"/>
                </a:lnTo>
                <a:lnTo>
                  <a:pt x="269" y="653"/>
                </a:lnTo>
                <a:close/>
              </a:path>
            </a:pathLst>
          </a:custGeom>
          <a:solidFill>
            <a:srgbClr val="202A36"/>
          </a:solidFill>
          <a:ln>
            <a:noFill/>
          </a:ln>
        </p:spPr>
        <p:txBody>
          <a:bodyPr vert="horz" wrap="square" lIns="75585" tIns="37793" rIns="75585" bIns="37793" numCol="1" anchor="t" anchorCtr="0" compatLnSpc="1"/>
          <a:lstStyle/>
          <a:p>
            <a:endParaRPr lang="zh-CN" altLang="en-US" sz="1490"/>
          </a:p>
        </p:txBody>
      </p:sp>
      <p:sp>
        <p:nvSpPr>
          <p:cNvPr id="31" name="矩形 83"/>
          <p:cNvSpPr>
            <a:spLocks noChangeArrowheads="1"/>
          </p:cNvSpPr>
          <p:nvPr/>
        </p:nvSpPr>
        <p:spPr bwMode="auto">
          <a:xfrm>
            <a:off x="2521450" y="4438918"/>
            <a:ext cx="7487136" cy="1588158"/>
          </a:xfrm>
          <a:prstGeom prst="rect">
            <a:avLst/>
          </a:prstGeom>
          <a:solidFill>
            <a:srgbClr val="F2F2F2"/>
          </a:solidFill>
          <a:ln w="9525" cmpd="sng">
            <a:solidFill>
              <a:srgbClr val="55735B"/>
            </a:solidFill>
            <a:miter lim="800000"/>
          </a:ln>
        </p:spPr>
        <p:txBody>
          <a:bodyPr/>
          <a:lstStyle/>
          <a:p>
            <a:endParaRPr lang="zh-CN" altLang="en-US" sz="1490"/>
          </a:p>
        </p:txBody>
      </p:sp>
      <p:sp>
        <p:nvSpPr>
          <p:cNvPr id="32" name="TextBox 84"/>
          <p:cNvSpPr txBox="1">
            <a:spLocks noChangeArrowheads="1"/>
          </p:cNvSpPr>
          <p:nvPr/>
        </p:nvSpPr>
        <p:spPr bwMode="auto">
          <a:xfrm>
            <a:off x="2719531" y="4576985"/>
            <a:ext cx="7029603" cy="1313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just"/>
            <a:r>
              <a:rPr lang="zh-CN" altLang="en-US" sz="1325">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这里输入产品形式的简介，这里输入产品形式的简介，这里输入产品形式的简介，这里输入产品形式的简介，这里输入产品形式的简介，里输入产品形式的简介，这里输入产品形式的简介，这里输入产品形式的简介，这里输入产品形式的简介，这里输入产品形式的简介，这里输入产品形式的简介，里输入产品形式的简介。</a:t>
            </a:r>
            <a:endParaRPr lang="zh-CN" altLang="en-US" sz="1325">
              <a:solidFill>
                <a:srgbClr val="595959"/>
              </a:solidFill>
              <a:latin typeface="微软雅黑" panose="020B0503020204020204" pitchFamily="34" charset="-122"/>
              <a:ea typeface="微软雅黑" panose="020B0503020204020204" pitchFamily="34" charset="-122"/>
              <a:sym typeface="微软雅黑" panose="020B0503020204020204" pitchFamily="34" charset="-122"/>
            </a:endParaRPr>
          </a:p>
          <a:p>
            <a:pPr algn="just"/>
            <a:r>
              <a:rPr lang="zh-CN" altLang="en-US" sz="1325">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这里输入产品形式的简介，这里输入产品形式的简介，这里输入产品形式的简介，这里输入产品形式的简介，这里输入产品形式的简介，里输入产品形式的简介。</a:t>
            </a:r>
            <a:endParaRPr lang="zh-CN" altLang="en-US" sz="1325"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3" name="Freeform 12"/>
          <p:cNvSpPr/>
          <p:nvPr/>
        </p:nvSpPr>
        <p:spPr bwMode="auto">
          <a:xfrm>
            <a:off x="2459774" y="4318191"/>
            <a:ext cx="436976" cy="438288"/>
          </a:xfrm>
          <a:custGeom>
            <a:avLst/>
            <a:gdLst>
              <a:gd name="T0" fmla="*/ 0 w 1446"/>
              <a:gd name="T1" fmla="*/ 0 h 1446"/>
              <a:gd name="T2" fmla="*/ 1446 w 1446"/>
              <a:gd name="T3" fmla="*/ 0 h 1446"/>
              <a:gd name="T4" fmla="*/ 1446 w 1446"/>
              <a:gd name="T5" fmla="*/ 458 h 1446"/>
              <a:gd name="T6" fmla="*/ 438 w 1446"/>
              <a:gd name="T7" fmla="*/ 458 h 1446"/>
              <a:gd name="T8" fmla="*/ 438 w 1446"/>
              <a:gd name="T9" fmla="*/ 1446 h 1446"/>
              <a:gd name="T10" fmla="*/ 0 w 1446"/>
              <a:gd name="T11" fmla="*/ 1446 h 1446"/>
              <a:gd name="T12" fmla="*/ 0 w 1446"/>
              <a:gd name="T13" fmla="*/ 0 h 1446"/>
            </a:gdLst>
            <a:ahLst/>
            <a:cxnLst>
              <a:cxn ang="0">
                <a:pos x="T0" y="T1"/>
              </a:cxn>
              <a:cxn ang="0">
                <a:pos x="T2" y="T3"/>
              </a:cxn>
              <a:cxn ang="0">
                <a:pos x="T4" y="T5"/>
              </a:cxn>
              <a:cxn ang="0">
                <a:pos x="T6" y="T7"/>
              </a:cxn>
              <a:cxn ang="0">
                <a:pos x="T8" y="T9"/>
              </a:cxn>
              <a:cxn ang="0">
                <a:pos x="T10" y="T11"/>
              </a:cxn>
              <a:cxn ang="0">
                <a:pos x="T12" y="T13"/>
              </a:cxn>
            </a:cxnLst>
            <a:rect l="0" t="0" r="r" b="b"/>
            <a:pathLst>
              <a:path w="1446" h="1446">
                <a:moveTo>
                  <a:pt x="0" y="0"/>
                </a:moveTo>
                <a:lnTo>
                  <a:pt x="1446" y="0"/>
                </a:lnTo>
                <a:lnTo>
                  <a:pt x="1446" y="458"/>
                </a:lnTo>
                <a:lnTo>
                  <a:pt x="438" y="458"/>
                </a:lnTo>
                <a:lnTo>
                  <a:pt x="438" y="1446"/>
                </a:lnTo>
                <a:lnTo>
                  <a:pt x="0" y="1446"/>
                </a:lnTo>
                <a:lnTo>
                  <a:pt x="0" y="0"/>
                </a:lnTo>
                <a:close/>
              </a:path>
            </a:pathLst>
          </a:custGeom>
          <a:solidFill>
            <a:schemeClr val="accent5">
              <a:lumMod val="75000"/>
            </a:schemeClr>
          </a:solidFill>
          <a:ln>
            <a:noFill/>
          </a:ln>
        </p:spPr>
        <p:txBody>
          <a:bodyPr/>
          <a:lstStyle/>
          <a:p>
            <a:endParaRPr lang="zh-CN" altLang="en-US" sz="1490">
              <a:solidFill>
                <a:srgbClr val="2C3637"/>
              </a:solidFill>
            </a:endParaRPr>
          </a:p>
        </p:txBody>
      </p:sp>
      <p:sp>
        <p:nvSpPr>
          <p:cNvPr id="34" name="Freeform 12"/>
          <p:cNvSpPr/>
          <p:nvPr/>
        </p:nvSpPr>
        <p:spPr bwMode="auto">
          <a:xfrm flipH="1" flipV="1">
            <a:off x="9651017" y="5700955"/>
            <a:ext cx="436976" cy="438288"/>
          </a:xfrm>
          <a:custGeom>
            <a:avLst/>
            <a:gdLst>
              <a:gd name="T0" fmla="*/ 0 w 1446"/>
              <a:gd name="T1" fmla="*/ 0 h 1446"/>
              <a:gd name="T2" fmla="*/ 1446 w 1446"/>
              <a:gd name="T3" fmla="*/ 0 h 1446"/>
              <a:gd name="T4" fmla="*/ 1446 w 1446"/>
              <a:gd name="T5" fmla="*/ 458 h 1446"/>
              <a:gd name="T6" fmla="*/ 438 w 1446"/>
              <a:gd name="T7" fmla="*/ 458 h 1446"/>
              <a:gd name="T8" fmla="*/ 438 w 1446"/>
              <a:gd name="T9" fmla="*/ 1446 h 1446"/>
              <a:gd name="T10" fmla="*/ 0 w 1446"/>
              <a:gd name="T11" fmla="*/ 1446 h 1446"/>
              <a:gd name="T12" fmla="*/ 0 w 1446"/>
              <a:gd name="T13" fmla="*/ 0 h 1446"/>
            </a:gdLst>
            <a:ahLst/>
            <a:cxnLst>
              <a:cxn ang="0">
                <a:pos x="T0" y="T1"/>
              </a:cxn>
              <a:cxn ang="0">
                <a:pos x="T2" y="T3"/>
              </a:cxn>
              <a:cxn ang="0">
                <a:pos x="T4" y="T5"/>
              </a:cxn>
              <a:cxn ang="0">
                <a:pos x="T6" y="T7"/>
              </a:cxn>
              <a:cxn ang="0">
                <a:pos x="T8" y="T9"/>
              </a:cxn>
              <a:cxn ang="0">
                <a:pos x="T10" y="T11"/>
              </a:cxn>
              <a:cxn ang="0">
                <a:pos x="T12" y="T13"/>
              </a:cxn>
            </a:cxnLst>
            <a:rect l="0" t="0" r="r" b="b"/>
            <a:pathLst>
              <a:path w="1446" h="1446">
                <a:moveTo>
                  <a:pt x="0" y="0"/>
                </a:moveTo>
                <a:lnTo>
                  <a:pt x="1446" y="0"/>
                </a:lnTo>
                <a:lnTo>
                  <a:pt x="1446" y="458"/>
                </a:lnTo>
                <a:lnTo>
                  <a:pt x="438" y="458"/>
                </a:lnTo>
                <a:lnTo>
                  <a:pt x="438" y="1446"/>
                </a:lnTo>
                <a:lnTo>
                  <a:pt x="0" y="1446"/>
                </a:lnTo>
                <a:lnTo>
                  <a:pt x="0" y="0"/>
                </a:lnTo>
                <a:close/>
              </a:path>
            </a:pathLst>
          </a:custGeom>
          <a:solidFill>
            <a:schemeClr val="accent5">
              <a:lumMod val="75000"/>
            </a:schemeClr>
          </a:solidFill>
          <a:ln>
            <a:noFill/>
          </a:ln>
        </p:spPr>
        <p:txBody>
          <a:bodyPr/>
          <a:lstStyle/>
          <a:p>
            <a:endParaRPr lang="zh-CN" altLang="en-US" sz="1490">
              <a:solidFill>
                <a:srgbClr val="2C3637"/>
              </a:solidFill>
            </a:endParaRPr>
          </a:p>
        </p:txBody>
      </p:sp>
      <p:sp>
        <p:nvSpPr>
          <p:cNvPr id="35" name="TextBox 46"/>
          <p:cNvSpPr txBox="1"/>
          <p:nvPr/>
        </p:nvSpPr>
        <p:spPr>
          <a:xfrm>
            <a:off x="2874749" y="3644072"/>
            <a:ext cx="1375242" cy="346698"/>
          </a:xfrm>
          <a:prstGeom prst="rect">
            <a:avLst/>
          </a:prstGeom>
          <a:noFill/>
        </p:spPr>
        <p:txBody>
          <a:bodyPr wrap="square" rtlCol="0">
            <a:spAutoFit/>
          </a:bodyPr>
          <a:lstStyle/>
          <a:p>
            <a:pPr algn="ctr"/>
            <a:r>
              <a:rPr lang="zh-CN" altLang="en-US" sz="1655" b="1">
                <a:solidFill>
                  <a:srgbClr val="202A36"/>
                </a:solidFill>
                <a:latin typeface="微软雅黑" panose="020B0503020204020204" pitchFamily="34" charset="-122"/>
                <a:ea typeface="微软雅黑" panose="020B0503020204020204" pitchFamily="34" charset="-122"/>
              </a:rPr>
              <a:t>请输入标题</a:t>
            </a:r>
            <a:endParaRPr lang="zh-CN" altLang="en-US" sz="1655" b="1" dirty="0">
              <a:solidFill>
                <a:srgbClr val="202A36"/>
              </a:solidFill>
              <a:latin typeface="微软雅黑" panose="020B0503020204020204" pitchFamily="34" charset="-122"/>
              <a:ea typeface="微软雅黑" panose="020B0503020204020204" pitchFamily="34" charset="-122"/>
            </a:endParaRPr>
          </a:p>
        </p:txBody>
      </p:sp>
      <p:sp>
        <p:nvSpPr>
          <p:cNvPr id="36" name="TextBox 47"/>
          <p:cNvSpPr txBox="1"/>
          <p:nvPr/>
        </p:nvSpPr>
        <p:spPr>
          <a:xfrm>
            <a:off x="5560201" y="3644072"/>
            <a:ext cx="1375242" cy="346698"/>
          </a:xfrm>
          <a:prstGeom prst="rect">
            <a:avLst/>
          </a:prstGeom>
          <a:noFill/>
        </p:spPr>
        <p:txBody>
          <a:bodyPr wrap="square" rtlCol="0">
            <a:spAutoFit/>
          </a:bodyPr>
          <a:lstStyle/>
          <a:p>
            <a:pPr algn="ctr"/>
            <a:r>
              <a:rPr lang="zh-CN" altLang="en-US" sz="1655" b="1">
                <a:solidFill>
                  <a:srgbClr val="202A36"/>
                </a:solidFill>
                <a:latin typeface="微软雅黑" panose="020B0503020204020204" pitchFamily="34" charset="-122"/>
                <a:ea typeface="微软雅黑" panose="020B0503020204020204" pitchFamily="34" charset="-122"/>
              </a:rPr>
              <a:t>请输入标题</a:t>
            </a:r>
            <a:endParaRPr lang="zh-CN" altLang="en-US" sz="1655" b="1" dirty="0">
              <a:solidFill>
                <a:srgbClr val="202A36"/>
              </a:solidFill>
              <a:latin typeface="微软雅黑" panose="020B0503020204020204" pitchFamily="34" charset="-122"/>
              <a:ea typeface="微软雅黑" panose="020B0503020204020204" pitchFamily="34" charset="-122"/>
            </a:endParaRPr>
          </a:p>
        </p:txBody>
      </p:sp>
      <p:sp>
        <p:nvSpPr>
          <p:cNvPr id="37" name="TextBox 48"/>
          <p:cNvSpPr txBox="1"/>
          <p:nvPr/>
        </p:nvSpPr>
        <p:spPr>
          <a:xfrm>
            <a:off x="8376814" y="3644072"/>
            <a:ext cx="1375242" cy="346698"/>
          </a:xfrm>
          <a:prstGeom prst="rect">
            <a:avLst/>
          </a:prstGeom>
          <a:noFill/>
        </p:spPr>
        <p:txBody>
          <a:bodyPr wrap="square" rtlCol="0">
            <a:spAutoFit/>
          </a:bodyPr>
          <a:lstStyle/>
          <a:p>
            <a:pPr algn="ctr"/>
            <a:r>
              <a:rPr lang="zh-CN" altLang="en-US" sz="1655" b="1">
                <a:solidFill>
                  <a:srgbClr val="202A36"/>
                </a:solidFill>
                <a:latin typeface="微软雅黑" panose="020B0503020204020204" pitchFamily="34" charset="-122"/>
                <a:ea typeface="微软雅黑" panose="020B0503020204020204" pitchFamily="34" charset="-122"/>
              </a:rPr>
              <a:t>请输入标题</a:t>
            </a:r>
            <a:endParaRPr lang="zh-CN" altLang="en-US" sz="1655" b="1" dirty="0">
              <a:solidFill>
                <a:srgbClr val="202A36"/>
              </a:solidFill>
              <a:latin typeface="微软雅黑" panose="020B0503020204020204" pitchFamily="34" charset="-122"/>
              <a:ea typeface="微软雅黑" panose="020B0503020204020204" pitchFamily="34" charset="-122"/>
            </a:endParaRPr>
          </a:p>
        </p:txBody>
      </p:sp>
      <p:sp>
        <p:nvSpPr>
          <p:cNvPr id="38" name="矩形 3"/>
          <p:cNvSpPr>
            <a:spLocks noChangeArrowheads="1"/>
          </p:cNvSpPr>
          <p:nvPr/>
        </p:nvSpPr>
        <p:spPr bwMode="auto">
          <a:xfrm>
            <a:off x="2105125" y="515424"/>
            <a:ext cx="2068177" cy="543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spcBef>
                <a:spcPct val="0"/>
              </a:spcBef>
              <a:buNone/>
            </a:pPr>
            <a:r>
              <a:rPr lang="zh-CN" altLang="en-US" sz="2935" b="1">
                <a:solidFill>
                  <a:srgbClr val="202A36"/>
                </a:solidFill>
                <a:latin typeface="Arial" panose="020B0604020202020204" pitchFamily="34" charset="0"/>
                <a:cs typeface="Arial" panose="020B0604020202020204" pitchFamily="34" charset="0"/>
              </a:rPr>
              <a:t>研究方案二</a:t>
            </a:r>
            <a:endParaRPr lang="zh-CN" altLang="en-US" sz="2935" b="1" dirty="0">
              <a:solidFill>
                <a:srgbClr val="202A36"/>
              </a:solidFill>
              <a:latin typeface="Arial" panose="020B0604020202020204" pitchFamily="34" charset="0"/>
              <a:cs typeface="Arial" panose="020B0604020202020204" pitchFamily="34" charset="0"/>
            </a:endParaRPr>
          </a:p>
        </p:txBody>
      </p:sp>
      <p:sp>
        <p:nvSpPr>
          <p:cNvPr id="39" name="矩形 38"/>
          <p:cNvSpPr/>
          <p:nvPr/>
        </p:nvSpPr>
        <p:spPr>
          <a:xfrm>
            <a:off x="1" y="6648450"/>
            <a:ext cx="12191999" cy="20955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4000" advClick="0" advTm="3000">
        <p14:vortex dir="r"/>
      </p:transition>
    </mc:Choice>
    <mc:Fallback>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fade">
                                      <p:cBhvr>
                                        <p:cTn id="13" dur="1000"/>
                                        <p:tgtEl>
                                          <p:spTgt spid="35"/>
                                        </p:tgtEl>
                                      </p:cBhvr>
                                    </p:animEffect>
                                    <p:anim calcmode="lin" valueType="num">
                                      <p:cBhvr>
                                        <p:cTn id="14" dur="1000" fill="hold"/>
                                        <p:tgtEl>
                                          <p:spTgt spid="35"/>
                                        </p:tgtEl>
                                        <p:attrNameLst>
                                          <p:attrName>ppt_x</p:attrName>
                                        </p:attrNameLst>
                                      </p:cBhvr>
                                      <p:tavLst>
                                        <p:tav tm="0">
                                          <p:val>
                                            <p:strVal val="#ppt_x"/>
                                          </p:val>
                                        </p:tav>
                                        <p:tav tm="100000">
                                          <p:val>
                                            <p:strVal val="#ppt_x"/>
                                          </p:val>
                                        </p:tav>
                                      </p:tavLst>
                                    </p:anim>
                                    <p:anim calcmode="lin" valueType="num">
                                      <p:cBhvr>
                                        <p:cTn id="15" dur="1000" fill="hold"/>
                                        <p:tgtEl>
                                          <p:spTgt spid="35"/>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31" presetClass="entr" presetSubtype="0" fill="hold" grpId="0" nodeType="after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p:cTn id="19" dur="300" fill="hold"/>
                                        <p:tgtEl>
                                          <p:spTgt spid="29"/>
                                        </p:tgtEl>
                                        <p:attrNameLst>
                                          <p:attrName>ppt_w</p:attrName>
                                        </p:attrNameLst>
                                      </p:cBhvr>
                                      <p:tavLst>
                                        <p:tav tm="0">
                                          <p:val>
                                            <p:fltVal val="0"/>
                                          </p:val>
                                        </p:tav>
                                        <p:tav tm="100000">
                                          <p:val>
                                            <p:strVal val="#ppt_w"/>
                                          </p:val>
                                        </p:tav>
                                      </p:tavLst>
                                    </p:anim>
                                    <p:anim calcmode="lin" valueType="num">
                                      <p:cBhvr>
                                        <p:cTn id="20" dur="300" fill="hold"/>
                                        <p:tgtEl>
                                          <p:spTgt spid="29"/>
                                        </p:tgtEl>
                                        <p:attrNameLst>
                                          <p:attrName>ppt_h</p:attrName>
                                        </p:attrNameLst>
                                      </p:cBhvr>
                                      <p:tavLst>
                                        <p:tav tm="0">
                                          <p:val>
                                            <p:fltVal val="0"/>
                                          </p:val>
                                        </p:tav>
                                        <p:tav tm="100000">
                                          <p:val>
                                            <p:strVal val="#ppt_h"/>
                                          </p:val>
                                        </p:tav>
                                      </p:tavLst>
                                    </p:anim>
                                    <p:anim calcmode="lin" valueType="num">
                                      <p:cBhvr>
                                        <p:cTn id="21" dur="300" fill="hold"/>
                                        <p:tgtEl>
                                          <p:spTgt spid="29"/>
                                        </p:tgtEl>
                                        <p:attrNameLst>
                                          <p:attrName>style.rotation</p:attrName>
                                        </p:attrNameLst>
                                      </p:cBhvr>
                                      <p:tavLst>
                                        <p:tav tm="0">
                                          <p:val>
                                            <p:fltVal val="90"/>
                                          </p:val>
                                        </p:tav>
                                        <p:tav tm="100000">
                                          <p:val>
                                            <p:fltVal val="0"/>
                                          </p:val>
                                        </p:tav>
                                      </p:tavLst>
                                    </p:anim>
                                    <p:animEffect transition="in" filter="fade">
                                      <p:cBhvr>
                                        <p:cTn id="22" dur="300"/>
                                        <p:tgtEl>
                                          <p:spTgt spid="29"/>
                                        </p:tgtEl>
                                      </p:cBhvr>
                                    </p:animEffect>
                                  </p:childTnLst>
                                </p:cTn>
                              </p:par>
                            </p:childTnLst>
                          </p:cTn>
                        </p:par>
                        <p:par>
                          <p:cTn id="23" fill="hold">
                            <p:stCondLst>
                              <p:cond delay="2000"/>
                            </p:stCondLst>
                            <p:childTnLst>
                              <p:par>
                                <p:cTn id="24" presetID="53" presetClass="entr" presetSubtype="16" fill="hold" nodeType="afterEffect">
                                  <p:stCondLst>
                                    <p:cond delay="0"/>
                                  </p:stCondLst>
                                  <p:childTnLst>
                                    <p:set>
                                      <p:cBhvr>
                                        <p:cTn id="25" dur="1" fill="hold">
                                          <p:stCondLst>
                                            <p:cond delay="0"/>
                                          </p:stCondLst>
                                        </p:cTn>
                                        <p:tgtEl>
                                          <p:spTgt spid="20"/>
                                        </p:tgtEl>
                                        <p:attrNameLst>
                                          <p:attrName>style.visibility</p:attrName>
                                        </p:attrNameLst>
                                      </p:cBhvr>
                                      <p:to>
                                        <p:strVal val="visible"/>
                                      </p:to>
                                    </p:set>
                                    <p:anim calcmode="lin" valueType="num">
                                      <p:cBhvr>
                                        <p:cTn id="26" dur="500" fill="hold"/>
                                        <p:tgtEl>
                                          <p:spTgt spid="20"/>
                                        </p:tgtEl>
                                        <p:attrNameLst>
                                          <p:attrName>ppt_w</p:attrName>
                                        </p:attrNameLst>
                                      </p:cBhvr>
                                      <p:tavLst>
                                        <p:tav tm="0">
                                          <p:val>
                                            <p:fltVal val="0"/>
                                          </p:val>
                                        </p:tav>
                                        <p:tav tm="100000">
                                          <p:val>
                                            <p:strVal val="#ppt_w"/>
                                          </p:val>
                                        </p:tav>
                                      </p:tavLst>
                                    </p:anim>
                                    <p:anim calcmode="lin" valueType="num">
                                      <p:cBhvr>
                                        <p:cTn id="27" dur="500" fill="hold"/>
                                        <p:tgtEl>
                                          <p:spTgt spid="20"/>
                                        </p:tgtEl>
                                        <p:attrNameLst>
                                          <p:attrName>ppt_h</p:attrName>
                                        </p:attrNameLst>
                                      </p:cBhvr>
                                      <p:tavLst>
                                        <p:tav tm="0">
                                          <p:val>
                                            <p:fltVal val="0"/>
                                          </p:val>
                                        </p:tav>
                                        <p:tav tm="100000">
                                          <p:val>
                                            <p:strVal val="#ppt_h"/>
                                          </p:val>
                                        </p:tav>
                                      </p:tavLst>
                                    </p:anim>
                                    <p:animEffect transition="in" filter="fade">
                                      <p:cBhvr>
                                        <p:cTn id="28" dur="500"/>
                                        <p:tgtEl>
                                          <p:spTgt spid="20"/>
                                        </p:tgtEl>
                                      </p:cBhvr>
                                    </p:animEffect>
                                  </p:childTnLst>
                                </p:cTn>
                              </p:par>
                              <p:par>
                                <p:cTn id="29" presetID="42" presetClass="entr" presetSubtype="0" fill="hold" grpId="0" nodeType="with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fade">
                                      <p:cBhvr>
                                        <p:cTn id="31" dur="1000"/>
                                        <p:tgtEl>
                                          <p:spTgt spid="36"/>
                                        </p:tgtEl>
                                      </p:cBhvr>
                                    </p:animEffect>
                                    <p:anim calcmode="lin" valueType="num">
                                      <p:cBhvr>
                                        <p:cTn id="32" dur="1000" fill="hold"/>
                                        <p:tgtEl>
                                          <p:spTgt spid="36"/>
                                        </p:tgtEl>
                                        <p:attrNameLst>
                                          <p:attrName>ppt_x</p:attrName>
                                        </p:attrNameLst>
                                      </p:cBhvr>
                                      <p:tavLst>
                                        <p:tav tm="0">
                                          <p:val>
                                            <p:strVal val="#ppt_x"/>
                                          </p:val>
                                        </p:tav>
                                        <p:tav tm="100000">
                                          <p:val>
                                            <p:strVal val="#ppt_x"/>
                                          </p:val>
                                        </p:tav>
                                      </p:tavLst>
                                    </p:anim>
                                    <p:anim calcmode="lin" valueType="num">
                                      <p:cBhvr>
                                        <p:cTn id="33" dur="1000" fill="hold"/>
                                        <p:tgtEl>
                                          <p:spTgt spid="36"/>
                                        </p:tgtEl>
                                        <p:attrNameLst>
                                          <p:attrName>ppt_y</p:attrName>
                                        </p:attrNameLst>
                                      </p:cBhvr>
                                      <p:tavLst>
                                        <p:tav tm="0">
                                          <p:val>
                                            <p:strVal val="#ppt_y+.1"/>
                                          </p:val>
                                        </p:tav>
                                        <p:tav tm="100000">
                                          <p:val>
                                            <p:strVal val="#ppt_y"/>
                                          </p:val>
                                        </p:tav>
                                      </p:tavLst>
                                    </p:anim>
                                  </p:childTnLst>
                                </p:cTn>
                              </p:par>
                            </p:childTnLst>
                          </p:cTn>
                        </p:par>
                        <p:par>
                          <p:cTn id="34" fill="hold">
                            <p:stCondLst>
                              <p:cond delay="2500"/>
                            </p:stCondLst>
                            <p:childTnLst>
                              <p:par>
                                <p:cTn id="35" presetID="31" presetClass="entr" presetSubtype="0" fill="hold" grpId="0" nodeType="afterEffect">
                                  <p:stCondLst>
                                    <p:cond delay="0"/>
                                  </p:stCondLst>
                                  <p:childTnLst>
                                    <p:set>
                                      <p:cBhvr>
                                        <p:cTn id="36" dur="1" fill="hold">
                                          <p:stCondLst>
                                            <p:cond delay="0"/>
                                          </p:stCondLst>
                                        </p:cTn>
                                        <p:tgtEl>
                                          <p:spTgt spid="30"/>
                                        </p:tgtEl>
                                        <p:attrNameLst>
                                          <p:attrName>style.visibility</p:attrName>
                                        </p:attrNameLst>
                                      </p:cBhvr>
                                      <p:to>
                                        <p:strVal val="visible"/>
                                      </p:to>
                                    </p:set>
                                    <p:anim calcmode="lin" valueType="num">
                                      <p:cBhvr>
                                        <p:cTn id="37" dur="300" fill="hold"/>
                                        <p:tgtEl>
                                          <p:spTgt spid="30"/>
                                        </p:tgtEl>
                                        <p:attrNameLst>
                                          <p:attrName>ppt_w</p:attrName>
                                        </p:attrNameLst>
                                      </p:cBhvr>
                                      <p:tavLst>
                                        <p:tav tm="0">
                                          <p:val>
                                            <p:fltVal val="0"/>
                                          </p:val>
                                        </p:tav>
                                        <p:tav tm="100000">
                                          <p:val>
                                            <p:strVal val="#ppt_w"/>
                                          </p:val>
                                        </p:tav>
                                      </p:tavLst>
                                    </p:anim>
                                    <p:anim calcmode="lin" valueType="num">
                                      <p:cBhvr>
                                        <p:cTn id="38" dur="300" fill="hold"/>
                                        <p:tgtEl>
                                          <p:spTgt spid="30"/>
                                        </p:tgtEl>
                                        <p:attrNameLst>
                                          <p:attrName>ppt_h</p:attrName>
                                        </p:attrNameLst>
                                      </p:cBhvr>
                                      <p:tavLst>
                                        <p:tav tm="0">
                                          <p:val>
                                            <p:fltVal val="0"/>
                                          </p:val>
                                        </p:tav>
                                        <p:tav tm="100000">
                                          <p:val>
                                            <p:strVal val="#ppt_h"/>
                                          </p:val>
                                        </p:tav>
                                      </p:tavLst>
                                    </p:anim>
                                    <p:anim calcmode="lin" valueType="num">
                                      <p:cBhvr>
                                        <p:cTn id="39" dur="300" fill="hold"/>
                                        <p:tgtEl>
                                          <p:spTgt spid="30"/>
                                        </p:tgtEl>
                                        <p:attrNameLst>
                                          <p:attrName>style.rotation</p:attrName>
                                        </p:attrNameLst>
                                      </p:cBhvr>
                                      <p:tavLst>
                                        <p:tav tm="0">
                                          <p:val>
                                            <p:fltVal val="90"/>
                                          </p:val>
                                        </p:tav>
                                        <p:tav tm="100000">
                                          <p:val>
                                            <p:fltVal val="0"/>
                                          </p:val>
                                        </p:tav>
                                      </p:tavLst>
                                    </p:anim>
                                    <p:animEffect transition="in" filter="fade">
                                      <p:cBhvr>
                                        <p:cTn id="40" dur="300"/>
                                        <p:tgtEl>
                                          <p:spTgt spid="30"/>
                                        </p:tgtEl>
                                      </p:cBhvr>
                                    </p:animEffect>
                                  </p:childTnLst>
                                </p:cTn>
                              </p:par>
                            </p:childTnLst>
                          </p:cTn>
                        </p:par>
                        <p:par>
                          <p:cTn id="41" fill="hold">
                            <p:stCondLst>
                              <p:cond delay="3000"/>
                            </p:stCondLst>
                            <p:childTnLst>
                              <p:par>
                                <p:cTn id="42" presetID="53" presetClass="entr" presetSubtype="16" fill="hold" nodeType="afterEffect">
                                  <p:stCondLst>
                                    <p:cond delay="0"/>
                                  </p:stCondLst>
                                  <p:childTnLst>
                                    <p:set>
                                      <p:cBhvr>
                                        <p:cTn id="43" dur="1" fill="hold">
                                          <p:stCondLst>
                                            <p:cond delay="0"/>
                                          </p:stCondLst>
                                        </p:cTn>
                                        <p:tgtEl>
                                          <p:spTgt spid="23"/>
                                        </p:tgtEl>
                                        <p:attrNameLst>
                                          <p:attrName>style.visibility</p:attrName>
                                        </p:attrNameLst>
                                      </p:cBhvr>
                                      <p:to>
                                        <p:strVal val="visible"/>
                                      </p:to>
                                    </p:set>
                                    <p:anim calcmode="lin" valueType="num">
                                      <p:cBhvr>
                                        <p:cTn id="44" dur="500" fill="hold"/>
                                        <p:tgtEl>
                                          <p:spTgt spid="23"/>
                                        </p:tgtEl>
                                        <p:attrNameLst>
                                          <p:attrName>ppt_w</p:attrName>
                                        </p:attrNameLst>
                                      </p:cBhvr>
                                      <p:tavLst>
                                        <p:tav tm="0">
                                          <p:val>
                                            <p:fltVal val="0"/>
                                          </p:val>
                                        </p:tav>
                                        <p:tav tm="100000">
                                          <p:val>
                                            <p:strVal val="#ppt_w"/>
                                          </p:val>
                                        </p:tav>
                                      </p:tavLst>
                                    </p:anim>
                                    <p:anim calcmode="lin" valueType="num">
                                      <p:cBhvr>
                                        <p:cTn id="45" dur="500" fill="hold"/>
                                        <p:tgtEl>
                                          <p:spTgt spid="23"/>
                                        </p:tgtEl>
                                        <p:attrNameLst>
                                          <p:attrName>ppt_h</p:attrName>
                                        </p:attrNameLst>
                                      </p:cBhvr>
                                      <p:tavLst>
                                        <p:tav tm="0">
                                          <p:val>
                                            <p:fltVal val="0"/>
                                          </p:val>
                                        </p:tav>
                                        <p:tav tm="100000">
                                          <p:val>
                                            <p:strVal val="#ppt_h"/>
                                          </p:val>
                                        </p:tav>
                                      </p:tavLst>
                                    </p:anim>
                                    <p:animEffect transition="in" filter="fade">
                                      <p:cBhvr>
                                        <p:cTn id="46" dur="500"/>
                                        <p:tgtEl>
                                          <p:spTgt spid="23"/>
                                        </p:tgtEl>
                                      </p:cBhvr>
                                    </p:animEffect>
                                  </p:childTnLst>
                                </p:cTn>
                              </p:par>
                              <p:par>
                                <p:cTn id="47" presetID="42" presetClass="entr" presetSubtype="0" fill="hold" grpId="0" nodeType="withEffect">
                                  <p:stCondLst>
                                    <p:cond delay="400"/>
                                  </p:stCondLst>
                                  <p:childTnLst>
                                    <p:set>
                                      <p:cBhvr>
                                        <p:cTn id="48" dur="1" fill="hold">
                                          <p:stCondLst>
                                            <p:cond delay="0"/>
                                          </p:stCondLst>
                                        </p:cTn>
                                        <p:tgtEl>
                                          <p:spTgt spid="37"/>
                                        </p:tgtEl>
                                        <p:attrNameLst>
                                          <p:attrName>style.visibility</p:attrName>
                                        </p:attrNameLst>
                                      </p:cBhvr>
                                      <p:to>
                                        <p:strVal val="visible"/>
                                      </p:to>
                                    </p:set>
                                    <p:animEffect transition="in" filter="fade">
                                      <p:cBhvr>
                                        <p:cTn id="49" dur="1000"/>
                                        <p:tgtEl>
                                          <p:spTgt spid="37"/>
                                        </p:tgtEl>
                                      </p:cBhvr>
                                    </p:animEffect>
                                    <p:anim calcmode="lin" valueType="num">
                                      <p:cBhvr>
                                        <p:cTn id="50" dur="1000" fill="hold"/>
                                        <p:tgtEl>
                                          <p:spTgt spid="37"/>
                                        </p:tgtEl>
                                        <p:attrNameLst>
                                          <p:attrName>ppt_x</p:attrName>
                                        </p:attrNameLst>
                                      </p:cBhvr>
                                      <p:tavLst>
                                        <p:tav tm="0">
                                          <p:val>
                                            <p:strVal val="#ppt_x"/>
                                          </p:val>
                                        </p:tav>
                                        <p:tav tm="100000">
                                          <p:val>
                                            <p:strVal val="#ppt_x"/>
                                          </p:val>
                                        </p:tav>
                                      </p:tavLst>
                                    </p:anim>
                                    <p:anim calcmode="lin" valueType="num">
                                      <p:cBhvr>
                                        <p:cTn id="51" dur="1000" fill="hold"/>
                                        <p:tgtEl>
                                          <p:spTgt spid="37"/>
                                        </p:tgtEl>
                                        <p:attrNameLst>
                                          <p:attrName>ppt_y</p:attrName>
                                        </p:attrNameLst>
                                      </p:cBhvr>
                                      <p:tavLst>
                                        <p:tav tm="0">
                                          <p:val>
                                            <p:strVal val="#ppt_y+.1"/>
                                          </p:val>
                                        </p:tav>
                                        <p:tav tm="100000">
                                          <p:val>
                                            <p:strVal val="#ppt_y"/>
                                          </p:val>
                                        </p:tav>
                                      </p:tavLst>
                                    </p:anim>
                                  </p:childTnLst>
                                </p:cTn>
                              </p:par>
                            </p:childTnLst>
                          </p:cTn>
                        </p:par>
                        <p:par>
                          <p:cTn id="52" fill="hold">
                            <p:stCondLst>
                              <p:cond delay="3500"/>
                            </p:stCondLst>
                            <p:childTnLst>
                              <p:par>
                                <p:cTn id="53" presetID="1" presetClass="entr" presetSubtype="0" fill="hold" grpId="0" nodeType="afterEffect">
                                  <p:stCondLst>
                                    <p:cond delay="0"/>
                                  </p:stCondLst>
                                  <p:childTnLst>
                                    <p:set>
                                      <p:cBhvr>
                                        <p:cTn id="54" dur="1" fill="hold">
                                          <p:stCondLst>
                                            <p:cond delay="0"/>
                                          </p:stCondLst>
                                        </p:cTn>
                                        <p:tgtEl>
                                          <p:spTgt spid="33"/>
                                        </p:tgtEl>
                                        <p:attrNameLst>
                                          <p:attrName>style.visibility</p:attrName>
                                        </p:attrNameLst>
                                      </p:cBhvr>
                                      <p:to>
                                        <p:strVal val="visible"/>
                                      </p:to>
                                    </p:set>
                                  </p:childTnLst>
                                </p:cTn>
                              </p:par>
                              <p:par>
                                <p:cTn id="55" presetID="35" presetClass="path" presetSubtype="0" accel="50000" decel="50000" fill="hold" grpId="1" nodeType="withEffect">
                                  <p:stCondLst>
                                    <p:cond delay="0"/>
                                  </p:stCondLst>
                                  <p:childTnLst>
                                    <p:animMotion origin="layout" path="M 1.04167E-6 -4.07407E-6 L 0.3668 0.15278 " pathEditMode="relative" rAng="0" ptsTypes="AA">
                                      <p:cBhvr>
                                        <p:cTn id="56" dur="500" spd="-99900" fill="hold"/>
                                        <p:tgtEl>
                                          <p:spTgt spid="33"/>
                                        </p:tgtEl>
                                        <p:attrNameLst>
                                          <p:attrName>ppt_x</p:attrName>
                                          <p:attrName>ppt_y</p:attrName>
                                        </p:attrNameLst>
                                      </p:cBhvr>
                                      <p:rCtr x="18333" y="7639"/>
                                    </p:animMotion>
                                  </p:childTnLst>
                                </p:cTn>
                              </p:par>
                              <p:par>
                                <p:cTn id="57" presetID="1" presetClass="entr" presetSubtype="0" fill="hold" grpId="0" nodeType="withEffect">
                                  <p:stCondLst>
                                    <p:cond delay="0"/>
                                  </p:stCondLst>
                                  <p:childTnLst>
                                    <p:set>
                                      <p:cBhvr>
                                        <p:cTn id="58" dur="1" fill="hold">
                                          <p:stCondLst>
                                            <p:cond delay="0"/>
                                          </p:stCondLst>
                                        </p:cTn>
                                        <p:tgtEl>
                                          <p:spTgt spid="34"/>
                                        </p:tgtEl>
                                        <p:attrNameLst>
                                          <p:attrName>style.visibility</p:attrName>
                                        </p:attrNameLst>
                                      </p:cBhvr>
                                      <p:to>
                                        <p:strVal val="visible"/>
                                      </p:to>
                                    </p:set>
                                  </p:childTnLst>
                                </p:cTn>
                              </p:par>
                              <p:par>
                                <p:cTn id="59" presetID="35" presetClass="path" presetSubtype="0" accel="50000" decel="50000" fill="hold" grpId="1" nodeType="withEffect">
                                  <p:stCondLst>
                                    <p:cond delay="0"/>
                                  </p:stCondLst>
                                  <p:childTnLst>
                                    <p:animMotion origin="layout" path="M -2.70833E-6 -4.44444E-6 L -0.39492 -0.11018 " pathEditMode="relative" rAng="0" ptsTypes="AA">
                                      <p:cBhvr>
                                        <p:cTn id="60" dur="500" spd="-99900" fill="hold"/>
                                        <p:tgtEl>
                                          <p:spTgt spid="34"/>
                                        </p:tgtEl>
                                        <p:attrNameLst>
                                          <p:attrName>ppt_x</p:attrName>
                                          <p:attrName>ppt_y</p:attrName>
                                        </p:attrNameLst>
                                      </p:cBhvr>
                                      <p:rCtr x="-19753" y="-5509"/>
                                    </p:animMotion>
                                  </p:childTnLst>
                                </p:cTn>
                              </p:par>
                              <p:par>
                                <p:cTn id="61" presetID="10" presetClass="entr" presetSubtype="0" fill="hold" grpId="0" nodeType="withEffect">
                                  <p:stCondLst>
                                    <p:cond delay="0"/>
                                  </p:stCondLst>
                                  <p:childTnLst>
                                    <p:set>
                                      <p:cBhvr>
                                        <p:cTn id="62" dur="1" fill="hold">
                                          <p:stCondLst>
                                            <p:cond delay="0"/>
                                          </p:stCondLst>
                                        </p:cTn>
                                        <p:tgtEl>
                                          <p:spTgt spid="31"/>
                                        </p:tgtEl>
                                        <p:attrNameLst>
                                          <p:attrName>style.visibility</p:attrName>
                                        </p:attrNameLst>
                                      </p:cBhvr>
                                      <p:to>
                                        <p:strVal val="visible"/>
                                      </p:to>
                                    </p:set>
                                    <p:anim calcmode="lin" valueType="num">
                                      <p:cBhvr>
                                        <p:cTn id="63" dur="500" fill="hold"/>
                                        <p:tgtEl>
                                          <p:spTgt spid="31"/>
                                        </p:tgtEl>
                                        <p:attrNameLst>
                                          <p:attrName>ppt_w</p:attrName>
                                        </p:attrNameLst>
                                      </p:cBhvr>
                                      <p:tavLst>
                                        <p:tav tm="0">
                                          <p:val>
                                            <p:fltVal val="0"/>
                                          </p:val>
                                        </p:tav>
                                        <p:tav tm="100000">
                                          <p:val>
                                            <p:strVal val="#ppt_w"/>
                                          </p:val>
                                        </p:tav>
                                      </p:tavLst>
                                    </p:anim>
                                    <p:anim calcmode="lin" valueType="num">
                                      <p:cBhvr>
                                        <p:cTn id="64" dur="500" fill="hold"/>
                                        <p:tgtEl>
                                          <p:spTgt spid="31"/>
                                        </p:tgtEl>
                                        <p:attrNameLst>
                                          <p:attrName>ppt_h</p:attrName>
                                        </p:attrNameLst>
                                      </p:cBhvr>
                                      <p:tavLst>
                                        <p:tav tm="0">
                                          <p:val>
                                            <p:fltVal val="0"/>
                                          </p:val>
                                        </p:tav>
                                        <p:tav tm="100000">
                                          <p:val>
                                            <p:strVal val="#ppt_h"/>
                                          </p:val>
                                        </p:tav>
                                      </p:tavLst>
                                    </p:anim>
                                    <p:animEffect transition="in" filter="fade">
                                      <p:cBhvr>
                                        <p:cTn id="65" dur="500"/>
                                        <p:tgtEl>
                                          <p:spTgt spid="31"/>
                                        </p:tgtEl>
                                      </p:cBhvr>
                                    </p:animEffect>
                                  </p:childTnLst>
                                </p:cTn>
                              </p:par>
                            </p:childTnLst>
                          </p:cTn>
                        </p:par>
                        <p:par>
                          <p:cTn id="66" fill="hold">
                            <p:stCondLst>
                              <p:cond delay="3500"/>
                            </p:stCondLst>
                            <p:childTnLst>
                              <p:par>
                                <p:cTn id="67" presetID="22" presetClass="entr" presetSubtype="1" fill="hold" nodeType="afterEffect">
                                  <p:stCondLst>
                                    <p:cond delay="0"/>
                                  </p:stCondLst>
                                  <p:childTnLst>
                                    <p:set>
                                      <p:cBhvr>
                                        <p:cTn id="68" dur="1" fill="hold">
                                          <p:stCondLst>
                                            <p:cond delay="0"/>
                                          </p:stCondLst>
                                        </p:cTn>
                                        <p:tgtEl>
                                          <p:spTgt spid="32">
                                            <p:txEl>
                                              <p:pRg st="0" end="0"/>
                                            </p:txEl>
                                          </p:spTgt>
                                        </p:tgtEl>
                                        <p:attrNameLst>
                                          <p:attrName>style.visibility</p:attrName>
                                        </p:attrNameLst>
                                      </p:cBhvr>
                                      <p:to>
                                        <p:strVal val="visible"/>
                                      </p:to>
                                    </p:set>
                                    <p:animEffect transition="in" filter="wipe(up)">
                                      <p:cBhvr>
                                        <p:cTn id="69" dur="500"/>
                                        <p:tgtEl>
                                          <p:spTgt spid="32">
                                            <p:txEl>
                                              <p:pRg st="0" end="0"/>
                                            </p:txEl>
                                          </p:spTgt>
                                        </p:tgtEl>
                                      </p:cBhvr>
                                    </p:animEffect>
                                  </p:childTnLst>
                                </p:cTn>
                              </p:par>
                            </p:childTnLst>
                          </p:cTn>
                        </p:par>
                        <p:par>
                          <p:cTn id="70" fill="hold">
                            <p:stCondLst>
                              <p:cond delay="4000"/>
                            </p:stCondLst>
                            <p:childTnLst>
                              <p:par>
                                <p:cTn id="71" presetID="22" presetClass="entr" presetSubtype="1" fill="hold" nodeType="afterEffect">
                                  <p:stCondLst>
                                    <p:cond delay="0"/>
                                  </p:stCondLst>
                                  <p:childTnLst>
                                    <p:set>
                                      <p:cBhvr>
                                        <p:cTn id="72" dur="1" fill="hold">
                                          <p:stCondLst>
                                            <p:cond delay="0"/>
                                          </p:stCondLst>
                                        </p:cTn>
                                        <p:tgtEl>
                                          <p:spTgt spid="32">
                                            <p:txEl>
                                              <p:pRg st="1" end="1"/>
                                            </p:txEl>
                                          </p:spTgt>
                                        </p:tgtEl>
                                        <p:attrNameLst>
                                          <p:attrName>style.visibility</p:attrName>
                                        </p:attrNameLst>
                                      </p:cBhvr>
                                      <p:to>
                                        <p:strVal val="visible"/>
                                      </p:to>
                                    </p:set>
                                    <p:animEffect transition="in" filter="wipe(up)">
                                      <p:cBhvr>
                                        <p:cTn id="73" dur="500"/>
                                        <p:tgtEl>
                                          <p:spTgt spid="32">
                                            <p:txEl>
                                              <p:pRg st="1" end="1"/>
                                            </p:txEl>
                                          </p:spTgt>
                                        </p:tgtEl>
                                      </p:cBhvr>
                                    </p:animEffect>
                                  </p:childTnLst>
                                </p:cTn>
                              </p:par>
                            </p:childTnLst>
                          </p:cTn>
                        </p:par>
                        <p:par>
                          <p:cTn id="74" fill="hold">
                            <p:stCondLst>
                              <p:cond delay="4500"/>
                            </p:stCondLst>
                            <p:childTnLst>
                              <p:par>
                                <p:cTn id="75" presetID="22" presetClass="entr" presetSubtype="8" fill="hold" grpId="0" nodeType="afterEffect">
                                  <p:stCondLst>
                                    <p:cond delay="0"/>
                                  </p:stCondLst>
                                  <p:childTnLst>
                                    <p:set>
                                      <p:cBhvr>
                                        <p:cTn id="76" dur="1" fill="hold">
                                          <p:stCondLst>
                                            <p:cond delay="0"/>
                                          </p:stCondLst>
                                        </p:cTn>
                                        <p:tgtEl>
                                          <p:spTgt spid="38"/>
                                        </p:tgtEl>
                                        <p:attrNameLst>
                                          <p:attrName>style.visibility</p:attrName>
                                        </p:attrNameLst>
                                      </p:cBhvr>
                                      <p:to>
                                        <p:strVal val="visible"/>
                                      </p:to>
                                    </p:set>
                                    <p:animEffect transition="in" filter="wipe(left)">
                                      <p:cBhvr>
                                        <p:cTn id="77" dur="500"/>
                                        <p:tgtEl>
                                          <p:spTgt spid="38"/>
                                        </p:tgtEl>
                                      </p:cBhvr>
                                    </p:animEffect>
                                  </p:childTnLst>
                                </p:cTn>
                              </p:par>
                            </p:childTnLst>
                          </p:cTn>
                        </p:par>
                        <p:par>
                          <p:cTn id="78" fill="hold">
                            <p:stCondLst>
                              <p:cond delay="5000"/>
                            </p:stCondLst>
                            <p:childTnLst>
                              <p:par>
                                <p:cTn id="79" presetID="22" presetClass="entr" presetSubtype="1" fill="hold" grpId="0" nodeType="afterEffect">
                                  <p:stCondLst>
                                    <p:cond delay="0"/>
                                  </p:stCondLst>
                                  <p:childTnLst>
                                    <p:set>
                                      <p:cBhvr>
                                        <p:cTn id="80" dur="1" fill="hold">
                                          <p:stCondLst>
                                            <p:cond delay="0"/>
                                          </p:stCondLst>
                                        </p:cTn>
                                        <p:tgtEl>
                                          <p:spTgt spid="39"/>
                                        </p:tgtEl>
                                        <p:attrNameLst>
                                          <p:attrName>style.visibility</p:attrName>
                                        </p:attrNameLst>
                                      </p:cBhvr>
                                      <p:to>
                                        <p:strVal val="visible"/>
                                      </p:to>
                                    </p:set>
                                    <p:animEffect transition="in" filter="wipe(up)">
                                      <p:cBhvr>
                                        <p:cTn id="81"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31" grpId="0" animBg="1" autoUpdateAnimBg="0"/>
      <p:bldP spid="33" grpId="0" animBg="1"/>
      <p:bldP spid="33" grpId="1" animBg="1"/>
      <p:bldP spid="34" grpId="0" animBg="1"/>
      <p:bldP spid="34" grpId="1" animBg="1"/>
      <p:bldP spid="35" grpId="0"/>
      <p:bldP spid="36" grpId="0"/>
      <p:bldP spid="37" grpId="0"/>
      <p:bldP spid="38" grpId="0"/>
      <p:bldP spid="3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3"/>
          <p:cNvSpPr>
            <a:spLocks noChangeArrowheads="1"/>
          </p:cNvSpPr>
          <p:nvPr/>
        </p:nvSpPr>
        <p:spPr bwMode="auto">
          <a:xfrm>
            <a:off x="2206177" y="515424"/>
            <a:ext cx="3706446" cy="543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buNone/>
            </a:pPr>
            <a:r>
              <a:rPr lang="zh-CN" altLang="en-US" sz="2935" b="1">
                <a:solidFill>
                  <a:srgbClr val="202A36"/>
                </a:solidFill>
                <a:latin typeface="Arial" panose="020B0604020202020204" pitchFamily="34" charset="0"/>
                <a:cs typeface="Arial" panose="020B0604020202020204" pitchFamily="34" charset="0"/>
              </a:rPr>
              <a:t>研究方案可行性论证</a:t>
            </a:r>
            <a:endParaRPr lang="zh-CN" altLang="en-US" sz="2935" b="1" dirty="0">
              <a:solidFill>
                <a:srgbClr val="202A36"/>
              </a:solidFill>
              <a:latin typeface="Arial" panose="020B0604020202020204" pitchFamily="34" charset="0"/>
              <a:cs typeface="Arial" panose="020B0604020202020204" pitchFamily="34" charset="0"/>
            </a:endParaRPr>
          </a:p>
        </p:txBody>
      </p:sp>
      <p:grpSp>
        <p:nvGrpSpPr>
          <p:cNvPr id="14" name="组合 13"/>
          <p:cNvGrpSpPr/>
          <p:nvPr/>
        </p:nvGrpSpPr>
        <p:grpSpPr>
          <a:xfrm>
            <a:off x="2206177" y="1853583"/>
            <a:ext cx="3405402" cy="2452273"/>
            <a:chOff x="1288380" y="1853583"/>
            <a:chExt cx="3405402" cy="2452273"/>
          </a:xfrm>
          <a:solidFill>
            <a:srgbClr val="202A36"/>
          </a:solidFill>
        </p:grpSpPr>
        <p:sp>
          <p:nvSpPr>
            <p:cNvPr id="15" name="Freeform 5"/>
            <p:cNvSpPr/>
            <p:nvPr/>
          </p:nvSpPr>
          <p:spPr bwMode="auto">
            <a:xfrm>
              <a:off x="1288380" y="2368464"/>
              <a:ext cx="969894" cy="47896"/>
            </a:xfrm>
            <a:custGeom>
              <a:avLst/>
              <a:gdLst>
                <a:gd name="T0" fmla="*/ 62 w 62"/>
                <a:gd name="T1" fmla="*/ 2 h 3"/>
                <a:gd name="T2" fmla="*/ 61 w 62"/>
                <a:gd name="T3" fmla="*/ 3 h 3"/>
                <a:gd name="T4" fmla="*/ 1 w 62"/>
                <a:gd name="T5" fmla="*/ 3 h 3"/>
                <a:gd name="T6" fmla="*/ 0 w 62"/>
                <a:gd name="T7" fmla="*/ 2 h 3"/>
                <a:gd name="T8" fmla="*/ 0 w 62"/>
                <a:gd name="T9" fmla="*/ 0 h 3"/>
                <a:gd name="T10" fmla="*/ 1 w 62"/>
                <a:gd name="T11" fmla="*/ 0 h 3"/>
                <a:gd name="T12" fmla="*/ 61 w 62"/>
                <a:gd name="T13" fmla="*/ 0 h 3"/>
                <a:gd name="T14" fmla="*/ 62 w 62"/>
                <a:gd name="T15" fmla="*/ 0 h 3"/>
                <a:gd name="T16" fmla="*/ 62 w 62"/>
                <a:gd name="T17"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2" h="3">
                  <a:moveTo>
                    <a:pt x="62" y="2"/>
                  </a:moveTo>
                  <a:cubicBezTo>
                    <a:pt x="62" y="3"/>
                    <a:pt x="61" y="3"/>
                    <a:pt x="61" y="3"/>
                  </a:cubicBezTo>
                  <a:cubicBezTo>
                    <a:pt x="1" y="3"/>
                    <a:pt x="1" y="3"/>
                    <a:pt x="1" y="3"/>
                  </a:cubicBezTo>
                  <a:cubicBezTo>
                    <a:pt x="0" y="3"/>
                    <a:pt x="0" y="3"/>
                    <a:pt x="0" y="2"/>
                  </a:cubicBezTo>
                  <a:cubicBezTo>
                    <a:pt x="0" y="0"/>
                    <a:pt x="0" y="0"/>
                    <a:pt x="0" y="0"/>
                  </a:cubicBezTo>
                  <a:cubicBezTo>
                    <a:pt x="0" y="0"/>
                    <a:pt x="0" y="0"/>
                    <a:pt x="1" y="0"/>
                  </a:cubicBezTo>
                  <a:cubicBezTo>
                    <a:pt x="61" y="0"/>
                    <a:pt x="61" y="0"/>
                    <a:pt x="61" y="0"/>
                  </a:cubicBezTo>
                  <a:cubicBezTo>
                    <a:pt x="61" y="0"/>
                    <a:pt x="62" y="0"/>
                    <a:pt x="62" y="0"/>
                  </a:cubicBezTo>
                  <a:lnTo>
                    <a:pt x="62" y="2"/>
                  </a:lnTo>
                  <a:close/>
                </a:path>
              </a:pathLst>
            </a:custGeom>
            <a:grpFill/>
            <a:ln>
              <a:noFill/>
            </a:ln>
          </p:spPr>
          <p:txBody>
            <a:bodyPr vert="horz" wrap="square" lIns="91440" tIns="45720" rIns="91440" bIns="45720" numCol="1" anchor="t" anchorCtr="0" compatLnSpc="1"/>
            <a:lstStyle/>
            <a:p>
              <a:endParaRPr lang="zh-CN" altLang="en-US" sz="3200"/>
            </a:p>
          </p:txBody>
        </p:sp>
        <p:sp>
          <p:nvSpPr>
            <p:cNvPr id="16" name="Freeform 6"/>
            <p:cNvSpPr>
              <a:spLocks noEditPoints="1"/>
            </p:cNvSpPr>
            <p:nvPr/>
          </p:nvSpPr>
          <p:spPr bwMode="auto">
            <a:xfrm>
              <a:off x="1336276" y="1853583"/>
              <a:ext cx="859733" cy="483749"/>
            </a:xfrm>
            <a:custGeom>
              <a:avLst/>
              <a:gdLst>
                <a:gd name="T0" fmla="*/ 53 w 55"/>
                <a:gd name="T1" fmla="*/ 0 h 31"/>
                <a:gd name="T2" fmla="*/ 3 w 55"/>
                <a:gd name="T3" fmla="*/ 0 h 31"/>
                <a:gd name="T4" fmla="*/ 0 w 55"/>
                <a:gd name="T5" fmla="*/ 2 h 31"/>
                <a:gd name="T6" fmla="*/ 0 w 55"/>
                <a:gd name="T7" fmla="*/ 29 h 31"/>
                <a:gd name="T8" fmla="*/ 3 w 55"/>
                <a:gd name="T9" fmla="*/ 31 h 31"/>
                <a:gd name="T10" fmla="*/ 53 w 55"/>
                <a:gd name="T11" fmla="*/ 31 h 31"/>
                <a:gd name="T12" fmla="*/ 55 w 55"/>
                <a:gd name="T13" fmla="*/ 29 h 31"/>
                <a:gd name="T14" fmla="*/ 55 w 55"/>
                <a:gd name="T15" fmla="*/ 2 h 31"/>
                <a:gd name="T16" fmla="*/ 53 w 55"/>
                <a:gd name="T17" fmla="*/ 0 h 31"/>
                <a:gd name="T18" fmla="*/ 53 w 55"/>
                <a:gd name="T19" fmla="*/ 29 h 31"/>
                <a:gd name="T20" fmla="*/ 3 w 55"/>
                <a:gd name="T21" fmla="*/ 29 h 31"/>
                <a:gd name="T22" fmla="*/ 3 w 55"/>
                <a:gd name="T23" fmla="*/ 3 h 31"/>
                <a:gd name="T24" fmla="*/ 53 w 55"/>
                <a:gd name="T25" fmla="*/ 3 h 31"/>
                <a:gd name="T26" fmla="*/ 53 w 55"/>
                <a:gd name="T27" fmla="*/ 2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5" h="31">
                  <a:moveTo>
                    <a:pt x="53" y="0"/>
                  </a:moveTo>
                  <a:cubicBezTo>
                    <a:pt x="3" y="0"/>
                    <a:pt x="3" y="0"/>
                    <a:pt x="3" y="0"/>
                  </a:cubicBezTo>
                  <a:cubicBezTo>
                    <a:pt x="1" y="0"/>
                    <a:pt x="0" y="1"/>
                    <a:pt x="0" y="2"/>
                  </a:cubicBezTo>
                  <a:cubicBezTo>
                    <a:pt x="0" y="29"/>
                    <a:pt x="0" y="29"/>
                    <a:pt x="0" y="29"/>
                  </a:cubicBezTo>
                  <a:cubicBezTo>
                    <a:pt x="0" y="30"/>
                    <a:pt x="1" y="31"/>
                    <a:pt x="3" y="31"/>
                  </a:cubicBezTo>
                  <a:cubicBezTo>
                    <a:pt x="53" y="31"/>
                    <a:pt x="53" y="31"/>
                    <a:pt x="53" y="31"/>
                  </a:cubicBezTo>
                  <a:cubicBezTo>
                    <a:pt x="54" y="31"/>
                    <a:pt x="55" y="30"/>
                    <a:pt x="55" y="29"/>
                  </a:cubicBezTo>
                  <a:cubicBezTo>
                    <a:pt x="55" y="2"/>
                    <a:pt x="55" y="2"/>
                    <a:pt x="55" y="2"/>
                  </a:cubicBezTo>
                  <a:cubicBezTo>
                    <a:pt x="55" y="1"/>
                    <a:pt x="54" y="0"/>
                    <a:pt x="53" y="0"/>
                  </a:cubicBezTo>
                  <a:close/>
                  <a:moveTo>
                    <a:pt x="53" y="29"/>
                  </a:moveTo>
                  <a:cubicBezTo>
                    <a:pt x="3" y="29"/>
                    <a:pt x="3" y="29"/>
                    <a:pt x="3" y="29"/>
                  </a:cubicBezTo>
                  <a:cubicBezTo>
                    <a:pt x="3" y="3"/>
                    <a:pt x="3" y="3"/>
                    <a:pt x="3" y="3"/>
                  </a:cubicBezTo>
                  <a:cubicBezTo>
                    <a:pt x="53" y="3"/>
                    <a:pt x="53" y="3"/>
                    <a:pt x="53" y="3"/>
                  </a:cubicBezTo>
                  <a:lnTo>
                    <a:pt x="53" y="29"/>
                  </a:lnTo>
                  <a:close/>
                </a:path>
              </a:pathLst>
            </a:custGeom>
            <a:grpFill/>
            <a:ln>
              <a:noFill/>
            </a:ln>
          </p:spPr>
          <p:txBody>
            <a:bodyPr vert="horz" wrap="square" lIns="91440" tIns="45720" rIns="91440" bIns="45720" numCol="1" anchor="t" anchorCtr="0" compatLnSpc="1"/>
            <a:lstStyle/>
            <a:p>
              <a:endParaRPr lang="zh-CN" altLang="en-US" sz="3200"/>
            </a:p>
          </p:txBody>
        </p:sp>
        <p:sp>
          <p:nvSpPr>
            <p:cNvPr id="17" name="Freeform 7"/>
            <p:cNvSpPr/>
            <p:nvPr/>
          </p:nvSpPr>
          <p:spPr bwMode="auto">
            <a:xfrm>
              <a:off x="1288380" y="3307224"/>
              <a:ext cx="969894" cy="62265"/>
            </a:xfrm>
            <a:custGeom>
              <a:avLst/>
              <a:gdLst>
                <a:gd name="T0" fmla="*/ 62 w 62"/>
                <a:gd name="T1" fmla="*/ 3 h 4"/>
                <a:gd name="T2" fmla="*/ 61 w 62"/>
                <a:gd name="T3" fmla="*/ 4 h 4"/>
                <a:gd name="T4" fmla="*/ 1 w 62"/>
                <a:gd name="T5" fmla="*/ 4 h 4"/>
                <a:gd name="T6" fmla="*/ 0 w 62"/>
                <a:gd name="T7" fmla="*/ 3 h 4"/>
                <a:gd name="T8" fmla="*/ 0 w 62"/>
                <a:gd name="T9" fmla="*/ 1 h 4"/>
                <a:gd name="T10" fmla="*/ 1 w 62"/>
                <a:gd name="T11" fmla="*/ 0 h 4"/>
                <a:gd name="T12" fmla="*/ 61 w 62"/>
                <a:gd name="T13" fmla="*/ 0 h 4"/>
                <a:gd name="T14" fmla="*/ 62 w 62"/>
                <a:gd name="T15" fmla="*/ 1 h 4"/>
                <a:gd name="T16" fmla="*/ 62 w 62"/>
                <a:gd name="T17"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2" h="4">
                  <a:moveTo>
                    <a:pt x="62" y="3"/>
                  </a:moveTo>
                  <a:cubicBezTo>
                    <a:pt x="62" y="3"/>
                    <a:pt x="61" y="4"/>
                    <a:pt x="61" y="4"/>
                  </a:cubicBezTo>
                  <a:cubicBezTo>
                    <a:pt x="1" y="4"/>
                    <a:pt x="1" y="4"/>
                    <a:pt x="1" y="4"/>
                  </a:cubicBezTo>
                  <a:cubicBezTo>
                    <a:pt x="0" y="4"/>
                    <a:pt x="0" y="3"/>
                    <a:pt x="0" y="3"/>
                  </a:cubicBezTo>
                  <a:cubicBezTo>
                    <a:pt x="0" y="1"/>
                    <a:pt x="0" y="1"/>
                    <a:pt x="0" y="1"/>
                  </a:cubicBezTo>
                  <a:cubicBezTo>
                    <a:pt x="0" y="1"/>
                    <a:pt x="0" y="0"/>
                    <a:pt x="1" y="0"/>
                  </a:cubicBezTo>
                  <a:cubicBezTo>
                    <a:pt x="61" y="0"/>
                    <a:pt x="61" y="0"/>
                    <a:pt x="61" y="0"/>
                  </a:cubicBezTo>
                  <a:cubicBezTo>
                    <a:pt x="61" y="0"/>
                    <a:pt x="62" y="1"/>
                    <a:pt x="62" y="1"/>
                  </a:cubicBezTo>
                  <a:lnTo>
                    <a:pt x="62" y="3"/>
                  </a:lnTo>
                  <a:close/>
                </a:path>
              </a:pathLst>
            </a:custGeom>
            <a:grpFill/>
            <a:ln>
              <a:noFill/>
            </a:ln>
          </p:spPr>
          <p:txBody>
            <a:bodyPr vert="horz" wrap="square" lIns="91440" tIns="45720" rIns="91440" bIns="45720" numCol="1" anchor="t" anchorCtr="0" compatLnSpc="1"/>
            <a:lstStyle/>
            <a:p>
              <a:endParaRPr lang="zh-CN" altLang="en-US" sz="3200"/>
            </a:p>
          </p:txBody>
        </p:sp>
        <p:sp>
          <p:nvSpPr>
            <p:cNvPr id="18" name="Freeform 8"/>
            <p:cNvSpPr>
              <a:spLocks noEditPoints="1"/>
            </p:cNvSpPr>
            <p:nvPr/>
          </p:nvSpPr>
          <p:spPr bwMode="auto">
            <a:xfrm>
              <a:off x="1336276" y="2792344"/>
              <a:ext cx="859733" cy="498118"/>
            </a:xfrm>
            <a:custGeom>
              <a:avLst/>
              <a:gdLst>
                <a:gd name="T0" fmla="*/ 53 w 55"/>
                <a:gd name="T1" fmla="*/ 0 h 32"/>
                <a:gd name="T2" fmla="*/ 3 w 55"/>
                <a:gd name="T3" fmla="*/ 0 h 32"/>
                <a:gd name="T4" fmla="*/ 0 w 55"/>
                <a:gd name="T5" fmla="*/ 3 h 32"/>
                <a:gd name="T6" fmla="*/ 0 w 55"/>
                <a:gd name="T7" fmla="*/ 29 h 32"/>
                <a:gd name="T8" fmla="*/ 3 w 55"/>
                <a:gd name="T9" fmla="*/ 32 h 32"/>
                <a:gd name="T10" fmla="*/ 53 w 55"/>
                <a:gd name="T11" fmla="*/ 32 h 32"/>
                <a:gd name="T12" fmla="*/ 55 w 55"/>
                <a:gd name="T13" fmla="*/ 29 h 32"/>
                <a:gd name="T14" fmla="*/ 55 w 55"/>
                <a:gd name="T15" fmla="*/ 3 h 32"/>
                <a:gd name="T16" fmla="*/ 53 w 55"/>
                <a:gd name="T17" fmla="*/ 0 h 32"/>
                <a:gd name="T18" fmla="*/ 53 w 55"/>
                <a:gd name="T19" fmla="*/ 29 h 32"/>
                <a:gd name="T20" fmla="*/ 3 w 55"/>
                <a:gd name="T21" fmla="*/ 29 h 32"/>
                <a:gd name="T22" fmla="*/ 3 w 55"/>
                <a:gd name="T23" fmla="*/ 4 h 32"/>
                <a:gd name="T24" fmla="*/ 53 w 55"/>
                <a:gd name="T25" fmla="*/ 4 h 32"/>
                <a:gd name="T26" fmla="*/ 53 w 55"/>
                <a:gd name="T27" fmla="*/ 29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5" h="32">
                  <a:moveTo>
                    <a:pt x="53" y="0"/>
                  </a:moveTo>
                  <a:cubicBezTo>
                    <a:pt x="3" y="0"/>
                    <a:pt x="3" y="0"/>
                    <a:pt x="3" y="0"/>
                  </a:cubicBezTo>
                  <a:cubicBezTo>
                    <a:pt x="1" y="0"/>
                    <a:pt x="0" y="2"/>
                    <a:pt x="0" y="3"/>
                  </a:cubicBezTo>
                  <a:cubicBezTo>
                    <a:pt x="0" y="29"/>
                    <a:pt x="0" y="29"/>
                    <a:pt x="0" y="29"/>
                  </a:cubicBezTo>
                  <a:cubicBezTo>
                    <a:pt x="0" y="31"/>
                    <a:pt x="1" y="32"/>
                    <a:pt x="3" y="32"/>
                  </a:cubicBezTo>
                  <a:cubicBezTo>
                    <a:pt x="53" y="32"/>
                    <a:pt x="53" y="32"/>
                    <a:pt x="53" y="32"/>
                  </a:cubicBezTo>
                  <a:cubicBezTo>
                    <a:pt x="54" y="32"/>
                    <a:pt x="55" y="31"/>
                    <a:pt x="55" y="29"/>
                  </a:cubicBezTo>
                  <a:cubicBezTo>
                    <a:pt x="55" y="3"/>
                    <a:pt x="55" y="3"/>
                    <a:pt x="55" y="3"/>
                  </a:cubicBezTo>
                  <a:cubicBezTo>
                    <a:pt x="55" y="2"/>
                    <a:pt x="54" y="0"/>
                    <a:pt x="53" y="0"/>
                  </a:cubicBezTo>
                  <a:close/>
                  <a:moveTo>
                    <a:pt x="53" y="29"/>
                  </a:moveTo>
                  <a:cubicBezTo>
                    <a:pt x="3" y="29"/>
                    <a:pt x="3" y="29"/>
                    <a:pt x="3" y="29"/>
                  </a:cubicBezTo>
                  <a:cubicBezTo>
                    <a:pt x="3" y="4"/>
                    <a:pt x="3" y="4"/>
                    <a:pt x="3" y="4"/>
                  </a:cubicBezTo>
                  <a:cubicBezTo>
                    <a:pt x="53" y="4"/>
                    <a:pt x="53" y="4"/>
                    <a:pt x="53" y="4"/>
                  </a:cubicBezTo>
                  <a:lnTo>
                    <a:pt x="53" y="29"/>
                  </a:lnTo>
                  <a:close/>
                </a:path>
              </a:pathLst>
            </a:custGeom>
            <a:grpFill/>
            <a:ln>
              <a:noFill/>
            </a:ln>
          </p:spPr>
          <p:txBody>
            <a:bodyPr vert="horz" wrap="square" lIns="91440" tIns="45720" rIns="91440" bIns="45720" numCol="1" anchor="t" anchorCtr="0" compatLnSpc="1"/>
            <a:lstStyle/>
            <a:p>
              <a:endParaRPr lang="zh-CN" altLang="en-US" sz="3200"/>
            </a:p>
          </p:txBody>
        </p:sp>
        <p:sp>
          <p:nvSpPr>
            <p:cNvPr id="19" name="Freeform 9"/>
            <p:cNvSpPr/>
            <p:nvPr/>
          </p:nvSpPr>
          <p:spPr bwMode="auto">
            <a:xfrm>
              <a:off x="1288380" y="4260354"/>
              <a:ext cx="969894" cy="45502"/>
            </a:xfrm>
            <a:custGeom>
              <a:avLst/>
              <a:gdLst>
                <a:gd name="T0" fmla="*/ 62 w 62"/>
                <a:gd name="T1" fmla="*/ 2 h 3"/>
                <a:gd name="T2" fmla="*/ 61 w 62"/>
                <a:gd name="T3" fmla="*/ 3 h 3"/>
                <a:gd name="T4" fmla="*/ 1 w 62"/>
                <a:gd name="T5" fmla="*/ 3 h 3"/>
                <a:gd name="T6" fmla="*/ 0 w 62"/>
                <a:gd name="T7" fmla="*/ 2 h 3"/>
                <a:gd name="T8" fmla="*/ 0 w 62"/>
                <a:gd name="T9" fmla="*/ 1 h 3"/>
                <a:gd name="T10" fmla="*/ 1 w 62"/>
                <a:gd name="T11" fmla="*/ 0 h 3"/>
                <a:gd name="T12" fmla="*/ 61 w 62"/>
                <a:gd name="T13" fmla="*/ 0 h 3"/>
                <a:gd name="T14" fmla="*/ 62 w 62"/>
                <a:gd name="T15" fmla="*/ 1 h 3"/>
                <a:gd name="T16" fmla="*/ 62 w 62"/>
                <a:gd name="T17"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2" h="3">
                  <a:moveTo>
                    <a:pt x="62" y="2"/>
                  </a:moveTo>
                  <a:cubicBezTo>
                    <a:pt x="62" y="3"/>
                    <a:pt x="61" y="3"/>
                    <a:pt x="61" y="3"/>
                  </a:cubicBezTo>
                  <a:cubicBezTo>
                    <a:pt x="1" y="3"/>
                    <a:pt x="1" y="3"/>
                    <a:pt x="1" y="3"/>
                  </a:cubicBezTo>
                  <a:cubicBezTo>
                    <a:pt x="0" y="3"/>
                    <a:pt x="0" y="3"/>
                    <a:pt x="0" y="2"/>
                  </a:cubicBezTo>
                  <a:cubicBezTo>
                    <a:pt x="0" y="1"/>
                    <a:pt x="0" y="1"/>
                    <a:pt x="0" y="1"/>
                  </a:cubicBezTo>
                  <a:cubicBezTo>
                    <a:pt x="0" y="0"/>
                    <a:pt x="0" y="0"/>
                    <a:pt x="1" y="0"/>
                  </a:cubicBezTo>
                  <a:cubicBezTo>
                    <a:pt x="61" y="0"/>
                    <a:pt x="61" y="0"/>
                    <a:pt x="61" y="0"/>
                  </a:cubicBezTo>
                  <a:cubicBezTo>
                    <a:pt x="61" y="0"/>
                    <a:pt x="62" y="0"/>
                    <a:pt x="62" y="1"/>
                  </a:cubicBezTo>
                  <a:lnTo>
                    <a:pt x="62" y="2"/>
                  </a:lnTo>
                  <a:close/>
                </a:path>
              </a:pathLst>
            </a:custGeom>
            <a:grpFill/>
            <a:ln>
              <a:noFill/>
            </a:ln>
          </p:spPr>
          <p:txBody>
            <a:bodyPr vert="horz" wrap="square" lIns="91440" tIns="45720" rIns="91440" bIns="45720" numCol="1" anchor="t" anchorCtr="0" compatLnSpc="1"/>
            <a:lstStyle/>
            <a:p>
              <a:endParaRPr lang="zh-CN" altLang="en-US" sz="3200"/>
            </a:p>
          </p:txBody>
        </p:sp>
        <p:sp>
          <p:nvSpPr>
            <p:cNvPr id="20" name="Freeform 10"/>
            <p:cNvSpPr>
              <a:spLocks noEditPoints="1"/>
            </p:cNvSpPr>
            <p:nvPr/>
          </p:nvSpPr>
          <p:spPr bwMode="auto">
            <a:xfrm>
              <a:off x="1336276" y="3745473"/>
              <a:ext cx="859733" cy="483749"/>
            </a:xfrm>
            <a:custGeom>
              <a:avLst/>
              <a:gdLst>
                <a:gd name="T0" fmla="*/ 53 w 55"/>
                <a:gd name="T1" fmla="*/ 0 h 31"/>
                <a:gd name="T2" fmla="*/ 3 w 55"/>
                <a:gd name="T3" fmla="*/ 0 h 31"/>
                <a:gd name="T4" fmla="*/ 0 w 55"/>
                <a:gd name="T5" fmla="*/ 3 h 31"/>
                <a:gd name="T6" fmla="*/ 0 w 55"/>
                <a:gd name="T7" fmla="*/ 29 h 31"/>
                <a:gd name="T8" fmla="*/ 3 w 55"/>
                <a:gd name="T9" fmla="*/ 31 h 31"/>
                <a:gd name="T10" fmla="*/ 53 w 55"/>
                <a:gd name="T11" fmla="*/ 31 h 31"/>
                <a:gd name="T12" fmla="*/ 55 w 55"/>
                <a:gd name="T13" fmla="*/ 29 h 31"/>
                <a:gd name="T14" fmla="*/ 55 w 55"/>
                <a:gd name="T15" fmla="*/ 3 h 31"/>
                <a:gd name="T16" fmla="*/ 53 w 55"/>
                <a:gd name="T17" fmla="*/ 0 h 31"/>
                <a:gd name="T18" fmla="*/ 53 w 55"/>
                <a:gd name="T19" fmla="*/ 29 h 31"/>
                <a:gd name="T20" fmla="*/ 3 w 55"/>
                <a:gd name="T21" fmla="*/ 29 h 31"/>
                <a:gd name="T22" fmla="*/ 3 w 55"/>
                <a:gd name="T23" fmla="*/ 3 h 31"/>
                <a:gd name="T24" fmla="*/ 53 w 55"/>
                <a:gd name="T25" fmla="*/ 3 h 31"/>
                <a:gd name="T26" fmla="*/ 53 w 55"/>
                <a:gd name="T27" fmla="*/ 2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5" h="31">
                  <a:moveTo>
                    <a:pt x="53" y="0"/>
                  </a:moveTo>
                  <a:cubicBezTo>
                    <a:pt x="3" y="0"/>
                    <a:pt x="3" y="0"/>
                    <a:pt x="3" y="0"/>
                  </a:cubicBezTo>
                  <a:cubicBezTo>
                    <a:pt x="1" y="0"/>
                    <a:pt x="0" y="1"/>
                    <a:pt x="0" y="3"/>
                  </a:cubicBezTo>
                  <a:cubicBezTo>
                    <a:pt x="0" y="29"/>
                    <a:pt x="0" y="29"/>
                    <a:pt x="0" y="29"/>
                  </a:cubicBezTo>
                  <a:cubicBezTo>
                    <a:pt x="0" y="30"/>
                    <a:pt x="1" y="31"/>
                    <a:pt x="3" y="31"/>
                  </a:cubicBezTo>
                  <a:cubicBezTo>
                    <a:pt x="53" y="31"/>
                    <a:pt x="53" y="31"/>
                    <a:pt x="53" y="31"/>
                  </a:cubicBezTo>
                  <a:cubicBezTo>
                    <a:pt x="54" y="31"/>
                    <a:pt x="55" y="30"/>
                    <a:pt x="55" y="29"/>
                  </a:cubicBezTo>
                  <a:cubicBezTo>
                    <a:pt x="55" y="3"/>
                    <a:pt x="55" y="3"/>
                    <a:pt x="55" y="3"/>
                  </a:cubicBezTo>
                  <a:cubicBezTo>
                    <a:pt x="55" y="1"/>
                    <a:pt x="54" y="0"/>
                    <a:pt x="53" y="0"/>
                  </a:cubicBezTo>
                  <a:close/>
                  <a:moveTo>
                    <a:pt x="53" y="29"/>
                  </a:moveTo>
                  <a:cubicBezTo>
                    <a:pt x="3" y="29"/>
                    <a:pt x="3" y="29"/>
                    <a:pt x="3" y="29"/>
                  </a:cubicBezTo>
                  <a:cubicBezTo>
                    <a:pt x="3" y="3"/>
                    <a:pt x="3" y="3"/>
                    <a:pt x="3" y="3"/>
                  </a:cubicBezTo>
                  <a:cubicBezTo>
                    <a:pt x="53" y="3"/>
                    <a:pt x="53" y="3"/>
                    <a:pt x="53" y="3"/>
                  </a:cubicBezTo>
                  <a:lnTo>
                    <a:pt x="53" y="29"/>
                  </a:lnTo>
                  <a:close/>
                </a:path>
              </a:pathLst>
            </a:custGeom>
            <a:grpFill/>
            <a:ln>
              <a:noFill/>
            </a:ln>
          </p:spPr>
          <p:txBody>
            <a:bodyPr vert="horz" wrap="square" lIns="91440" tIns="45720" rIns="91440" bIns="45720" numCol="1" anchor="t" anchorCtr="0" compatLnSpc="1"/>
            <a:lstStyle/>
            <a:p>
              <a:endParaRPr lang="zh-CN" altLang="en-US" sz="3200"/>
            </a:p>
          </p:txBody>
        </p:sp>
        <p:sp>
          <p:nvSpPr>
            <p:cNvPr id="21" name="Freeform 15"/>
            <p:cNvSpPr/>
            <p:nvPr/>
          </p:nvSpPr>
          <p:spPr bwMode="auto">
            <a:xfrm>
              <a:off x="2507333" y="2368464"/>
              <a:ext cx="969894" cy="47896"/>
            </a:xfrm>
            <a:custGeom>
              <a:avLst/>
              <a:gdLst>
                <a:gd name="T0" fmla="*/ 62 w 62"/>
                <a:gd name="T1" fmla="*/ 2 h 3"/>
                <a:gd name="T2" fmla="*/ 61 w 62"/>
                <a:gd name="T3" fmla="*/ 3 h 3"/>
                <a:gd name="T4" fmla="*/ 1 w 62"/>
                <a:gd name="T5" fmla="*/ 3 h 3"/>
                <a:gd name="T6" fmla="*/ 0 w 62"/>
                <a:gd name="T7" fmla="*/ 2 h 3"/>
                <a:gd name="T8" fmla="*/ 0 w 62"/>
                <a:gd name="T9" fmla="*/ 0 h 3"/>
                <a:gd name="T10" fmla="*/ 1 w 62"/>
                <a:gd name="T11" fmla="*/ 0 h 3"/>
                <a:gd name="T12" fmla="*/ 61 w 62"/>
                <a:gd name="T13" fmla="*/ 0 h 3"/>
                <a:gd name="T14" fmla="*/ 62 w 62"/>
                <a:gd name="T15" fmla="*/ 0 h 3"/>
                <a:gd name="T16" fmla="*/ 62 w 62"/>
                <a:gd name="T17"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2" h="3">
                  <a:moveTo>
                    <a:pt x="62" y="2"/>
                  </a:moveTo>
                  <a:cubicBezTo>
                    <a:pt x="62" y="3"/>
                    <a:pt x="61" y="3"/>
                    <a:pt x="61" y="3"/>
                  </a:cubicBezTo>
                  <a:cubicBezTo>
                    <a:pt x="1" y="3"/>
                    <a:pt x="1" y="3"/>
                    <a:pt x="1" y="3"/>
                  </a:cubicBezTo>
                  <a:cubicBezTo>
                    <a:pt x="0" y="3"/>
                    <a:pt x="0" y="3"/>
                    <a:pt x="0" y="2"/>
                  </a:cubicBezTo>
                  <a:cubicBezTo>
                    <a:pt x="0" y="0"/>
                    <a:pt x="0" y="0"/>
                    <a:pt x="0" y="0"/>
                  </a:cubicBezTo>
                  <a:cubicBezTo>
                    <a:pt x="0" y="0"/>
                    <a:pt x="0" y="0"/>
                    <a:pt x="1" y="0"/>
                  </a:cubicBezTo>
                  <a:cubicBezTo>
                    <a:pt x="61" y="0"/>
                    <a:pt x="61" y="0"/>
                    <a:pt x="61" y="0"/>
                  </a:cubicBezTo>
                  <a:cubicBezTo>
                    <a:pt x="61" y="0"/>
                    <a:pt x="62" y="0"/>
                    <a:pt x="62" y="0"/>
                  </a:cubicBezTo>
                  <a:lnTo>
                    <a:pt x="62" y="2"/>
                  </a:lnTo>
                  <a:close/>
                </a:path>
              </a:pathLst>
            </a:custGeom>
            <a:grpFill/>
            <a:ln>
              <a:noFill/>
            </a:ln>
          </p:spPr>
          <p:txBody>
            <a:bodyPr vert="horz" wrap="square" lIns="91440" tIns="45720" rIns="91440" bIns="45720" numCol="1" anchor="t" anchorCtr="0" compatLnSpc="1"/>
            <a:lstStyle/>
            <a:p>
              <a:endParaRPr lang="zh-CN" altLang="en-US" sz="3200"/>
            </a:p>
          </p:txBody>
        </p:sp>
        <p:sp>
          <p:nvSpPr>
            <p:cNvPr id="22" name="Freeform 16"/>
            <p:cNvSpPr>
              <a:spLocks noEditPoints="1"/>
            </p:cNvSpPr>
            <p:nvPr/>
          </p:nvSpPr>
          <p:spPr bwMode="auto">
            <a:xfrm>
              <a:off x="2555228" y="1853583"/>
              <a:ext cx="859733" cy="483749"/>
            </a:xfrm>
            <a:custGeom>
              <a:avLst/>
              <a:gdLst>
                <a:gd name="T0" fmla="*/ 53 w 55"/>
                <a:gd name="T1" fmla="*/ 0 h 31"/>
                <a:gd name="T2" fmla="*/ 3 w 55"/>
                <a:gd name="T3" fmla="*/ 0 h 31"/>
                <a:gd name="T4" fmla="*/ 0 w 55"/>
                <a:gd name="T5" fmla="*/ 2 h 31"/>
                <a:gd name="T6" fmla="*/ 0 w 55"/>
                <a:gd name="T7" fmla="*/ 29 h 31"/>
                <a:gd name="T8" fmla="*/ 3 w 55"/>
                <a:gd name="T9" fmla="*/ 31 h 31"/>
                <a:gd name="T10" fmla="*/ 53 w 55"/>
                <a:gd name="T11" fmla="*/ 31 h 31"/>
                <a:gd name="T12" fmla="*/ 55 w 55"/>
                <a:gd name="T13" fmla="*/ 29 h 31"/>
                <a:gd name="T14" fmla="*/ 55 w 55"/>
                <a:gd name="T15" fmla="*/ 2 h 31"/>
                <a:gd name="T16" fmla="*/ 53 w 55"/>
                <a:gd name="T17" fmla="*/ 0 h 31"/>
                <a:gd name="T18" fmla="*/ 53 w 55"/>
                <a:gd name="T19" fmla="*/ 29 h 31"/>
                <a:gd name="T20" fmla="*/ 3 w 55"/>
                <a:gd name="T21" fmla="*/ 29 h 31"/>
                <a:gd name="T22" fmla="*/ 3 w 55"/>
                <a:gd name="T23" fmla="*/ 3 h 31"/>
                <a:gd name="T24" fmla="*/ 53 w 55"/>
                <a:gd name="T25" fmla="*/ 3 h 31"/>
                <a:gd name="T26" fmla="*/ 53 w 55"/>
                <a:gd name="T27" fmla="*/ 2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5" h="31">
                  <a:moveTo>
                    <a:pt x="53" y="0"/>
                  </a:moveTo>
                  <a:cubicBezTo>
                    <a:pt x="3" y="0"/>
                    <a:pt x="3" y="0"/>
                    <a:pt x="3" y="0"/>
                  </a:cubicBezTo>
                  <a:cubicBezTo>
                    <a:pt x="1" y="0"/>
                    <a:pt x="0" y="1"/>
                    <a:pt x="0" y="2"/>
                  </a:cubicBezTo>
                  <a:cubicBezTo>
                    <a:pt x="0" y="29"/>
                    <a:pt x="0" y="29"/>
                    <a:pt x="0" y="29"/>
                  </a:cubicBezTo>
                  <a:cubicBezTo>
                    <a:pt x="0" y="30"/>
                    <a:pt x="1" y="31"/>
                    <a:pt x="3" y="31"/>
                  </a:cubicBezTo>
                  <a:cubicBezTo>
                    <a:pt x="53" y="31"/>
                    <a:pt x="53" y="31"/>
                    <a:pt x="53" y="31"/>
                  </a:cubicBezTo>
                  <a:cubicBezTo>
                    <a:pt x="54" y="31"/>
                    <a:pt x="55" y="30"/>
                    <a:pt x="55" y="29"/>
                  </a:cubicBezTo>
                  <a:cubicBezTo>
                    <a:pt x="55" y="2"/>
                    <a:pt x="55" y="2"/>
                    <a:pt x="55" y="2"/>
                  </a:cubicBezTo>
                  <a:cubicBezTo>
                    <a:pt x="55" y="1"/>
                    <a:pt x="54" y="0"/>
                    <a:pt x="53" y="0"/>
                  </a:cubicBezTo>
                  <a:close/>
                  <a:moveTo>
                    <a:pt x="53" y="29"/>
                  </a:moveTo>
                  <a:cubicBezTo>
                    <a:pt x="3" y="29"/>
                    <a:pt x="3" y="29"/>
                    <a:pt x="3" y="29"/>
                  </a:cubicBezTo>
                  <a:cubicBezTo>
                    <a:pt x="3" y="3"/>
                    <a:pt x="3" y="3"/>
                    <a:pt x="3" y="3"/>
                  </a:cubicBezTo>
                  <a:cubicBezTo>
                    <a:pt x="53" y="3"/>
                    <a:pt x="53" y="3"/>
                    <a:pt x="53" y="3"/>
                  </a:cubicBezTo>
                  <a:lnTo>
                    <a:pt x="53" y="29"/>
                  </a:lnTo>
                  <a:close/>
                </a:path>
              </a:pathLst>
            </a:custGeom>
            <a:grpFill/>
            <a:ln>
              <a:noFill/>
            </a:ln>
          </p:spPr>
          <p:txBody>
            <a:bodyPr vert="horz" wrap="square" lIns="91440" tIns="45720" rIns="91440" bIns="45720" numCol="1" anchor="t" anchorCtr="0" compatLnSpc="1"/>
            <a:lstStyle/>
            <a:p>
              <a:endParaRPr lang="zh-CN" altLang="en-US" sz="3200"/>
            </a:p>
          </p:txBody>
        </p:sp>
        <p:sp>
          <p:nvSpPr>
            <p:cNvPr id="23" name="Freeform 17"/>
            <p:cNvSpPr/>
            <p:nvPr/>
          </p:nvSpPr>
          <p:spPr bwMode="auto">
            <a:xfrm>
              <a:off x="2507333" y="3307224"/>
              <a:ext cx="969894" cy="62265"/>
            </a:xfrm>
            <a:custGeom>
              <a:avLst/>
              <a:gdLst>
                <a:gd name="T0" fmla="*/ 62 w 62"/>
                <a:gd name="T1" fmla="*/ 3 h 4"/>
                <a:gd name="T2" fmla="*/ 61 w 62"/>
                <a:gd name="T3" fmla="*/ 4 h 4"/>
                <a:gd name="T4" fmla="*/ 1 w 62"/>
                <a:gd name="T5" fmla="*/ 4 h 4"/>
                <a:gd name="T6" fmla="*/ 0 w 62"/>
                <a:gd name="T7" fmla="*/ 3 h 4"/>
                <a:gd name="T8" fmla="*/ 0 w 62"/>
                <a:gd name="T9" fmla="*/ 1 h 4"/>
                <a:gd name="T10" fmla="*/ 1 w 62"/>
                <a:gd name="T11" fmla="*/ 0 h 4"/>
                <a:gd name="T12" fmla="*/ 61 w 62"/>
                <a:gd name="T13" fmla="*/ 0 h 4"/>
                <a:gd name="T14" fmla="*/ 62 w 62"/>
                <a:gd name="T15" fmla="*/ 1 h 4"/>
                <a:gd name="T16" fmla="*/ 62 w 62"/>
                <a:gd name="T17"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2" h="4">
                  <a:moveTo>
                    <a:pt x="62" y="3"/>
                  </a:moveTo>
                  <a:cubicBezTo>
                    <a:pt x="62" y="3"/>
                    <a:pt x="61" y="4"/>
                    <a:pt x="61" y="4"/>
                  </a:cubicBezTo>
                  <a:cubicBezTo>
                    <a:pt x="1" y="4"/>
                    <a:pt x="1" y="4"/>
                    <a:pt x="1" y="4"/>
                  </a:cubicBezTo>
                  <a:cubicBezTo>
                    <a:pt x="0" y="4"/>
                    <a:pt x="0" y="3"/>
                    <a:pt x="0" y="3"/>
                  </a:cubicBezTo>
                  <a:cubicBezTo>
                    <a:pt x="0" y="1"/>
                    <a:pt x="0" y="1"/>
                    <a:pt x="0" y="1"/>
                  </a:cubicBezTo>
                  <a:cubicBezTo>
                    <a:pt x="0" y="1"/>
                    <a:pt x="0" y="0"/>
                    <a:pt x="1" y="0"/>
                  </a:cubicBezTo>
                  <a:cubicBezTo>
                    <a:pt x="61" y="0"/>
                    <a:pt x="61" y="0"/>
                    <a:pt x="61" y="0"/>
                  </a:cubicBezTo>
                  <a:cubicBezTo>
                    <a:pt x="61" y="0"/>
                    <a:pt x="62" y="1"/>
                    <a:pt x="62" y="1"/>
                  </a:cubicBezTo>
                  <a:lnTo>
                    <a:pt x="62" y="3"/>
                  </a:lnTo>
                  <a:close/>
                </a:path>
              </a:pathLst>
            </a:custGeom>
            <a:grpFill/>
            <a:ln>
              <a:noFill/>
            </a:ln>
          </p:spPr>
          <p:txBody>
            <a:bodyPr vert="horz" wrap="square" lIns="91440" tIns="45720" rIns="91440" bIns="45720" numCol="1" anchor="t" anchorCtr="0" compatLnSpc="1"/>
            <a:lstStyle/>
            <a:p>
              <a:endParaRPr lang="zh-CN" altLang="en-US" sz="3200"/>
            </a:p>
          </p:txBody>
        </p:sp>
        <p:sp>
          <p:nvSpPr>
            <p:cNvPr id="24" name="Freeform 18"/>
            <p:cNvSpPr>
              <a:spLocks noEditPoints="1"/>
            </p:cNvSpPr>
            <p:nvPr/>
          </p:nvSpPr>
          <p:spPr bwMode="auto">
            <a:xfrm>
              <a:off x="2555228" y="2792344"/>
              <a:ext cx="859733" cy="498118"/>
            </a:xfrm>
            <a:custGeom>
              <a:avLst/>
              <a:gdLst>
                <a:gd name="T0" fmla="*/ 53 w 55"/>
                <a:gd name="T1" fmla="*/ 0 h 32"/>
                <a:gd name="T2" fmla="*/ 3 w 55"/>
                <a:gd name="T3" fmla="*/ 0 h 32"/>
                <a:gd name="T4" fmla="*/ 0 w 55"/>
                <a:gd name="T5" fmla="*/ 3 h 32"/>
                <a:gd name="T6" fmla="*/ 0 w 55"/>
                <a:gd name="T7" fmla="*/ 29 h 32"/>
                <a:gd name="T8" fmla="*/ 3 w 55"/>
                <a:gd name="T9" fmla="*/ 32 h 32"/>
                <a:gd name="T10" fmla="*/ 53 w 55"/>
                <a:gd name="T11" fmla="*/ 32 h 32"/>
                <a:gd name="T12" fmla="*/ 55 w 55"/>
                <a:gd name="T13" fmla="*/ 29 h 32"/>
                <a:gd name="T14" fmla="*/ 55 w 55"/>
                <a:gd name="T15" fmla="*/ 3 h 32"/>
                <a:gd name="T16" fmla="*/ 53 w 55"/>
                <a:gd name="T17" fmla="*/ 0 h 32"/>
                <a:gd name="T18" fmla="*/ 53 w 55"/>
                <a:gd name="T19" fmla="*/ 29 h 32"/>
                <a:gd name="T20" fmla="*/ 3 w 55"/>
                <a:gd name="T21" fmla="*/ 29 h 32"/>
                <a:gd name="T22" fmla="*/ 3 w 55"/>
                <a:gd name="T23" fmla="*/ 4 h 32"/>
                <a:gd name="T24" fmla="*/ 53 w 55"/>
                <a:gd name="T25" fmla="*/ 4 h 32"/>
                <a:gd name="T26" fmla="*/ 53 w 55"/>
                <a:gd name="T27" fmla="*/ 29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5" h="32">
                  <a:moveTo>
                    <a:pt x="53" y="0"/>
                  </a:moveTo>
                  <a:cubicBezTo>
                    <a:pt x="3" y="0"/>
                    <a:pt x="3" y="0"/>
                    <a:pt x="3" y="0"/>
                  </a:cubicBezTo>
                  <a:cubicBezTo>
                    <a:pt x="1" y="0"/>
                    <a:pt x="0" y="2"/>
                    <a:pt x="0" y="3"/>
                  </a:cubicBezTo>
                  <a:cubicBezTo>
                    <a:pt x="0" y="29"/>
                    <a:pt x="0" y="29"/>
                    <a:pt x="0" y="29"/>
                  </a:cubicBezTo>
                  <a:cubicBezTo>
                    <a:pt x="0" y="31"/>
                    <a:pt x="1" y="32"/>
                    <a:pt x="3" y="32"/>
                  </a:cubicBezTo>
                  <a:cubicBezTo>
                    <a:pt x="53" y="32"/>
                    <a:pt x="53" y="32"/>
                    <a:pt x="53" y="32"/>
                  </a:cubicBezTo>
                  <a:cubicBezTo>
                    <a:pt x="54" y="32"/>
                    <a:pt x="55" y="31"/>
                    <a:pt x="55" y="29"/>
                  </a:cubicBezTo>
                  <a:cubicBezTo>
                    <a:pt x="55" y="3"/>
                    <a:pt x="55" y="3"/>
                    <a:pt x="55" y="3"/>
                  </a:cubicBezTo>
                  <a:cubicBezTo>
                    <a:pt x="55" y="2"/>
                    <a:pt x="54" y="0"/>
                    <a:pt x="53" y="0"/>
                  </a:cubicBezTo>
                  <a:close/>
                  <a:moveTo>
                    <a:pt x="53" y="29"/>
                  </a:moveTo>
                  <a:cubicBezTo>
                    <a:pt x="3" y="29"/>
                    <a:pt x="3" y="29"/>
                    <a:pt x="3" y="29"/>
                  </a:cubicBezTo>
                  <a:cubicBezTo>
                    <a:pt x="3" y="4"/>
                    <a:pt x="3" y="4"/>
                    <a:pt x="3" y="4"/>
                  </a:cubicBezTo>
                  <a:cubicBezTo>
                    <a:pt x="53" y="4"/>
                    <a:pt x="53" y="4"/>
                    <a:pt x="53" y="4"/>
                  </a:cubicBezTo>
                  <a:lnTo>
                    <a:pt x="53" y="29"/>
                  </a:lnTo>
                  <a:close/>
                </a:path>
              </a:pathLst>
            </a:custGeom>
            <a:grpFill/>
            <a:ln>
              <a:noFill/>
            </a:ln>
          </p:spPr>
          <p:txBody>
            <a:bodyPr vert="horz" wrap="square" lIns="91440" tIns="45720" rIns="91440" bIns="45720" numCol="1" anchor="t" anchorCtr="0" compatLnSpc="1"/>
            <a:lstStyle/>
            <a:p>
              <a:endParaRPr lang="zh-CN" altLang="en-US" sz="3200"/>
            </a:p>
          </p:txBody>
        </p:sp>
        <p:sp>
          <p:nvSpPr>
            <p:cNvPr id="25" name="Freeform 19"/>
            <p:cNvSpPr/>
            <p:nvPr/>
          </p:nvSpPr>
          <p:spPr bwMode="auto">
            <a:xfrm>
              <a:off x="2507333" y="4260354"/>
              <a:ext cx="969894" cy="45502"/>
            </a:xfrm>
            <a:custGeom>
              <a:avLst/>
              <a:gdLst>
                <a:gd name="T0" fmla="*/ 62 w 62"/>
                <a:gd name="T1" fmla="*/ 2 h 3"/>
                <a:gd name="T2" fmla="*/ 61 w 62"/>
                <a:gd name="T3" fmla="*/ 3 h 3"/>
                <a:gd name="T4" fmla="*/ 1 w 62"/>
                <a:gd name="T5" fmla="*/ 3 h 3"/>
                <a:gd name="T6" fmla="*/ 0 w 62"/>
                <a:gd name="T7" fmla="*/ 2 h 3"/>
                <a:gd name="T8" fmla="*/ 0 w 62"/>
                <a:gd name="T9" fmla="*/ 1 h 3"/>
                <a:gd name="T10" fmla="*/ 1 w 62"/>
                <a:gd name="T11" fmla="*/ 0 h 3"/>
                <a:gd name="T12" fmla="*/ 61 w 62"/>
                <a:gd name="T13" fmla="*/ 0 h 3"/>
                <a:gd name="T14" fmla="*/ 62 w 62"/>
                <a:gd name="T15" fmla="*/ 1 h 3"/>
                <a:gd name="T16" fmla="*/ 62 w 62"/>
                <a:gd name="T17"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2" h="3">
                  <a:moveTo>
                    <a:pt x="62" y="2"/>
                  </a:moveTo>
                  <a:cubicBezTo>
                    <a:pt x="62" y="3"/>
                    <a:pt x="61" y="3"/>
                    <a:pt x="61" y="3"/>
                  </a:cubicBezTo>
                  <a:cubicBezTo>
                    <a:pt x="1" y="3"/>
                    <a:pt x="1" y="3"/>
                    <a:pt x="1" y="3"/>
                  </a:cubicBezTo>
                  <a:cubicBezTo>
                    <a:pt x="0" y="3"/>
                    <a:pt x="0" y="3"/>
                    <a:pt x="0" y="2"/>
                  </a:cubicBezTo>
                  <a:cubicBezTo>
                    <a:pt x="0" y="1"/>
                    <a:pt x="0" y="1"/>
                    <a:pt x="0" y="1"/>
                  </a:cubicBezTo>
                  <a:cubicBezTo>
                    <a:pt x="0" y="0"/>
                    <a:pt x="0" y="0"/>
                    <a:pt x="1" y="0"/>
                  </a:cubicBezTo>
                  <a:cubicBezTo>
                    <a:pt x="61" y="0"/>
                    <a:pt x="61" y="0"/>
                    <a:pt x="61" y="0"/>
                  </a:cubicBezTo>
                  <a:cubicBezTo>
                    <a:pt x="61" y="0"/>
                    <a:pt x="62" y="0"/>
                    <a:pt x="62" y="1"/>
                  </a:cubicBezTo>
                  <a:lnTo>
                    <a:pt x="62" y="2"/>
                  </a:lnTo>
                  <a:close/>
                </a:path>
              </a:pathLst>
            </a:custGeom>
            <a:grpFill/>
            <a:ln>
              <a:noFill/>
            </a:ln>
          </p:spPr>
          <p:txBody>
            <a:bodyPr vert="horz" wrap="square" lIns="91440" tIns="45720" rIns="91440" bIns="45720" numCol="1" anchor="t" anchorCtr="0" compatLnSpc="1"/>
            <a:lstStyle/>
            <a:p>
              <a:endParaRPr lang="zh-CN" altLang="en-US" sz="3200"/>
            </a:p>
          </p:txBody>
        </p:sp>
        <p:sp>
          <p:nvSpPr>
            <p:cNvPr id="26" name="Freeform 20"/>
            <p:cNvSpPr>
              <a:spLocks noEditPoints="1"/>
            </p:cNvSpPr>
            <p:nvPr/>
          </p:nvSpPr>
          <p:spPr bwMode="auto">
            <a:xfrm>
              <a:off x="2555228" y="3745473"/>
              <a:ext cx="859733" cy="483749"/>
            </a:xfrm>
            <a:custGeom>
              <a:avLst/>
              <a:gdLst>
                <a:gd name="T0" fmla="*/ 53 w 55"/>
                <a:gd name="T1" fmla="*/ 0 h 31"/>
                <a:gd name="T2" fmla="*/ 3 w 55"/>
                <a:gd name="T3" fmla="*/ 0 h 31"/>
                <a:gd name="T4" fmla="*/ 0 w 55"/>
                <a:gd name="T5" fmla="*/ 3 h 31"/>
                <a:gd name="T6" fmla="*/ 0 w 55"/>
                <a:gd name="T7" fmla="*/ 29 h 31"/>
                <a:gd name="T8" fmla="*/ 3 w 55"/>
                <a:gd name="T9" fmla="*/ 31 h 31"/>
                <a:gd name="T10" fmla="*/ 53 w 55"/>
                <a:gd name="T11" fmla="*/ 31 h 31"/>
                <a:gd name="T12" fmla="*/ 55 w 55"/>
                <a:gd name="T13" fmla="*/ 29 h 31"/>
                <a:gd name="T14" fmla="*/ 55 w 55"/>
                <a:gd name="T15" fmla="*/ 3 h 31"/>
                <a:gd name="T16" fmla="*/ 53 w 55"/>
                <a:gd name="T17" fmla="*/ 0 h 31"/>
                <a:gd name="T18" fmla="*/ 53 w 55"/>
                <a:gd name="T19" fmla="*/ 29 h 31"/>
                <a:gd name="T20" fmla="*/ 3 w 55"/>
                <a:gd name="T21" fmla="*/ 29 h 31"/>
                <a:gd name="T22" fmla="*/ 3 w 55"/>
                <a:gd name="T23" fmla="*/ 3 h 31"/>
                <a:gd name="T24" fmla="*/ 53 w 55"/>
                <a:gd name="T25" fmla="*/ 3 h 31"/>
                <a:gd name="T26" fmla="*/ 53 w 55"/>
                <a:gd name="T27" fmla="*/ 2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5" h="31">
                  <a:moveTo>
                    <a:pt x="53" y="0"/>
                  </a:moveTo>
                  <a:cubicBezTo>
                    <a:pt x="3" y="0"/>
                    <a:pt x="3" y="0"/>
                    <a:pt x="3" y="0"/>
                  </a:cubicBezTo>
                  <a:cubicBezTo>
                    <a:pt x="1" y="0"/>
                    <a:pt x="0" y="1"/>
                    <a:pt x="0" y="3"/>
                  </a:cubicBezTo>
                  <a:cubicBezTo>
                    <a:pt x="0" y="29"/>
                    <a:pt x="0" y="29"/>
                    <a:pt x="0" y="29"/>
                  </a:cubicBezTo>
                  <a:cubicBezTo>
                    <a:pt x="0" y="30"/>
                    <a:pt x="1" y="31"/>
                    <a:pt x="3" y="31"/>
                  </a:cubicBezTo>
                  <a:cubicBezTo>
                    <a:pt x="53" y="31"/>
                    <a:pt x="53" y="31"/>
                    <a:pt x="53" y="31"/>
                  </a:cubicBezTo>
                  <a:cubicBezTo>
                    <a:pt x="54" y="31"/>
                    <a:pt x="55" y="30"/>
                    <a:pt x="55" y="29"/>
                  </a:cubicBezTo>
                  <a:cubicBezTo>
                    <a:pt x="55" y="3"/>
                    <a:pt x="55" y="3"/>
                    <a:pt x="55" y="3"/>
                  </a:cubicBezTo>
                  <a:cubicBezTo>
                    <a:pt x="55" y="1"/>
                    <a:pt x="54" y="0"/>
                    <a:pt x="53" y="0"/>
                  </a:cubicBezTo>
                  <a:close/>
                  <a:moveTo>
                    <a:pt x="53" y="29"/>
                  </a:moveTo>
                  <a:cubicBezTo>
                    <a:pt x="3" y="29"/>
                    <a:pt x="3" y="29"/>
                    <a:pt x="3" y="29"/>
                  </a:cubicBezTo>
                  <a:cubicBezTo>
                    <a:pt x="3" y="3"/>
                    <a:pt x="3" y="3"/>
                    <a:pt x="3" y="3"/>
                  </a:cubicBezTo>
                  <a:cubicBezTo>
                    <a:pt x="53" y="3"/>
                    <a:pt x="53" y="3"/>
                    <a:pt x="53" y="3"/>
                  </a:cubicBezTo>
                  <a:lnTo>
                    <a:pt x="53" y="29"/>
                  </a:lnTo>
                  <a:close/>
                </a:path>
              </a:pathLst>
            </a:custGeom>
            <a:grpFill/>
            <a:ln>
              <a:noFill/>
            </a:ln>
          </p:spPr>
          <p:txBody>
            <a:bodyPr vert="horz" wrap="square" lIns="91440" tIns="45720" rIns="91440" bIns="45720" numCol="1" anchor="t" anchorCtr="0" compatLnSpc="1"/>
            <a:lstStyle/>
            <a:p>
              <a:endParaRPr lang="zh-CN" altLang="en-US" sz="3200"/>
            </a:p>
          </p:txBody>
        </p:sp>
        <p:sp>
          <p:nvSpPr>
            <p:cNvPr id="27" name="Freeform 25"/>
            <p:cNvSpPr/>
            <p:nvPr/>
          </p:nvSpPr>
          <p:spPr bwMode="auto">
            <a:xfrm>
              <a:off x="3726284" y="2368464"/>
              <a:ext cx="967498" cy="47896"/>
            </a:xfrm>
            <a:custGeom>
              <a:avLst/>
              <a:gdLst>
                <a:gd name="T0" fmla="*/ 62 w 62"/>
                <a:gd name="T1" fmla="*/ 2 h 3"/>
                <a:gd name="T2" fmla="*/ 61 w 62"/>
                <a:gd name="T3" fmla="*/ 3 h 3"/>
                <a:gd name="T4" fmla="*/ 1 w 62"/>
                <a:gd name="T5" fmla="*/ 3 h 3"/>
                <a:gd name="T6" fmla="*/ 0 w 62"/>
                <a:gd name="T7" fmla="*/ 2 h 3"/>
                <a:gd name="T8" fmla="*/ 0 w 62"/>
                <a:gd name="T9" fmla="*/ 0 h 3"/>
                <a:gd name="T10" fmla="*/ 1 w 62"/>
                <a:gd name="T11" fmla="*/ 0 h 3"/>
                <a:gd name="T12" fmla="*/ 61 w 62"/>
                <a:gd name="T13" fmla="*/ 0 h 3"/>
                <a:gd name="T14" fmla="*/ 62 w 62"/>
                <a:gd name="T15" fmla="*/ 0 h 3"/>
                <a:gd name="T16" fmla="*/ 62 w 62"/>
                <a:gd name="T17"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2" h="3">
                  <a:moveTo>
                    <a:pt x="62" y="2"/>
                  </a:moveTo>
                  <a:cubicBezTo>
                    <a:pt x="62" y="3"/>
                    <a:pt x="61" y="3"/>
                    <a:pt x="61" y="3"/>
                  </a:cubicBezTo>
                  <a:cubicBezTo>
                    <a:pt x="1" y="3"/>
                    <a:pt x="1" y="3"/>
                    <a:pt x="1" y="3"/>
                  </a:cubicBezTo>
                  <a:cubicBezTo>
                    <a:pt x="0" y="3"/>
                    <a:pt x="0" y="3"/>
                    <a:pt x="0" y="2"/>
                  </a:cubicBezTo>
                  <a:cubicBezTo>
                    <a:pt x="0" y="0"/>
                    <a:pt x="0" y="0"/>
                    <a:pt x="0" y="0"/>
                  </a:cubicBezTo>
                  <a:cubicBezTo>
                    <a:pt x="0" y="0"/>
                    <a:pt x="0" y="0"/>
                    <a:pt x="1" y="0"/>
                  </a:cubicBezTo>
                  <a:cubicBezTo>
                    <a:pt x="61" y="0"/>
                    <a:pt x="61" y="0"/>
                    <a:pt x="61" y="0"/>
                  </a:cubicBezTo>
                  <a:cubicBezTo>
                    <a:pt x="61" y="0"/>
                    <a:pt x="62" y="0"/>
                    <a:pt x="62" y="0"/>
                  </a:cubicBezTo>
                  <a:lnTo>
                    <a:pt x="62" y="2"/>
                  </a:lnTo>
                  <a:close/>
                </a:path>
              </a:pathLst>
            </a:custGeom>
            <a:grpFill/>
            <a:ln>
              <a:noFill/>
            </a:ln>
          </p:spPr>
          <p:txBody>
            <a:bodyPr vert="horz" wrap="square" lIns="91440" tIns="45720" rIns="91440" bIns="45720" numCol="1" anchor="t" anchorCtr="0" compatLnSpc="1"/>
            <a:lstStyle/>
            <a:p>
              <a:endParaRPr lang="zh-CN" altLang="en-US" sz="3200"/>
            </a:p>
          </p:txBody>
        </p:sp>
        <p:sp>
          <p:nvSpPr>
            <p:cNvPr id="28" name="Freeform 26"/>
            <p:cNvSpPr>
              <a:spLocks noEditPoints="1"/>
            </p:cNvSpPr>
            <p:nvPr/>
          </p:nvSpPr>
          <p:spPr bwMode="auto">
            <a:xfrm>
              <a:off x="3774179" y="1853583"/>
              <a:ext cx="857337" cy="483749"/>
            </a:xfrm>
            <a:custGeom>
              <a:avLst/>
              <a:gdLst>
                <a:gd name="T0" fmla="*/ 53 w 55"/>
                <a:gd name="T1" fmla="*/ 0 h 31"/>
                <a:gd name="T2" fmla="*/ 3 w 55"/>
                <a:gd name="T3" fmla="*/ 0 h 31"/>
                <a:gd name="T4" fmla="*/ 0 w 55"/>
                <a:gd name="T5" fmla="*/ 2 h 31"/>
                <a:gd name="T6" fmla="*/ 0 w 55"/>
                <a:gd name="T7" fmla="*/ 29 h 31"/>
                <a:gd name="T8" fmla="*/ 3 w 55"/>
                <a:gd name="T9" fmla="*/ 31 h 31"/>
                <a:gd name="T10" fmla="*/ 53 w 55"/>
                <a:gd name="T11" fmla="*/ 31 h 31"/>
                <a:gd name="T12" fmla="*/ 55 w 55"/>
                <a:gd name="T13" fmla="*/ 29 h 31"/>
                <a:gd name="T14" fmla="*/ 55 w 55"/>
                <a:gd name="T15" fmla="*/ 2 h 31"/>
                <a:gd name="T16" fmla="*/ 53 w 55"/>
                <a:gd name="T17" fmla="*/ 0 h 31"/>
                <a:gd name="T18" fmla="*/ 53 w 55"/>
                <a:gd name="T19" fmla="*/ 29 h 31"/>
                <a:gd name="T20" fmla="*/ 3 w 55"/>
                <a:gd name="T21" fmla="*/ 29 h 31"/>
                <a:gd name="T22" fmla="*/ 3 w 55"/>
                <a:gd name="T23" fmla="*/ 3 h 31"/>
                <a:gd name="T24" fmla="*/ 53 w 55"/>
                <a:gd name="T25" fmla="*/ 3 h 31"/>
                <a:gd name="T26" fmla="*/ 53 w 55"/>
                <a:gd name="T27" fmla="*/ 2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5" h="31">
                  <a:moveTo>
                    <a:pt x="53" y="0"/>
                  </a:moveTo>
                  <a:cubicBezTo>
                    <a:pt x="3" y="0"/>
                    <a:pt x="3" y="0"/>
                    <a:pt x="3" y="0"/>
                  </a:cubicBezTo>
                  <a:cubicBezTo>
                    <a:pt x="1" y="0"/>
                    <a:pt x="0" y="1"/>
                    <a:pt x="0" y="2"/>
                  </a:cubicBezTo>
                  <a:cubicBezTo>
                    <a:pt x="0" y="29"/>
                    <a:pt x="0" y="29"/>
                    <a:pt x="0" y="29"/>
                  </a:cubicBezTo>
                  <a:cubicBezTo>
                    <a:pt x="0" y="30"/>
                    <a:pt x="1" y="31"/>
                    <a:pt x="3" y="31"/>
                  </a:cubicBezTo>
                  <a:cubicBezTo>
                    <a:pt x="53" y="31"/>
                    <a:pt x="53" y="31"/>
                    <a:pt x="53" y="31"/>
                  </a:cubicBezTo>
                  <a:cubicBezTo>
                    <a:pt x="54" y="31"/>
                    <a:pt x="55" y="30"/>
                    <a:pt x="55" y="29"/>
                  </a:cubicBezTo>
                  <a:cubicBezTo>
                    <a:pt x="55" y="2"/>
                    <a:pt x="55" y="2"/>
                    <a:pt x="55" y="2"/>
                  </a:cubicBezTo>
                  <a:cubicBezTo>
                    <a:pt x="55" y="1"/>
                    <a:pt x="54" y="0"/>
                    <a:pt x="53" y="0"/>
                  </a:cubicBezTo>
                  <a:close/>
                  <a:moveTo>
                    <a:pt x="53" y="29"/>
                  </a:moveTo>
                  <a:cubicBezTo>
                    <a:pt x="3" y="29"/>
                    <a:pt x="3" y="29"/>
                    <a:pt x="3" y="29"/>
                  </a:cubicBezTo>
                  <a:cubicBezTo>
                    <a:pt x="3" y="3"/>
                    <a:pt x="3" y="3"/>
                    <a:pt x="3" y="3"/>
                  </a:cubicBezTo>
                  <a:cubicBezTo>
                    <a:pt x="53" y="3"/>
                    <a:pt x="53" y="3"/>
                    <a:pt x="53" y="3"/>
                  </a:cubicBezTo>
                  <a:lnTo>
                    <a:pt x="53" y="29"/>
                  </a:lnTo>
                  <a:close/>
                </a:path>
              </a:pathLst>
            </a:custGeom>
            <a:grpFill/>
            <a:ln>
              <a:noFill/>
            </a:ln>
          </p:spPr>
          <p:txBody>
            <a:bodyPr vert="horz" wrap="square" lIns="91440" tIns="45720" rIns="91440" bIns="45720" numCol="1" anchor="t" anchorCtr="0" compatLnSpc="1"/>
            <a:lstStyle/>
            <a:p>
              <a:endParaRPr lang="zh-CN" altLang="en-US" sz="3200"/>
            </a:p>
          </p:txBody>
        </p:sp>
        <p:sp>
          <p:nvSpPr>
            <p:cNvPr id="29" name="Freeform 27"/>
            <p:cNvSpPr/>
            <p:nvPr/>
          </p:nvSpPr>
          <p:spPr bwMode="auto">
            <a:xfrm>
              <a:off x="3726284" y="3307224"/>
              <a:ext cx="967498" cy="62265"/>
            </a:xfrm>
            <a:custGeom>
              <a:avLst/>
              <a:gdLst>
                <a:gd name="T0" fmla="*/ 62 w 62"/>
                <a:gd name="T1" fmla="*/ 3 h 4"/>
                <a:gd name="T2" fmla="*/ 61 w 62"/>
                <a:gd name="T3" fmla="*/ 4 h 4"/>
                <a:gd name="T4" fmla="*/ 1 w 62"/>
                <a:gd name="T5" fmla="*/ 4 h 4"/>
                <a:gd name="T6" fmla="*/ 0 w 62"/>
                <a:gd name="T7" fmla="*/ 3 h 4"/>
                <a:gd name="T8" fmla="*/ 0 w 62"/>
                <a:gd name="T9" fmla="*/ 1 h 4"/>
                <a:gd name="T10" fmla="*/ 1 w 62"/>
                <a:gd name="T11" fmla="*/ 0 h 4"/>
                <a:gd name="T12" fmla="*/ 61 w 62"/>
                <a:gd name="T13" fmla="*/ 0 h 4"/>
                <a:gd name="T14" fmla="*/ 62 w 62"/>
                <a:gd name="T15" fmla="*/ 1 h 4"/>
                <a:gd name="T16" fmla="*/ 62 w 62"/>
                <a:gd name="T17"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2" h="4">
                  <a:moveTo>
                    <a:pt x="62" y="3"/>
                  </a:moveTo>
                  <a:cubicBezTo>
                    <a:pt x="62" y="3"/>
                    <a:pt x="61" y="4"/>
                    <a:pt x="61" y="4"/>
                  </a:cubicBezTo>
                  <a:cubicBezTo>
                    <a:pt x="1" y="4"/>
                    <a:pt x="1" y="4"/>
                    <a:pt x="1" y="4"/>
                  </a:cubicBezTo>
                  <a:cubicBezTo>
                    <a:pt x="0" y="4"/>
                    <a:pt x="0" y="3"/>
                    <a:pt x="0" y="3"/>
                  </a:cubicBezTo>
                  <a:cubicBezTo>
                    <a:pt x="0" y="1"/>
                    <a:pt x="0" y="1"/>
                    <a:pt x="0" y="1"/>
                  </a:cubicBezTo>
                  <a:cubicBezTo>
                    <a:pt x="0" y="1"/>
                    <a:pt x="0" y="0"/>
                    <a:pt x="1" y="0"/>
                  </a:cubicBezTo>
                  <a:cubicBezTo>
                    <a:pt x="61" y="0"/>
                    <a:pt x="61" y="0"/>
                    <a:pt x="61" y="0"/>
                  </a:cubicBezTo>
                  <a:cubicBezTo>
                    <a:pt x="61" y="0"/>
                    <a:pt x="62" y="1"/>
                    <a:pt x="62" y="1"/>
                  </a:cubicBezTo>
                  <a:lnTo>
                    <a:pt x="62" y="3"/>
                  </a:lnTo>
                  <a:close/>
                </a:path>
              </a:pathLst>
            </a:custGeom>
            <a:grpFill/>
            <a:ln>
              <a:noFill/>
            </a:ln>
          </p:spPr>
          <p:txBody>
            <a:bodyPr vert="horz" wrap="square" lIns="91440" tIns="45720" rIns="91440" bIns="45720" numCol="1" anchor="t" anchorCtr="0" compatLnSpc="1"/>
            <a:lstStyle/>
            <a:p>
              <a:endParaRPr lang="zh-CN" altLang="en-US" sz="3200"/>
            </a:p>
          </p:txBody>
        </p:sp>
        <p:sp>
          <p:nvSpPr>
            <p:cNvPr id="30" name="Freeform 28"/>
            <p:cNvSpPr>
              <a:spLocks noEditPoints="1"/>
            </p:cNvSpPr>
            <p:nvPr/>
          </p:nvSpPr>
          <p:spPr bwMode="auto">
            <a:xfrm>
              <a:off x="3774179" y="2792344"/>
              <a:ext cx="857337" cy="498118"/>
            </a:xfrm>
            <a:custGeom>
              <a:avLst/>
              <a:gdLst>
                <a:gd name="T0" fmla="*/ 53 w 55"/>
                <a:gd name="T1" fmla="*/ 0 h 32"/>
                <a:gd name="T2" fmla="*/ 3 w 55"/>
                <a:gd name="T3" fmla="*/ 0 h 32"/>
                <a:gd name="T4" fmla="*/ 0 w 55"/>
                <a:gd name="T5" fmla="*/ 3 h 32"/>
                <a:gd name="T6" fmla="*/ 0 w 55"/>
                <a:gd name="T7" fmla="*/ 29 h 32"/>
                <a:gd name="T8" fmla="*/ 3 w 55"/>
                <a:gd name="T9" fmla="*/ 32 h 32"/>
                <a:gd name="T10" fmla="*/ 53 w 55"/>
                <a:gd name="T11" fmla="*/ 32 h 32"/>
                <a:gd name="T12" fmla="*/ 55 w 55"/>
                <a:gd name="T13" fmla="*/ 29 h 32"/>
                <a:gd name="T14" fmla="*/ 55 w 55"/>
                <a:gd name="T15" fmla="*/ 3 h 32"/>
                <a:gd name="T16" fmla="*/ 53 w 55"/>
                <a:gd name="T17" fmla="*/ 0 h 32"/>
                <a:gd name="T18" fmla="*/ 53 w 55"/>
                <a:gd name="T19" fmla="*/ 29 h 32"/>
                <a:gd name="T20" fmla="*/ 3 w 55"/>
                <a:gd name="T21" fmla="*/ 29 h 32"/>
                <a:gd name="T22" fmla="*/ 3 w 55"/>
                <a:gd name="T23" fmla="*/ 4 h 32"/>
                <a:gd name="T24" fmla="*/ 53 w 55"/>
                <a:gd name="T25" fmla="*/ 4 h 32"/>
                <a:gd name="T26" fmla="*/ 53 w 55"/>
                <a:gd name="T27" fmla="*/ 29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5" h="32">
                  <a:moveTo>
                    <a:pt x="53" y="0"/>
                  </a:moveTo>
                  <a:cubicBezTo>
                    <a:pt x="3" y="0"/>
                    <a:pt x="3" y="0"/>
                    <a:pt x="3" y="0"/>
                  </a:cubicBezTo>
                  <a:cubicBezTo>
                    <a:pt x="1" y="0"/>
                    <a:pt x="0" y="2"/>
                    <a:pt x="0" y="3"/>
                  </a:cubicBezTo>
                  <a:cubicBezTo>
                    <a:pt x="0" y="29"/>
                    <a:pt x="0" y="29"/>
                    <a:pt x="0" y="29"/>
                  </a:cubicBezTo>
                  <a:cubicBezTo>
                    <a:pt x="0" y="31"/>
                    <a:pt x="1" y="32"/>
                    <a:pt x="3" y="32"/>
                  </a:cubicBezTo>
                  <a:cubicBezTo>
                    <a:pt x="53" y="32"/>
                    <a:pt x="53" y="32"/>
                    <a:pt x="53" y="32"/>
                  </a:cubicBezTo>
                  <a:cubicBezTo>
                    <a:pt x="54" y="32"/>
                    <a:pt x="55" y="31"/>
                    <a:pt x="55" y="29"/>
                  </a:cubicBezTo>
                  <a:cubicBezTo>
                    <a:pt x="55" y="3"/>
                    <a:pt x="55" y="3"/>
                    <a:pt x="55" y="3"/>
                  </a:cubicBezTo>
                  <a:cubicBezTo>
                    <a:pt x="55" y="2"/>
                    <a:pt x="54" y="0"/>
                    <a:pt x="53" y="0"/>
                  </a:cubicBezTo>
                  <a:close/>
                  <a:moveTo>
                    <a:pt x="53" y="29"/>
                  </a:moveTo>
                  <a:cubicBezTo>
                    <a:pt x="3" y="29"/>
                    <a:pt x="3" y="29"/>
                    <a:pt x="3" y="29"/>
                  </a:cubicBezTo>
                  <a:cubicBezTo>
                    <a:pt x="3" y="4"/>
                    <a:pt x="3" y="4"/>
                    <a:pt x="3" y="4"/>
                  </a:cubicBezTo>
                  <a:cubicBezTo>
                    <a:pt x="53" y="4"/>
                    <a:pt x="53" y="4"/>
                    <a:pt x="53" y="4"/>
                  </a:cubicBezTo>
                  <a:lnTo>
                    <a:pt x="53" y="29"/>
                  </a:lnTo>
                  <a:close/>
                </a:path>
              </a:pathLst>
            </a:custGeom>
            <a:grpFill/>
            <a:ln>
              <a:noFill/>
            </a:ln>
          </p:spPr>
          <p:txBody>
            <a:bodyPr vert="horz" wrap="square" lIns="91440" tIns="45720" rIns="91440" bIns="45720" numCol="1" anchor="t" anchorCtr="0" compatLnSpc="1"/>
            <a:lstStyle/>
            <a:p>
              <a:endParaRPr lang="zh-CN" altLang="en-US" sz="3200"/>
            </a:p>
          </p:txBody>
        </p:sp>
        <p:sp>
          <p:nvSpPr>
            <p:cNvPr id="31" name="Freeform 29"/>
            <p:cNvSpPr/>
            <p:nvPr/>
          </p:nvSpPr>
          <p:spPr bwMode="auto">
            <a:xfrm>
              <a:off x="3726284" y="4260354"/>
              <a:ext cx="967498" cy="45502"/>
            </a:xfrm>
            <a:custGeom>
              <a:avLst/>
              <a:gdLst>
                <a:gd name="T0" fmla="*/ 62 w 62"/>
                <a:gd name="T1" fmla="*/ 2 h 3"/>
                <a:gd name="T2" fmla="*/ 61 w 62"/>
                <a:gd name="T3" fmla="*/ 3 h 3"/>
                <a:gd name="T4" fmla="*/ 1 w 62"/>
                <a:gd name="T5" fmla="*/ 3 h 3"/>
                <a:gd name="T6" fmla="*/ 0 w 62"/>
                <a:gd name="T7" fmla="*/ 2 h 3"/>
                <a:gd name="T8" fmla="*/ 0 w 62"/>
                <a:gd name="T9" fmla="*/ 1 h 3"/>
                <a:gd name="T10" fmla="*/ 1 w 62"/>
                <a:gd name="T11" fmla="*/ 0 h 3"/>
                <a:gd name="T12" fmla="*/ 61 w 62"/>
                <a:gd name="T13" fmla="*/ 0 h 3"/>
                <a:gd name="T14" fmla="*/ 62 w 62"/>
                <a:gd name="T15" fmla="*/ 1 h 3"/>
                <a:gd name="T16" fmla="*/ 62 w 62"/>
                <a:gd name="T17"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2" h="3">
                  <a:moveTo>
                    <a:pt x="62" y="2"/>
                  </a:moveTo>
                  <a:cubicBezTo>
                    <a:pt x="62" y="3"/>
                    <a:pt x="61" y="3"/>
                    <a:pt x="61" y="3"/>
                  </a:cubicBezTo>
                  <a:cubicBezTo>
                    <a:pt x="1" y="3"/>
                    <a:pt x="1" y="3"/>
                    <a:pt x="1" y="3"/>
                  </a:cubicBezTo>
                  <a:cubicBezTo>
                    <a:pt x="0" y="3"/>
                    <a:pt x="0" y="3"/>
                    <a:pt x="0" y="2"/>
                  </a:cubicBezTo>
                  <a:cubicBezTo>
                    <a:pt x="0" y="1"/>
                    <a:pt x="0" y="1"/>
                    <a:pt x="0" y="1"/>
                  </a:cubicBezTo>
                  <a:cubicBezTo>
                    <a:pt x="0" y="0"/>
                    <a:pt x="0" y="0"/>
                    <a:pt x="1" y="0"/>
                  </a:cubicBezTo>
                  <a:cubicBezTo>
                    <a:pt x="61" y="0"/>
                    <a:pt x="61" y="0"/>
                    <a:pt x="61" y="0"/>
                  </a:cubicBezTo>
                  <a:cubicBezTo>
                    <a:pt x="61" y="0"/>
                    <a:pt x="62" y="0"/>
                    <a:pt x="62" y="1"/>
                  </a:cubicBezTo>
                  <a:lnTo>
                    <a:pt x="62" y="2"/>
                  </a:lnTo>
                  <a:close/>
                </a:path>
              </a:pathLst>
            </a:custGeom>
            <a:grpFill/>
            <a:ln>
              <a:noFill/>
            </a:ln>
          </p:spPr>
          <p:txBody>
            <a:bodyPr vert="horz" wrap="square" lIns="91440" tIns="45720" rIns="91440" bIns="45720" numCol="1" anchor="t" anchorCtr="0" compatLnSpc="1"/>
            <a:lstStyle/>
            <a:p>
              <a:endParaRPr lang="zh-CN" altLang="en-US" sz="3200"/>
            </a:p>
          </p:txBody>
        </p:sp>
        <p:sp>
          <p:nvSpPr>
            <p:cNvPr id="32" name="Freeform 30"/>
            <p:cNvSpPr>
              <a:spLocks noEditPoints="1"/>
            </p:cNvSpPr>
            <p:nvPr/>
          </p:nvSpPr>
          <p:spPr bwMode="auto">
            <a:xfrm>
              <a:off x="3774179" y="3745473"/>
              <a:ext cx="857337" cy="483749"/>
            </a:xfrm>
            <a:custGeom>
              <a:avLst/>
              <a:gdLst>
                <a:gd name="T0" fmla="*/ 53 w 55"/>
                <a:gd name="T1" fmla="*/ 0 h 31"/>
                <a:gd name="T2" fmla="*/ 3 w 55"/>
                <a:gd name="T3" fmla="*/ 0 h 31"/>
                <a:gd name="T4" fmla="*/ 0 w 55"/>
                <a:gd name="T5" fmla="*/ 3 h 31"/>
                <a:gd name="T6" fmla="*/ 0 w 55"/>
                <a:gd name="T7" fmla="*/ 29 h 31"/>
                <a:gd name="T8" fmla="*/ 3 w 55"/>
                <a:gd name="T9" fmla="*/ 31 h 31"/>
                <a:gd name="T10" fmla="*/ 53 w 55"/>
                <a:gd name="T11" fmla="*/ 31 h 31"/>
                <a:gd name="T12" fmla="*/ 55 w 55"/>
                <a:gd name="T13" fmla="*/ 29 h 31"/>
                <a:gd name="T14" fmla="*/ 55 w 55"/>
                <a:gd name="T15" fmla="*/ 3 h 31"/>
                <a:gd name="T16" fmla="*/ 53 w 55"/>
                <a:gd name="T17" fmla="*/ 0 h 31"/>
                <a:gd name="T18" fmla="*/ 53 w 55"/>
                <a:gd name="T19" fmla="*/ 29 h 31"/>
                <a:gd name="T20" fmla="*/ 3 w 55"/>
                <a:gd name="T21" fmla="*/ 29 h 31"/>
                <a:gd name="T22" fmla="*/ 3 w 55"/>
                <a:gd name="T23" fmla="*/ 3 h 31"/>
                <a:gd name="T24" fmla="*/ 53 w 55"/>
                <a:gd name="T25" fmla="*/ 3 h 31"/>
                <a:gd name="T26" fmla="*/ 53 w 55"/>
                <a:gd name="T27" fmla="*/ 2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5" h="31">
                  <a:moveTo>
                    <a:pt x="53" y="0"/>
                  </a:moveTo>
                  <a:cubicBezTo>
                    <a:pt x="3" y="0"/>
                    <a:pt x="3" y="0"/>
                    <a:pt x="3" y="0"/>
                  </a:cubicBezTo>
                  <a:cubicBezTo>
                    <a:pt x="1" y="0"/>
                    <a:pt x="0" y="1"/>
                    <a:pt x="0" y="3"/>
                  </a:cubicBezTo>
                  <a:cubicBezTo>
                    <a:pt x="0" y="29"/>
                    <a:pt x="0" y="29"/>
                    <a:pt x="0" y="29"/>
                  </a:cubicBezTo>
                  <a:cubicBezTo>
                    <a:pt x="0" y="30"/>
                    <a:pt x="1" y="31"/>
                    <a:pt x="3" y="31"/>
                  </a:cubicBezTo>
                  <a:cubicBezTo>
                    <a:pt x="53" y="31"/>
                    <a:pt x="53" y="31"/>
                    <a:pt x="53" y="31"/>
                  </a:cubicBezTo>
                  <a:cubicBezTo>
                    <a:pt x="54" y="31"/>
                    <a:pt x="55" y="30"/>
                    <a:pt x="55" y="29"/>
                  </a:cubicBezTo>
                  <a:cubicBezTo>
                    <a:pt x="55" y="3"/>
                    <a:pt x="55" y="3"/>
                    <a:pt x="55" y="3"/>
                  </a:cubicBezTo>
                  <a:cubicBezTo>
                    <a:pt x="55" y="1"/>
                    <a:pt x="54" y="0"/>
                    <a:pt x="53" y="0"/>
                  </a:cubicBezTo>
                  <a:close/>
                  <a:moveTo>
                    <a:pt x="53" y="29"/>
                  </a:moveTo>
                  <a:cubicBezTo>
                    <a:pt x="3" y="29"/>
                    <a:pt x="3" y="29"/>
                    <a:pt x="3" y="29"/>
                  </a:cubicBezTo>
                  <a:cubicBezTo>
                    <a:pt x="3" y="3"/>
                    <a:pt x="3" y="3"/>
                    <a:pt x="3" y="3"/>
                  </a:cubicBezTo>
                  <a:cubicBezTo>
                    <a:pt x="53" y="3"/>
                    <a:pt x="53" y="3"/>
                    <a:pt x="53" y="3"/>
                  </a:cubicBezTo>
                  <a:lnTo>
                    <a:pt x="53" y="29"/>
                  </a:lnTo>
                  <a:close/>
                </a:path>
              </a:pathLst>
            </a:custGeom>
            <a:grpFill/>
            <a:ln>
              <a:noFill/>
            </a:ln>
          </p:spPr>
          <p:txBody>
            <a:bodyPr vert="horz" wrap="square" lIns="91440" tIns="45720" rIns="91440" bIns="45720" numCol="1" anchor="t" anchorCtr="0" compatLnSpc="1"/>
            <a:lstStyle/>
            <a:p>
              <a:endParaRPr lang="zh-CN" altLang="en-US" sz="3200"/>
            </a:p>
          </p:txBody>
        </p:sp>
      </p:grpSp>
      <p:grpSp>
        <p:nvGrpSpPr>
          <p:cNvPr id="33" name="组合 32"/>
          <p:cNvGrpSpPr/>
          <p:nvPr/>
        </p:nvGrpSpPr>
        <p:grpSpPr>
          <a:xfrm>
            <a:off x="2206177" y="4698602"/>
            <a:ext cx="3405402" cy="1499143"/>
            <a:chOff x="1288380" y="4698602"/>
            <a:chExt cx="3405402" cy="1499143"/>
          </a:xfrm>
          <a:solidFill>
            <a:schemeClr val="accent5">
              <a:lumMod val="75000"/>
            </a:schemeClr>
          </a:solidFill>
        </p:grpSpPr>
        <p:sp>
          <p:nvSpPr>
            <p:cNvPr id="34" name="Freeform 11"/>
            <p:cNvSpPr/>
            <p:nvPr/>
          </p:nvSpPr>
          <p:spPr bwMode="auto">
            <a:xfrm>
              <a:off x="1288380" y="5196720"/>
              <a:ext cx="969894" cy="62265"/>
            </a:xfrm>
            <a:custGeom>
              <a:avLst/>
              <a:gdLst>
                <a:gd name="T0" fmla="*/ 62 w 62"/>
                <a:gd name="T1" fmla="*/ 3 h 4"/>
                <a:gd name="T2" fmla="*/ 61 w 62"/>
                <a:gd name="T3" fmla="*/ 4 h 4"/>
                <a:gd name="T4" fmla="*/ 1 w 62"/>
                <a:gd name="T5" fmla="*/ 4 h 4"/>
                <a:gd name="T6" fmla="*/ 0 w 62"/>
                <a:gd name="T7" fmla="*/ 3 h 4"/>
                <a:gd name="T8" fmla="*/ 0 w 62"/>
                <a:gd name="T9" fmla="*/ 1 h 4"/>
                <a:gd name="T10" fmla="*/ 1 w 62"/>
                <a:gd name="T11" fmla="*/ 0 h 4"/>
                <a:gd name="T12" fmla="*/ 61 w 62"/>
                <a:gd name="T13" fmla="*/ 0 h 4"/>
                <a:gd name="T14" fmla="*/ 62 w 62"/>
                <a:gd name="T15" fmla="*/ 1 h 4"/>
                <a:gd name="T16" fmla="*/ 62 w 62"/>
                <a:gd name="T17"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2" h="4">
                  <a:moveTo>
                    <a:pt x="62" y="3"/>
                  </a:moveTo>
                  <a:cubicBezTo>
                    <a:pt x="62" y="4"/>
                    <a:pt x="61" y="4"/>
                    <a:pt x="61" y="4"/>
                  </a:cubicBezTo>
                  <a:cubicBezTo>
                    <a:pt x="1" y="4"/>
                    <a:pt x="1" y="4"/>
                    <a:pt x="1" y="4"/>
                  </a:cubicBezTo>
                  <a:cubicBezTo>
                    <a:pt x="0" y="4"/>
                    <a:pt x="0" y="4"/>
                    <a:pt x="0" y="3"/>
                  </a:cubicBezTo>
                  <a:cubicBezTo>
                    <a:pt x="0" y="1"/>
                    <a:pt x="0" y="1"/>
                    <a:pt x="0" y="1"/>
                  </a:cubicBezTo>
                  <a:cubicBezTo>
                    <a:pt x="0" y="1"/>
                    <a:pt x="0" y="0"/>
                    <a:pt x="1" y="0"/>
                  </a:cubicBezTo>
                  <a:cubicBezTo>
                    <a:pt x="61" y="0"/>
                    <a:pt x="61" y="0"/>
                    <a:pt x="61" y="0"/>
                  </a:cubicBezTo>
                  <a:cubicBezTo>
                    <a:pt x="61" y="0"/>
                    <a:pt x="62" y="1"/>
                    <a:pt x="62" y="1"/>
                  </a:cubicBezTo>
                  <a:lnTo>
                    <a:pt x="62" y="3"/>
                  </a:lnTo>
                  <a:close/>
                </a:path>
              </a:pathLst>
            </a:custGeom>
            <a:grpFill/>
            <a:ln>
              <a:noFill/>
            </a:ln>
          </p:spPr>
          <p:txBody>
            <a:bodyPr/>
            <a:lstStyle/>
            <a:p>
              <a:endParaRPr lang="zh-CN" altLang="en-US" sz="2800"/>
            </a:p>
          </p:txBody>
        </p:sp>
        <p:sp>
          <p:nvSpPr>
            <p:cNvPr id="35" name="Freeform 12"/>
            <p:cNvSpPr>
              <a:spLocks noEditPoints="1"/>
            </p:cNvSpPr>
            <p:nvPr/>
          </p:nvSpPr>
          <p:spPr bwMode="auto">
            <a:xfrm>
              <a:off x="1336276" y="4698602"/>
              <a:ext cx="859733" cy="483749"/>
            </a:xfrm>
            <a:custGeom>
              <a:avLst/>
              <a:gdLst>
                <a:gd name="T0" fmla="*/ 53 w 55"/>
                <a:gd name="T1" fmla="*/ 0 h 31"/>
                <a:gd name="T2" fmla="*/ 3 w 55"/>
                <a:gd name="T3" fmla="*/ 0 h 31"/>
                <a:gd name="T4" fmla="*/ 0 w 55"/>
                <a:gd name="T5" fmla="*/ 2 h 31"/>
                <a:gd name="T6" fmla="*/ 0 w 55"/>
                <a:gd name="T7" fmla="*/ 28 h 31"/>
                <a:gd name="T8" fmla="*/ 3 w 55"/>
                <a:gd name="T9" fmla="*/ 31 h 31"/>
                <a:gd name="T10" fmla="*/ 53 w 55"/>
                <a:gd name="T11" fmla="*/ 31 h 31"/>
                <a:gd name="T12" fmla="*/ 55 w 55"/>
                <a:gd name="T13" fmla="*/ 28 h 31"/>
                <a:gd name="T14" fmla="*/ 55 w 55"/>
                <a:gd name="T15" fmla="*/ 2 h 31"/>
                <a:gd name="T16" fmla="*/ 53 w 55"/>
                <a:gd name="T17" fmla="*/ 0 h 31"/>
                <a:gd name="T18" fmla="*/ 53 w 55"/>
                <a:gd name="T19" fmla="*/ 29 h 31"/>
                <a:gd name="T20" fmla="*/ 3 w 55"/>
                <a:gd name="T21" fmla="*/ 29 h 31"/>
                <a:gd name="T22" fmla="*/ 3 w 55"/>
                <a:gd name="T23" fmla="*/ 3 h 31"/>
                <a:gd name="T24" fmla="*/ 53 w 55"/>
                <a:gd name="T25" fmla="*/ 3 h 31"/>
                <a:gd name="T26" fmla="*/ 53 w 55"/>
                <a:gd name="T27" fmla="*/ 2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5" h="31">
                  <a:moveTo>
                    <a:pt x="53" y="0"/>
                  </a:moveTo>
                  <a:cubicBezTo>
                    <a:pt x="3" y="0"/>
                    <a:pt x="3" y="0"/>
                    <a:pt x="3" y="0"/>
                  </a:cubicBezTo>
                  <a:cubicBezTo>
                    <a:pt x="1" y="0"/>
                    <a:pt x="0" y="1"/>
                    <a:pt x="0" y="2"/>
                  </a:cubicBezTo>
                  <a:cubicBezTo>
                    <a:pt x="0" y="28"/>
                    <a:pt x="0" y="28"/>
                    <a:pt x="0" y="28"/>
                  </a:cubicBezTo>
                  <a:cubicBezTo>
                    <a:pt x="0" y="30"/>
                    <a:pt x="1" y="31"/>
                    <a:pt x="3" y="31"/>
                  </a:cubicBezTo>
                  <a:cubicBezTo>
                    <a:pt x="53" y="31"/>
                    <a:pt x="53" y="31"/>
                    <a:pt x="53" y="31"/>
                  </a:cubicBezTo>
                  <a:cubicBezTo>
                    <a:pt x="54" y="31"/>
                    <a:pt x="55" y="30"/>
                    <a:pt x="55" y="28"/>
                  </a:cubicBezTo>
                  <a:cubicBezTo>
                    <a:pt x="55" y="2"/>
                    <a:pt x="55" y="2"/>
                    <a:pt x="55" y="2"/>
                  </a:cubicBezTo>
                  <a:cubicBezTo>
                    <a:pt x="55" y="1"/>
                    <a:pt x="54" y="0"/>
                    <a:pt x="53" y="0"/>
                  </a:cubicBezTo>
                  <a:close/>
                  <a:moveTo>
                    <a:pt x="53" y="29"/>
                  </a:moveTo>
                  <a:cubicBezTo>
                    <a:pt x="3" y="29"/>
                    <a:pt x="3" y="29"/>
                    <a:pt x="3" y="29"/>
                  </a:cubicBezTo>
                  <a:cubicBezTo>
                    <a:pt x="3" y="3"/>
                    <a:pt x="3" y="3"/>
                    <a:pt x="3" y="3"/>
                  </a:cubicBezTo>
                  <a:cubicBezTo>
                    <a:pt x="53" y="3"/>
                    <a:pt x="53" y="3"/>
                    <a:pt x="53" y="3"/>
                  </a:cubicBezTo>
                  <a:lnTo>
                    <a:pt x="53" y="29"/>
                  </a:lnTo>
                  <a:close/>
                </a:path>
              </a:pathLst>
            </a:custGeom>
            <a:grpFill/>
            <a:ln>
              <a:noFill/>
            </a:ln>
          </p:spPr>
          <p:txBody>
            <a:bodyPr/>
            <a:lstStyle/>
            <a:p>
              <a:endParaRPr lang="zh-CN" altLang="en-US" sz="2800"/>
            </a:p>
          </p:txBody>
        </p:sp>
        <p:sp>
          <p:nvSpPr>
            <p:cNvPr id="36" name="Freeform 13"/>
            <p:cNvSpPr/>
            <p:nvPr/>
          </p:nvSpPr>
          <p:spPr bwMode="auto">
            <a:xfrm>
              <a:off x="1288380" y="6149849"/>
              <a:ext cx="969894" cy="47896"/>
            </a:xfrm>
            <a:custGeom>
              <a:avLst/>
              <a:gdLst>
                <a:gd name="T0" fmla="*/ 62 w 62"/>
                <a:gd name="T1" fmla="*/ 3 h 3"/>
                <a:gd name="T2" fmla="*/ 61 w 62"/>
                <a:gd name="T3" fmla="*/ 3 h 3"/>
                <a:gd name="T4" fmla="*/ 1 w 62"/>
                <a:gd name="T5" fmla="*/ 3 h 3"/>
                <a:gd name="T6" fmla="*/ 0 w 62"/>
                <a:gd name="T7" fmla="*/ 3 h 3"/>
                <a:gd name="T8" fmla="*/ 0 w 62"/>
                <a:gd name="T9" fmla="*/ 1 h 3"/>
                <a:gd name="T10" fmla="*/ 1 w 62"/>
                <a:gd name="T11" fmla="*/ 0 h 3"/>
                <a:gd name="T12" fmla="*/ 61 w 62"/>
                <a:gd name="T13" fmla="*/ 0 h 3"/>
                <a:gd name="T14" fmla="*/ 62 w 62"/>
                <a:gd name="T15" fmla="*/ 1 h 3"/>
                <a:gd name="T16" fmla="*/ 62 w 62"/>
                <a:gd name="T17"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2" h="3">
                  <a:moveTo>
                    <a:pt x="62" y="3"/>
                  </a:moveTo>
                  <a:cubicBezTo>
                    <a:pt x="62" y="3"/>
                    <a:pt x="61" y="3"/>
                    <a:pt x="61" y="3"/>
                  </a:cubicBezTo>
                  <a:cubicBezTo>
                    <a:pt x="1" y="3"/>
                    <a:pt x="1" y="3"/>
                    <a:pt x="1" y="3"/>
                  </a:cubicBezTo>
                  <a:cubicBezTo>
                    <a:pt x="0" y="3"/>
                    <a:pt x="0" y="3"/>
                    <a:pt x="0" y="3"/>
                  </a:cubicBezTo>
                  <a:cubicBezTo>
                    <a:pt x="0" y="1"/>
                    <a:pt x="0" y="1"/>
                    <a:pt x="0" y="1"/>
                  </a:cubicBezTo>
                  <a:cubicBezTo>
                    <a:pt x="0" y="0"/>
                    <a:pt x="0" y="0"/>
                    <a:pt x="1" y="0"/>
                  </a:cubicBezTo>
                  <a:cubicBezTo>
                    <a:pt x="61" y="0"/>
                    <a:pt x="61" y="0"/>
                    <a:pt x="61" y="0"/>
                  </a:cubicBezTo>
                  <a:cubicBezTo>
                    <a:pt x="61" y="0"/>
                    <a:pt x="62" y="0"/>
                    <a:pt x="62" y="1"/>
                  </a:cubicBezTo>
                  <a:lnTo>
                    <a:pt x="62" y="3"/>
                  </a:lnTo>
                  <a:close/>
                </a:path>
              </a:pathLst>
            </a:custGeom>
            <a:grpFill/>
            <a:ln>
              <a:noFill/>
            </a:ln>
          </p:spPr>
          <p:txBody>
            <a:bodyPr/>
            <a:lstStyle/>
            <a:p>
              <a:endParaRPr lang="zh-CN" altLang="en-US" sz="2800"/>
            </a:p>
          </p:txBody>
        </p:sp>
        <p:sp>
          <p:nvSpPr>
            <p:cNvPr id="37" name="Freeform 14"/>
            <p:cNvSpPr>
              <a:spLocks noEditPoints="1"/>
            </p:cNvSpPr>
            <p:nvPr/>
          </p:nvSpPr>
          <p:spPr bwMode="auto">
            <a:xfrm>
              <a:off x="1336276" y="5634967"/>
              <a:ext cx="859733" cy="500513"/>
            </a:xfrm>
            <a:custGeom>
              <a:avLst/>
              <a:gdLst>
                <a:gd name="T0" fmla="*/ 53 w 55"/>
                <a:gd name="T1" fmla="*/ 0 h 32"/>
                <a:gd name="T2" fmla="*/ 3 w 55"/>
                <a:gd name="T3" fmla="*/ 0 h 32"/>
                <a:gd name="T4" fmla="*/ 0 w 55"/>
                <a:gd name="T5" fmla="*/ 3 h 32"/>
                <a:gd name="T6" fmla="*/ 0 w 55"/>
                <a:gd name="T7" fmla="*/ 29 h 32"/>
                <a:gd name="T8" fmla="*/ 3 w 55"/>
                <a:gd name="T9" fmla="*/ 32 h 32"/>
                <a:gd name="T10" fmla="*/ 53 w 55"/>
                <a:gd name="T11" fmla="*/ 32 h 32"/>
                <a:gd name="T12" fmla="*/ 55 w 55"/>
                <a:gd name="T13" fmla="*/ 29 h 32"/>
                <a:gd name="T14" fmla="*/ 55 w 55"/>
                <a:gd name="T15" fmla="*/ 3 h 32"/>
                <a:gd name="T16" fmla="*/ 53 w 55"/>
                <a:gd name="T17" fmla="*/ 0 h 32"/>
                <a:gd name="T18" fmla="*/ 53 w 55"/>
                <a:gd name="T19" fmla="*/ 29 h 32"/>
                <a:gd name="T20" fmla="*/ 3 w 55"/>
                <a:gd name="T21" fmla="*/ 29 h 32"/>
                <a:gd name="T22" fmla="*/ 3 w 55"/>
                <a:gd name="T23" fmla="*/ 3 h 32"/>
                <a:gd name="T24" fmla="*/ 53 w 55"/>
                <a:gd name="T25" fmla="*/ 3 h 32"/>
                <a:gd name="T26" fmla="*/ 53 w 55"/>
                <a:gd name="T27" fmla="*/ 29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5" h="32">
                  <a:moveTo>
                    <a:pt x="53" y="0"/>
                  </a:moveTo>
                  <a:cubicBezTo>
                    <a:pt x="3" y="0"/>
                    <a:pt x="3" y="0"/>
                    <a:pt x="3" y="0"/>
                  </a:cubicBezTo>
                  <a:cubicBezTo>
                    <a:pt x="1" y="0"/>
                    <a:pt x="0" y="1"/>
                    <a:pt x="0" y="3"/>
                  </a:cubicBezTo>
                  <a:cubicBezTo>
                    <a:pt x="0" y="29"/>
                    <a:pt x="0" y="29"/>
                    <a:pt x="0" y="29"/>
                  </a:cubicBezTo>
                  <a:cubicBezTo>
                    <a:pt x="0" y="30"/>
                    <a:pt x="1" y="32"/>
                    <a:pt x="3" y="32"/>
                  </a:cubicBezTo>
                  <a:cubicBezTo>
                    <a:pt x="53" y="32"/>
                    <a:pt x="53" y="32"/>
                    <a:pt x="53" y="32"/>
                  </a:cubicBezTo>
                  <a:cubicBezTo>
                    <a:pt x="54" y="32"/>
                    <a:pt x="55" y="30"/>
                    <a:pt x="55" y="29"/>
                  </a:cubicBezTo>
                  <a:cubicBezTo>
                    <a:pt x="55" y="3"/>
                    <a:pt x="55" y="3"/>
                    <a:pt x="55" y="3"/>
                  </a:cubicBezTo>
                  <a:cubicBezTo>
                    <a:pt x="55" y="1"/>
                    <a:pt x="54" y="0"/>
                    <a:pt x="53" y="0"/>
                  </a:cubicBezTo>
                  <a:close/>
                  <a:moveTo>
                    <a:pt x="53" y="29"/>
                  </a:moveTo>
                  <a:cubicBezTo>
                    <a:pt x="3" y="29"/>
                    <a:pt x="3" y="29"/>
                    <a:pt x="3" y="29"/>
                  </a:cubicBezTo>
                  <a:cubicBezTo>
                    <a:pt x="3" y="3"/>
                    <a:pt x="3" y="3"/>
                    <a:pt x="3" y="3"/>
                  </a:cubicBezTo>
                  <a:cubicBezTo>
                    <a:pt x="53" y="3"/>
                    <a:pt x="53" y="3"/>
                    <a:pt x="53" y="3"/>
                  </a:cubicBezTo>
                  <a:lnTo>
                    <a:pt x="53" y="29"/>
                  </a:lnTo>
                  <a:close/>
                </a:path>
              </a:pathLst>
            </a:custGeom>
            <a:grpFill/>
            <a:ln>
              <a:noFill/>
            </a:ln>
          </p:spPr>
          <p:txBody>
            <a:bodyPr/>
            <a:lstStyle/>
            <a:p>
              <a:endParaRPr lang="zh-CN" altLang="en-US" sz="2800"/>
            </a:p>
          </p:txBody>
        </p:sp>
        <p:sp>
          <p:nvSpPr>
            <p:cNvPr id="38" name="Freeform 21"/>
            <p:cNvSpPr/>
            <p:nvPr/>
          </p:nvSpPr>
          <p:spPr bwMode="auto">
            <a:xfrm>
              <a:off x="2507333" y="5196720"/>
              <a:ext cx="969894" cy="62265"/>
            </a:xfrm>
            <a:custGeom>
              <a:avLst/>
              <a:gdLst>
                <a:gd name="T0" fmla="*/ 62 w 62"/>
                <a:gd name="T1" fmla="*/ 3 h 4"/>
                <a:gd name="T2" fmla="*/ 61 w 62"/>
                <a:gd name="T3" fmla="*/ 4 h 4"/>
                <a:gd name="T4" fmla="*/ 1 w 62"/>
                <a:gd name="T5" fmla="*/ 4 h 4"/>
                <a:gd name="T6" fmla="*/ 0 w 62"/>
                <a:gd name="T7" fmla="*/ 3 h 4"/>
                <a:gd name="T8" fmla="*/ 0 w 62"/>
                <a:gd name="T9" fmla="*/ 1 h 4"/>
                <a:gd name="T10" fmla="*/ 1 w 62"/>
                <a:gd name="T11" fmla="*/ 0 h 4"/>
                <a:gd name="T12" fmla="*/ 61 w 62"/>
                <a:gd name="T13" fmla="*/ 0 h 4"/>
                <a:gd name="T14" fmla="*/ 62 w 62"/>
                <a:gd name="T15" fmla="*/ 1 h 4"/>
                <a:gd name="T16" fmla="*/ 62 w 62"/>
                <a:gd name="T17"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2" h="4">
                  <a:moveTo>
                    <a:pt x="62" y="3"/>
                  </a:moveTo>
                  <a:cubicBezTo>
                    <a:pt x="62" y="4"/>
                    <a:pt x="61" y="4"/>
                    <a:pt x="61" y="4"/>
                  </a:cubicBezTo>
                  <a:cubicBezTo>
                    <a:pt x="1" y="4"/>
                    <a:pt x="1" y="4"/>
                    <a:pt x="1" y="4"/>
                  </a:cubicBezTo>
                  <a:cubicBezTo>
                    <a:pt x="0" y="4"/>
                    <a:pt x="0" y="4"/>
                    <a:pt x="0" y="3"/>
                  </a:cubicBezTo>
                  <a:cubicBezTo>
                    <a:pt x="0" y="1"/>
                    <a:pt x="0" y="1"/>
                    <a:pt x="0" y="1"/>
                  </a:cubicBezTo>
                  <a:cubicBezTo>
                    <a:pt x="0" y="1"/>
                    <a:pt x="0" y="0"/>
                    <a:pt x="1" y="0"/>
                  </a:cubicBezTo>
                  <a:cubicBezTo>
                    <a:pt x="61" y="0"/>
                    <a:pt x="61" y="0"/>
                    <a:pt x="61" y="0"/>
                  </a:cubicBezTo>
                  <a:cubicBezTo>
                    <a:pt x="61" y="0"/>
                    <a:pt x="62" y="1"/>
                    <a:pt x="62" y="1"/>
                  </a:cubicBezTo>
                  <a:lnTo>
                    <a:pt x="62" y="3"/>
                  </a:lnTo>
                  <a:close/>
                </a:path>
              </a:pathLst>
            </a:custGeom>
            <a:grpFill/>
            <a:ln>
              <a:noFill/>
            </a:ln>
          </p:spPr>
          <p:txBody>
            <a:bodyPr/>
            <a:lstStyle/>
            <a:p>
              <a:endParaRPr lang="zh-CN" altLang="en-US" sz="2800"/>
            </a:p>
          </p:txBody>
        </p:sp>
        <p:sp>
          <p:nvSpPr>
            <p:cNvPr id="39" name="Freeform 22"/>
            <p:cNvSpPr>
              <a:spLocks noEditPoints="1"/>
            </p:cNvSpPr>
            <p:nvPr/>
          </p:nvSpPr>
          <p:spPr bwMode="auto">
            <a:xfrm>
              <a:off x="2555228" y="4698602"/>
              <a:ext cx="859733" cy="483749"/>
            </a:xfrm>
            <a:custGeom>
              <a:avLst/>
              <a:gdLst>
                <a:gd name="T0" fmla="*/ 53 w 55"/>
                <a:gd name="T1" fmla="*/ 0 h 31"/>
                <a:gd name="T2" fmla="*/ 3 w 55"/>
                <a:gd name="T3" fmla="*/ 0 h 31"/>
                <a:gd name="T4" fmla="*/ 0 w 55"/>
                <a:gd name="T5" fmla="*/ 2 h 31"/>
                <a:gd name="T6" fmla="*/ 0 w 55"/>
                <a:gd name="T7" fmla="*/ 28 h 31"/>
                <a:gd name="T8" fmla="*/ 3 w 55"/>
                <a:gd name="T9" fmla="*/ 31 h 31"/>
                <a:gd name="T10" fmla="*/ 53 w 55"/>
                <a:gd name="T11" fmla="*/ 31 h 31"/>
                <a:gd name="T12" fmla="*/ 55 w 55"/>
                <a:gd name="T13" fmla="*/ 28 h 31"/>
                <a:gd name="T14" fmla="*/ 55 w 55"/>
                <a:gd name="T15" fmla="*/ 2 h 31"/>
                <a:gd name="T16" fmla="*/ 53 w 55"/>
                <a:gd name="T17" fmla="*/ 0 h 31"/>
                <a:gd name="T18" fmla="*/ 53 w 55"/>
                <a:gd name="T19" fmla="*/ 29 h 31"/>
                <a:gd name="T20" fmla="*/ 3 w 55"/>
                <a:gd name="T21" fmla="*/ 29 h 31"/>
                <a:gd name="T22" fmla="*/ 3 w 55"/>
                <a:gd name="T23" fmla="*/ 3 h 31"/>
                <a:gd name="T24" fmla="*/ 53 w 55"/>
                <a:gd name="T25" fmla="*/ 3 h 31"/>
                <a:gd name="T26" fmla="*/ 53 w 55"/>
                <a:gd name="T27" fmla="*/ 2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5" h="31">
                  <a:moveTo>
                    <a:pt x="53" y="0"/>
                  </a:moveTo>
                  <a:cubicBezTo>
                    <a:pt x="3" y="0"/>
                    <a:pt x="3" y="0"/>
                    <a:pt x="3" y="0"/>
                  </a:cubicBezTo>
                  <a:cubicBezTo>
                    <a:pt x="1" y="0"/>
                    <a:pt x="0" y="1"/>
                    <a:pt x="0" y="2"/>
                  </a:cubicBezTo>
                  <a:cubicBezTo>
                    <a:pt x="0" y="28"/>
                    <a:pt x="0" y="28"/>
                    <a:pt x="0" y="28"/>
                  </a:cubicBezTo>
                  <a:cubicBezTo>
                    <a:pt x="0" y="30"/>
                    <a:pt x="1" y="31"/>
                    <a:pt x="3" y="31"/>
                  </a:cubicBezTo>
                  <a:cubicBezTo>
                    <a:pt x="53" y="31"/>
                    <a:pt x="53" y="31"/>
                    <a:pt x="53" y="31"/>
                  </a:cubicBezTo>
                  <a:cubicBezTo>
                    <a:pt x="54" y="31"/>
                    <a:pt x="55" y="30"/>
                    <a:pt x="55" y="28"/>
                  </a:cubicBezTo>
                  <a:cubicBezTo>
                    <a:pt x="55" y="2"/>
                    <a:pt x="55" y="2"/>
                    <a:pt x="55" y="2"/>
                  </a:cubicBezTo>
                  <a:cubicBezTo>
                    <a:pt x="55" y="1"/>
                    <a:pt x="54" y="0"/>
                    <a:pt x="53" y="0"/>
                  </a:cubicBezTo>
                  <a:close/>
                  <a:moveTo>
                    <a:pt x="53" y="29"/>
                  </a:moveTo>
                  <a:cubicBezTo>
                    <a:pt x="3" y="29"/>
                    <a:pt x="3" y="29"/>
                    <a:pt x="3" y="29"/>
                  </a:cubicBezTo>
                  <a:cubicBezTo>
                    <a:pt x="3" y="3"/>
                    <a:pt x="3" y="3"/>
                    <a:pt x="3" y="3"/>
                  </a:cubicBezTo>
                  <a:cubicBezTo>
                    <a:pt x="53" y="3"/>
                    <a:pt x="53" y="3"/>
                    <a:pt x="53" y="3"/>
                  </a:cubicBezTo>
                  <a:lnTo>
                    <a:pt x="53" y="29"/>
                  </a:lnTo>
                  <a:close/>
                </a:path>
              </a:pathLst>
            </a:custGeom>
            <a:grpFill/>
            <a:ln>
              <a:noFill/>
            </a:ln>
          </p:spPr>
          <p:txBody>
            <a:bodyPr/>
            <a:lstStyle/>
            <a:p>
              <a:endParaRPr lang="zh-CN" altLang="en-US" sz="2800"/>
            </a:p>
          </p:txBody>
        </p:sp>
        <p:sp>
          <p:nvSpPr>
            <p:cNvPr id="40" name="Freeform 23"/>
            <p:cNvSpPr/>
            <p:nvPr/>
          </p:nvSpPr>
          <p:spPr bwMode="auto">
            <a:xfrm>
              <a:off x="2507333" y="6149849"/>
              <a:ext cx="969894" cy="47896"/>
            </a:xfrm>
            <a:custGeom>
              <a:avLst/>
              <a:gdLst>
                <a:gd name="T0" fmla="*/ 62 w 62"/>
                <a:gd name="T1" fmla="*/ 3 h 3"/>
                <a:gd name="T2" fmla="*/ 61 w 62"/>
                <a:gd name="T3" fmla="*/ 3 h 3"/>
                <a:gd name="T4" fmla="*/ 1 w 62"/>
                <a:gd name="T5" fmla="*/ 3 h 3"/>
                <a:gd name="T6" fmla="*/ 0 w 62"/>
                <a:gd name="T7" fmla="*/ 3 h 3"/>
                <a:gd name="T8" fmla="*/ 0 w 62"/>
                <a:gd name="T9" fmla="*/ 1 h 3"/>
                <a:gd name="T10" fmla="*/ 1 w 62"/>
                <a:gd name="T11" fmla="*/ 0 h 3"/>
                <a:gd name="T12" fmla="*/ 61 w 62"/>
                <a:gd name="T13" fmla="*/ 0 h 3"/>
                <a:gd name="T14" fmla="*/ 62 w 62"/>
                <a:gd name="T15" fmla="*/ 1 h 3"/>
                <a:gd name="T16" fmla="*/ 62 w 62"/>
                <a:gd name="T17"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2" h="3">
                  <a:moveTo>
                    <a:pt x="62" y="3"/>
                  </a:moveTo>
                  <a:cubicBezTo>
                    <a:pt x="62" y="3"/>
                    <a:pt x="61" y="3"/>
                    <a:pt x="61" y="3"/>
                  </a:cubicBezTo>
                  <a:cubicBezTo>
                    <a:pt x="1" y="3"/>
                    <a:pt x="1" y="3"/>
                    <a:pt x="1" y="3"/>
                  </a:cubicBezTo>
                  <a:cubicBezTo>
                    <a:pt x="0" y="3"/>
                    <a:pt x="0" y="3"/>
                    <a:pt x="0" y="3"/>
                  </a:cubicBezTo>
                  <a:cubicBezTo>
                    <a:pt x="0" y="1"/>
                    <a:pt x="0" y="1"/>
                    <a:pt x="0" y="1"/>
                  </a:cubicBezTo>
                  <a:cubicBezTo>
                    <a:pt x="0" y="0"/>
                    <a:pt x="0" y="0"/>
                    <a:pt x="1" y="0"/>
                  </a:cubicBezTo>
                  <a:cubicBezTo>
                    <a:pt x="61" y="0"/>
                    <a:pt x="61" y="0"/>
                    <a:pt x="61" y="0"/>
                  </a:cubicBezTo>
                  <a:cubicBezTo>
                    <a:pt x="61" y="0"/>
                    <a:pt x="62" y="0"/>
                    <a:pt x="62" y="1"/>
                  </a:cubicBezTo>
                  <a:lnTo>
                    <a:pt x="62" y="3"/>
                  </a:lnTo>
                  <a:close/>
                </a:path>
              </a:pathLst>
            </a:custGeom>
            <a:grpFill/>
            <a:ln>
              <a:noFill/>
            </a:ln>
          </p:spPr>
          <p:txBody>
            <a:bodyPr vert="horz" wrap="square" lIns="91440" tIns="45720" rIns="91440" bIns="45720" numCol="1" anchor="t" anchorCtr="0" compatLnSpc="1"/>
            <a:lstStyle/>
            <a:p>
              <a:endParaRPr lang="zh-CN" altLang="en-US" sz="3200"/>
            </a:p>
          </p:txBody>
        </p:sp>
        <p:sp>
          <p:nvSpPr>
            <p:cNvPr id="41" name="Freeform 24"/>
            <p:cNvSpPr>
              <a:spLocks noEditPoints="1"/>
            </p:cNvSpPr>
            <p:nvPr/>
          </p:nvSpPr>
          <p:spPr bwMode="auto">
            <a:xfrm>
              <a:off x="2555228" y="5634967"/>
              <a:ext cx="859733" cy="500513"/>
            </a:xfrm>
            <a:custGeom>
              <a:avLst/>
              <a:gdLst>
                <a:gd name="T0" fmla="*/ 53 w 55"/>
                <a:gd name="T1" fmla="*/ 0 h 32"/>
                <a:gd name="T2" fmla="*/ 3 w 55"/>
                <a:gd name="T3" fmla="*/ 0 h 32"/>
                <a:gd name="T4" fmla="*/ 0 w 55"/>
                <a:gd name="T5" fmla="*/ 3 h 32"/>
                <a:gd name="T6" fmla="*/ 0 w 55"/>
                <a:gd name="T7" fmla="*/ 29 h 32"/>
                <a:gd name="T8" fmla="*/ 3 w 55"/>
                <a:gd name="T9" fmla="*/ 32 h 32"/>
                <a:gd name="T10" fmla="*/ 53 w 55"/>
                <a:gd name="T11" fmla="*/ 32 h 32"/>
                <a:gd name="T12" fmla="*/ 55 w 55"/>
                <a:gd name="T13" fmla="*/ 29 h 32"/>
                <a:gd name="T14" fmla="*/ 55 w 55"/>
                <a:gd name="T15" fmla="*/ 3 h 32"/>
                <a:gd name="T16" fmla="*/ 53 w 55"/>
                <a:gd name="T17" fmla="*/ 0 h 32"/>
                <a:gd name="T18" fmla="*/ 53 w 55"/>
                <a:gd name="T19" fmla="*/ 29 h 32"/>
                <a:gd name="T20" fmla="*/ 3 w 55"/>
                <a:gd name="T21" fmla="*/ 29 h 32"/>
                <a:gd name="T22" fmla="*/ 3 w 55"/>
                <a:gd name="T23" fmla="*/ 3 h 32"/>
                <a:gd name="T24" fmla="*/ 53 w 55"/>
                <a:gd name="T25" fmla="*/ 3 h 32"/>
                <a:gd name="T26" fmla="*/ 53 w 55"/>
                <a:gd name="T27" fmla="*/ 29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5" h="32">
                  <a:moveTo>
                    <a:pt x="53" y="0"/>
                  </a:moveTo>
                  <a:cubicBezTo>
                    <a:pt x="3" y="0"/>
                    <a:pt x="3" y="0"/>
                    <a:pt x="3" y="0"/>
                  </a:cubicBezTo>
                  <a:cubicBezTo>
                    <a:pt x="1" y="0"/>
                    <a:pt x="0" y="1"/>
                    <a:pt x="0" y="3"/>
                  </a:cubicBezTo>
                  <a:cubicBezTo>
                    <a:pt x="0" y="29"/>
                    <a:pt x="0" y="29"/>
                    <a:pt x="0" y="29"/>
                  </a:cubicBezTo>
                  <a:cubicBezTo>
                    <a:pt x="0" y="30"/>
                    <a:pt x="1" y="32"/>
                    <a:pt x="3" y="32"/>
                  </a:cubicBezTo>
                  <a:cubicBezTo>
                    <a:pt x="53" y="32"/>
                    <a:pt x="53" y="32"/>
                    <a:pt x="53" y="32"/>
                  </a:cubicBezTo>
                  <a:cubicBezTo>
                    <a:pt x="54" y="32"/>
                    <a:pt x="55" y="30"/>
                    <a:pt x="55" y="29"/>
                  </a:cubicBezTo>
                  <a:cubicBezTo>
                    <a:pt x="55" y="3"/>
                    <a:pt x="55" y="3"/>
                    <a:pt x="55" y="3"/>
                  </a:cubicBezTo>
                  <a:cubicBezTo>
                    <a:pt x="55" y="1"/>
                    <a:pt x="54" y="0"/>
                    <a:pt x="53" y="0"/>
                  </a:cubicBezTo>
                  <a:close/>
                  <a:moveTo>
                    <a:pt x="53" y="29"/>
                  </a:moveTo>
                  <a:cubicBezTo>
                    <a:pt x="3" y="29"/>
                    <a:pt x="3" y="29"/>
                    <a:pt x="3" y="29"/>
                  </a:cubicBezTo>
                  <a:cubicBezTo>
                    <a:pt x="3" y="3"/>
                    <a:pt x="3" y="3"/>
                    <a:pt x="3" y="3"/>
                  </a:cubicBezTo>
                  <a:cubicBezTo>
                    <a:pt x="53" y="3"/>
                    <a:pt x="53" y="3"/>
                    <a:pt x="53" y="3"/>
                  </a:cubicBezTo>
                  <a:lnTo>
                    <a:pt x="53" y="29"/>
                  </a:lnTo>
                  <a:close/>
                </a:path>
              </a:pathLst>
            </a:custGeom>
            <a:grpFill/>
            <a:ln>
              <a:noFill/>
            </a:ln>
          </p:spPr>
          <p:txBody>
            <a:bodyPr vert="horz" wrap="square" lIns="91440" tIns="45720" rIns="91440" bIns="45720" numCol="1" anchor="t" anchorCtr="0" compatLnSpc="1"/>
            <a:lstStyle/>
            <a:p>
              <a:endParaRPr lang="zh-CN" altLang="en-US" sz="3200"/>
            </a:p>
          </p:txBody>
        </p:sp>
        <p:sp>
          <p:nvSpPr>
            <p:cNvPr id="42" name="Freeform 31"/>
            <p:cNvSpPr/>
            <p:nvPr/>
          </p:nvSpPr>
          <p:spPr bwMode="auto">
            <a:xfrm>
              <a:off x="3726284" y="5196720"/>
              <a:ext cx="967498" cy="62265"/>
            </a:xfrm>
            <a:custGeom>
              <a:avLst/>
              <a:gdLst>
                <a:gd name="T0" fmla="*/ 62 w 62"/>
                <a:gd name="T1" fmla="*/ 3 h 4"/>
                <a:gd name="T2" fmla="*/ 61 w 62"/>
                <a:gd name="T3" fmla="*/ 4 h 4"/>
                <a:gd name="T4" fmla="*/ 1 w 62"/>
                <a:gd name="T5" fmla="*/ 4 h 4"/>
                <a:gd name="T6" fmla="*/ 0 w 62"/>
                <a:gd name="T7" fmla="*/ 3 h 4"/>
                <a:gd name="T8" fmla="*/ 0 w 62"/>
                <a:gd name="T9" fmla="*/ 1 h 4"/>
                <a:gd name="T10" fmla="*/ 1 w 62"/>
                <a:gd name="T11" fmla="*/ 0 h 4"/>
                <a:gd name="T12" fmla="*/ 61 w 62"/>
                <a:gd name="T13" fmla="*/ 0 h 4"/>
                <a:gd name="T14" fmla="*/ 62 w 62"/>
                <a:gd name="T15" fmla="*/ 1 h 4"/>
                <a:gd name="T16" fmla="*/ 62 w 62"/>
                <a:gd name="T17"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2" h="4">
                  <a:moveTo>
                    <a:pt x="62" y="3"/>
                  </a:moveTo>
                  <a:cubicBezTo>
                    <a:pt x="62" y="4"/>
                    <a:pt x="61" y="4"/>
                    <a:pt x="61" y="4"/>
                  </a:cubicBezTo>
                  <a:cubicBezTo>
                    <a:pt x="1" y="4"/>
                    <a:pt x="1" y="4"/>
                    <a:pt x="1" y="4"/>
                  </a:cubicBezTo>
                  <a:cubicBezTo>
                    <a:pt x="0" y="4"/>
                    <a:pt x="0" y="4"/>
                    <a:pt x="0" y="3"/>
                  </a:cubicBezTo>
                  <a:cubicBezTo>
                    <a:pt x="0" y="1"/>
                    <a:pt x="0" y="1"/>
                    <a:pt x="0" y="1"/>
                  </a:cubicBezTo>
                  <a:cubicBezTo>
                    <a:pt x="0" y="1"/>
                    <a:pt x="0" y="0"/>
                    <a:pt x="1" y="0"/>
                  </a:cubicBezTo>
                  <a:cubicBezTo>
                    <a:pt x="61" y="0"/>
                    <a:pt x="61" y="0"/>
                    <a:pt x="61" y="0"/>
                  </a:cubicBezTo>
                  <a:cubicBezTo>
                    <a:pt x="61" y="0"/>
                    <a:pt x="62" y="1"/>
                    <a:pt x="62" y="1"/>
                  </a:cubicBezTo>
                  <a:lnTo>
                    <a:pt x="62" y="3"/>
                  </a:lnTo>
                  <a:close/>
                </a:path>
              </a:pathLst>
            </a:custGeom>
            <a:grpFill/>
            <a:ln>
              <a:noFill/>
            </a:ln>
          </p:spPr>
          <p:txBody>
            <a:bodyPr/>
            <a:lstStyle/>
            <a:p>
              <a:endParaRPr lang="zh-CN" altLang="en-US" sz="2800"/>
            </a:p>
          </p:txBody>
        </p:sp>
        <p:sp>
          <p:nvSpPr>
            <p:cNvPr id="43" name="Freeform 32"/>
            <p:cNvSpPr>
              <a:spLocks noEditPoints="1"/>
            </p:cNvSpPr>
            <p:nvPr/>
          </p:nvSpPr>
          <p:spPr bwMode="auto">
            <a:xfrm>
              <a:off x="3774179" y="4698602"/>
              <a:ext cx="857337" cy="483749"/>
            </a:xfrm>
            <a:custGeom>
              <a:avLst/>
              <a:gdLst>
                <a:gd name="T0" fmla="*/ 53 w 55"/>
                <a:gd name="T1" fmla="*/ 0 h 31"/>
                <a:gd name="T2" fmla="*/ 3 w 55"/>
                <a:gd name="T3" fmla="*/ 0 h 31"/>
                <a:gd name="T4" fmla="*/ 0 w 55"/>
                <a:gd name="T5" fmla="*/ 2 h 31"/>
                <a:gd name="T6" fmla="*/ 0 w 55"/>
                <a:gd name="T7" fmla="*/ 28 h 31"/>
                <a:gd name="T8" fmla="*/ 3 w 55"/>
                <a:gd name="T9" fmla="*/ 31 h 31"/>
                <a:gd name="T10" fmla="*/ 53 w 55"/>
                <a:gd name="T11" fmla="*/ 31 h 31"/>
                <a:gd name="T12" fmla="*/ 55 w 55"/>
                <a:gd name="T13" fmla="*/ 28 h 31"/>
                <a:gd name="T14" fmla="*/ 55 w 55"/>
                <a:gd name="T15" fmla="*/ 2 h 31"/>
                <a:gd name="T16" fmla="*/ 53 w 55"/>
                <a:gd name="T17" fmla="*/ 0 h 31"/>
                <a:gd name="T18" fmla="*/ 53 w 55"/>
                <a:gd name="T19" fmla="*/ 29 h 31"/>
                <a:gd name="T20" fmla="*/ 3 w 55"/>
                <a:gd name="T21" fmla="*/ 29 h 31"/>
                <a:gd name="T22" fmla="*/ 3 w 55"/>
                <a:gd name="T23" fmla="*/ 3 h 31"/>
                <a:gd name="T24" fmla="*/ 53 w 55"/>
                <a:gd name="T25" fmla="*/ 3 h 31"/>
                <a:gd name="T26" fmla="*/ 53 w 55"/>
                <a:gd name="T27" fmla="*/ 2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5" h="31">
                  <a:moveTo>
                    <a:pt x="53" y="0"/>
                  </a:moveTo>
                  <a:cubicBezTo>
                    <a:pt x="3" y="0"/>
                    <a:pt x="3" y="0"/>
                    <a:pt x="3" y="0"/>
                  </a:cubicBezTo>
                  <a:cubicBezTo>
                    <a:pt x="1" y="0"/>
                    <a:pt x="0" y="1"/>
                    <a:pt x="0" y="2"/>
                  </a:cubicBezTo>
                  <a:cubicBezTo>
                    <a:pt x="0" y="28"/>
                    <a:pt x="0" y="28"/>
                    <a:pt x="0" y="28"/>
                  </a:cubicBezTo>
                  <a:cubicBezTo>
                    <a:pt x="0" y="30"/>
                    <a:pt x="1" y="31"/>
                    <a:pt x="3" y="31"/>
                  </a:cubicBezTo>
                  <a:cubicBezTo>
                    <a:pt x="53" y="31"/>
                    <a:pt x="53" y="31"/>
                    <a:pt x="53" y="31"/>
                  </a:cubicBezTo>
                  <a:cubicBezTo>
                    <a:pt x="54" y="31"/>
                    <a:pt x="55" y="30"/>
                    <a:pt x="55" y="28"/>
                  </a:cubicBezTo>
                  <a:cubicBezTo>
                    <a:pt x="55" y="2"/>
                    <a:pt x="55" y="2"/>
                    <a:pt x="55" y="2"/>
                  </a:cubicBezTo>
                  <a:cubicBezTo>
                    <a:pt x="55" y="1"/>
                    <a:pt x="54" y="0"/>
                    <a:pt x="53" y="0"/>
                  </a:cubicBezTo>
                  <a:close/>
                  <a:moveTo>
                    <a:pt x="53" y="29"/>
                  </a:moveTo>
                  <a:cubicBezTo>
                    <a:pt x="3" y="29"/>
                    <a:pt x="3" y="29"/>
                    <a:pt x="3" y="29"/>
                  </a:cubicBezTo>
                  <a:cubicBezTo>
                    <a:pt x="3" y="3"/>
                    <a:pt x="3" y="3"/>
                    <a:pt x="3" y="3"/>
                  </a:cubicBezTo>
                  <a:cubicBezTo>
                    <a:pt x="53" y="3"/>
                    <a:pt x="53" y="3"/>
                    <a:pt x="53" y="3"/>
                  </a:cubicBezTo>
                  <a:lnTo>
                    <a:pt x="53" y="29"/>
                  </a:lnTo>
                  <a:close/>
                </a:path>
              </a:pathLst>
            </a:custGeom>
            <a:grpFill/>
            <a:ln>
              <a:noFill/>
            </a:ln>
          </p:spPr>
          <p:txBody>
            <a:bodyPr/>
            <a:lstStyle/>
            <a:p>
              <a:endParaRPr lang="zh-CN" altLang="en-US" sz="2800"/>
            </a:p>
          </p:txBody>
        </p:sp>
        <p:sp>
          <p:nvSpPr>
            <p:cNvPr id="44" name="Freeform 33"/>
            <p:cNvSpPr/>
            <p:nvPr/>
          </p:nvSpPr>
          <p:spPr bwMode="auto">
            <a:xfrm>
              <a:off x="3726284" y="6149849"/>
              <a:ext cx="967498" cy="47896"/>
            </a:xfrm>
            <a:custGeom>
              <a:avLst/>
              <a:gdLst>
                <a:gd name="T0" fmla="*/ 62 w 62"/>
                <a:gd name="T1" fmla="*/ 3 h 3"/>
                <a:gd name="T2" fmla="*/ 61 w 62"/>
                <a:gd name="T3" fmla="*/ 3 h 3"/>
                <a:gd name="T4" fmla="*/ 1 w 62"/>
                <a:gd name="T5" fmla="*/ 3 h 3"/>
                <a:gd name="T6" fmla="*/ 0 w 62"/>
                <a:gd name="T7" fmla="*/ 3 h 3"/>
                <a:gd name="T8" fmla="*/ 0 w 62"/>
                <a:gd name="T9" fmla="*/ 1 h 3"/>
                <a:gd name="T10" fmla="*/ 1 w 62"/>
                <a:gd name="T11" fmla="*/ 0 h 3"/>
                <a:gd name="T12" fmla="*/ 61 w 62"/>
                <a:gd name="T13" fmla="*/ 0 h 3"/>
                <a:gd name="T14" fmla="*/ 62 w 62"/>
                <a:gd name="T15" fmla="*/ 1 h 3"/>
                <a:gd name="T16" fmla="*/ 62 w 62"/>
                <a:gd name="T17"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2" h="3">
                  <a:moveTo>
                    <a:pt x="62" y="3"/>
                  </a:moveTo>
                  <a:cubicBezTo>
                    <a:pt x="62" y="3"/>
                    <a:pt x="61" y="3"/>
                    <a:pt x="61" y="3"/>
                  </a:cubicBezTo>
                  <a:cubicBezTo>
                    <a:pt x="1" y="3"/>
                    <a:pt x="1" y="3"/>
                    <a:pt x="1" y="3"/>
                  </a:cubicBezTo>
                  <a:cubicBezTo>
                    <a:pt x="0" y="3"/>
                    <a:pt x="0" y="3"/>
                    <a:pt x="0" y="3"/>
                  </a:cubicBezTo>
                  <a:cubicBezTo>
                    <a:pt x="0" y="1"/>
                    <a:pt x="0" y="1"/>
                    <a:pt x="0" y="1"/>
                  </a:cubicBezTo>
                  <a:cubicBezTo>
                    <a:pt x="0" y="0"/>
                    <a:pt x="0" y="0"/>
                    <a:pt x="1" y="0"/>
                  </a:cubicBezTo>
                  <a:cubicBezTo>
                    <a:pt x="61" y="0"/>
                    <a:pt x="61" y="0"/>
                    <a:pt x="61" y="0"/>
                  </a:cubicBezTo>
                  <a:cubicBezTo>
                    <a:pt x="61" y="0"/>
                    <a:pt x="62" y="0"/>
                    <a:pt x="62" y="1"/>
                  </a:cubicBezTo>
                  <a:lnTo>
                    <a:pt x="62" y="3"/>
                  </a:lnTo>
                  <a:close/>
                </a:path>
              </a:pathLst>
            </a:custGeom>
            <a:grpFill/>
            <a:ln>
              <a:noFill/>
            </a:ln>
          </p:spPr>
          <p:txBody>
            <a:bodyPr vert="horz" wrap="square" lIns="91440" tIns="45720" rIns="91440" bIns="45720" numCol="1" anchor="t" anchorCtr="0" compatLnSpc="1"/>
            <a:lstStyle/>
            <a:p>
              <a:endParaRPr lang="zh-CN" altLang="en-US" sz="3200"/>
            </a:p>
          </p:txBody>
        </p:sp>
        <p:sp>
          <p:nvSpPr>
            <p:cNvPr id="45" name="Freeform 34"/>
            <p:cNvSpPr>
              <a:spLocks noEditPoints="1"/>
            </p:cNvSpPr>
            <p:nvPr/>
          </p:nvSpPr>
          <p:spPr bwMode="auto">
            <a:xfrm>
              <a:off x="3774179" y="5634967"/>
              <a:ext cx="857337" cy="500513"/>
            </a:xfrm>
            <a:custGeom>
              <a:avLst/>
              <a:gdLst>
                <a:gd name="T0" fmla="*/ 53 w 55"/>
                <a:gd name="T1" fmla="*/ 0 h 32"/>
                <a:gd name="T2" fmla="*/ 3 w 55"/>
                <a:gd name="T3" fmla="*/ 0 h 32"/>
                <a:gd name="T4" fmla="*/ 0 w 55"/>
                <a:gd name="T5" fmla="*/ 3 h 32"/>
                <a:gd name="T6" fmla="*/ 0 w 55"/>
                <a:gd name="T7" fmla="*/ 29 h 32"/>
                <a:gd name="T8" fmla="*/ 3 w 55"/>
                <a:gd name="T9" fmla="*/ 32 h 32"/>
                <a:gd name="T10" fmla="*/ 53 w 55"/>
                <a:gd name="T11" fmla="*/ 32 h 32"/>
                <a:gd name="T12" fmla="*/ 55 w 55"/>
                <a:gd name="T13" fmla="*/ 29 h 32"/>
                <a:gd name="T14" fmla="*/ 55 w 55"/>
                <a:gd name="T15" fmla="*/ 3 h 32"/>
                <a:gd name="T16" fmla="*/ 53 w 55"/>
                <a:gd name="T17" fmla="*/ 0 h 32"/>
                <a:gd name="T18" fmla="*/ 53 w 55"/>
                <a:gd name="T19" fmla="*/ 29 h 32"/>
                <a:gd name="T20" fmla="*/ 3 w 55"/>
                <a:gd name="T21" fmla="*/ 29 h 32"/>
                <a:gd name="T22" fmla="*/ 3 w 55"/>
                <a:gd name="T23" fmla="*/ 3 h 32"/>
                <a:gd name="T24" fmla="*/ 53 w 55"/>
                <a:gd name="T25" fmla="*/ 3 h 32"/>
                <a:gd name="T26" fmla="*/ 53 w 55"/>
                <a:gd name="T27" fmla="*/ 29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5" h="32">
                  <a:moveTo>
                    <a:pt x="53" y="0"/>
                  </a:moveTo>
                  <a:cubicBezTo>
                    <a:pt x="3" y="0"/>
                    <a:pt x="3" y="0"/>
                    <a:pt x="3" y="0"/>
                  </a:cubicBezTo>
                  <a:cubicBezTo>
                    <a:pt x="1" y="0"/>
                    <a:pt x="0" y="1"/>
                    <a:pt x="0" y="3"/>
                  </a:cubicBezTo>
                  <a:cubicBezTo>
                    <a:pt x="0" y="29"/>
                    <a:pt x="0" y="29"/>
                    <a:pt x="0" y="29"/>
                  </a:cubicBezTo>
                  <a:cubicBezTo>
                    <a:pt x="0" y="30"/>
                    <a:pt x="1" y="32"/>
                    <a:pt x="3" y="32"/>
                  </a:cubicBezTo>
                  <a:cubicBezTo>
                    <a:pt x="53" y="32"/>
                    <a:pt x="53" y="32"/>
                    <a:pt x="53" y="32"/>
                  </a:cubicBezTo>
                  <a:cubicBezTo>
                    <a:pt x="54" y="32"/>
                    <a:pt x="55" y="30"/>
                    <a:pt x="55" y="29"/>
                  </a:cubicBezTo>
                  <a:cubicBezTo>
                    <a:pt x="55" y="3"/>
                    <a:pt x="55" y="3"/>
                    <a:pt x="55" y="3"/>
                  </a:cubicBezTo>
                  <a:cubicBezTo>
                    <a:pt x="55" y="1"/>
                    <a:pt x="54" y="0"/>
                    <a:pt x="53" y="0"/>
                  </a:cubicBezTo>
                  <a:close/>
                  <a:moveTo>
                    <a:pt x="53" y="29"/>
                  </a:moveTo>
                  <a:cubicBezTo>
                    <a:pt x="3" y="29"/>
                    <a:pt x="3" y="29"/>
                    <a:pt x="3" y="29"/>
                  </a:cubicBezTo>
                  <a:cubicBezTo>
                    <a:pt x="3" y="3"/>
                    <a:pt x="3" y="3"/>
                    <a:pt x="3" y="3"/>
                  </a:cubicBezTo>
                  <a:cubicBezTo>
                    <a:pt x="53" y="3"/>
                    <a:pt x="53" y="3"/>
                    <a:pt x="53" y="3"/>
                  </a:cubicBezTo>
                  <a:lnTo>
                    <a:pt x="53" y="29"/>
                  </a:lnTo>
                  <a:close/>
                </a:path>
              </a:pathLst>
            </a:custGeom>
            <a:grpFill/>
            <a:ln>
              <a:noFill/>
            </a:ln>
          </p:spPr>
          <p:txBody>
            <a:bodyPr vert="horz" wrap="square" lIns="91440" tIns="45720" rIns="91440" bIns="45720" numCol="1" anchor="t" anchorCtr="0" compatLnSpc="1"/>
            <a:lstStyle/>
            <a:p>
              <a:endParaRPr lang="zh-CN" altLang="en-US" sz="3200"/>
            </a:p>
          </p:txBody>
        </p:sp>
      </p:grpSp>
      <p:sp>
        <p:nvSpPr>
          <p:cNvPr id="46" name="Freeform 35"/>
          <p:cNvSpPr/>
          <p:nvPr/>
        </p:nvSpPr>
        <p:spPr bwMode="auto">
          <a:xfrm>
            <a:off x="5956429" y="1822450"/>
            <a:ext cx="639412" cy="4389664"/>
          </a:xfrm>
          <a:custGeom>
            <a:avLst/>
            <a:gdLst>
              <a:gd name="T0" fmla="*/ 15 w 41"/>
              <a:gd name="T1" fmla="*/ 41 h 281"/>
              <a:gd name="T2" fmla="*/ 11 w 41"/>
              <a:gd name="T3" fmla="*/ 13 h 281"/>
              <a:gd name="T4" fmla="*/ 0 w 41"/>
              <a:gd name="T5" fmla="*/ 0 h 281"/>
              <a:gd name="T6" fmla="*/ 21 w 41"/>
              <a:gd name="T7" fmla="*/ 9 h 281"/>
              <a:gd name="T8" fmla="*/ 27 w 41"/>
              <a:gd name="T9" fmla="*/ 45 h 281"/>
              <a:gd name="T10" fmla="*/ 27 w 41"/>
              <a:gd name="T11" fmla="*/ 103 h 281"/>
              <a:gd name="T12" fmla="*/ 30 w 41"/>
              <a:gd name="T13" fmla="*/ 128 h 281"/>
              <a:gd name="T14" fmla="*/ 41 w 41"/>
              <a:gd name="T15" fmla="*/ 141 h 281"/>
              <a:gd name="T16" fmla="*/ 30 w 41"/>
              <a:gd name="T17" fmla="*/ 153 h 281"/>
              <a:gd name="T18" fmla="*/ 27 w 41"/>
              <a:gd name="T19" fmla="*/ 179 h 281"/>
              <a:gd name="T20" fmla="*/ 27 w 41"/>
              <a:gd name="T21" fmla="*/ 232 h 281"/>
              <a:gd name="T22" fmla="*/ 25 w 41"/>
              <a:gd name="T23" fmla="*/ 262 h 281"/>
              <a:gd name="T24" fmla="*/ 16 w 41"/>
              <a:gd name="T25" fmla="*/ 277 h 281"/>
              <a:gd name="T26" fmla="*/ 0 w 41"/>
              <a:gd name="T27" fmla="*/ 281 h 281"/>
              <a:gd name="T28" fmla="*/ 11 w 41"/>
              <a:gd name="T29" fmla="*/ 268 h 281"/>
              <a:gd name="T30" fmla="*/ 15 w 41"/>
              <a:gd name="T31" fmla="*/ 240 h 281"/>
              <a:gd name="T32" fmla="*/ 15 w 41"/>
              <a:gd name="T33" fmla="*/ 186 h 281"/>
              <a:gd name="T34" fmla="*/ 17 w 41"/>
              <a:gd name="T35" fmla="*/ 155 h 281"/>
              <a:gd name="T36" fmla="*/ 29 w 41"/>
              <a:gd name="T37" fmla="*/ 141 h 281"/>
              <a:gd name="T38" fmla="*/ 17 w 41"/>
              <a:gd name="T39" fmla="*/ 127 h 281"/>
              <a:gd name="T40" fmla="*/ 15 w 41"/>
              <a:gd name="T41" fmla="*/ 98 h 281"/>
              <a:gd name="T42" fmla="*/ 15 w 41"/>
              <a:gd name="T43" fmla="*/ 4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1" h="281">
                <a:moveTo>
                  <a:pt x="15" y="41"/>
                </a:moveTo>
                <a:cubicBezTo>
                  <a:pt x="15" y="29"/>
                  <a:pt x="13" y="19"/>
                  <a:pt x="11" y="13"/>
                </a:cubicBezTo>
                <a:cubicBezTo>
                  <a:pt x="9" y="7"/>
                  <a:pt x="5" y="2"/>
                  <a:pt x="0" y="0"/>
                </a:cubicBezTo>
                <a:cubicBezTo>
                  <a:pt x="10" y="0"/>
                  <a:pt x="17" y="3"/>
                  <a:pt x="21" y="9"/>
                </a:cubicBezTo>
                <a:cubicBezTo>
                  <a:pt x="25" y="14"/>
                  <a:pt x="27" y="27"/>
                  <a:pt x="27" y="45"/>
                </a:cubicBezTo>
                <a:cubicBezTo>
                  <a:pt x="27" y="103"/>
                  <a:pt x="27" y="103"/>
                  <a:pt x="27" y="103"/>
                </a:cubicBezTo>
                <a:cubicBezTo>
                  <a:pt x="27" y="114"/>
                  <a:pt x="28" y="122"/>
                  <a:pt x="30" y="128"/>
                </a:cubicBezTo>
                <a:cubicBezTo>
                  <a:pt x="32" y="134"/>
                  <a:pt x="35" y="138"/>
                  <a:pt x="41" y="141"/>
                </a:cubicBezTo>
                <a:cubicBezTo>
                  <a:pt x="35" y="143"/>
                  <a:pt x="31" y="147"/>
                  <a:pt x="30" y="153"/>
                </a:cubicBezTo>
                <a:cubicBezTo>
                  <a:pt x="28" y="158"/>
                  <a:pt x="27" y="167"/>
                  <a:pt x="27" y="179"/>
                </a:cubicBezTo>
                <a:cubicBezTo>
                  <a:pt x="27" y="232"/>
                  <a:pt x="27" y="232"/>
                  <a:pt x="27" y="232"/>
                </a:cubicBezTo>
                <a:cubicBezTo>
                  <a:pt x="27" y="245"/>
                  <a:pt x="26" y="255"/>
                  <a:pt x="25" y="262"/>
                </a:cubicBezTo>
                <a:cubicBezTo>
                  <a:pt x="23" y="269"/>
                  <a:pt x="20" y="274"/>
                  <a:pt x="16" y="277"/>
                </a:cubicBezTo>
                <a:cubicBezTo>
                  <a:pt x="12" y="279"/>
                  <a:pt x="7" y="281"/>
                  <a:pt x="0" y="281"/>
                </a:cubicBezTo>
                <a:cubicBezTo>
                  <a:pt x="5" y="279"/>
                  <a:pt x="9" y="274"/>
                  <a:pt x="11" y="268"/>
                </a:cubicBezTo>
                <a:cubicBezTo>
                  <a:pt x="13" y="261"/>
                  <a:pt x="15" y="252"/>
                  <a:pt x="15" y="240"/>
                </a:cubicBezTo>
                <a:cubicBezTo>
                  <a:pt x="15" y="186"/>
                  <a:pt x="15" y="186"/>
                  <a:pt x="15" y="186"/>
                </a:cubicBezTo>
                <a:cubicBezTo>
                  <a:pt x="15" y="172"/>
                  <a:pt x="15" y="162"/>
                  <a:pt x="17" y="155"/>
                </a:cubicBezTo>
                <a:cubicBezTo>
                  <a:pt x="19" y="148"/>
                  <a:pt x="23" y="144"/>
                  <a:pt x="29" y="141"/>
                </a:cubicBezTo>
                <a:cubicBezTo>
                  <a:pt x="23" y="138"/>
                  <a:pt x="19" y="133"/>
                  <a:pt x="17" y="127"/>
                </a:cubicBezTo>
                <a:cubicBezTo>
                  <a:pt x="15" y="121"/>
                  <a:pt x="15" y="111"/>
                  <a:pt x="15" y="98"/>
                </a:cubicBezTo>
                <a:lnTo>
                  <a:pt x="15" y="41"/>
                </a:lnTo>
                <a:close/>
              </a:path>
            </a:pathLst>
          </a:custGeom>
          <a:solidFill>
            <a:schemeClr val="bg2">
              <a:lumMod val="25000"/>
            </a:schemeClr>
          </a:solidFill>
          <a:ln>
            <a:noFill/>
          </a:ln>
        </p:spPr>
        <p:txBody>
          <a:bodyPr vert="horz" wrap="square" lIns="91440" tIns="45720" rIns="91440" bIns="45720" numCol="1" anchor="t" anchorCtr="0" compatLnSpc="1"/>
          <a:lstStyle/>
          <a:p>
            <a:endParaRPr lang="zh-CN" altLang="en-US" sz="3200"/>
          </a:p>
        </p:txBody>
      </p:sp>
      <p:sp>
        <p:nvSpPr>
          <p:cNvPr id="47" name="TextBox 682"/>
          <p:cNvSpPr txBox="1"/>
          <p:nvPr/>
        </p:nvSpPr>
        <p:spPr>
          <a:xfrm>
            <a:off x="6937896" y="2940144"/>
            <a:ext cx="2521844" cy="1323439"/>
          </a:xfrm>
          <a:prstGeom prst="rect">
            <a:avLst/>
          </a:prstGeom>
          <a:solidFill>
            <a:schemeClr val="bg2">
              <a:lumMod val="25000"/>
            </a:schemeClr>
          </a:solidFill>
        </p:spPr>
        <p:txBody>
          <a:bodyPr wrap="none">
            <a:spAutoFit/>
          </a:bodyPr>
          <a:lstStyle>
            <a:defPPr>
              <a:defRPr lang="zh-CN"/>
            </a:defPPr>
            <a:lvl1pPr algn="ctr" fontAlgn="auto">
              <a:spcBef>
                <a:spcPts val="0"/>
              </a:spcBef>
              <a:spcAft>
                <a:spcPts val="0"/>
              </a:spcAft>
              <a:defRPr sz="1200" spc="300">
                <a:solidFill>
                  <a:srgbClr val="284848"/>
                </a:solidFill>
                <a:latin typeface="微软雅黑" panose="020B0503020204020204" pitchFamily="34" charset="-122"/>
                <a:ea typeface="微软雅黑" panose="020B0503020204020204" pitchFamily="34" charset="-122"/>
                <a:cs typeface="Arial" panose="020B0604020202020204" pitchFamily="34" charset="0"/>
              </a:defRPr>
            </a:lvl1pPr>
          </a:lstStyle>
          <a:p>
            <a:r>
              <a:rPr lang="en-US" altLang="zh-CN" sz="8000" b="1">
                <a:solidFill>
                  <a:schemeClr val="accent5">
                    <a:lumMod val="75000"/>
                  </a:schemeClr>
                </a:solidFill>
              </a:rPr>
              <a:t>75%</a:t>
            </a:r>
            <a:endParaRPr lang="zh-CN" altLang="en-US" sz="8000" b="1" dirty="0">
              <a:solidFill>
                <a:schemeClr val="accent5">
                  <a:lumMod val="75000"/>
                </a:schemeClr>
              </a:solidFill>
            </a:endParaRPr>
          </a:p>
        </p:txBody>
      </p:sp>
      <p:sp>
        <p:nvSpPr>
          <p:cNvPr id="48" name="Content Placeholder 2"/>
          <p:cNvSpPr txBox="1"/>
          <p:nvPr/>
        </p:nvSpPr>
        <p:spPr>
          <a:xfrm>
            <a:off x="6929187" y="4407066"/>
            <a:ext cx="3731193" cy="1227901"/>
          </a:xfrm>
          <a:prstGeom prst="rect">
            <a:avLst/>
          </a:prstGeom>
          <a:solidFill>
            <a:schemeClr val="bg2">
              <a:lumMod val="25000"/>
            </a:schemeClr>
          </a:solidFill>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1200">
                <a:solidFill>
                  <a:schemeClr val="bg1"/>
                </a:solidFill>
              </a:rPr>
              <a:t>Lorem ipsum dolor sit amet, consectetur adipiscing elit. Curabitur elementum posuere pretium. Quisque nibh dolor, dignissim ac dignissim ut, luctus ac urna. Aliquam aliquet non massa quis tincidunt. Mauris ullamcorper justo tristique dui posuere tincidunt. In nec lacus laoreet orci varius imperdiet sit amet in augue. </a:t>
            </a:r>
            <a:endParaRPr lang="en-US" sz="1200" dirty="0">
              <a:solidFill>
                <a:schemeClr val="bg1"/>
              </a:solidFill>
            </a:endParaRPr>
          </a:p>
        </p:txBody>
      </p:sp>
      <p:sp>
        <p:nvSpPr>
          <p:cNvPr id="49" name="矩形 48"/>
          <p:cNvSpPr/>
          <p:nvPr/>
        </p:nvSpPr>
        <p:spPr>
          <a:xfrm>
            <a:off x="1" y="6648450"/>
            <a:ext cx="12191999" cy="20955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4000" advClick="0" advTm="3000">
        <p14:vortex dir="r"/>
      </p:transition>
    </mc:Choice>
    <mc:Fallback>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6" presetClass="entr" presetSubtype="16"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circle(in)">
                                      <p:cBhvr>
                                        <p:cTn id="11" dur="1000"/>
                                        <p:tgtEl>
                                          <p:spTgt spid="14"/>
                                        </p:tgtEl>
                                      </p:cBhvr>
                                    </p:animEffect>
                                  </p:childTnLst>
                                </p:cTn>
                              </p:par>
                            </p:childTnLst>
                          </p:cTn>
                        </p:par>
                        <p:par>
                          <p:cTn id="12" fill="hold">
                            <p:stCondLst>
                              <p:cond delay="1500"/>
                            </p:stCondLst>
                            <p:childTnLst>
                              <p:par>
                                <p:cTn id="13" presetID="6" presetClass="entr" presetSubtype="16" fill="hold" nodeType="after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circle(in)">
                                      <p:cBhvr>
                                        <p:cTn id="15" dur="1000"/>
                                        <p:tgtEl>
                                          <p:spTgt spid="33"/>
                                        </p:tgtEl>
                                      </p:cBhvr>
                                    </p:animEffect>
                                  </p:childTnLst>
                                </p:cTn>
                              </p:par>
                            </p:childTnLst>
                          </p:cTn>
                        </p:par>
                        <p:par>
                          <p:cTn id="16" fill="hold">
                            <p:stCondLst>
                              <p:cond delay="2500"/>
                            </p:stCondLst>
                            <p:childTnLst>
                              <p:par>
                                <p:cTn id="17" presetID="22" presetClass="entr" presetSubtype="4" fill="hold" grpId="0" nodeType="afterEffect">
                                  <p:stCondLst>
                                    <p:cond delay="0"/>
                                  </p:stCondLst>
                                  <p:childTnLst>
                                    <p:set>
                                      <p:cBhvr>
                                        <p:cTn id="18" dur="1" fill="hold">
                                          <p:stCondLst>
                                            <p:cond delay="0"/>
                                          </p:stCondLst>
                                        </p:cTn>
                                        <p:tgtEl>
                                          <p:spTgt spid="46"/>
                                        </p:tgtEl>
                                        <p:attrNameLst>
                                          <p:attrName>style.visibility</p:attrName>
                                        </p:attrNameLst>
                                      </p:cBhvr>
                                      <p:to>
                                        <p:strVal val="visible"/>
                                      </p:to>
                                    </p:set>
                                    <p:animEffect transition="in" filter="wipe(down)">
                                      <p:cBhvr>
                                        <p:cTn id="19" dur="500"/>
                                        <p:tgtEl>
                                          <p:spTgt spid="46"/>
                                        </p:tgtEl>
                                      </p:cBhvr>
                                    </p:animEffect>
                                  </p:childTnLst>
                                </p:cTn>
                              </p:par>
                              <p:par>
                                <p:cTn id="20" presetID="42" presetClass="entr" presetSubtype="0" fill="hold" grpId="0" nodeType="withEffect">
                                  <p:stCondLst>
                                    <p:cond delay="0"/>
                                  </p:stCondLst>
                                  <p:childTnLst>
                                    <p:set>
                                      <p:cBhvr>
                                        <p:cTn id="21" dur="1" fill="hold">
                                          <p:stCondLst>
                                            <p:cond delay="0"/>
                                          </p:stCondLst>
                                        </p:cTn>
                                        <p:tgtEl>
                                          <p:spTgt spid="47"/>
                                        </p:tgtEl>
                                        <p:attrNameLst>
                                          <p:attrName>style.visibility</p:attrName>
                                        </p:attrNameLst>
                                      </p:cBhvr>
                                      <p:to>
                                        <p:strVal val="visible"/>
                                      </p:to>
                                    </p:set>
                                    <p:animEffect transition="in" filter="fade">
                                      <p:cBhvr>
                                        <p:cTn id="22" dur="1000"/>
                                        <p:tgtEl>
                                          <p:spTgt spid="47"/>
                                        </p:tgtEl>
                                      </p:cBhvr>
                                    </p:animEffect>
                                    <p:anim calcmode="lin" valueType="num">
                                      <p:cBhvr>
                                        <p:cTn id="23" dur="1000" fill="hold"/>
                                        <p:tgtEl>
                                          <p:spTgt spid="47"/>
                                        </p:tgtEl>
                                        <p:attrNameLst>
                                          <p:attrName>ppt_x</p:attrName>
                                        </p:attrNameLst>
                                      </p:cBhvr>
                                      <p:tavLst>
                                        <p:tav tm="0">
                                          <p:val>
                                            <p:strVal val="#ppt_x"/>
                                          </p:val>
                                        </p:tav>
                                        <p:tav tm="100000">
                                          <p:val>
                                            <p:strVal val="#ppt_x"/>
                                          </p:val>
                                        </p:tav>
                                      </p:tavLst>
                                    </p:anim>
                                    <p:anim calcmode="lin" valueType="num">
                                      <p:cBhvr>
                                        <p:cTn id="24" dur="1000" fill="hold"/>
                                        <p:tgtEl>
                                          <p:spTgt spid="4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48"/>
                                        </p:tgtEl>
                                        <p:attrNameLst>
                                          <p:attrName>style.visibility</p:attrName>
                                        </p:attrNameLst>
                                      </p:cBhvr>
                                      <p:to>
                                        <p:strVal val="visible"/>
                                      </p:to>
                                    </p:set>
                                    <p:animEffect transition="in" filter="fade">
                                      <p:cBhvr>
                                        <p:cTn id="27" dur="1000"/>
                                        <p:tgtEl>
                                          <p:spTgt spid="48"/>
                                        </p:tgtEl>
                                      </p:cBhvr>
                                    </p:animEffect>
                                    <p:anim calcmode="lin" valueType="num">
                                      <p:cBhvr>
                                        <p:cTn id="28" dur="1000" fill="hold"/>
                                        <p:tgtEl>
                                          <p:spTgt spid="48"/>
                                        </p:tgtEl>
                                        <p:attrNameLst>
                                          <p:attrName>ppt_x</p:attrName>
                                        </p:attrNameLst>
                                      </p:cBhvr>
                                      <p:tavLst>
                                        <p:tav tm="0">
                                          <p:val>
                                            <p:strVal val="#ppt_x"/>
                                          </p:val>
                                        </p:tav>
                                        <p:tav tm="100000">
                                          <p:val>
                                            <p:strVal val="#ppt_x"/>
                                          </p:val>
                                        </p:tav>
                                      </p:tavLst>
                                    </p:anim>
                                    <p:anim calcmode="lin" valueType="num">
                                      <p:cBhvr>
                                        <p:cTn id="29" dur="1000" fill="hold"/>
                                        <p:tgtEl>
                                          <p:spTgt spid="48"/>
                                        </p:tgtEl>
                                        <p:attrNameLst>
                                          <p:attrName>ppt_y</p:attrName>
                                        </p:attrNameLst>
                                      </p:cBhvr>
                                      <p:tavLst>
                                        <p:tav tm="0">
                                          <p:val>
                                            <p:strVal val="#ppt_y+.1"/>
                                          </p:val>
                                        </p:tav>
                                        <p:tav tm="100000">
                                          <p:val>
                                            <p:strVal val="#ppt_y"/>
                                          </p:val>
                                        </p:tav>
                                      </p:tavLst>
                                    </p:anim>
                                  </p:childTnLst>
                                </p:cTn>
                              </p:par>
                            </p:childTnLst>
                          </p:cTn>
                        </p:par>
                        <p:par>
                          <p:cTn id="30" fill="hold">
                            <p:stCondLst>
                              <p:cond delay="3000"/>
                            </p:stCondLst>
                            <p:childTnLst>
                              <p:par>
                                <p:cTn id="31" presetID="22" presetClass="entr" presetSubtype="1" fill="hold" grpId="0" nodeType="afterEffect">
                                  <p:stCondLst>
                                    <p:cond delay="0"/>
                                  </p:stCondLst>
                                  <p:childTnLst>
                                    <p:set>
                                      <p:cBhvr>
                                        <p:cTn id="32" dur="1" fill="hold">
                                          <p:stCondLst>
                                            <p:cond delay="0"/>
                                          </p:stCondLst>
                                        </p:cTn>
                                        <p:tgtEl>
                                          <p:spTgt spid="49"/>
                                        </p:tgtEl>
                                        <p:attrNameLst>
                                          <p:attrName>style.visibility</p:attrName>
                                        </p:attrNameLst>
                                      </p:cBhvr>
                                      <p:to>
                                        <p:strVal val="visible"/>
                                      </p:to>
                                    </p:set>
                                    <p:animEffect transition="in" filter="wipe(up)">
                                      <p:cBhvr>
                                        <p:cTn id="33"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6" grpId="0" animBg="1"/>
      <p:bldP spid="47" grpId="0" animBg="1"/>
      <p:bldP spid="48" grpId="0" animBg="1"/>
      <p:bldP spid="4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1" y="0"/>
            <a:ext cx="12192000" cy="685800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等腰三角形 21"/>
          <p:cNvSpPr/>
          <p:nvPr/>
        </p:nvSpPr>
        <p:spPr>
          <a:xfrm>
            <a:off x="4191033" y="6213268"/>
            <a:ext cx="3581335" cy="636024"/>
          </a:xfrm>
          <a:prstGeom prst="triangl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 name="直接连接符 3"/>
          <p:cNvCxnSpPr/>
          <p:nvPr/>
        </p:nvCxnSpPr>
        <p:spPr>
          <a:xfrm>
            <a:off x="5981700" y="209550"/>
            <a:ext cx="0" cy="1147791"/>
          </a:xfrm>
          <a:prstGeom prst="line">
            <a:avLst/>
          </a:prstGeom>
          <a:ln>
            <a:solidFill>
              <a:schemeClr val="bg1">
                <a:lumMod val="8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a:off x="5981700" y="3509016"/>
            <a:ext cx="0" cy="2704252"/>
          </a:xfrm>
          <a:prstGeom prst="line">
            <a:avLst/>
          </a:prstGeom>
          <a:ln>
            <a:solidFill>
              <a:schemeClr val="bg1">
                <a:lumMod val="8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54" name="等腰三角形 53"/>
          <p:cNvSpPr/>
          <p:nvPr/>
        </p:nvSpPr>
        <p:spPr>
          <a:xfrm flipV="1">
            <a:off x="5257800" y="-3"/>
            <a:ext cx="1464288" cy="361949"/>
          </a:xfrm>
          <a:prstGeom prst="triangl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椭圆 25"/>
          <p:cNvSpPr/>
          <p:nvPr/>
        </p:nvSpPr>
        <p:spPr>
          <a:xfrm>
            <a:off x="4757564" y="1357341"/>
            <a:ext cx="2448272" cy="2448272"/>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标题 4"/>
          <p:cNvSpPr txBox="1"/>
          <p:nvPr/>
        </p:nvSpPr>
        <p:spPr>
          <a:xfrm>
            <a:off x="4796420" y="3072050"/>
            <a:ext cx="2376264" cy="47348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CN" altLang="en-US" sz="2400" b="1">
                <a:solidFill>
                  <a:schemeClr val="bg1"/>
                </a:solidFill>
                <a:latin typeface="微软雅黑" panose="020B0503020204020204" pitchFamily="34" charset="-122"/>
                <a:ea typeface="微软雅黑" panose="020B0503020204020204" pitchFamily="34" charset="-122"/>
              </a:rPr>
              <a:t>第三章</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sp>
        <p:nvSpPr>
          <p:cNvPr id="28" name="椭圆 27"/>
          <p:cNvSpPr/>
          <p:nvPr/>
        </p:nvSpPr>
        <p:spPr>
          <a:xfrm>
            <a:off x="4847271" y="1461097"/>
            <a:ext cx="2240761" cy="2240761"/>
          </a:xfrm>
          <a:prstGeom prst="ellipse">
            <a:avLst/>
          </a:prstGeom>
          <a:noFill/>
          <a:ln w="31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文本框 35"/>
          <p:cNvSpPr txBox="1"/>
          <p:nvPr/>
        </p:nvSpPr>
        <p:spPr>
          <a:xfrm>
            <a:off x="685800" y="4881060"/>
            <a:ext cx="5124483" cy="830997"/>
          </a:xfrm>
          <a:prstGeom prst="rect">
            <a:avLst/>
          </a:prstGeom>
          <a:noFill/>
        </p:spPr>
        <p:txBody>
          <a:bodyPr wrap="square" rtlCol="0">
            <a:spAutoFit/>
          </a:bodyPr>
          <a:lstStyle/>
          <a:p>
            <a:pPr algn="ctr"/>
            <a:r>
              <a:rPr lang="zh-CN" altLang="en-US" sz="4800" b="1" kern="10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关键技术实践难点</a:t>
            </a:r>
            <a:endParaRPr lang="zh-CN" altLang="zh-CN" sz="48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nvGrpSpPr>
          <p:cNvPr id="30" name="组合 29"/>
          <p:cNvGrpSpPr/>
          <p:nvPr/>
        </p:nvGrpSpPr>
        <p:grpSpPr>
          <a:xfrm>
            <a:off x="6479122" y="4182414"/>
            <a:ext cx="2821578" cy="458423"/>
            <a:chOff x="5969725" y="1801451"/>
            <a:chExt cx="2821578" cy="458423"/>
          </a:xfrm>
        </p:grpSpPr>
        <p:sp>
          <p:nvSpPr>
            <p:cNvPr id="31" name="矩形 30"/>
            <p:cNvSpPr/>
            <p:nvPr/>
          </p:nvSpPr>
          <p:spPr>
            <a:xfrm>
              <a:off x="5969726" y="1801451"/>
              <a:ext cx="2821577" cy="458423"/>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矩形 31"/>
            <p:cNvSpPr/>
            <p:nvPr/>
          </p:nvSpPr>
          <p:spPr>
            <a:xfrm>
              <a:off x="5969725" y="1801451"/>
              <a:ext cx="93115" cy="458423"/>
            </a:xfrm>
            <a:prstGeom prst="rect">
              <a:avLst/>
            </a:prstGeom>
            <a:solidFill>
              <a:srgbClr val="202A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6479122" y="4762400"/>
            <a:ext cx="2821578" cy="459854"/>
            <a:chOff x="5969725" y="2398387"/>
            <a:chExt cx="2821578" cy="459854"/>
          </a:xfrm>
        </p:grpSpPr>
        <p:sp>
          <p:nvSpPr>
            <p:cNvPr id="34" name="矩形 33"/>
            <p:cNvSpPr/>
            <p:nvPr/>
          </p:nvSpPr>
          <p:spPr>
            <a:xfrm>
              <a:off x="5969726" y="2398387"/>
              <a:ext cx="2821577" cy="458423"/>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矩形 34"/>
            <p:cNvSpPr/>
            <p:nvPr/>
          </p:nvSpPr>
          <p:spPr>
            <a:xfrm>
              <a:off x="5969725" y="2399818"/>
              <a:ext cx="93115" cy="458423"/>
            </a:xfrm>
            <a:prstGeom prst="rect">
              <a:avLst/>
            </a:prstGeom>
            <a:solidFill>
              <a:srgbClr val="202A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a:off x="6464372" y="5327249"/>
            <a:ext cx="2821578" cy="466057"/>
            <a:chOff x="5969725" y="2972014"/>
            <a:chExt cx="2821578" cy="466057"/>
          </a:xfrm>
        </p:grpSpPr>
        <p:sp>
          <p:nvSpPr>
            <p:cNvPr id="57" name="矩形 56"/>
            <p:cNvSpPr/>
            <p:nvPr/>
          </p:nvSpPr>
          <p:spPr>
            <a:xfrm>
              <a:off x="5969726" y="2979648"/>
              <a:ext cx="2821577" cy="458423"/>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矩形 57"/>
            <p:cNvSpPr/>
            <p:nvPr/>
          </p:nvSpPr>
          <p:spPr>
            <a:xfrm>
              <a:off x="5969725" y="2972014"/>
              <a:ext cx="93115" cy="458423"/>
            </a:xfrm>
            <a:prstGeom prst="rect">
              <a:avLst/>
            </a:prstGeom>
            <a:solidFill>
              <a:srgbClr val="202A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9" name="Freeform 8"/>
          <p:cNvSpPr>
            <a:spLocks noEditPoints="1"/>
          </p:cNvSpPr>
          <p:nvPr/>
        </p:nvSpPr>
        <p:spPr bwMode="auto">
          <a:xfrm rot="2925393">
            <a:off x="5535291" y="1803175"/>
            <a:ext cx="705426" cy="1209775"/>
          </a:xfrm>
          <a:custGeom>
            <a:avLst/>
            <a:gdLst>
              <a:gd name="T0" fmla="*/ 24 w 112"/>
              <a:gd name="T1" fmla="*/ 148 h 192"/>
              <a:gd name="T2" fmla="*/ 28 w 112"/>
              <a:gd name="T3" fmla="*/ 52 h 192"/>
              <a:gd name="T4" fmla="*/ 32 w 112"/>
              <a:gd name="T5" fmla="*/ 172 h 192"/>
              <a:gd name="T6" fmla="*/ 8 w 112"/>
              <a:gd name="T7" fmla="*/ 184 h 192"/>
              <a:gd name="T8" fmla="*/ 32 w 112"/>
              <a:gd name="T9" fmla="*/ 172 h 192"/>
              <a:gd name="T10" fmla="*/ 8 w 112"/>
              <a:gd name="T11" fmla="*/ 35 h 192"/>
              <a:gd name="T12" fmla="*/ 32 w 112"/>
              <a:gd name="T13" fmla="*/ 164 h 192"/>
              <a:gd name="T14" fmla="*/ 32 w 112"/>
              <a:gd name="T15" fmla="*/ 192 h 192"/>
              <a:gd name="T16" fmla="*/ 0 w 112"/>
              <a:gd name="T17" fmla="*/ 184 h 192"/>
              <a:gd name="T18" fmla="*/ 0 w 112"/>
              <a:gd name="T19" fmla="*/ 32 h 192"/>
              <a:gd name="T20" fmla="*/ 20 w 112"/>
              <a:gd name="T21" fmla="*/ 0 h 192"/>
              <a:gd name="T22" fmla="*/ 39 w 112"/>
              <a:gd name="T23" fmla="*/ 32 h 192"/>
              <a:gd name="T24" fmla="*/ 40 w 112"/>
              <a:gd name="T25" fmla="*/ 184 h 192"/>
              <a:gd name="T26" fmla="*/ 108 w 112"/>
              <a:gd name="T27" fmla="*/ 164 h 192"/>
              <a:gd name="T28" fmla="*/ 84 w 112"/>
              <a:gd name="T29" fmla="*/ 172 h 192"/>
              <a:gd name="T30" fmla="*/ 108 w 112"/>
              <a:gd name="T31" fmla="*/ 164 h 192"/>
              <a:gd name="T32" fmla="*/ 92 w 112"/>
              <a:gd name="T33" fmla="*/ 140 h 192"/>
              <a:gd name="T34" fmla="*/ 108 w 112"/>
              <a:gd name="T35" fmla="*/ 148 h 192"/>
              <a:gd name="T36" fmla="*/ 108 w 112"/>
              <a:gd name="T37" fmla="*/ 116 h 192"/>
              <a:gd name="T38" fmla="*/ 84 w 112"/>
              <a:gd name="T39" fmla="*/ 124 h 192"/>
              <a:gd name="T40" fmla="*/ 108 w 112"/>
              <a:gd name="T41" fmla="*/ 116 h 192"/>
              <a:gd name="T42" fmla="*/ 92 w 112"/>
              <a:gd name="T43" fmla="*/ 92 h 192"/>
              <a:gd name="T44" fmla="*/ 108 w 112"/>
              <a:gd name="T45" fmla="*/ 100 h 192"/>
              <a:gd name="T46" fmla="*/ 108 w 112"/>
              <a:gd name="T47" fmla="*/ 68 h 192"/>
              <a:gd name="T48" fmla="*/ 84 w 112"/>
              <a:gd name="T49" fmla="*/ 76 h 192"/>
              <a:gd name="T50" fmla="*/ 108 w 112"/>
              <a:gd name="T51" fmla="*/ 68 h 192"/>
              <a:gd name="T52" fmla="*/ 92 w 112"/>
              <a:gd name="T53" fmla="*/ 44 h 192"/>
              <a:gd name="T54" fmla="*/ 108 w 112"/>
              <a:gd name="T55" fmla="*/ 52 h 192"/>
              <a:gd name="T56" fmla="*/ 108 w 112"/>
              <a:gd name="T57" fmla="*/ 20 h 192"/>
              <a:gd name="T58" fmla="*/ 84 w 112"/>
              <a:gd name="T59" fmla="*/ 28 h 192"/>
              <a:gd name="T60" fmla="*/ 108 w 112"/>
              <a:gd name="T61" fmla="*/ 20 h 192"/>
              <a:gd name="T62" fmla="*/ 64 w 112"/>
              <a:gd name="T63" fmla="*/ 192 h 192"/>
              <a:gd name="T64" fmla="*/ 56 w 112"/>
              <a:gd name="T65" fmla="*/ 8 h 192"/>
              <a:gd name="T66" fmla="*/ 104 w 112"/>
              <a:gd name="T67" fmla="*/ 0 h 192"/>
              <a:gd name="T68" fmla="*/ 112 w 112"/>
              <a:gd name="T69" fmla="*/ 184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2" h="192">
                <a:moveTo>
                  <a:pt x="28" y="148"/>
                </a:moveTo>
                <a:cubicBezTo>
                  <a:pt x="24" y="148"/>
                  <a:pt x="24" y="148"/>
                  <a:pt x="24" y="148"/>
                </a:cubicBezTo>
                <a:cubicBezTo>
                  <a:pt x="24" y="52"/>
                  <a:pt x="24" y="52"/>
                  <a:pt x="24" y="52"/>
                </a:cubicBezTo>
                <a:cubicBezTo>
                  <a:pt x="28" y="52"/>
                  <a:pt x="28" y="52"/>
                  <a:pt x="28" y="52"/>
                </a:cubicBezTo>
                <a:lnTo>
                  <a:pt x="28" y="148"/>
                </a:lnTo>
                <a:close/>
                <a:moveTo>
                  <a:pt x="32" y="172"/>
                </a:moveTo>
                <a:cubicBezTo>
                  <a:pt x="8" y="172"/>
                  <a:pt x="8" y="172"/>
                  <a:pt x="8" y="172"/>
                </a:cubicBezTo>
                <a:cubicBezTo>
                  <a:pt x="8" y="184"/>
                  <a:pt x="8" y="184"/>
                  <a:pt x="8" y="184"/>
                </a:cubicBezTo>
                <a:cubicBezTo>
                  <a:pt x="32" y="184"/>
                  <a:pt x="32" y="184"/>
                  <a:pt x="32" y="184"/>
                </a:cubicBezTo>
                <a:lnTo>
                  <a:pt x="32" y="172"/>
                </a:lnTo>
                <a:close/>
                <a:moveTo>
                  <a:pt x="32" y="35"/>
                </a:moveTo>
                <a:cubicBezTo>
                  <a:pt x="8" y="35"/>
                  <a:pt x="8" y="35"/>
                  <a:pt x="8" y="35"/>
                </a:cubicBezTo>
                <a:cubicBezTo>
                  <a:pt x="8" y="164"/>
                  <a:pt x="8" y="164"/>
                  <a:pt x="8" y="164"/>
                </a:cubicBezTo>
                <a:cubicBezTo>
                  <a:pt x="32" y="164"/>
                  <a:pt x="32" y="164"/>
                  <a:pt x="32" y="164"/>
                </a:cubicBezTo>
                <a:lnTo>
                  <a:pt x="32" y="35"/>
                </a:lnTo>
                <a:close/>
                <a:moveTo>
                  <a:pt x="32" y="192"/>
                </a:moveTo>
                <a:cubicBezTo>
                  <a:pt x="8" y="192"/>
                  <a:pt x="8" y="192"/>
                  <a:pt x="8" y="192"/>
                </a:cubicBezTo>
                <a:cubicBezTo>
                  <a:pt x="3" y="192"/>
                  <a:pt x="0" y="188"/>
                  <a:pt x="0" y="184"/>
                </a:cubicBezTo>
                <a:cubicBezTo>
                  <a:pt x="0" y="35"/>
                  <a:pt x="0" y="35"/>
                  <a:pt x="0" y="35"/>
                </a:cubicBezTo>
                <a:cubicBezTo>
                  <a:pt x="0" y="34"/>
                  <a:pt x="0" y="33"/>
                  <a:pt x="0" y="32"/>
                </a:cubicBezTo>
                <a:cubicBezTo>
                  <a:pt x="12" y="4"/>
                  <a:pt x="12" y="4"/>
                  <a:pt x="12" y="4"/>
                </a:cubicBezTo>
                <a:cubicBezTo>
                  <a:pt x="14" y="2"/>
                  <a:pt x="16" y="0"/>
                  <a:pt x="20" y="0"/>
                </a:cubicBezTo>
                <a:cubicBezTo>
                  <a:pt x="23" y="0"/>
                  <a:pt x="26" y="2"/>
                  <a:pt x="27" y="4"/>
                </a:cubicBezTo>
                <a:cubicBezTo>
                  <a:pt x="39" y="32"/>
                  <a:pt x="39" y="32"/>
                  <a:pt x="39" y="32"/>
                </a:cubicBezTo>
                <a:cubicBezTo>
                  <a:pt x="39" y="33"/>
                  <a:pt x="40" y="34"/>
                  <a:pt x="40" y="35"/>
                </a:cubicBezTo>
                <a:cubicBezTo>
                  <a:pt x="40" y="184"/>
                  <a:pt x="40" y="184"/>
                  <a:pt x="40" y="184"/>
                </a:cubicBezTo>
                <a:cubicBezTo>
                  <a:pt x="40" y="188"/>
                  <a:pt x="36" y="192"/>
                  <a:pt x="32" y="192"/>
                </a:cubicBezTo>
                <a:close/>
                <a:moveTo>
                  <a:pt x="108" y="164"/>
                </a:moveTo>
                <a:cubicBezTo>
                  <a:pt x="84" y="164"/>
                  <a:pt x="84" y="164"/>
                  <a:pt x="84" y="164"/>
                </a:cubicBezTo>
                <a:cubicBezTo>
                  <a:pt x="84" y="172"/>
                  <a:pt x="84" y="172"/>
                  <a:pt x="84" y="172"/>
                </a:cubicBezTo>
                <a:cubicBezTo>
                  <a:pt x="108" y="172"/>
                  <a:pt x="108" y="172"/>
                  <a:pt x="108" y="172"/>
                </a:cubicBezTo>
                <a:lnTo>
                  <a:pt x="108" y="164"/>
                </a:lnTo>
                <a:close/>
                <a:moveTo>
                  <a:pt x="108" y="140"/>
                </a:moveTo>
                <a:cubicBezTo>
                  <a:pt x="92" y="140"/>
                  <a:pt x="92" y="140"/>
                  <a:pt x="92" y="140"/>
                </a:cubicBezTo>
                <a:cubicBezTo>
                  <a:pt x="92" y="148"/>
                  <a:pt x="92" y="148"/>
                  <a:pt x="92" y="148"/>
                </a:cubicBezTo>
                <a:cubicBezTo>
                  <a:pt x="108" y="148"/>
                  <a:pt x="108" y="148"/>
                  <a:pt x="108" y="148"/>
                </a:cubicBezTo>
                <a:lnTo>
                  <a:pt x="108" y="140"/>
                </a:lnTo>
                <a:close/>
                <a:moveTo>
                  <a:pt x="108" y="116"/>
                </a:moveTo>
                <a:cubicBezTo>
                  <a:pt x="84" y="116"/>
                  <a:pt x="84" y="116"/>
                  <a:pt x="84" y="116"/>
                </a:cubicBezTo>
                <a:cubicBezTo>
                  <a:pt x="84" y="124"/>
                  <a:pt x="84" y="124"/>
                  <a:pt x="84" y="124"/>
                </a:cubicBezTo>
                <a:cubicBezTo>
                  <a:pt x="108" y="124"/>
                  <a:pt x="108" y="124"/>
                  <a:pt x="108" y="124"/>
                </a:cubicBezTo>
                <a:lnTo>
                  <a:pt x="108" y="116"/>
                </a:lnTo>
                <a:close/>
                <a:moveTo>
                  <a:pt x="108" y="92"/>
                </a:moveTo>
                <a:cubicBezTo>
                  <a:pt x="92" y="92"/>
                  <a:pt x="92" y="92"/>
                  <a:pt x="92" y="92"/>
                </a:cubicBezTo>
                <a:cubicBezTo>
                  <a:pt x="92" y="100"/>
                  <a:pt x="92" y="100"/>
                  <a:pt x="92" y="100"/>
                </a:cubicBezTo>
                <a:cubicBezTo>
                  <a:pt x="108" y="100"/>
                  <a:pt x="108" y="100"/>
                  <a:pt x="108" y="100"/>
                </a:cubicBezTo>
                <a:lnTo>
                  <a:pt x="108" y="92"/>
                </a:lnTo>
                <a:close/>
                <a:moveTo>
                  <a:pt x="108" y="68"/>
                </a:moveTo>
                <a:cubicBezTo>
                  <a:pt x="84" y="68"/>
                  <a:pt x="84" y="68"/>
                  <a:pt x="84" y="68"/>
                </a:cubicBezTo>
                <a:cubicBezTo>
                  <a:pt x="84" y="76"/>
                  <a:pt x="84" y="76"/>
                  <a:pt x="84" y="76"/>
                </a:cubicBezTo>
                <a:cubicBezTo>
                  <a:pt x="108" y="76"/>
                  <a:pt x="108" y="76"/>
                  <a:pt x="108" y="76"/>
                </a:cubicBezTo>
                <a:lnTo>
                  <a:pt x="108" y="68"/>
                </a:lnTo>
                <a:close/>
                <a:moveTo>
                  <a:pt x="108" y="44"/>
                </a:moveTo>
                <a:cubicBezTo>
                  <a:pt x="92" y="44"/>
                  <a:pt x="92" y="44"/>
                  <a:pt x="92" y="44"/>
                </a:cubicBezTo>
                <a:cubicBezTo>
                  <a:pt x="92" y="52"/>
                  <a:pt x="92" y="52"/>
                  <a:pt x="92" y="52"/>
                </a:cubicBezTo>
                <a:cubicBezTo>
                  <a:pt x="108" y="52"/>
                  <a:pt x="108" y="52"/>
                  <a:pt x="108" y="52"/>
                </a:cubicBezTo>
                <a:lnTo>
                  <a:pt x="108" y="44"/>
                </a:lnTo>
                <a:close/>
                <a:moveTo>
                  <a:pt x="108" y="20"/>
                </a:moveTo>
                <a:cubicBezTo>
                  <a:pt x="84" y="20"/>
                  <a:pt x="84" y="20"/>
                  <a:pt x="84" y="20"/>
                </a:cubicBezTo>
                <a:cubicBezTo>
                  <a:pt x="84" y="28"/>
                  <a:pt x="84" y="28"/>
                  <a:pt x="84" y="28"/>
                </a:cubicBezTo>
                <a:cubicBezTo>
                  <a:pt x="108" y="28"/>
                  <a:pt x="108" y="28"/>
                  <a:pt x="108" y="28"/>
                </a:cubicBezTo>
                <a:lnTo>
                  <a:pt x="108" y="20"/>
                </a:lnTo>
                <a:close/>
                <a:moveTo>
                  <a:pt x="104" y="192"/>
                </a:moveTo>
                <a:cubicBezTo>
                  <a:pt x="64" y="192"/>
                  <a:pt x="64" y="192"/>
                  <a:pt x="64" y="192"/>
                </a:cubicBezTo>
                <a:cubicBezTo>
                  <a:pt x="59" y="192"/>
                  <a:pt x="56" y="188"/>
                  <a:pt x="56" y="184"/>
                </a:cubicBezTo>
                <a:cubicBezTo>
                  <a:pt x="56" y="8"/>
                  <a:pt x="56" y="8"/>
                  <a:pt x="56" y="8"/>
                </a:cubicBezTo>
                <a:cubicBezTo>
                  <a:pt x="56" y="3"/>
                  <a:pt x="59" y="0"/>
                  <a:pt x="64" y="0"/>
                </a:cubicBezTo>
                <a:cubicBezTo>
                  <a:pt x="104" y="0"/>
                  <a:pt x="104" y="0"/>
                  <a:pt x="104" y="0"/>
                </a:cubicBezTo>
                <a:cubicBezTo>
                  <a:pt x="108" y="0"/>
                  <a:pt x="112" y="3"/>
                  <a:pt x="112" y="8"/>
                </a:cubicBezTo>
                <a:cubicBezTo>
                  <a:pt x="112" y="184"/>
                  <a:pt x="112" y="184"/>
                  <a:pt x="112" y="184"/>
                </a:cubicBezTo>
                <a:cubicBezTo>
                  <a:pt x="112" y="188"/>
                  <a:pt x="108" y="192"/>
                  <a:pt x="104" y="192"/>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grpSp>
        <p:nvGrpSpPr>
          <p:cNvPr id="60" name="组合 59"/>
          <p:cNvGrpSpPr/>
          <p:nvPr/>
        </p:nvGrpSpPr>
        <p:grpSpPr>
          <a:xfrm>
            <a:off x="6613157" y="4200813"/>
            <a:ext cx="1107996" cy="1556074"/>
            <a:chOff x="6155957" y="1837451"/>
            <a:chExt cx="1107996" cy="1556074"/>
          </a:xfrm>
        </p:grpSpPr>
        <p:sp>
          <p:nvSpPr>
            <p:cNvPr id="61" name="矩形 60"/>
            <p:cNvSpPr/>
            <p:nvPr/>
          </p:nvSpPr>
          <p:spPr>
            <a:xfrm>
              <a:off x="6155957" y="1837451"/>
              <a:ext cx="1107996" cy="369332"/>
            </a:xfrm>
            <a:prstGeom prst="rect">
              <a:avLst/>
            </a:prstGeom>
          </p:spPr>
          <p:txBody>
            <a:bodyPr wrap="none">
              <a:spAutoFit/>
            </a:bodyPr>
            <a:lstStyle/>
            <a:p>
              <a:r>
                <a:rPr lang="zh-CN" altLang="en-US" b="1">
                  <a:solidFill>
                    <a:srgbClr val="202A36"/>
                  </a:solidFill>
                  <a:latin typeface="微软雅黑" panose="020B0503020204020204" pitchFamily="34" charset="-122"/>
                  <a:ea typeface="微软雅黑" panose="020B0503020204020204" pitchFamily="34" charset="-122"/>
                </a:rPr>
                <a:t>关键技术</a:t>
              </a:r>
              <a:endParaRPr lang="en-US" altLang="zh-CN" b="1" dirty="0">
                <a:solidFill>
                  <a:srgbClr val="202A36"/>
                </a:solidFill>
                <a:latin typeface="微软雅黑" panose="020B0503020204020204" pitchFamily="34" charset="-122"/>
                <a:ea typeface="微软雅黑" panose="020B0503020204020204" pitchFamily="34" charset="-122"/>
              </a:endParaRPr>
            </a:p>
          </p:txBody>
        </p:sp>
        <p:sp>
          <p:nvSpPr>
            <p:cNvPr id="62" name="矩形 61"/>
            <p:cNvSpPr/>
            <p:nvPr/>
          </p:nvSpPr>
          <p:spPr>
            <a:xfrm>
              <a:off x="6155957" y="2442932"/>
              <a:ext cx="1107996" cy="369332"/>
            </a:xfrm>
            <a:prstGeom prst="rect">
              <a:avLst/>
            </a:prstGeom>
          </p:spPr>
          <p:txBody>
            <a:bodyPr wrap="none">
              <a:spAutoFit/>
            </a:bodyPr>
            <a:lstStyle/>
            <a:p>
              <a:r>
                <a:rPr lang="zh-CN" altLang="en-US" b="1">
                  <a:solidFill>
                    <a:srgbClr val="202A36"/>
                  </a:solidFill>
                  <a:latin typeface="微软雅黑" panose="020B0503020204020204" pitchFamily="34" charset="-122"/>
                  <a:ea typeface="微软雅黑" panose="020B0503020204020204" pitchFamily="34" charset="-122"/>
                </a:rPr>
                <a:t>实践难点</a:t>
              </a:r>
              <a:endParaRPr lang="en-US" altLang="zh-CN" b="1" dirty="0">
                <a:solidFill>
                  <a:srgbClr val="202A36"/>
                </a:solidFill>
                <a:latin typeface="微软雅黑" panose="020B0503020204020204" pitchFamily="34" charset="-122"/>
                <a:ea typeface="微软雅黑" panose="020B0503020204020204" pitchFamily="34" charset="-122"/>
              </a:endParaRPr>
            </a:p>
          </p:txBody>
        </p:sp>
        <p:sp>
          <p:nvSpPr>
            <p:cNvPr id="63" name="矩形 62"/>
            <p:cNvSpPr/>
            <p:nvPr/>
          </p:nvSpPr>
          <p:spPr>
            <a:xfrm>
              <a:off x="6155957" y="3024193"/>
              <a:ext cx="1107996" cy="369332"/>
            </a:xfrm>
            <a:prstGeom prst="rect">
              <a:avLst/>
            </a:prstGeom>
          </p:spPr>
          <p:txBody>
            <a:bodyPr wrap="none">
              <a:spAutoFit/>
            </a:bodyPr>
            <a:lstStyle/>
            <a:p>
              <a:r>
                <a:rPr lang="zh-CN" altLang="en-US" b="1">
                  <a:solidFill>
                    <a:srgbClr val="202A36"/>
                  </a:solidFill>
                  <a:latin typeface="微软雅黑" panose="020B0503020204020204" pitchFamily="34" charset="-122"/>
                  <a:ea typeface="微软雅黑" panose="020B0503020204020204" pitchFamily="34" charset="-122"/>
                </a:rPr>
                <a:t>案例分析</a:t>
              </a:r>
              <a:endParaRPr lang="zh-CN" altLang="en-US" b="1" dirty="0">
                <a:solidFill>
                  <a:srgbClr val="202A36"/>
                </a:solidFill>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4000" advClick="0" advTm="3000">
        <p14:vortex dir="r"/>
      </p:transition>
    </mc:Choice>
    <mc:Fallback>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up)">
                                      <p:cBhvr>
                                        <p:cTn id="7" dur="500"/>
                                        <p:tgtEl>
                                          <p:spTgt spid="5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down)">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up)">
                                      <p:cBhvr>
                                        <p:cTn id="15" dur="500"/>
                                        <p:tgtEl>
                                          <p:spTgt spid="4"/>
                                        </p:tgtEl>
                                      </p:cBhvr>
                                    </p:animEffect>
                                  </p:childTnLst>
                                </p:cTn>
                              </p:par>
                              <p:par>
                                <p:cTn id="16" presetID="22" presetClass="entr" presetSubtype="4" fill="hold"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wipe(down)">
                                      <p:cBhvr>
                                        <p:cTn id="18" dur="500"/>
                                        <p:tgtEl>
                                          <p:spTgt spid="25"/>
                                        </p:tgtEl>
                                      </p:cBhvr>
                                    </p:animEffect>
                                  </p:childTnLst>
                                </p:cTn>
                              </p:par>
                            </p:childTnLst>
                          </p:cTn>
                        </p:par>
                        <p:par>
                          <p:cTn id="19" fill="hold">
                            <p:stCondLst>
                              <p:cond delay="500"/>
                            </p:stCondLst>
                            <p:childTnLst>
                              <p:par>
                                <p:cTn id="20" presetID="53" presetClass="entr" presetSubtype="16" fill="hold" grpId="0" nodeType="afterEffect">
                                  <p:stCondLst>
                                    <p:cond delay="0"/>
                                  </p:stCondLst>
                                  <p:childTnLst>
                                    <p:set>
                                      <p:cBhvr>
                                        <p:cTn id="21" dur="1" fill="hold">
                                          <p:stCondLst>
                                            <p:cond delay="0"/>
                                          </p:stCondLst>
                                        </p:cTn>
                                        <p:tgtEl>
                                          <p:spTgt spid="26"/>
                                        </p:tgtEl>
                                        <p:attrNameLst>
                                          <p:attrName>style.visibility</p:attrName>
                                        </p:attrNameLst>
                                      </p:cBhvr>
                                      <p:to>
                                        <p:strVal val="visible"/>
                                      </p:to>
                                    </p:set>
                                    <p:anim calcmode="lin" valueType="num">
                                      <p:cBhvr>
                                        <p:cTn id="22" dur="500" fill="hold"/>
                                        <p:tgtEl>
                                          <p:spTgt spid="26"/>
                                        </p:tgtEl>
                                        <p:attrNameLst>
                                          <p:attrName>ppt_w</p:attrName>
                                        </p:attrNameLst>
                                      </p:cBhvr>
                                      <p:tavLst>
                                        <p:tav tm="0">
                                          <p:val>
                                            <p:fltVal val="0"/>
                                          </p:val>
                                        </p:tav>
                                        <p:tav tm="100000">
                                          <p:val>
                                            <p:strVal val="#ppt_w"/>
                                          </p:val>
                                        </p:tav>
                                      </p:tavLst>
                                    </p:anim>
                                    <p:anim calcmode="lin" valueType="num">
                                      <p:cBhvr>
                                        <p:cTn id="23" dur="500" fill="hold"/>
                                        <p:tgtEl>
                                          <p:spTgt spid="26"/>
                                        </p:tgtEl>
                                        <p:attrNameLst>
                                          <p:attrName>ppt_h</p:attrName>
                                        </p:attrNameLst>
                                      </p:cBhvr>
                                      <p:tavLst>
                                        <p:tav tm="0">
                                          <p:val>
                                            <p:fltVal val="0"/>
                                          </p:val>
                                        </p:tav>
                                        <p:tav tm="100000">
                                          <p:val>
                                            <p:strVal val="#ppt_h"/>
                                          </p:val>
                                        </p:tav>
                                      </p:tavLst>
                                    </p:anim>
                                    <p:animEffect transition="in" filter="fade">
                                      <p:cBhvr>
                                        <p:cTn id="24" dur="500"/>
                                        <p:tgtEl>
                                          <p:spTgt spid="26"/>
                                        </p:tgtEl>
                                      </p:cBhvr>
                                    </p:animEffect>
                                  </p:childTnLst>
                                </p:cTn>
                              </p:par>
                            </p:childTnLst>
                          </p:cTn>
                        </p:par>
                        <p:par>
                          <p:cTn id="25" fill="hold">
                            <p:stCondLst>
                              <p:cond delay="1000"/>
                            </p:stCondLst>
                            <p:childTnLst>
                              <p:par>
                                <p:cTn id="26" presetID="53" presetClass="entr" presetSubtype="16" fill="hold" grpId="0" nodeType="afterEffect">
                                  <p:stCondLst>
                                    <p:cond delay="0"/>
                                  </p:stCondLst>
                                  <p:childTnLst>
                                    <p:set>
                                      <p:cBhvr>
                                        <p:cTn id="27" dur="1" fill="hold">
                                          <p:stCondLst>
                                            <p:cond delay="0"/>
                                          </p:stCondLst>
                                        </p:cTn>
                                        <p:tgtEl>
                                          <p:spTgt spid="28"/>
                                        </p:tgtEl>
                                        <p:attrNameLst>
                                          <p:attrName>style.visibility</p:attrName>
                                        </p:attrNameLst>
                                      </p:cBhvr>
                                      <p:to>
                                        <p:strVal val="visible"/>
                                      </p:to>
                                    </p:set>
                                    <p:anim calcmode="lin" valueType="num">
                                      <p:cBhvr>
                                        <p:cTn id="28" dur="500" fill="hold"/>
                                        <p:tgtEl>
                                          <p:spTgt spid="28"/>
                                        </p:tgtEl>
                                        <p:attrNameLst>
                                          <p:attrName>ppt_w</p:attrName>
                                        </p:attrNameLst>
                                      </p:cBhvr>
                                      <p:tavLst>
                                        <p:tav tm="0">
                                          <p:val>
                                            <p:fltVal val="0"/>
                                          </p:val>
                                        </p:tav>
                                        <p:tav tm="100000">
                                          <p:val>
                                            <p:strVal val="#ppt_w"/>
                                          </p:val>
                                        </p:tav>
                                      </p:tavLst>
                                    </p:anim>
                                    <p:anim calcmode="lin" valueType="num">
                                      <p:cBhvr>
                                        <p:cTn id="29" dur="500" fill="hold"/>
                                        <p:tgtEl>
                                          <p:spTgt spid="28"/>
                                        </p:tgtEl>
                                        <p:attrNameLst>
                                          <p:attrName>ppt_h</p:attrName>
                                        </p:attrNameLst>
                                      </p:cBhvr>
                                      <p:tavLst>
                                        <p:tav tm="0">
                                          <p:val>
                                            <p:fltVal val="0"/>
                                          </p:val>
                                        </p:tav>
                                        <p:tav tm="100000">
                                          <p:val>
                                            <p:strVal val="#ppt_h"/>
                                          </p:val>
                                        </p:tav>
                                      </p:tavLst>
                                    </p:anim>
                                    <p:animEffect transition="in" filter="fade">
                                      <p:cBhvr>
                                        <p:cTn id="30" dur="500"/>
                                        <p:tgtEl>
                                          <p:spTgt spid="28"/>
                                        </p:tgtEl>
                                      </p:cBhvr>
                                    </p:animEffect>
                                  </p:childTnLst>
                                </p:cTn>
                              </p:par>
                            </p:childTnLst>
                          </p:cTn>
                        </p:par>
                        <p:par>
                          <p:cTn id="31" fill="hold">
                            <p:stCondLst>
                              <p:cond delay="1500"/>
                            </p:stCondLst>
                            <p:childTnLst>
                              <p:par>
                                <p:cTn id="32" presetID="53" presetClass="entr" presetSubtype="16" fill="hold" grpId="0" nodeType="afterEffect">
                                  <p:stCondLst>
                                    <p:cond delay="0"/>
                                  </p:stCondLst>
                                  <p:iterate type="lt">
                                    <p:tmPct val="0"/>
                                  </p:iterate>
                                  <p:childTnLst>
                                    <p:set>
                                      <p:cBhvr>
                                        <p:cTn id="33" dur="1" fill="hold">
                                          <p:stCondLst>
                                            <p:cond delay="0"/>
                                          </p:stCondLst>
                                        </p:cTn>
                                        <p:tgtEl>
                                          <p:spTgt spid="27"/>
                                        </p:tgtEl>
                                        <p:attrNameLst>
                                          <p:attrName>style.visibility</p:attrName>
                                        </p:attrNameLst>
                                      </p:cBhvr>
                                      <p:to>
                                        <p:strVal val="visible"/>
                                      </p:to>
                                    </p:set>
                                    <p:anim calcmode="lin" valueType="num">
                                      <p:cBhvr>
                                        <p:cTn id="34" dur="500" fill="hold"/>
                                        <p:tgtEl>
                                          <p:spTgt spid="27"/>
                                        </p:tgtEl>
                                        <p:attrNameLst>
                                          <p:attrName>ppt_w</p:attrName>
                                        </p:attrNameLst>
                                      </p:cBhvr>
                                      <p:tavLst>
                                        <p:tav tm="0">
                                          <p:val>
                                            <p:fltVal val="0"/>
                                          </p:val>
                                        </p:tav>
                                        <p:tav tm="100000">
                                          <p:val>
                                            <p:strVal val="#ppt_w"/>
                                          </p:val>
                                        </p:tav>
                                      </p:tavLst>
                                    </p:anim>
                                    <p:anim calcmode="lin" valueType="num">
                                      <p:cBhvr>
                                        <p:cTn id="35" dur="500" fill="hold"/>
                                        <p:tgtEl>
                                          <p:spTgt spid="27"/>
                                        </p:tgtEl>
                                        <p:attrNameLst>
                                          <p:attrName>ppt_h</p:attrName>
                                        </p:attrNameLst>
                                      </p:cBhvr>
                                      <p:tavLst>
                                        <p:tav tm="0">
                                          <p:val>
                                            <p:fltVal val="0"/>
                                          </p:val>
                                        </p:tav>
                                        <p:tav tm="100000">
                                          <p:val>
                                            <p:strVal val="#ppt_h"/>
                                          </p:val>
                                        </p:tav>
                                      </p:tavLst>
                                    </p:anim>
                                    <p:animEffect transition="in" filter="fade">
                                      <p:cBhvr>
                                        <p:cTn id="36" dur="500"/>
                                        <p:tgtEl>
                                          <p:spTgt spid="27"/>
                                        </p:tgtEl>
                                      </p:cBhvr>
                                    </p:animEffect>
                                  </p:childTnLst>
                                </p:cTn>
                              </p:par>
                            </p:childTnLst>
                          </p:cTn>
                        </p:par>
                        <p:par>
                          <p:cTn id="37" fill="hold">
                            <p:stCondLst>
                              <p:cond delay="2000"/>
                            </p:stCondLst>
                            <p:childTnLst>
                              <p:par>
                                <p:cTn id="38" presetID="9" presetClass="entr" presetSubtype="0" fill="hold" grpId="0" nodeType="after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dissolve">
                                      <p:cBhvr>
                                        <p:cTn id="40" dur="500"/>
                                        <p:tgtEl>
                                          <p:spTgt spid="29"/>
                                        </p:tgtEl>
                                      </p:cBhvr>
                                    </p:animEffect>
                                  </p:childTnLst>
                                </p:cTn>
                              </p:par>
                            </p:childTnLst>
                          </p:cTn>
                        </p:par>
                        <p:par>
                          <p:cTn id="41" fill="hold">
                            <p:stCondLst>
                              <p:cond delay="2500"/>
                            </p:stCondLst>
                            <p:childTnLst>
                              <p:par>
                                <p:cTn id="42" presetID="2" presetClass="entr" presetSubtype="2" fill="hold" nodeType="afterEffect">
                                  <p:stCondLst>
                                    <p:cond delay="0"/>
                                  </p:stCondLst>
                                  <p:childTnLst>
                                    <p:set>
                                      <p:cBhvr>
                                        <p:cTn id="43" dur="1" fill="hold">
                                          <p:stCondLst>
                                            <p:cond delay="0"/>
                                          </p:stCondLst>
                                        </p:cTn>
                                        <p:tgtEl>
                                          <p:spTgt spid="30"/>
                                        </p:tgtEl>
                                        <p:attrNameLst>
                                          <p:attrName>style.visibility</p:attrName>
                                        </p:attrNameLst>
                                      </p:cBhvr>
                                      <p:to>
                                        <p:strVal val="visible"/>
                                      </p:to>
                                    </p:set>
                                    <p:anim calcmode="lin" valueType="num">
                                      <p:cBhvr additive="base">
                                        <p:cTn id="44" dur="500" fill="hold"/>
                                        <p:tgtEl>
                                          <p:spTgt spid="30"/>
                                        </p:tgtEl>
                                        <p:attrNameLst>
                                          <p:attrName>ppt_x</p:attrName>
                                        </p:attrNameLst>
                                      </p:cBhvr>
                                      <p:tavLst>
                                        <p:tav tm="0">
                                          <p:val>
                                            <p:strVal val="1+#ppt_w/2"/>
                                          </p:val>
                                        </p:tav>
                                        <p:tav tm="100000">
                                          <p:val>
                                            <p:strVal val="#ppt_x"/>
                                          </p:val>
                                        </p:tav>
                                      </p:tavLst>
                                    </p:anim>
                                    <p:anim calcmode="lin" valueType="num">
                                      <p:cBhvr additive="base">
                                        <p:cTn id="45" dur="500" fill="hold"/>
                                        <p:tgtEl>
                                          <p:spTgt spid="30"/>
                                        </p:tgtEl>
                                        <p:attrNameLst>
                                          <p:attrName>ppt_y</p:attrName>
                                        </p:attrNameLst>
                                      </p:cBhvr>
                                      <p:tavLst>
                                        <p:tav tm="0">
                                          <p:val>
                                            <p:strVal val="#ppt_y"/>
                                          </p:val>
                                        </p:tav>
                                        <p:tav tm="100000">
                                          <p:val>
                                            <p:strVal val="#ppt_y"/>
                                          </p:val>
                                        </p:tav>
                                      </p:tavLst>
                                    </p:anim>
                                  </p:childTnLst>
                                </p:cTn>
                              </p:par>
                            </p:childTnLst>
                          </p:cTn>
                        </p:par>
                        <p:par>
                          <p:cTn id="46" fill="hold">
                            <p:stCondLst>
                              <p:cond delay="3000"/>
                            </p:stCondLst>
                            <p:childTnLst>
                              <p:par>
                                <p:cTn id="47" presetID="2" presetClass="entr" presetSubtype="2" fill="hold" nodeType="afterEffect">
                                  <p:stCondLst>
                                    <p:cond delay="0"/>
                                  </p:stCondLst>
                                  <p:childTnLst>
                                    <p:set>
                                      <p:cBhvr>
                                        <p:cTn id="48" dur="1" fill="hold">
                                          <p:stCondLst>
                                            <p:cond delay="0"/>
                                          </p:stCondLst>
                                        </p:cTn>
                                        <p:tgtEl>
                                          <p:spTgt spid="33"/>
                                        </p:tgtEl>
                                        <p:attrNameLst>
                                          <p:attrName>style.visibility</p:attrName>
                                        </p:attrNameLst>
                                      </p:cBhvr>
                                      <p:to>
                                        <p:strVal val="visible"/>
                                      </p:to>
                                    </p:set>
                                    <p:anim calcmode="lin" valueType="num">
                                      <p:cBhvr additive="base">
                                        <p:cTn id="49" dur="500" fill="hold"/>
                                        <p:tgtEl>
                                          <p:spTgt spid="33"/>
                                        </p:tgtEl>
                                        <p:attrNameLst>
                                          <p:attrName>ppt_x</p:attrName>
                                        </p:attrNameLst>
                                      </p:cBhvr>
                                      <p:tavLst>
                                        <p:tav tm="0">
                                          <p:val>
                                            <p:strVal val="1+#ppt_w/2"/>
                                          </p:val>
                                        </p:tav>
                                        <p:tav tm="100000">
                                          <p:val>
                                            <p:strVal val="#ppt_x"/>
                                          </p:val>
                                        </p:tav>
                                      </p:tavLst>
                                    </p:anim>
                                    <p:anim calcmode="lin" valueType="num">
                                      <p:cBhvr additive="base">
                                        <p:cTn id="50" dur="500" fill="hold"/>
                                        <p:tgtEl>
                                          <p:spTgt spid="33"/>
                                        </p:tgtEl>
                                        <p:attrNameLst>
                                          <p:attrName>ppt_y</p:attrName>
                                        </p:attrNameLst>
                                      </p:cBhvr>
                                      <p:tavLst>
                                        <p:tav tm="0">
                                          <p:val>
                                            <p:strVal val="#ppt_y"/>
                                          </p:val>
                                        </p:tav>
                                        <p:tav tm="100000">
                                          <p:val>
                                            <p:strVal val="#ppt_y"/>
                                          </p:val>
                                        </p:tav>
                                      </p:tavLst>
                                    </p:anim>
                                  </p:childTnLst>
                                </p:cTn>
                              </p:par>
                            </p:childTnLst>
                          </p:cTn>
                        </p:par>
                        <p:par>
                          <p:cTn id="51" fill="hold">
                            <p:stCondLst>
                              <p:cond delay="3500"/>
                            </p:stCondLst>
                            <p:childTnLst>
                              <p:par>
                                <p:cTn id="52" presetID="2" presetClass="entr" presetSubtype="2" fill="hold" nodeType="afterEffect">
                                  <p:stCondLst>
                                    <p:cond delay="0"/>
                                  </p:stCondLst>
                                  <p:childTnLst>
                                    <p:set>
                                      <p:cBhvr>
                                        <p:cTn id="53" dur="1" fill="hold">
                                          <p:stCondLst>
                                            <p:cond delay="0"/>
                                          </p:stCondLst>
                                        </p:cTn>
                                        <p:tgtEl>
                                          <p:spTgt spid="36"/>
                                        </p:tgtEl>
                                        <p:attrNameLst>
                                          <p:attrName>style.visibility</p:attrName>
                                        </p:attrNameLst>
                                      </p:cBhvr>
                                      <p:to>
                                        <p:strVal val="visible"/>
                                      </p:to>
                                    </p:set>
                                    <p:anim calcmode="lin" valueType="num">
                                      <p:cBhvr additive="base">
                                        <p:cTn id="54" dur="500" fill="hold"/>
                                        <p:tgtEl>
                                          <p:spTgt spid="36"/>
                                        </p:tgtEl>
                                        <p:attrNameLst>
                                          <p:attrName>ppt_x</p:attrName>
                                        </p:attrNameLst>
                                      </p:cBhvr>
                                      <p:tavLst>
                                        <p:tav tm="0">
                                          <p:val>
                                            <p:strVal val="1+#ppt_w/2"/>
                                          </p:val>
                                        </p:tav>
                                        <p:tav tm="100000">
                                          <p:val>
                                            <p:strVal val="#ppt_x"/>
                                          </p:val>
                                        </p:tav>
                                      </p:tavLst>
                                    </p:anim>
                                    <p:anim calcmode="lin" valueType="num">
                                      <p:cBhvr additive="base">
                                        <p:cTn id="55" dur="500" fill="hold"/>
                                        <p:tgtEl>
                                          <p:spTgt spid="36"/>
                                        </p:tgtEl>
                                        <p:attrNameLst>
                                          <p:attrName>ppt_y</p:attrName>
                                        </p:attrNameLst>
                                      </p:cBhvr>
                                      <p:tavLst>
                                        <p:tav tm="0">
                                          <p:val>
                                            <p:strVal val="#ppt_y"/>
                                          </p:val>
                                        </p:tav>
                                        <p:tav tm="100000">
                                          <p:val>
                                            <p:strVal val="#ppt_y"/>
                                          </p:val>
                                        </p:tav>
                                      </p:tavLst>
                                    </p:anim>
                                  </p:childTnLst>
                                </p:cTn>
                              </p:par>
                            </p:childTnLst>
                          </p:cTn>
                        </p:par>
                        <p:par>
                          <p:cTn id="56" fill="hold">
                            <p:stCondLst>
                              <p:cond delay="4000"/>
                            </p:stCondLst>
                            <p:childTnLst>
                              <p:par>
                                <p:cTn id="57" presetID="42" presetClass="entr" presetSubtype="0" fill="hold" grpId="0" nodeType="afterEffect">
                                  <p:stCondLst>
                                    <p:cond delay="0"/>
                                  </p:stCondLst>
                                  <p:childTnLst>
                                    <p:set>
                                      <p:cBhvr>
                                        <p:cTn id="58" dur="1" fill="hold">
                                          <p:stCondLst>
                                            <p:cond delay="0"/>
                                          </p:stCondLst>
                                        </p:cTn>
                                        <p:tgtEl>
                                          <p:spTgt spid="59"/>
                                        </p:tgtEl>
                                        <p:attrNameLst>
                                          <p:attrName>style.visibility</p:attrName>
                                        </p:attrNameLst>
                                      </p:cBhvr>
                                      <p:to>
                                        <p:strVal val="visible"/>
                                      </p:to>
                                    </p:set>
                                    <p:animEffect transition="in" filter="fade">
                                      <p:cBhvr>
                                        <p:cTn id="59" dur="1000"/>
                                        <p:tgtEl>
                                          <p:spTgt spid="59"/>
                                        </p:tgtEl>
                                      </p:cBhvr>
                                    </p:animEffect>
                                    <p:anim calcmode="lin" valueType="num">
                                      <p:cBhvr>
                                        <p:cTn id="60" dur="1000" fill="hold"/>
                                        <p:tgtEl>
                                          <p:spTgt spid="59"/>
                                        </p:tgtEl>
                                        <p:attrNameLst>
                                          <p:attrName>ppt_x</p:attrName>
                                        </p:attrNameLst>
                                      </p:cBhvr>
                                      <p:tavLst>
                                        <p:tav tm="0">
                                          <p:val>
                                            <p:strVal val="#ppt_x"/>
                                          </p:val>
                                        </p:tav>
                                        <p:tav tm="100000">
                                          <p:val>
                                            <p:strVal val="#ppt_x"/>
                                          </p:val>
                                        </p:tav>
                                      </p:tavLst>
                                    </p:anim>
                                    <p:anim calcmode="lin" valueType="num">
                                      <p:cBhvr>
                                        <p:cTn id="61" dur="1000" fill="hold"/>
                                        <p:tgtEl>
                                          <p:spTgt spid="59"/>
                                        </p:tgtEl>
                                        <p:attrNameLst>
                                          <p:attrName>ppt_y</p:attrName>
                                        </p:attrNameLst>
                                      </p:cBhvr>
                                      <p:tavLst>
                                        <p:tav tm="0">
                                          <p:val>
                                            <p:strVal val="#ppt_y+.1"/>
                                          </p:val>
                                        </p:tav>
                                        <p:tav tm="100000">
                                          <p:val>
                                            <p:strVal val="#ppt_y"/>
                                          </p:val>
                                        </p:tav>
                                      </p:tavLst>
                                    </p:anim>
                                  </p:childTnLst>
                                </p:cTn>
                              </p:par>
                            </p:childTnLst>
                          </p:cTn>
                        </p:par>
                        <p:par>
                          <p:cTn id="62" fill="hold">
                            <p:stCondLst>
                              <p:cond delay="5000"/>
                            </p:stCondLst>
                            <p:childTnLst>
                              <p:par>
                                <p:cTn id="63" presetID="47" presetClass="entr" presetSubtype="0" fill="hold" nodeType="afterEffect">
                                  <p:stCondLst>
                                    <p:cond delay="0"/>
                                  </p:stCondLst>
                                  <p:childTnLst>
                                    <p:set>
                                      <p:cBhvr>
                                        <p:cTn id="64" dur="1" fill="hold">
                                          <p:stCondLst>
                                            <p:cond delay="0"/>
                                          </p:stCondLst>
                                        </p:cTn>
                                        <p:tgtEl>
                                          <p:spTgt spid="60"/>
                                        </p:tgtEl>
                                        <p:attrNameLst>
                                          <p:attrName>style.visibility</p:attrName>
                                        </p:attrNameLst>
                                      </p:cBhvr>
                                      <p:to>
                                        <p:strVal val="visible"/>
                                      </p:to>
                                    </p:set>
                                    <p:animEffect transition="in" filter="fade">
                                      <p:cBhvr>
                                        <p:cTn id="65" dur="1000"/>
                                        <p:tgtEl>
                                          <p:spTgt spid="60"/>
                                        </p:tgtEl>
                                      </p:cBhvr>
                                    </p:animEffect>
                                    <p:anim calcmode="lin" valueType="num">
                                      <p:cBhvr>
                                        <p:cTn id="66" dur="1000" fill="hold"/>
                                        <p:tgtEl>
                                          <p:spTgt spid="60"/>
                                        </p:tgtEl>
                                        <p:attrNameLst>
                                          <p:attrName>ppt_x</p:attrName>
                                        </p:attrNameLst>
                                      </p:cBhvr>
                                      <p:tavLst>
                                        <p:tav tm="0">
                                          <p:val>
                                            <p:strVal val="#ppt_x"/>
                                          </p:val>
                                        </p:tav>
                                        <p:tav tm="100000">
                                          <p:val>
                                            <p:strVal val="#ppt_x"/>
                                          </p:val>
                                        </p:tav>
                                      </p:tavLst>
                                    </p:anim>
                                    <p:anim calcmode="lin" valueType="num">
                                      <p:cBhvr>
                                        <p:cTn id="67"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54" grpId="0" animBg="1"/>
      <p:bldP spid="26" grpId="0" animBg="1"/>
      <p:bldP spid="27" grpId="0"/>
      <p:bldP spid="28" grpId="0" animBg="1"/>
      <p:bldP spid="29" grpId="0"/>
      <p:bldP spid="5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矩形 3"/>
          <p:cNvSpPr>
            <a:spLocks noChangeArrowheads="1"/>
          </p:cNvSpPr>
          <p:nvPr/>
        </p:nvSpPr>
        <p:spPr bwMode="auto">
          <a:xfrm>
            <a:off x="2156356" y="515424"/>
            <a:ext cx="1691471" cy="543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spcBef>
                <a:spcPct val="0"/>
              </a:spcBef>
              <a:buNone/>
            </a:pPr>
            <a:r>
              <a:rPr lang="zh-CN" altLang="en-US" sz="2935" b="1">
                <a:solidFill>
                  <a:srgbClr val="202A36"/>
                </a:solidFill>
                <a:latin typeface="Arial" panose="020B0604020202020204" pitchFamily="34" charset="0"/>
                <a:cs typeface="Arial" panose="020B0604020202020204" pitchFamily="34" charset="0"/>
              </a:rPr>
              <a:t>关键技术</a:t>
            </a:r>
            <a:endParaRPr lang="zh-CN" altLang="en-US" sz="2935" b="1" dirty="0">
              <a:solidFill>
                <a:srgbClr val="202A36"/>
              </a:solidFill>
              <a:latin typeface="Arial" panose="020B0604020202020204" pitchFamily="34" charset="0"/>
              <a:cs typeface="Arial" panose="020B0604020202020204" pitchFamily="34" charset="0"/>
            </a:endParaRPr>
          </a:p>
        </p:txBody>
      </p:sp>
      <p:grpSp>
        <p:nvGrpSpPr>
          <p:cNvPr id="32" name="组合 31"/>
          <p:cNvGrpSpPr/>
          <p:nvPr/>
        </p:nvGrpSpPr>
        <p:grpSpPr>
          <a:xfrm>
            <a:off x="2798365" y="3313478"/>
            <a:ext cx="869960" cy="869821"/>
            <a:chOff x="1466675" y="3784103"/>
            <a:chExt cx="1301392" cy="1301862"/>
          </a:xfrm>
          <a:solidFill>
            <a:srgbClr val="202A36"/>
          </a:solidFill>
        </p:grpSpPr>
        <p:grpSp>
          <p:nvGrpSpPr>
            <p:cNvPr id="33" name="组合 32"/>
            <p:cNvGrpSpPr/>
            <p:nvPr/>
          </p:nvGrpSpPr>
          <p:grpSpPr>
            <a:xfrm>
              <a:off x="1466675" y="3784103"/>
              <a:ext cx="1301392" cy="1301862"/>
              <a:chOff x="4345444" y="2542859"/>
              <a:chExt cx="1810550" cy="1811205"/>
            </a:xfrm>
            <a:grpFill/>
          </p:grpSpPr>
          <p:sp>
            <p:nvSpPr>
              <p:cNvPr id="37" name="同心圆 36"/>
              <p:cNvSpPr/>
              <p:nvPr/>
            </p:nvSpPr>
            <p:spPr>
              <a:xfrm>
                <a:off x="4345444" y="2542859"/>
                <a:ext cx="1810550" cy="1811205"/>
              </a:xfrm>
              <a:prstGeom prst="donut">
                <a:avLst>
                  <a:gd name="adj" fmla="val 4879"/>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tx1"/>
                  </a:solidFill>
                  <a:latin typeface="+mj-ea"/>
                  <a:ea typeface="+mj-ea"/>
                </a:endParaRPr>
              </a:p>
            </p:txBody>
          </p:sp>
          <p:sp>
            <p:nvSpPr>
              <p:cNvPr id="36" name="椭圆 35"/>
              <p:cNvSpPr/>
              <p:nvPr/>
            </p:nvSpPr>
            <p:spPr>
              <a:xfrm>
                <a:off x="4565570" y="2763062"/>
                <a:ext cx="1370298" cy="1370793"/>
              </a:xfrm>
              <a:prstGeom prst="ellipse">
                <a:avLst/>
              </a:prstGeom>
              <a:solidFill>
                <a:schemeClr val="bg2">
                  <a:lumMod val="2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mj-ea"/>
                  <a:ea typeface="+mj-ea"/>
                </a:endParaRPr>
              </a:p>
            </p:txBody>
          </p:sp>
        </p:grpSp>
        <p:sp>
          <p:nvSpPr>
            <p:cNvPr id="34" name="TextBox 97"/>
            <p:cNvSpPr txBox="1"/>
            <p:nvPr/>
          </p:nvSpPr>
          <p:spPr>
            <a:xfrm>
              <a:off x="1692267" y="4085004"/>
              <a:ext cx="850204" cy="462210"/>
            </a:xfrm>
            <a:prstGeom prst="rect">
              <a:avLst/>
            </a:prstGeom>
            <a:noFill/>
          </p:spPr>
          <p:txBody>
            <a:bodyPr wrap="square" lIns="138192" tIns="69096" rIns="138192" bIns="69096" rtlCol="0">
              <a:spAutoFit/>
            </a:bodyPr>
            <a:lstStyle/>
            <a:p>
              <a:endParaRPr lang="zh-CN" altLang="en-US" sz="1100" dirty="0">
                <a:solidFill>
                  <a:schemeClr val="bg1"/>
                </a:solidFill>
                <a:latin typeface="+mj-ea"/>
                <a:ea typeface="+mj-ea"/>
              </a:endParaRPr>
            </a:p>
          </p:txBody>
        </p:sp>
      </p:grpSp>
      <p:grpSp>
        <p:nvGrpSpPr>
          <p:cNvPr id="39" name="组合 38"/>
          <p:cNvGrpSpPr/>
          <p:nvPr/>
        </p:nvGrpSpPr>
        <p:grpSpPr>
          <a:xfrm>
            <a:off x="4221657" y="3313710"/>
            <a:ext cx="881936" cy="881795"/>
            <a:chOff x="4450933" y="3791953"/>
            <a:chExt cx="1319306" cy="1319782"/>
          </a:xfrm>
          <a:solidFill>
            <a:srgbClr val="202A36"/>
          </a:solidFill>
        </p:grpSpPr>
        <p:grpSp>
          <p:nvGrpSpPr>
            <p:cNvPr id="40" name="组合 39"/>
            <p:cNvGrpSpPr/>
            <p:nvPr/>
          </p:nvGrpSpPr>
          <p:grpSpPr>
            <a:xfrm>
              <a:off x="4450933" y="3791953"/>
              <a:ext cx="1319306" cy="1319782"/>
              <a:chOff x="4345444" y="2542859"/>
              <a:chExt cx="1810550" cy="1811205"/>
            </a:xfrm>
            <a:grpFill/>
          </p:grpSpPr>
          <p:sp>
            <p:nvSpPr>
              <p:cNvPr id="44" name="同心圆 43"/>
              <p:cNvSpPr/>
              <p:nvPr/>
            </p:nvSpPr>
            <p:spPr>
              <a:xfrm>
                <a:off x="4345444" y="2542859"/>
                <a:ext cx="1810550" cy="1811205"/>
              </a:xfrm>
              <a:prstGeom prst="donut">
                <a:avLst>
                  <a:gd name="adj" fmla="val 4879"/>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tx1"/>
                  </a:solidFill>
                  <a:latin typeface="+mj-ea"/>
                  <a:ea typeface="+mj-ea"/>
                </a:endParaRPr>
              </a:p>
            </p:txBody>
          </p:sp>
          <p:sp>
            <p:nvSpPr>
              <p:cNvPr id="43" name="椭圆 42"/>
              <p:cNvSpPr/>
              <p:nvPr/>
            </p:nvSpPr>
            <p:spPr>
              <a:xfrm>
                <a:off x="4565570" y="2763062"/>
                <a:ext cx="1370298" cy="1370793"/>
              </a:xfrm>
              <a:prstGeom prst="ellipse">
                <a:avLst/>
              </a:prstGeom>
              <a:solidFill>
                <a:schemeClr val="bg2">
                  <a:lumMod val="2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mj-ea"/>
                  <a:ea typeface="+mj-ea"/>
                </a:endParaRPr>
              </a:p>
            </p:txBody>
          </p:sp>
        </p:grpSp>
        <p:sp>
          <p:nvSpPr>
            <p:cNvPr id="41" name="TextBox 111"/>
            <p:cNvSpPr txBox="1"/>
            <p:nvPr/>
          </p:nvSpPr>
          <p:spPr>
            <a:xfrm>
              <a:off x="4685484" y="4091666"/>
              <a:ext cx="850203" cy="439176"/>
            </a:xfrm>
            <a:prstGeom prst="rect">
              <a:avLst/>
            </a:prstGeom>
            <a:noFill/>
          </p:spPr>
          <p:txBody>
            <a:bodyPr wrap="square" lIns="138192" tIns="69096" rIns="138192" bIns="69096" rtlCol="0">
              <a:spAutoFit/>
            </a:bodyPr>
            <a:lstStyle/>
            <a:p>
              <a:endParaRPr lang="zh-CN" altLang="en-US" sz="1000" dirty="0">
                <a:solidFill>
                  <a:schemeClr val="bg1"/>
                </a:solidFill>
                <a:latin typeface="+mj-ea"/>
                <a:ea typeface="+mj-ea"/>
              </a:endParaRPr>
            </a:p>
          </p:txBody>
        </p:sp>
      </p:grpSp>
      <p:grpSp>
        <p:nvGrpSpPr>
          <p:cNvPr id="46" name="组合 45"/>
          <p:cNvGrpSpPr/>
          <p:nvPr/>
        </p:nvGrpSpPr>
        <p:grpSpPr>
          <a:xfrm>
            <a:off x="5664676" y="3221223"/>
            <a:ext cx="987785" cy="987627"/>
            <a:chOff x="6119197" y="3942381"/>
            <a:chExt cx="1018558" cy="1018926"/>
          </a:xfrm>
          <a:solidFill>
            <a:srgbClr val="202A36"/>
          </a:solidFill>
        </p:grpSpPr>
        <p:grpSp>
          <p:nvGrpSpPr>
            <p:cNvPr id="47" name="组合 46"/>
            <p:cNvGrpSpPr/>
            <p:nvPr/>
          </p:nvGrpSpPr>
          <p:grpSpPr>
            <a:xfrm>
              <a:off x="6119197" y="3942381"/>
              <a:ext cx="1018558" cy="1018926"/>
              <a:chOff x="4345444" y="2542859"/>
              <a:chExt cx="1810550" cy="1811205"/>
            </a:xfrm>
            <a:grpFill/>
          </p:grpSpPr>
          <p:sp>
            <p:nvSpPr>
              <p:cNvPr id="76" name="同心圆 75"/>
              <p:cNvSpPr/>
              <p:nvPr/>
            </p:nvSpPr>
            <p:spPr>
              <a:xfrm>
                <a:off x="4345444" y="2542859"/>
                <a:ext cx="1810550" cy="1811205"/>
              </a:xfrm>
              <a:prstGeom prst="donut">
                <a:avLst>
                  <a:gd name="adj" fmla="val 4879"/>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tx1"/>
                  </a:solidFill>
                  <a:latin typeface="+mj-ea"/>
                  <a:ea typeface="+mj-ea"/>
                </a:endParaRPr>
              </a:p>
            </p:txBody>
          </p:sp>
          <p:sp>
            <p:nvSpPr>
              <p:cNvPr id="75" name="椭圆 74"/>
              <p:cNvSpPr/>
              <p:nvPr/>
            </p:nvSpPr>
            <p:spPr>
              <a:xfrm>
                <a:off x="4565570" y="2763062"/>
                <a:ext cx="1370298" cy="1370793"/>
              </a:xfrm>
              <a:prstGeom prst="ellipse">
                <a:avLst/>
              </a:prstGeom>
              <a:solidFill>
                <a:schemeClr val="bg2">
                  <a:lumMod val="2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mj-ea"/>
                  <a:ea typeface="+mj-ea"/>
                </a:endParaRPr>
              </a:p>
            </p:txBody>
          </p:sp>
        </p:grpSp>
        <p:sp>
          <p:nvSpPr>
            <p:cNvPr id="48" name="TextBox 118"/>
            <p:cNvSpPr txBox="1"/>
            <p:nvPr/>
          </p:nvSpPr>
          <p:spPr>
            <a:xfrm>
              <a:off x="6211832" y="4241339"/>
              <a:ext cx="850205" cy="302729"/>
            </a:xfrm>
            <a:prstGeom prst="rect">
              <a:avLst/>
            </a:prstGeom>
            <a:noFill/>
          </p:spPr>
          <p:txBody>
            <a:bodyPr wrap="square" lIns="138192" tIns="69096" rIns="138192" bIns="69096" rtlCol="0">
              <a:spAutoFit/>
            </a:bodyPr>
            <a:lstStyle/>
            <a:p>
              <a:pPr algn="ctr"/>
              <a:endParaRPr lang="zh-CN" altLang="en-US" sz="1000" dirty="0">
                <a:solidFill>
                  <a:schemeClr val="bg1"/>
                </a:solidFill>
                <a:latin typeface="+mj-ea"/>
                <a:ea typeface="+mj-ea"/>
              </a:endParaRPr>
            </a:p>
          </p:txBody>
        </p:sp>
      </p:grpSp>
      <p:grpSp>
        <p:nvGrpSpPr>
          <p:cNvPr id="78" name="组合 77"/>
          <p:cNvGrpSpPr/>
          <p:nvPr/>
        </p:nvGrpSpPr>
        <p:grpSpPr>
          <a:xfrm>
            <a:off x="6848793" y="3419228"/>
            <a:ext cx="729358" cy="680781"/>
            <a:chOff x="7486713" y="3942381"/>
            <a:chExt cx="1091061" cy="1018926"/>
          </a:xfrm>
          <a:solidFill>
            <a:srgbClr val="202A36"/>
          </a:solidFill>
        </p:grpSpPr>
        <p:grpSp>
          <p:nvGrpSpPr>
            <p:cNvPr id="79" name="组合 78"/>
            <p:cNvGrpSpPr/>
            <p:nvPr/>
          </p:nvGrpSpPr>
          <p:grpSpPr>
            <a:xfrm>
              <a:off x="7486713" y="3942381"/>
              <a:ext cx="1018558" cy="1018926"/>
              <a:chOff x="4345444" y="2542859"/>
              <a:chExt cx="1810550" cy="1811205"/>
            </a:xfrm>
            <a:grpFill/>
          </p:grpSpPr>
          <p:sp>
            <p:nvSpPr>
              <p:cNvPr id="83" name="同心圆 82"/>
              <p:cNvSpPr/>
              <p:nvPr/>
            </p:nvSpPr>
            <p:spPr>
              <a:xfrm>
                <a:off x="4345444" y="2542859"/>
                <a:ext cx="1810550" cy="1811205"/>
              </a:xfrm>
              <a:prstGeom prst="donut">
                <a:avLst>
                  <a:gd name="adj" fmla="val 4879"/>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tx1"/>
                  </a:solidFill>
                  <a:latin typeface="+mj-ea"/>
                  <a:ea typeface="+mj-ea"/>
                </a:endParaRPr>
              </a:p>
            </p:txBody>
          </p:sp>
          <p:sp>
            <p:nvSpPr>
              <p:cNvPr id="82" name="椭圆 81"/>
              <p:cNvSpPr/>
              <p:nvPr/>
            </p:nvSpPr>
            <p:spPr>
              <a:xfrm>
                <a:off x="4565570" y="2763062"/>
                <a:ext cx="1370298" cy="1370793"/>
              </a:xfrm>
              <a:prstGeom prst="ellipse">
                <a:avLst/>
              </a:prstGeom>
              <a:solidFill>
                <a:schemeClr val="bg2">
                  <a:lumMod val="2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mj-ea"/>
                  <a:ea typeface="+mj-ea"/>
                </a:endParaRPr>
              </a:p>
            </p:txBody>
          </p:sp>
        </p:grpSp>
        <p:sp>
          <p:nvSpPr>
            <p:cNvPr id="80" name="TextBox 125"/>
            <p:cNvSpPr txBox="1"/>
            <p:nvPr/>
          </p:nvSpPr>
          <p:spPr>
            <a:xfrm>
              <a:off x="7586696" y="4079735"/>
              <a:ext cx="991078" cy="485241"/>
            </a:xfrm>
            <a:prstGeom prst="rect">
              <a:avLst/>
            </a:prstGeom>
            <a:noFill/>
          </p:spPr>
          <p:txBody>
            <a:bodyPr wrap="square" lIns="138192" tIns="69096" rIns="138192" bIns="69096" rtlCol="0">
              <a:spAutoFit/>
            </a:bodyPr>
            <a:lstStyle/>
            <a:p>
              <a:endParaRPr lang="zh-CN" altLang="en-US" sz="1200" dirty="0">
                <a:solidFill>
                  <a:schemeClr val="bg1"/>
                </a:solidFill>
                <a:latin typeface="+mj-ea"/>
              </a:endParaRPr>
            </a:p>
          </p:txBody>
        </p:sp>
      </p:grpSp>
      <p:grpSp>
        <p:nvGrpSpPr>
          <p:cNvPr id="85" name="组合 84"/>
          <p:cNvGrpSpPr/>
          <p:nvPr/>
        </p:nvGrpSpPr>
        <p:grpSpPr>
          <a:xfrm>
            <a:off x="7736830" y="3306315"/>
            <a:ext cx="906755" cy="906611"/>
            <a:chOff x="8854229" y="3773382"/>
            <a:chExt cx="1356434" cy="1356924"/>
          </a:xfrm>
          <a:solidFill>
            <a:srgbClr val="202A36"/>
          </a:solidFill>
        </p:grpSpPr>
        <p:grpSp>
          <p:nvGrpSpPr>
            <p:cNvPr id="86" name="组合 85"/>
            <p:cNvGrpSpPr/>
            <p:nvPr/>
          </p:nvGrpSpPr>
          <p:grpSpPr>
            <a:xfrm>
              <a:off x="8854229" y="3773382"/>
              <a:ext cx="1356434" cy="1356924"/>
              <a:chOff x="4345444" y="2542859"/>
              <a:chExt cx="1810550" cy="1811205"/>
            </a:xfrm>
            <a:grpFill/>
          </p:grpSpPr>
          <p:sp>
            <p:nvSpPr>
              <p:cNvPr id="90" name="同心圆 89"/>
              <p:cNvSpPr/>
              <p:nvPr/>
            </p:nvSpPr>
            <p:spPr>
              <a:xfrm>
                <a:off x="4345444" y="2542859"/>
                <a:ext cx="1810550" cy="1811205"/>
              </a:xfrm>
              <a:prstGeom prst="donut">
                <a:avLst>
                  <a:gd name="adj" fmla="val 4879"/>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tx1"/>
                  </a:solidFill>
                  <a:latin typeface="+mj-ea"/>
                  <a:ea typeface="+mj-ea"/>
                </a:endParaRPr>
              </a:p>
            </p:txBody>
          </p:sp>
          <p:sp>
            <p:nvSpPr>
              <p:cNvPr id="89" name="椭圆 88"/>
              <p:cNvSpPr/>
              <p:nvPr/>
            </p:nvSpPr>
            <p:spPr>
              <a:xfrm>
                <a:off x="4565570" y="2763062"/>
                <a:ext cx="1370298" cy="1370793"/>
              </a:xfrm>
              <a:prstGeom prst="ellipse">
                <a:avLst/>
              </a:prstGeom>
              <a:solidFill>
                <a:schemeClr val="bg2">
                  <a:lumMod val="2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mj-ea"/>
                  <a:ea typeface="+mj-ea"/>
                </a:endParaRPr>
              </a:p>
            </p:txBody>
          </p:sp>
        </p:grpSp>
        <p:sp>
          <p:nvSpPr>
            <p:cNvPr id="87" name="TextBox 132"/>
            <p:cNvSpPr txBox="1"/>
            <p:nvPr/>
          </p:nvSpPr>
          <p:spPr>
            <a:xfrm>
              <a:off x="9113098" y="4074480"/>
              <a:ext cx="1015119" cy="485240"/>
            </a:xfrm>
            <a:prstGeom prst="rect">
              <a:avLst/>
            </a:prstGeom>
            <a:noFill/>
          </p:spPr>
          <p:txBody>
            <a:bodyPr wrap="square" lIns="138192" tIns="69096" rIns="138192" bIns="69096" rtlCol="0">
              <a:spAutoFit/>
            </a:bodyPr>
            <a:lstStyle/>
            <a:p>
              <a:endParaRPr lang="zh-CN" altLang="en-US" sz="1200" dirty="0">
                <a:solidFill>
                  <a:schemeClr val="bg1"/>
                </a:solidFill>
                <a:latin typeface="+mj-ea"/>
              </a:endParaRPr>
            </a:p>
          </p:txBody>
        </p:sp>
      </p:grpSp>
      <p:grpSp>
        <p:nvGrpSpPr>
          <p:cNvPr id="92" name="组合 91"/>
          <p:cNvGrpSpPr/>
          <p:nvPr/>
        </p:nvGrpSpPr>
        <p:grpSpPr>
          <a:xfrm>
            <a:off x="8876859" y="3143100"/>
            <a:ext cx="1233232" cy="1233035"/>
            <a:chOff x="10559621" y="3529102"/>
            <a:chExt cx="1844818" cy="1845484"/>
          </a:xfrm>
          <a:solidFill>
            <a:srgbClr val="202A36"/>
          </a:solidFill>
        </p:grpSpPr>
        <p:grpSp>
          <p:nvGrpSpPr>
            <p:cNvPr id="93" name="组合 92"/>
            <p:cNvGrpSpPr/>
            <p:nvPr/>
          </p:nvGrpSpPr>
          <p:grpSpPr>
            <a:xfrm>
              <a:off x="10559621" y="3529102"/>
              <a:ext cx="1844818" cy="1845484"/>
              <a:chOff x="4345444" y="2542859"/>
              <a:chExt cx="1810550" cy="1811205"/>
            </a:xfrm>
            <a:grpFill/>
          </p:grpSpPr>
          <p:sp>
            <p:nvSpPr>
              <p:cNvPr id="97" name="同心圆 96"/>
              <p:cNvSpPr/>
              <p:nvPr/>
            </p:nvSpPr>
            <p:spPr>
              <a:xfrm>
                <a:off x="4345444" y="2542859"/>
                <a:ext cx="1810550" cy="1811205"/>
              </a:xfrm>
              <a:prstGeom prst="donut">
                <a:avLst>
                  <a:gd name="adj" fmla="val 4879"/>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tx1"/>
                  </a:solidFill>
                  <a:latin typeface="+mj-ea"/>
                  <a:ea typeface="+mj-ea"/>
                </a:endParaRPr>
              </a:p>
            </p:txBody>
          </p:sp>
          <p:sp>
            <p:nvSpPr>
              <p:cNvPr id="96" name="椭圆 95"/>
              <p:cNvSpPr/>
              <p:nvPr/>
            </p:nvSpPr>
            <p:spPr>
              <a:xfrm>
                <a:off x="4565570" y="2763062"/>
                <a:ext cx="1370298" cy="1370793"/>
              </a:xfrm>
              <a:prstGeom prst="ellipse">
                <a:avLst/>
              </a:prstGeom>
              <a:solidFill>
                <a:schemeClr val="bg2">
                  <a:lumMod val="2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mj-ea"/>
                  <a:ea typeface="+mj-ea"/>
                </a:endParaRPr>
              </a:p>
            </p:txBody>
          </p:sp>
        </p:grpSp>
        <p:sp>
          <p:nvSpPr>
            <p:cNvPr id="94" name="TextBox 139"/>
            <p:cNvSpPr txBox="1"/>
            <p:nvPr/>
          </p:nvSpPr>
          <p:spPr>
            <a:xfrm>
              <a:off x="10991172" y="4028418"/>
              <a:ext cx="1097152" cy="531306"/>
            </a:xfrm>
            <a:prstGeom prst="rect">
              <a:avLst/>
            </a:prstGeom>
            <a:noFill/>
          </p:spPr>
          <p:txBody>
            <a:bodyPr wrap="square" lIns="138192" tIns="69096" rIns="138192" bIns="69096" rtlCol="0">
              <a:spAutoFit/>
            </a:bodyPr>
            <a:lstStyle/>
            <a:p>
              <a:endParaRPr lang="zh-CN" altLang="en-US" sz="1400" dirty="0">
                <a:solidFill>
                  <a:schemeClr val="bg1"/>
                </a:solidFill>
                <a:latin typeface="+mj-ea"/>
                <a:ea typeface="+mj-ea"/>
              </a:endParaRPr>
            </a:p>
          </p:txBody>
        </p:sp>
      </p:grpSp>
      <p:grpSp>
        <p:nvGrpSpPr>
          <p:cNvPr id="99" name="组合 98"/>
          <p:cNvGrpSpPr/>
          <p:nvPr/>
        </p:nvGrpSpPr>
        <p:grpSpPr>
          <a:xfrm>
            <a:off x="3857209" y="2158525"/>
            <a:ext cx="1575314" cy="965418"/>
            <a:chOff x="873900" y="1541325"/>
            <a:chExt cx="1166203" cy="814401"/>
          </a:xfrm>
        </p:grpSpPr>
        <p:sp>
          <p:nvSpPr>
            <p:cNvPr id="100" name="TextBox 150"/>
            <p:cNvSpPr txBox="1"/>
            <p:nvPr/>
          </p:nvSpPr>
          <p:spPr>
            <a:xfrm>
              <a:off x="873900" y="1767302"/>
              <a:ext cx="1166203" cy="360123"/>
            </a:xfrm>
            <a:prstGeom prst="rect">
              <a:avLst/>
            </a:prstGeom>
            <a:noFill/>
          </p:spPr>
          <p:txBody>
            <a:bodyPr wrap="square" lIns="91431" tIns="45715" rIns="91431" bIns="45715" rtlCol="0">
              <a:spAutoFit/>
            </a:bodyPr>
            <a:lstStyle/>
            <a:p>
              <a:pPr algn="ctr">
                <a:lnSpc>
                  <a:spcPct val="130000"/>
                </a:lnSpc>
              </a:pPr>
              <a:r>
                <a:rPr lang="zh-CN" altLang="en-US" sz="900">
                  <a:solidFill>
                    <a:srgbClr val="202A36"/>
                  </a:solidFill>
                  <a:latin typeface="+mj-ea"/>
                  <a:ea typeface="+mj-ea"/>
                </a:rPr>
                <a:t>您的内容打在这里，或者通过您的内容打在这里</a:t>
              </a:r>
              <a:endParaRPr lang="zh-CN" altLang="en-US" sz="900" dirty="0">
                <a:solidFill>
                  <a:srgbClr val="202A36"/>
                </a:solidFill>
                <a:latin typeface="+mj-ea"/>
                <a:ea typeface="+mj-ea"/>
              </a:endParaRPr>
            </a:p>
          </p:txBody>
        </p:sp>
        <p:grpSp>
          <p:nvGrpSpPr>
            <p:cNvPr id="101" name="组合 100"/>
            <p:cNvGrpSpPr/>
            <p:nvPr/>
          </p:nvGrpSpPr>
          <p:grpSpPr>
            <a:xfrm>
              <a:off x="947384" y="1541325"/>
              <a:ext cx="1008112" cy="814401"/>
              <a:chOff x="947384" y="1541325"/>
              <a:chExt cx="1008112" cy="814401"/>
            </a:xfrm>
          </p:grpSpPr>
          <p:cxnSp>
            <p:nvCxnSpPr>
              <p:cNvPr id="102" name="直接连接符 101"/>
              <p:cNvCxnSpPr/>
              <p:nvPr/>
            </p:nvCxnSpPr>
            <p:spPr>
              <a:xfrm flipV="1">
                <a:off x="1481601" y="2139702"/>
                <a:ext cx="0" cy="216024"/>
              </a:xfrm>
              <a:prstGeom prst="line">
                <a:avLst/>
              </a:prstGeom>
              <a:ln>
                <a:solidFill>
                  <a:srgbClr val="202A36"/>
                </a:solidFill>
                <a:headEnd type="oval" w="sm" len="sm"/>
              </a:ln>
            </p:spPr>
            <p:style>
              <a:lnRef idx="1">
                <a:schemeClr val="accent1"/>
              </a:lnRef>
              <a:fillRef idx="0">
                <a:schemeClr val="accent1"/>
              </a:fillRef>
              <a:effectRef idx="0">
                <a:schemeClr val="accent1"/>
              </a:effectRef>
              <a:fontRef idx="minor">
                <a:schemeClr val="tx1"/>
              </a:fontRef>
            </p:style>
          </p:cxnSp>
          <p:sp>
            <p:nvSpPr>
              <p:cNvPr id="103" name="TextBox 153"/>
              <p:cNvSpPr txBox="1"/>
              <p:nvPr/>
            </p:nvSpPr>
            <p:spPr>
              <a:xfrm>
                <a:off x="947384" y="1541325"/>
                <a:ext cx="1008112" cy="207706"/>
              </a:xfrm>
              <a:prstGeom prst="rect">
                <a:avLst/>
              </a:prstGeom>
              <a:noFill/>
            </p:spPr>
            <p:txBody>
              <a:bodyPr wrap="square" lIns="91431" tIns="0" rIns="91431" bIns="0" rtlCol="0" anchor="t">
                <a:spAutoFit/>
              </a:bodyPr>
              <a:lstStyle/>
              <a:p>
                <a:r>
                  <a:rPr lang="zh-CN" altLang="en-US" sz="1600" b="1">
                    <a:solidFill>
                      <a:srgbClr val="202A36"/>
                    </a:solidFill>
                    <a:latin typeface="微软雅黑" panose="020B0503020204020204" pitchFamily="34" charset="-122"/>
                    <a:ea typeface="微软雅黑" panose="020B0503020204020204" pitchFamily="34" charset="-122"/>
                  </a:rPr>
                  <a:t>标题内容</a:t>
                </a:r>
                <a:endParaRPr lang="zh-CN" altLang="en-US" sz="1600" b="1" dirty="0">
                  <a:solidFill>
                    <a:srgbClr val="202A36"/>
                  </a:solidFill>
                  <a:latin typeface="微软雅黑" panose="020B0503020204020204" pitchFamily="34" charset="-122"/>
                  <a:ea typeface="微软雅黑" panose="020B0503020204020204" pitchFamily="34" charset="-122"/>
                </a:endParaRPr>
              </a:p>
            </p:txBody>
          </p:sp>
        </p:grpSp>
      </p:grpSp>
      <p:grpSp>
        <p:nvGrpSpPr>
          <p:cNvPr id="104" name="组合 103"/>
          <p:cNvGrpSpPr/>
          <p:nvPr/>
        </p:nvGrpSpPr>
        <p:grpSpPr>
          <a:xfrm>
            <a:off x="5424892" y="2140095"/>
            <a:ext cx="1483758" cy="1051144"/>
            <a:chOff x="873900" y="1541325"/>
            <a:chExt cx="1166203" cy="814401"/>
          </a:xfrm>
        </p:grpSpPr>
        <p:sp>
          <p:nvSpPr>
            <p:cNvPr id="105" name="TextBox 155"/>
            <p:cNvSpPr txBox="1"/>
            <p:nvPr/>
          </p:nvSpPr>
          <p:spPr>
            <a:xfrm>
              <a:off x="873900" y="1767302"/>
              <a:ext cx="1166203" cy="330753"/>
            </a:xfrm>
            <a:prstGeom prst="rect">
              <a:avLst/>
            </a:prstGeom>
            <a:noFill/>
          </p:spPr>
          <p:txBody>
            <a:bodyPr wrap="square" lIns="91431" tIns="45715" rIns="91431" bIns="45715" rtlCol="0">
              <a:spAutoFit/>
            </a:bodyPr>
            <a:lstStyle/>
            <a:p>
              <a:pPr algn="ctr">
                <a:lnSpc>
                  <a:spcPct val="130000"/>
                </a:lnSpc>
              </a:pPr>
              <a:r>
                <a:rPr lang="zh-CN" altLang="en-US" sz="900">
                  <a:solidFill>
                    <a:srgbClr val="202A36"/>
                  </a:solidFill>
                  <a:latin typeface="+mj-ea"/>
                  <a:ea typeface="+mj-ea"/>
                </a:rPr>
                <a:t>您的内容打在这里，或者通过您的内容打在这里</a:t>
              </a:r>
              <a:endParaRPr lang="zh-CN" altLang="en-US" sz="900" dirty="0">
                <a:solidFill>
                  <a:srgbClr val="202A36"/>
                </a:solidFill>
                <a:latin typeface="+mj-ea"/>
                <a:ea typeface="+mj-ea"/>
              </a:endParaRPr>
            </a:p>
          </p:txBody>
        </p:sp>
        <p:grpSp>
          <p:nvGrpSpPr>
            <p:cNvPr id="106" name="组合 105"/>
            <p:cNvGrpSpPr/>
            <p:nvPr/>
          </p:nvGrpSpPr>
          <p:grpSpPr>
            <a:xfrm>
              <a:off x="947384" y="1541325"/>
              <a:ext cx="1008112" cy="814401"/>
              <a:chOff x="947384" y="1541325"/>
              <a:chExt cx="1008112" cy="814401"/>
            </a:xfrm>
          </p:grpSpPr>
          <p:cxnSp>
            <p:nvCxnSpPr>
              <p:cNvPr id="107" name="直接连接符 106"/>
              <p:cNvCxnSpPr/>
              <p:nvPr/>
            </p:nvCxnSpPr>
            <p:spPr>
              <a:xfrm flipV="1">
                <a:off x="1481601" y="2139702"/>
                <a:ext cx="0" cy="216024"/>
              </a:xfrm>
              <a:prstGeom prst="line">
                <a:avLst/>
              </a:prstGeom>
              <a:ln>
                <a:solidFill>
                  <a:srgbClr val="202A36"/>
                </a:solidFill>
                <a:headEnd type="oval" w="sm" len="sm"/>
              </a:ln>
            </p:spPr>
            <p:style>
              <a:lnRef idx="1">
                <a:schemeClr val="accent1"/>
              </a:lnRef>
              <a:fillRef idx="0">
                <a:schemeClr val="accent1"/>
              </a:fillRef>
              <a:effectRef idx="0">
                <a:schemeClr val="accent1"/>
              </a:effectRef>
              <a:fontRef idx="minor">
                <a:schemeClr val="tx1"/>
              </a:fontRef>
            </p:style>
          </p:cxnSp>
          <p:sp>
            <p:nvSpPr>
              <p:cNvPr id="108" name="TextBox 158"/>
              <p:cNvSpPr txBox="1"/>
              <p:nvPr/>
            </p:nvSpPr>
            <p:spPr>
              <a:xfrm>
                <a:off x="947384" y="1541325"/>
                <a:ext cx="1008112" cy="190766"/>
              </a:xfrm>
              <a:prstGeom prst="rect">
                <a:avLst/>
              </a:prstGeom>
              <a:noFill/>
            </p:spPr>
            <p:txBody>
              <a:bodyPr wrap="square" lIns="91431" tIns="0" rIns="91431" bIns="0" rtlCol="0" anchor="t">
                <a:spAutoFit/>
              </a:bodyPr>
              <a:lstStyle/>
              <a:p>
                <a:r>
                  <a:rPr lang="zh-CN" altLang="en-US" sz="1600" b="1">
                    <a:solidFill>
                      <a:srgbClr val="202A36"/>
                    </a:solidFill>
                    <a:latin typeface="微软雅黑" panose="020B0503020204020204" pitchFamily="34" charset="-122"/>
                    <a:ea typeface="微软雅黑" panose="020B0503020204020204" pitchFamily="34" charset="-122"/>
                  </a:rPr>
                  <a:t>标题内容</a:t>
                </a:r>
                <a:endParaRPr lang="zh-CN" altLang="en-US" sz="1600" b="1" dirty="0">
                  <a:solidFill>
                    <a:srgbClr val="202A36"/>
                  </a:solidFill>
                  <a:latin typeface="微软雅黑" panose="020B0503020204020204" pitchFamily="34" charset="-122"/>
                  <a:ea typeface="微软雅黑" panose="020B0503020204020204" pitchFamily="34" charset="-122"/>
                </a:endParaRPr>
              </a:p>
            </p:txBody>
          </p:sp>
        </p:grpSp>
      </p:grpSp>
      <p:grpSp>
        <p:nvGrpSpPr>
          <p:cNvPr id="109" name="组合 108"/>
          <p:cNvGrpSpPr/>
          <p:nvPr/>
        </p:nvGrpSpPr>
        <p:grpSpPr>
          <a:xfrm>
            <a:off x="7384502" y="2127345"/>
            <a:ext cx="1550647" cy="891276"/>
            <a:chOff x="873900" y="1482286"/>
            <a:chExt cx="1166203" cy="711422"/>
          </a:xfrm>
        </p:grpSpPr>
        <p:sp>
          <p:nvSpPr>
            <p:cNvPr id="110" name="TextBox 160"/>
            <p:cNvSpPr txBox="1"/>
            <p:nvPr/>
          </p:nvSpPr>
          <p:spPr>
            <a:xfrm>
              <a:off x="873900" y="1767302"/>
              <a:ext cx="1166203" cy="340756"/>
            </a:xfrm>
            <a:prstGeom prst="rect">
              <a:avLst/>
            </a:prstGeom>
            <a:noFill/>
          </p:spPr>
          <p:txBody>
            <a:bodyPr wrap="square" lIns="91431" tIns="45715" rIns="91431" bIns="45715" rtlCol="0">
              <a:spAutoFit/>
            </a:bodyPr>
            <a:lstStyle/>
            <a:p>
              <a:pPr algn="ctr">
                <a:lnSpc>
                  <a:spcPct val="130000"/>
                </a:lnSpc>
              </a:pPr>
              <a:r>
                <a:rPr lang="zh-CN" altLang="en-US" sz="900">
                  <a:solidFill>
                    <a:srgbClr val="202A36"/>
                  </a:solidFill>
                  <a:latin typeface="+mj-ea"/>
                  <a:ea typeface="+mj-ea"/>
                </a:rPr>
                <a:t>您的内容打在这里，或者通过您的内容打在这里</a:t>
              </a:r>
              <a:endParaRPr lang="zh-CN" altLang="en-US" sz="900" dirty="0">
                <a:solidFill>
                  <a:srgbClr val="202A36"/>
                </a:solidFill>
                <a:latin typeface="+mj-ea"/>
                <a:ea typeface="+mj-ea"/>
              </a:endParaRPr>
            </a:p>
          </p:txBody>
        </p:sp>
        <p:grpSp>
          <p:nvGrpSpPr>
            <p:cNvPr id="111" name="组合 110"/>
            <p:cNvGrpSpPr/>
            <p:nvPr/>
          </p:nvGrpSpPr>
          <p:grpSpPr>
            <a:xfrm>
              <a:off x="991312" y="1482286"/>
              <a:ext cx="996777" cy="711422"/>
              <a:chOff x="991312" y="1482286"/>
              <a:chExt cx="996777" cy="711422"/>
            </a:xfrm>
          </p:grpSpPr>
          <p:cxnSp>
            <p:nvCxnSpPr>
              <p:cNvPr id="112" name="直接连接符 111"/>
              <p:cNvCxnSpPr/>
              <p:nvPr/>
            </p:nvCxnSpPr>
            <p:spPr>
              <a:xfrm flipV="1">
                <a:off x="1481601" y="2085697"/>
                <a:ext cx="0" cy="108011"/>
              </a:xfrm>
              <a:prstGeom prst="line">
                <a:avLst/>
              </a:prstGeom>
              <a:ln>
                <a:solidFill>
                  <a:srgbClr val="202A36"/>
                </a:solidFill>
                <a:headEnd type="oval" w="sm" len="sm"/>
              </a:ln>
            </p:spPr>
            <p:style>
              <a:lnRef idx="1">
                <a:schemeClr val="accent1"/>
              </a:lnRef>
              <a:fillRef idx="0">
                <a:schemeClr val="accent1"/>
              </a:fillRef>
              <a:effectRef idx="0">
                <a:schemeClr val="accent1"/>
              </a:effectRef>
              <a:fontRef idx="minor">
                <a:schemeClr val="tx1"/>
              </a:fontRef>
            </p:style>
          </p:cxnSp>
          <p:sp>
            <p:nvSpPr>
              <p:cNvPr id="113" name="TextBox 163"/>
              <p:cNvSpPr txBox="1"/>
              <p:nvPr/>
            </p:nvSpPr>
            <p:spPr>
              <a:xfrm>
                <a:off x="991312" y="1482286"/>
                <a:ext cx="996777" cy="196535"/>
              </a:xfrm>
              <a:prstGeom prst="rect">
                <a:avLst/>
              </a:prstGeom>
              <a:noFill/>
            </p:spPr>
            <p:txBody>
              <a:bodyPr wrap="square" lIns="91431" tIns="0" rIns="91431" bIns="0" rtlCol="0" anchor="t">
                <a:spAutoFit/>
              </a:bodyPr>
              <a:lstStyle/>
              <a:p>
                <a:r>
                  <a:rPr lang="zh-CN" altLang="en-US" sz="1600" b="1">
                    <a:solidFill>
                      <a:srgbClr val="202A36"/>
                    </a:solidFill>
                    <a:latin typeface="微软雅黑" panose="020B0503020204020204" pitchFamily="34" charset="-122"/>
                    <a:ea typeface="微软雅黑" panose="020B0503020204020204" pitchFamily="34" charset="-122"/>
                  </a:rPr>
                  <a:t>标题内容</a:t>
                </a:r>
                <a:endParaRPr lang="zh-CN" altLang="en-US" sz="1600" b="1" dirty="0">
                  <a:solidFill>
                    <a:srgbClr val="202A36"/>
                  </a:solidFill>
                  <a:latin typeface="微软雅黑" panose="020B0503020204020204" pitchFamily="34" charset="-122"/>
                  <a:ea typeface="微软雅黑" panose="020B0503020204020204" pitchFamily="34" charset="-122"/>
                </a:endParaRPr>
              </a:p>
            </p:txBody>
          </p:sp>
        </p:grpSp>
      </p:grpSp>
      <p:grpSp>
        <p:nvGrpSpPr>
          <p:cNvPr id="114" name="组合 113"/>
          <p:cNvGrpSpPr/>
          <p:nvPr/>
        </p:nvGrpSpPr>
        <p:grpSpPr>
          <a:xfrm>
            <a:off x="3802052" y="4292533"/>
            <a:ext cx="1624546" cy="889492"/>
            <a:chOff x="873900" y="1340833"/>
            <a:chExt cx="1166203" cy="820034"/>
          </a:xfrm>
        </p:grpSpPr>
        <p:sp>
          <p:nvSpPr>
            <p:cNvPr id="115" name="TextBox 170"/>
            <p:cNvSpPr txBox="1"/>
            <p:nvPr/>
          </p:nvSpPr>
          <p:spPr>
            <a:xfrm>
              <a:off x="873900" y="1767301"/>
              <a:ext cx="1166203" cy="393566"/>
            </a:xfrm>
            <a:prstGeom prst="rect">
              <a:avLst/>
            </a:prstGeom>
            <a:noFill/>
          </p:spPr>
          <p:txBody>
            <a:bodyPr wrap="square" lIns="91431" tIns="45715" rIns="91431" bIns="45715" rtlCol="0">
              <a:spAutoFit/>
            </a:bodyPr>
            <a:lstStyle/>
            <a:p>
              <a:pPr algn="ctr">
                <a:lnSpc>
                  <a:spcPct val="130000"/>
                </a:lnSpc>
              </a:pPr>
              <a:r>
                <a:rPr lang="zh-CN" altLang="en-US" sz="900">
                  <a:solidFill>
                    <a:srgbClr val="202A36"/>
                  </a:solidFill>
                  <a:latin typeface="+mj-ea"/>
                  <a:ea typeface="+mj-ea"/>
                </a:rPr>
                <a:t>您的内容打在这里，或者通过您的内容打在这里</a:t>
              </a:r>
              <a:endParaRPr lang="zh-CN" altLang="en-US" sz="900" dirty="0">
                <a:solidFill>
                  <a:srgbClr val="202A36"/>
                </a:solidFill>
                <a:latin typeface="+mj-ea"/>
                <a:ea typeface="+mj-ea"/>
              </a:endParaRPr>
            </a:p>
          </p:txBody>
        </p:sp>
        <p:grpSp>
          <p:nvGrpSpPr>
            <p:cNvPr id="116" name="组合 115"/>
            <p:cNvGrpSpPr/>
            <p:nvPr/>
          </p:nvGrpSpPr>
          <p:grpSpPr>
            <a:xfrm>
              <a:off x="947384" y="1340833"/>
              <a:ext cx="1008112" cy="427486"/>
              <a:chOff x="947384" y="1340833"/>
              <a:chExt cx="1008112" cy="427486"/>
            </a:xfrm>
          </p:grpSpPr>
          <p:cxnSp>
            <p:nvCxnSpPr>
              <p:cNvPr id="117" name="直接连接符 116"/>
              <p:cNvCxnSpPr/>
              <p:nvPr/>
            </p:nvCxnSpPr>
            <p:spPr>
              <a:xfrm>
                <a:off x="1481601" y="1340833"/>
                <a:ext cx="0" cy="200492"/>
              </a:xfrm>
              <a:prstGeom prst="line">
                <a:avLst/>
              </a:prstGeom>
              <a:ln>
                <a:solidFill>
                  <a:srgbClr val="202A36"/>
                </a:solidFill>
                <a:headEnd type="oval" w="sm" len="sm"/>
              </a:ln>
            </p:spPr>
            <p:style>
              <a:lnRef idx="1">
                <a:schemeClr val="accent1"/>
              </a:lnRef>
              <a:fillRef idx="0">
                <a:schemeClr val="accent1"/>
              </a:fillRef>
              <a:effectRef idx="0">
                <a:schemeClr val="accent1"/>
              </a:effectRef>
              <a:fontRef idx="minor">
                <a:schemeClr val="tx1"/>
              </a:fontRef>
            </p:style>
          </p:cxnSp>
          <p:sp>
            <p:nvSpPr>
              <p:cNvPr id="118" name="TextBox 173"/>
              <p:cNvSpPr txBox="1"/>
              <p:nvPr/>
            </p:nvSpPr>
            <p:spPr>
              <a:xfrm>
                <a:off x="947384" y="1541325"/>
                <a:ext cx="1008112" cy="226994"/>
              </a:xfrm>
              <a:prstGeom prst="rect">
                <a:avLst/>
              </a:prstGeom>
              <a:noFill/>
            </p:spPr>
            <p:txBody>
              <a:bodyPr wrap="square" lIns="91431" tIns="0" rIns="91431" bIns="0" rtlCol="0" anchor="t">
                <a:spAutoFit/>
              </a:bodyPr>
              <a:lstStyle/>
              <a:p>
                <a:r>
                  <a:rPr lang="zh-CN" altLang="en-US" sz="1600" b="1">
                    <a:solidFill>
                      <a:srgbClr val="202A36"/>
                    </a:solidFill>
                    <a:latin typeface="微软雅黑" panose="020B0503020204020204" pitchFamily="34" charset="-122"/>
                    <a:ea typeface="微软雅黑" panose="020B0503020204020204" pitchFamily="34" charset="-122"/>
                  </a:rPr>
                  <a:t>标题内容</a:t>
                </a:r>
                <a:endParaRPr lang="zh-CN" altLang="en-US" sz="1600" b="1" dirty="0">
                  <a:solidFill>
                    <a:srgbClr val="202A36"/>
                  </a:solidFill>
                  <a:latin typeface="微软雅黑" panose="020B0503020204020204" pitchFamily="34" charset="-122"/>
                  <a:ea typeface="微软雅黑" panose="020B0503020204020204" pitchFamily="34" charset="-122"/>
                </a:endParaRPr>
              </a:p>
            </p:txBody>
          </p:sp>
        </p:grpSp>
      </p:grpSp>
      <p:grpSp>
        <p:nvGrpSpPr>
          <p:cNvPr id="119" name="组合 118"/>
          <p:cNvGrpSpPr/>
          <p:nvPr/>
        </p:nvGrpSpPr>
        <p:grpSpPr>
          <a:xfrm>
            <a:off x="6319725" y="4287859"/>
            <a:ext cx="1624546" cy="954807"/>
            <a:chOff x="873900" y="1280618"/>
            <a:chExt cx="1166203" cy="880249"/>
          </a:xfrm>
        </p:grpSpPr>
        <p:sp>
          <p:nvSpPr>
            <p:cNvPr id="120" name="TextBox 175"/>
            <p:cNvSpPr txBox="1"/>
            <p:nvPr/>
          </p:nvSpPr>
          <p:spPr>
            <a:xfrm>
              <a:off x="873900" y="1767301"/>
              <a:ext cx="1166203" cy="393566"/>
            </a:xfrm>
            <a:prstGeom prst="rect">
              <a:avLst/>
            </a:prstGeom>
            <a:noFill/>
          </p:spPr>
          <p:txBody>
            <a:bodyPr wrap="square" lIns="91431" tIns="45715" rIns="91431" bIns="45715" rtlCol="0">
              <a:spAutoFit/>
            </a:bodyPr>
            <a:lstStyle/>
            <a:p>
              <a:pPr algn="ctr">
                <a:lnSpc>
                  <a:spcPct val="130000"/>
                </a:lnSpc>
              </a:pPr>
              <a:r>
                <a:rPr lang="zh-CN" altLang="en-US" sz="900">
                  <a:solidFill>
                    <a:srgbClr val="202A36"/>
                  </a:solidFill>
                  <a:latin typeface="+mj-ea"/>
                  <a:ea typeface="+mj-ea"/>
                </a:rPr>
                <a:t>您的内容打在这里，或者通过您的内容打在这里</a:t>
              </a:r>
              <a:endParaRPr lang="zh-CN" altLang="en-US" sz="900" dirty="0">
                <a:solidFill>
                  <a:srgbClr val="202A36"/>
                </a:solidFill>
                <a:latin typeface="+mj-ea"/>
                <a:ea typeface="+mj-ea"/>
              </a:endParaRPr>
            </a:p>
          </p:txBody>
        </p:sp>
        <p:grpSp>
          <p:nvGrpSpPr>
            <p:cNvPr id="121" name="组合 120"/>
            <p:cNvGrpSpPr/>
            <p:nvPr/>
          </p:nvGrpSpPr>
          <p:grpSpPr>
            <a:xfrm>
              <a:off x="947384" y="1280618"/>
              <a:ext cx="1008112" cy="487701"/>
              <a:chOff x="947384" y="1280618"/>
              <a:chExt cx="1008112" cy="487701"/>
            </a:xfrm>
          </p:grpSpPr>
          <p:cxnSp>
            <p:nvCxnSpPr>
              <p:cNvPr id="122" name="直接连接符 121"/>
              <p:cNvCxnSpPr/>
              <p:nvPr/>
            </p:nvCxnSpPr>
            <p:spPr>
              <a:xfrm>
                <a:off x="1481601" y="1280618"/>
                <a:ext cx="0" cy="200492"/>
              </a:xfrm>
              <a:prstGeom prst="line">
                <a:avLst/>
              </a:prstGeom>
              <a:ln>
                <a:solidFill>
                  <a:srgbClr val="202A36"/>
                </a:solidFill>
                <a:headEnd type="oval" w="sm" len="sm"/>
              </a:ln>
            </p:spPr>
            <p:style>
              <a:lnRef idx="1">
                <a:schemeClr val="accent1"/>
              </a:lnRef>
              <a:fillRef idx="0">
                <a:schemeClr val="accent1"/>
              </a:fillRef>
              <a:effectRef idx="0">
                <a:schemeClr val="accent1"/>
              </a:effectRef>
              <a:fontRef idx="minor">
                <a:schemeClr val="tx1"/>
              </a:fontRef>
            </p:style>
          </p:cxnSp>
          <p:sp>
            <p:nvSpPr>
              <p:cNvPr id="123" name="TextBox 178"/>
              <p:cNvSpPr txBox="1"/>
              <p:nvPr/>
            </p:nvSpPr>
            <p:spPr>
              <a:xfrm>
                <a:off x="947384" y="1541325"/>
                <a:ext cx="1008112" cy="226994"/>
              </a:xfrm>
              <a:prstGeom prst="rect">
                <a:avLst/>
              </a:prstGeom>
              <a:noFill/>
            </p:spPr>
            <p:txBody>
              <a:bodyPr wrap="square" lIns="91431" tIns="0" rIns="91431" bIns="0" rtlCol="0" anchor="t">
                <a:spAutoFit/>
              </a:bodyPr>
              <a:lstStyle/>
              <a:p>
                <a:r>
                  <a:rPr lang="zh-CN" altLang="en-US" sz="1600" b="1">
                    <a:solidFill>
                      <a:srgbClr val="202A36"/>
                    </a:solidFill>
                    <a:latin typeface="微软雅黑" panose="020B0503020204020204" pitchFamily="34" charset="-122"/>
                    <a:ea typeface="微软雅黑" panose="020B0503020204020204" pitchFamily="34" charset="-122"/>
                  </a:rPr>
                  <a:t>标题内容</a:t>
                </a:r>
                <a:endParaRPr lang="zh-CN" altLang="en-US" sz="1600" b="1" dirty="0">
                  <a:solidFill>
                    <a:srgbClr val="202A36"/>
                  </a:solidFill>
                  <a:latin typeface="微软雅黑" panose="020B0503020204020204" pitchFamily="34" charset="-122"/>
                  <a:ea typeface="微软雅黑" panose="020B0503020204020204" pitchFamily="34" charset="-122"/>
                </a:endParaRPr>
              </a:p>
            </p:txBody>
          </p:sp>
        </p:grpSp>
      </p:grpSp>
      <p:grpSp>
        <p:nvGrpSpPr>
          <p:cNvPr id="124" name="组合 123"/>
          <p:cNvGrpSpPr/>
          <p:nvPr/>
        </p:nvGrpSpPr>
        <p:grpSpPr>
          <a:xfrm>
            <a:off x="8665775" y="4353173"/>
            <a:ext cx="1762341" cy="889492"/>
            <a:chOff x="873900" y="1340833"/>
            <a:chExt cx="1265121" cy="820034"/>
          </a:xfrm>
        </p:grpSpPr>
        <p:sp>
          <p:nvSpPr>
            <p:cNvPr id="125" name="TextBox 175"/>
            <p:cNvSpPr txBox="1"/>
            <p:nvPr/>
          </p:nvSpPr>
          <p:spPr>
            <a:xfrm>
              <a:off x="873900" y="1767301"/>
              <a:ext cx="1166203" cy="393566"/>
            </a:xfrm>
            <a:prstGeom prst="rect">
              <a:avLst/>
            </a:prstGeom>
            <a:noFill/>
          </p:spPr>
          <p:txBody>
            <a:bodyPr wrap="square" lIns="91431" tIns="45715" rIns="91431" bIns="45715" rtlCol="0">
              <a:spAutoFit/>
            </a:bodyPr>
            <a:lstStyle/>
            <a:p>
              <a:pPr algn="ctr">
                <a:lnSpc>
                  <a:spcPct val="130000"/>
                </a:lnSpc>
              </a:pPr>
              <a:r>
                <a:rPr lang="zh-CN" altLang="en-US" sz="900">
                  <a:solidFill>
                    <a:srgbClr val="202A36"/>
                  </a:solidFill>
                  <a:latin typeface="+mj-ea"/>
                  <a:ea typeface="+mj-ea"/>
                </a:rPr>
                <a:t>您的内容打在这里，或者通过您的内容打在这里</a:t>
              </a:r>
              <a:endParaRPr lang="zh-CN" altLang="en-US" sz="900" dirty="0">
                <a:solidFill>
                  <a:srgbClr val="202A36"/>
                </a:solidFill>
                <a:latin typeface="+mj-ea"/>
                <a:ea typeface="+mj-ea"/>
              </a:endParaRPr>
            </a:p>
          </p:txBody>
        </p:sp>
        <p:grpSp>
          <p:nvGrpSpPr>
            <p:cNvPr id="126" name="组合 125"/>
            <p:cNvGrpSpPr/>
            <p:nvPr/>
          </p:nvGrpSpPr>
          <p:grpSpPr>
            <a:xfrm>
              <a:off x="1130909" y="1340833"/>
              <a:ext cx="1008112" cy="427486"/>
              <a:chOff x="1130909" y="1340833"/>
              <a:chExt cx="1008112" cy="427486"/>
            </a:xfrm>
          </p:grpSpPr>
          <p:cxnSp>
            <p:nvCxnSpPr>
              <p:cNvPr id="127" name="直接连接符 126"/>
              <p:cNvCxnSpPr/>
              <p:nvPr/>
            </p:nvCxnSpPr>
            <p:spPr>
              <a:xfrm>
                <a:off x="1481601" y="1340833"/>
                <a:ext cx="0" cy="200492"/>
              </a:xfrm>
              <a:prstGeom prst="line">
                <a:avLst/>
              </a:prstGeom>
              <a:ln>
                <a:solidFill>
                  <a:srgbClr val="202A36"/>
                </a:solidFill>
                <a:headEnd type="oval" w="sm" len="sm"/>
              </a:ln>
            </p:spPr>
            <p:style>
              <a:lnRef idx="1">
                <a:schemeClr val="accent1"/>
              </a:lnRef>
              <a:fillRef idx="0">
                <a:schemeClr val="accent1"/>
              </a:fillRef>
              <a:effectRef idx="0">
                <a:schemeClr val="accent1"/>
              </a:effectRef>
              <a:fontRef idx="minor">
                <a:schemeClr val="tx1"/>
              </a:fontRef>
            </p:style>
          </p:cxnSp>
          <p:sp>
            <p:nvSpPr>
              <p:cNvPr id="128" name="TextBox 178"/>
              <p:cNvSpPr txBox="1"/>
              <p:nvPr/>
            </p:nvSpPr>
            <p:spPr>
              <a:xfrm>
                <a:off x="1130909" y="1541325"/>
                <a:ext cx="1008112" cy="226994"/>
              </a:xfrm>
              <a:prstGeom prst="rect">
                <a:avLst/>
              </a:prstGeom>
              <a:noFill/>
            </p:spPr>
            <p:txBody>
              <a:bodyPr wrap="square" lIns="91431" tIns="0" rIns="91431" bIns="0" rtlCol="0" anchor="t">
                <a:spAutoFit/>
              </a:bodyPr>
              <a:lstStyle/>
              <a:p>
                <a:r>
                  <a:rPr lang="zh-CN" altLang="en-US" sz="1600" b="1">
                    <a:solidFill>
                      <a:srgbClr val="202A36"/>
                    </a:solidFill>
                    <a:latin typeface="微软雅黑" panose="020B0503020204020204" pitchFamily="34" charset="-122"/>
                    <a:ea typeface="微软雅黑" panose="020B0503020204020204" pitchFamily="34" charset="-122"/>
                  </a:rPr>
                  <a:t>标题内容</a:t>
                </a:r>
                <a:endParaRPr lang="zh-CN" altLang="en-US" sz="1600" b="1" dirty="0">
                  <a:solidFill>
                    <a:srgbClr val="202A36"/>
                  </a:solidFill>
                  <a:latin typeface="微软雅黑" panose="020B0503020204020204" pitchFamily="34" charset="-122"/>
                  <a:ea typeface="微软雅黑" panose="020B0503020204020204" pitchFamily="34" charset="-122"/>
                </a:endParaRPr>
              </a:p>
            </p:txBody>
          </p:sp>
        </p:grpSp>
      </p:grpSp>
      <p:grpSp>
        <p:nvGrpSpPr>
          <p:cNvPr id="2" name="组合 1"/>
          <p:cNvGrpSpPr/>
          <p:nvPr/>
        </p:nvGrpSpPr>
        <p:grpSpPr>
          <a:xfrm>
            <a:off x="1817915" y="3683727"/>
            <a:ext cx="8989380" cy="118306"/>
            <a:chOff x="2351315" y="3683727"/>
            <a:chExt cx="8989380" cy="118306"/>
          </a:xfrm>
          <a:solidFill>
            <a:schemeClr val="bg2">
              <a:lumMod val="25000"/>
            </a:schemeClr>
          </a:solidFill>
        </p:grpSpPr>
        <p:sp>
          <p:nvSpPr>
            <p:cNvPr id="31" name="矩形 30"/>
            <p:cNvSpPr/>
            <p:nvPr/>
          </p:nvSpPr>
          <p:spPr>
            <a:xfrm>
              <a:off x="2351315" y="3683727"/>
              <a:ext cx="901414" cy="11830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92343" tIns="46172" rIns="92343" bIns="46172" rtlCol="0" anchor="ctr"/>
            <a:lstStyle/>
            <a:p>
              <a:pPr algn="ctr"/>
              <a:endParaRPr lang="zh-CN" altLang="en-US">
                <a:latin typeface="+mj-ea"/>
                <a:ea typeface="+mj-ea"/>
              </a:endParaRPr>
            </a:p>
          </p:txBody>
        </p:sp>
        <p:sp>
          <p:nvSpPr>
            <p:cNvPr id="129" name="矩形 128"/>
            <p:cNvSpPr/>
            <p:nvPr/>
          </p:nvSpPr>
          <p:spPr>
            <a:xfrm>
              <a:off x="4280760" y="3683727"/>
              <a:ext cx="425830" cy="11830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92343" tIns="46172" rIns="92343" bIns="46172" rtlCol="0" anchor="ctr"/>
            <a:lstStyle/>
            <a:p>
              <a:pPr algn="ctr"/>
              <a:endParaRPr lang="zh-CN" altLang="en-US">
                <a:latin typeface="+mj-ea"/>
                <a:ea typeface="+mj-ea"/>
              </a:endParaRPr>
            </a:p>
          </p:txBody>
        </p:sp>
        <p:sp>
          <p:nvSpPr>
            <p:cNvPr id="130" name="矩形 129"/>
            <p:cNvSpPr/>
            <p:nvPr/>
          </p:nvSpPr>
          <p:spPr>
            <a:xfrm>
              <a:off x="5707536" y="3683727"/>
              <a:ext cx="425830" cy="11830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92343" tIns="46172" rIns="92343" bIns="46172" rtlCol="0" anchor="ctr"/>
            <a:lstStyle/>
            <a:p>
              <a:pPr algn="ctr"/>
              <a:endParaRPr lang="zh-CN" altLang="en-US">
                <a:latin typeface="+mj-ea"/>
                <a:ea typeface="+mj-ea"/>
              </a:endParaRPr>
            </a:p>
          </p:txBody>
        </p:sp>
        <p:sp>
          <p:nvSpPr>
            <p:cNvPr id="131" name="矩形 130"/>
            <p:cNvSpPr/>
            <p:nvPr/>
          </p:nvSpPr>
          <p:spPr>
            <a:xfrm>
              <a:off x="7196931" y="3683727"/>
              <a:ext cx="153605" cy="11830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92343" tIns="46172" rIns="92343" bIns="46172" rtlCol="0" anchor="ctr"/>
            <a:lstStyle/>
            <a:p>
              <a:pPr algn="ctr"/>
              <a:endParaRPr lang="zh-CN" altLang="en-US">
                <a:latin typeface="+mj-ea"/>
                <a:ea typeface="+mj-ea"/>
              </a:endParaRPr>
            </a:p>
          </p:txBody>
        </p:sp>
        <p:sp>
          <p:nvSpPr>
            <p:cNvPr id="132" name="矩形 131"/>
            <p:cNvSpPr/>
            <p:nvPr/>
          </p:nvSpPr>
          <p:spPr>
            <a:xfrm>
              <a:off x="8073705" y="3683727"/>
              <a:ext cx="153605" cy="11830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92343" tIns="46172" rIns="92343" bIns="46172" rtlCol="0" anchor="ctr"/>
            <a:lstStyle/>
            <a:p>
              <a:pPr algn="ctr"/>
              <a:endParaRPr lang="zh-CN" altLang="en-US">
                <a:latin typeface="+mj-ea"/>
                <a:ea typeface="+mj-ea"/>
              </a:endParaRPr>
            </a:p>
          </p:txBody>
        </p:sp>
        <p:sp>
          <p:nvSpPr>
            <p:cNvPr id="133" name="矩形 132"/>
            <p:cNvSpPr/>
            <p:nvPr/>
          </p:nvSpPr>
          <p:spPr>
            <a:xfrm>
              <a:off x="9223213" y="3683727"/>
              <a:ext cx="153605" cy="11830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92343" tIns="46172" rIns="92343" bIns="46172" rtlCol="0" anchor="ctr"/>
            <a:lstStyle/>
            <a:p>
              <a:pPr algn="ctr"/>
              <a:endParaRPr lang="zh-CN" altLang="en-US">
                <a:latin typeface="+mj-ea"/>
                <a:ea typeface="+mj-ea"/>
              </a:endParaRPr>
            </a:p>
          </p:txBody>
        </p:sp>
        <p:sp>
          <p:nvSpPr>
            <p:cNvPr id="134" name="矩形 133"/>
            <p:cNvSpPr/>
            <p:nvPr/>
          </p:nvSpPr>
          <p:spPr>
            <a:xfrm>
              <a:off x="10670116" y="3683727"/>
              <a:ext cx="670579" cy="11830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92343" tIns="46172" rIns="92343" bIns="46172" rtlCol="0" anchor="ctr"/>
            <a:lstStyle/>
            <a:p>
              <a:pPr algn="ctr"/>
              <a:endParaRPr lang="zh-CN" altLang="en-US">
                <a:latin typeface="+mj-ea"/>
                <a:ea typeface="+mj-ea"/>
              </a:endParaRPr>
            </a:p>
          </p:txBody>
        </p:sp>
      </p:grpSp>
      <p:grpSp>
        <p:nvGrpSpPr>
          <p:cNvPr id="135" name="组合 134"/>
          <p:cNvGrpSpPr/>
          <p:nvPr/>
        </p:nvGrpSpPr>
        <p:grpSpPr>
          <a:xfrm>
            <a:off x="2279893" y="2158525"/>
            <a:ext cx="1575314" cy="965418"/>
            <a:chOff x="873900" y="1541325"/>
            <a:chExt cx="1166203" cy="814401"/>
          </a:xfrm>
        </p:grpSpPr>
        <p:sp>
          <p:nvSpPr>
            <p:cNvPr id="136" name="TextBox 150"/>
            <p:cNvSpPr txBox="1"/>
            <p:nvPr/>
          </p:nvSpPr>
          <p:spPr>
            <a:xfrm>
              <a:off x="873900" y="1767302"/>
              <a:ext cx="1166203" cy="360123"/>
            </a:xfrm>
            <a:prstGeom prst="rect">
              <a:avLst/>
            </a:prstGeom>
            <a:noFill/>
          </p:spPr>
          <p:txBody>
            <a:bodyPr wrap="square" lIns="91431" tIns="45715" rIns="91431" bIns="45715" rtlCol="0">
              <a:spAutoFit/>
            </a:bodyPr>
            <a:lstStyle/>
            <a:p>
              <a:pPr algn="ctr">
                <a:lnSpc>
                  <a:spcPct val="130000"/>
                </a:lnSpc>
              </a:pPr>
              <a:r>
                <a:rPr lang="zh-CN" altLang="en-US" sz="900">
                  <a:solidFill>
                    <a:srgbClr val="202A36"/>
                  </a:solidFill>
                  <a:latin typeface="+mj-ea"/>
                  <a:ea typeface="+mj-ea"/>
                </a:rPr>
                <a:t>您的内容打在这里，或者通过您的内容打在这里</a:t>
              </a:r>
              <a:endParaRPr lang="zh-CN" altLang="en-US" sz="900" dirty="0">
                <a:solidFill>
                  <a:srgbClr val="202A36"/>
                </a:solidFill>
                <a:latin typeface="+mj-ea"/>
                <a:ea typeface="+mj-ea"/>
              </a:endParaRPr>
            </a:p>
          </p:txBody>
        </p:sp>
        <p:grpSp>
          <p:nvGrpSpPr>
            <p:cNvPr id="137" name="组合 136"/>
            <p:cNvGrpSpPr/>
            <p:nvPr/>
          </p:nvGrpSpPr>
          <p:grpSpPr>
            <a:xfrm>
              <a:off x="947384" y="1541325"/>
              <a:ext cx="1008112" cy="814401"/>
              <a:chOff x="947384" y="1541325"/>
              <a:chExt cx="1008112" cy="814401"/>
            </a:xfrm>
          </p:grpSpPr>
          <p:cxnSp>
            <p:nvCxnSpPr>
              <p:cNvPr id="138" name="直接连接符 137"/>
              <p:cNvCxnSpPr/>
              <p:nvPr/>
            </p:nvCxnSpPr>
            <p:spPr>
              <a:xfrm flipV="1">
                <a:off x="1481601" y="2139702"/>
                <a:ext cx="0" cy="216024"/>
              </a:xfrm>
              <a:prstGeom prst="line">
                <a:avLst/>
              </a:prstGeom>
              <a:ln>
                <a:solidFill>
                  <a:srgbClr val="202A36"/>
                </a:solidFill>
                <a:headEnd type="oval" w="sm" len="sm"/>
              </a:ln>
            </p:spPr>
            <p:style>
              <a:lnRef idx="1">
                <a:schemeClr val="accent1"/>
              </a:lnRef>
              <a:fillRef idx="0">
                <a:schemeClr val="accent1"/>
              </a:fillRef>
              <a:effectRef idx="0">
                <a:schemeClr val="accent1"/>
              </a:effectRef>
              <a:fontRef idx="minor">
                <a:schemeClr val="tx1"/>
              </a:fontRef>
            </p:style>
          </p:cxnSp>
          <p:sp>
            <p:nvSpPr>
              <p:cNvPr id="139" name="TextBox 153"/>
              <p:cNvSpPr txBox="1"/>
              <p:nvPr/>
            </p:nvSpPr>
            <p:spPr>
              <a:xfrm>
                <a:off x="947384" y="1541325"/>
                <a:ext cx="1008112" cy="207706"/>
              </a:xfrm>
              <a:prstGeom prst="rect">
                <a:avLst/>
              </a:prstGeom>
              <a:noFill/>
            </p:spPr>
            <p:txBody>
              <a:bodyPr wrap="square" lIns="91431" tIns="0" rIns="91431" bIns="0" rtlCol="0" anchor="t">
                <a:spAutoFit/>
              </a:bodyPr>
              <a:lstStyle/>
              <a:p>
                <a:r>
                  <a:rPr lang="zh-CN" altLang="en-US" sz="1600" b="1">
                    <a:solidFill>
                      <a:srgbClr val="202A36"/>
                    </a:solidFill>
                    <a:latin typeface="微软雅黑" panose="020B0503020204020204" pitchFamily="34" charset="-122"/>
                    <a:ea typeface="微软雅黑" panose="020B0503020204020204" pitchFamily="34" charset="-122"/>
                  </a:rPr>
                  <a:t>标题内容</a:t>
                </a:r>
                <a:endParaRPr lang="zh-CN" altLang="en-US" sz="1600" b="1" dirty="0">
                  <a:solidFill>
                    <a:srgbClr val="202A36"/>
                  </a:solidFill>
                  <a:latin typeface="微软雅黑" panose="020B0503020204020204" pitchFamily="34" charset="-122"/>
                  <a:ea typeface="微软雅黑" panose="020B0503020204020204" pitchFamily="34" charset="-122"/>
                </a:endParaRPr>
              </a:p>
            </p:txBody>
          </p:sp>
        </p:grpSp>
      </p:grpSp>
      <p:sp>
        <p:nvSpPr>
          <p:cNvPr id="140" name="Freeform 7"/>
          <p:cNvSpPr>
            <a:spLocks noEditPoints="1"/>
          </p:cNvSpPr>
          <p:nvPr/>
        </p:nvSpPr>
        <p:spPr bwMode="auto">
          <a:xfrm>
            <a:off x="8024118" y="3475580"/>
            <a:ext cx="365061" cy="491905"/>
          </a:xfrm>
          <a:custGeom>
            <a:avLst/>
            <a:gdLst>
              <a:gd name="T0" fmla="*/ 107 w 243"/>
              <a:gd name="T1" fmla="*/ 147 h 327"/>
              <a:gd name="T2" fmla="*/ 152 w 243"/>
              <a:gd name="T3" fmla="*/ 6 h 327"/>
              <a:gd name="T4" fmla="*/ 84 w 243"/>
              <a:gd name="T5" fmla="*/ 300 h 327"/>
              <a:gd name="T6" fmla="*/ 120 w 243"/>
              <a:gd name="T7" fmla="*/ 154 h 327"/>
              <a:gd name="T8" fmla="*/ 187 w 243"/>
              <a:gd name="T9" fmla="*/ 170 h 327"/>
              <a:gd name="T10" fmla="*/ 107 w 243"/>
              <a:gd name="T11" fmla="*/ 206 h 327"/>
              <a:gd name="T12" fmla="*/ 134 w 243"/>
              <a:gd name="T13" fmla="*/ 186 h 327"/>
              <a:gd name="T14" fmla="*/ 161 w 243"/>
              <a:gd name="T15" fmla="*/ 186 h 327"/>
              <a:gd name="T16" fmla="*/ 156 w 243"/>
              <a:gd name="T17" fmla="*/ 106 h 327"/>
              <a:gd name="T18" fmla="*/ 125 w 243"/>
              <a:gd name="T19" fmla="*/ 110 h 327"/>
              <a:gd name="T20" fmla="*/ 132 w 243"/>
              <a:gd name="T21" fmla="*/ 108 h 327"/>
              <a:gd name="T22" fmla="*/ 93 w 243"/>
              <a:gd name="T23" fmla="*/ 129 h 327"/>
              <a:gd name="T24" fmla="*/ 105 w 243"/>
              <a:gd name="T25" fmla="*/ 126 h 327"/>
              <a:gd name="T26" fmla="*/ 95 w 243"/>
              <a:gd name="T27" fmla="*/ 127 h 327"/>
              <a:gd name="T28" fmla="*/ 110 w 243"/>
              <a:gd name="T29" fmla="*/ 112 h 327"/>
              <a:gd name="T30" fmla="*/ 117 w 243"/>
              <a:gd name="T31" fmla="*/ 120 h 327"/>
              <a:gd name="T32" fmla="*/ 129 w 243"/>
              <a:gd name="T33" fmla="*/ 116 h 327"/>
              <a:gd name="T34" fmla="*/ 136 w 243"/>
              <a:gd name="T35" fmla="*/ 123 h 327"/>
              <a:gd name="T36" fmla="*/ 140 w 243"/>
              <a:gd name="T37" fmla="*/ 115 h 327"/>
              <a:gd name="T38" fmla="*/ 158 w 243"/>
              <a:gd name="T39" fmla="*/ 110 h 327"/>
              <a:gd name="T40" fmla="*/ 167 w 243"/>
              <a:gd name="T41" fmla="*/ 163 h 327"/>
              <a:gd name="T42" fmla="*/ 158 w 243"/>
              <a:gd name="T43" fmla="*/ 178 h 327"/>
              <a:gd name="T44" fmla="*/ 150 w 243"/>
              <a:gd name="T45" fmla="*/ 188 h 327"/>
              <a:gd name="T46" fmla="*/ 148 w 243"/>
              <a:gd name="T47" fmla="*/ 201 h 327"/>
              <a:gd name="T48" fmla="*/ 143 w 243"/>
              <a:gd name="T49" fmla="*/ 175 h 327"/>
              <a:gd name="T50" fmla="*/ 130 w 243"/>
              <a:gd name="T51" fmla="*/ 174 h 327"/>
              <a:gd name="T52" fmla="*/ 117 w 243"/>
              <a:gd name="T53" fmla="*/ 168 h 327"/>
              <a:gd name="T54" fmla="*/ 107 w 243"/>
              <a:gd name="T55" fmla="*/ 166 h 327"/>
              <a:gd name="T56" fmla="*/ 112 w 243"/>
              <a:gd name="T57" fmla="*/ 187 h 327"/>
              <a:gd name="T58" fmla="*/ 99 w 243"/>
              <a:gd name="T59" fmla="*/ 212 h 327"/>
              <a:gd name="T60" fmla="*/ 88 w 243"/>
              <a:gd name="T61" fmla="*/ 192 h 327"/>
              <a:gd name="T62" fmla="*/ 72 w 243"/>
              <a:gd name="T63" fmla="*/ 172 h 327"/>
              <a:gd name="T64" fmla="*/ 83 w 243"/>
              <a:gd name="T65" fmla="*/ 152 h 327"/>
              <a:gd name="T66" fmla="*/ 106 w 243"/>
              <a:gd name="T67" fmla="*/ 160 h 327"/>
              <a:gd name="T68" fmla="*/ 98 w 243"/>
              <a:gd name="T69" fmla="*/ 150 h 327"/>
              <a:gd name="T70" fmla="*/ 90 w 243"/>
              <a:gd name="T71" fmla="*/ 145 h 327"/>
              <a:gd name="T72" fmla="*/ 85 w 243"/>
              <a:gd name="T73" fmla="*/ 141 h 327"/>
              <a:gd name="T74" fmla="*/ 82 w 243"/>
              <a:gd name="T75" fmla="*/ 112 h 327"/>
              <a:gd name="T76" fmla="*/ 83 w 243"/>
              <a:gd name="T77" fmla="*/ 135 h 327"/>
              <a:gd name="T78" fmla="*/ 86 w 243"/>
              <a:gd name="T79" fmla="*/ 125 h 327"/>
              <a:gd name="T80" fmla="*/ 80 w 243"/>
              <a:gd name="T81" fmla="*/ 83 h 327"/>
              <a:gd name="T82" fmla="*/ 80 w 243"/>
              <a:gd name="T83" fmla="*/ 98 h 327"/>
              <a:gd name="T84" fmla="*/ 70 w 243"/>
              <a:gd name="T85" fmla="*/ 108 h 327"/>
              <a:gd name="T86" fmla="*/ 55 w 243"/>
              <a:gd name="T87" fmla="*/ 105 h 327"/>
              <a:gd name="T88" fmla="*/ 48 w 243"/>
              <a:gd name="T89" fmla="*/ 130 h 327"/>
              <a:gd name="T90" fmla="*/ 45 w 243"/>
              <a:gd name="T91" fmla="*/ 96 h 327"/>
              <a:gd name="T92" fmla="*/ 45 w 243"/>
              <a:gd name="T93" fmla="*/ 108 h 327"/>
              <a:gd name="T94" fmla="*/ 31 w 243"/>
              <a:gd name="T95" fmla="*/ 114 h 327"/>
              <a:gd name="T96" fmla="*/ 44 w 243"/>
              <a:gd name="T97" fmla="*/ 115 h 327"/>
              <a:gd name="T98" fmla="*/ 43 w 243"/>
              <a:gd name="T99" fmla="*/ 126 h 327"/>
              <a:gd name="T100" fmla="*/ 31 w 243"/>
              <a:gd name="T101" fmla="*/ 142 h 327"/>
              <a:gd name="T102" fmla="*/ 47 w 243"/>
              <a:gd name="T103" fmla="*/ 132 h 327"/>
              <a:gd name="T104" fmla="*/ 31 w 243"/>
              <a:gd name="T105" fmla="*/ 155 h 327"/>
              <a:gd name="T106" fmla="*/ 30 w 243"/>
              <a:gd name="T107" fmla="*/ 164 h 327"/>
              <a:gd name="T108" fmla="*/ 43 w 243"/>
              <a:gd name="T109" fmla="*/ 169 h 327"/>
              <a:gd name="T110" fmla="*/ 54 w 243"/>
              <a:gd name="T111" fmla="*/ 190 h 327"/>
              <a:gd name="T112" fmla="*/ 27 w 243"/>
              <a:gd name="T113" fmla="*/ 171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43" h="327">
                <a:moveTo>
                  <a:pt x="105" y="149"/>
                </a:moveTo>
                <a:cubicBezTo>
                  <a:pt x="106" y="149"/>
                  <a:pt x="109" y="149"/>
                  <a:pt x="109" y="150"/>
                </a:cubicBezTo>
                <a:cubicBezTo>
                  <a:pt x="110" y="150"/>
                  <a:pt x="110" y="151"/>
                  <a:pt x="110" y="151"/>
                </a:cubicBezTo>
                <a:cubicBezTo>
                  <a:pt x="111" y="151"/>
                  <a:pt x="112" y="151"/>
                  <a:pt x="112" y="151"/>
                </a:cubicBezTo>
                <a:cubicBezTo>
                  <a:pt x="112" y="150"/>
                  <a:pt x="112" y="151"/>
                  <a:pt x="112" y="150"/>
                </a:cubicBezTo>
                <a:cubicBezTo>
                  <a:pt x="112" y="149"/>
                  <a:pt x="111" y="148"/>
                  <a:pt x="110" y="146"/>
                </a:cubicBezTo>
                <a:cubicBezTo>
                  <a:pt x="111" y="145"/>
                  <a:pt x="111" y="145"/>
                  <a:pt x="111" y="145"/>
                </a:cubicBezTo>
                <a:cubicBezTo>
                  <a:pt x="111" y="145"/>
                  <a:pt x="110" y="145"/>
                  <a:pt x="109" y="145"/>
                </a:cubicBezTo>
                <a:cubicBezTo>
                  <a:pt x="109" y="146"/>
                  <a:pt x="109" y="146"/>
                  <a:pt x="109" y="146"/>
                </a:cubicBezTo>
                <a:cubicBezTo>
                  <a:pt x="108" y="147"/>
                  <a:pt x="108" y="147"/>
                  <a:pt x="107" y="147"/>
                </a:cubicBezTo>
                <a:cubicBezTo>
                  <a:pt x="107" y="146"/>
                  <a:pt x="107" y="146"/>
                  <a:pt x="107" y="145"/>
                </a:cubicBezTo>
                <a:cubicBezTo>
                  <a:pt x="107" y="145"/>
                  <a:pt x="107" y="145"/>
                  <a:pt x="106" y="144"/>
                </a:cubicBezTo>
                <a:cubicBezTo>
                  <a:pt x="105" y="145"/>
                  <a:pt x="105" y="146"/>
                  <a:pt x="104" y="147"/>
                </a:cubicBezTo>
                <a:cubicBezTo>
                  <a:pt x="104" y="147"/>
                  <a:pt x="104" y="147"/>
                  <a:pt x="104" y="148"/>
                </a:cubicBezTo>
                <a:cubicBezTo>
                  <a:pt x="104" y="149"/>
                  <a:pt x="104" y="149"/>
                  <a:pt x="104" y="150"/>
                </a:cubicBezTo>
                <a:cubicBezTo>
                  <a:pt x="104" y="150"/>
                  <a:pt x="105" y="149"/>
                  <a:pt x="105" y="149"/>
                </a:cubicBezTo>
                <a:close/>
                <a:moveTo>
                  <a:pt x="139" y="22"/>
                </a:moveTo>
                <a:cubicBezTo>
                  <a:pt x="140" y="15"/>
                  <a:pt x="140" y="15"/>
                  <a:pt x="140" y="15"/>
                </a:cubicBezTo>
                <a:cubicBezTo>
                  <a:pt x="149" y="17"/>
                  <a:pt x="149" y="17"/>
                  <a:pt x="149" y="17"/>
                </a:cubicBezTo>
                <a:cubicBezTo>
                  <a:pt x="152" y="6"/>
                  <a:pt x="152" y="6"/>
                  <a:pt x="152" y="6"/>
                </a:cubicBezTo>
                <a:cubicBezTo>
                  <a:pt x="120" y="0"/>
                  <a:pt x="120" y="0"/>
                  <a:pt x="120" y="0"/>
                </a:cubicBezTo>
                <a:cubicBezTo>
                  <a:pt x="118" y="11"/>
                  <a:pt x="118" y="11"/>
                  <a:pt x="118" y="11"/>
                </a:cubicBezTo>
                <a:cubicBezTo>
                  <a:pt x="125" y="12"/>
                  <a:pt x="125" y="12"/>
                  <a:pt x="125" y="12"/>
                </a:cubicBezTo>
                <a:cubicBezTo>
                  <a:pt x="122" y="28"/>
                  <a:pt x="122" y="28"/>
                  <a:pt x="122" y="28"/>
                </a:cubicBezTo>
                <a:cubicBezTo>
                  <a:pt x="119" y="44"/>
                  <a:pt x="119" y="44"/>
                  <a:pt x="119" y="44"/>
                </a:cubicBezTo>
                <a:cubicBezTo>
                  <a:pt x="178" y="57"/>
                  <a:pt x="215" y="114"/>
                  <a:pt x="203" y="173"/>
                </a:cubicBezTo>
                <a:cubicBezTo>
                  <a:pt x="191" y="232"/>
                  <a:pt x="133" y="270"/>
                  <a:pt x="74" y="257"/>
                </a:cubicBezTo>
                <a:cubicBezTo>
                  <a:pt x="68" y="283"/>
                  <a:pt x="68" y="283"/>
                  <a:pt x="68" y="283"/>
                </a:cubicBezTo>
                <a:cubicBezTo>
                  <a:pt x="74" y="284"/>
                  <a:pt x="79" y="285"/>
                  <a:pt x="84" y="286"/>
                </a:cubicBezTo>
                <a:cubicBezTo>
                  <a:pt x="84" y="300"/>
                  <a:pt x="84" y="300"/>
                  <a:pt x="84" y="300"/>
                </a:cubicBezTo>
                <a:cubicBezTo>
                  <a:pt x="10" y="300"/>
                  <a:pt x="10" y="300"/>
                  <a:pt x="10" y="300"/>
                </a:cubicBezTo>
                <a:cubicBezTo>
                  <a:pt x="10" y="327"/>
                  <a:pt x="10" y="327"/>
                  <a:pt x="10" y="327"/>
                </a:cubicBezTo>
                <a:cubicBezTo>
                  <a:pt x="174" y="327"/>
                  <a:pt x="174" y="327"/>
                  <a:pt x="174" y="327"/>
                </a:cubicBezTo>
                <a:cubicBezTo>
                  <a:pt x="174" y="300"/>
                  <a:pt x="174" y="300"/>
                  <a:pt x="174" y="300"/>
                </a:cubicBezTo>
                <a:cubicBezTo>
                  <a:pt x="101" y="300"/>
                  <a:pt x="101" y="300"/>
                  <a:pt x="101" y="300"/>
                </a:cubicBezTo>
                <a:cubicBezTo>
                  <a:pt x="101" y="286"/>
                  <a:pt x="101" y="286"/>
                  <a:pt x="101" y="286"/>
                </a:cubicBezTo>
                <a:cubicBezTo>
                  <a:pt x="162" y="284"/>
                  <a:pt x="216" y="241"/>
                  <a:pt x="229" y="179"/>
                </a:cubicBezTo>
                <a:cubicBezTo>
                  <a:pt x="243" y="111"/>
                  <a:pt x="204" y="43"/>
                  <a:pt x="139" y="22"/>
                </a:cubicBezTo>
                <a:close/>
                <a:moveTo>
                  <a:pt x="117" y="154"/>
                </a:moveTo>
                <a:cubicBezTo>
                  <a:pt x="120" y="154"/>
                  <a:pt x="120" y="154"/>
                  <a:pt x="120" y="154"/>
                </a:cubicBezTo>
                <a:cubicBezTo>
                  <a:pt x="120" y="154"/>
                  <a:pt x="120" y="154"/>
                  <a:pt x="120" y="154"/>
                </a:cubicBezTo>
                <a:cubicBezTo>
                  <a:pt x="120" y="154"/>
                  <a:pt x="120" y="153"/>
                  <a:pt x="120" y="153"/>
                </a:cubicBezTo>
                <a:cubicBezTo>
                  <a:pt x="120" y="151"/>
                  <a:pt x="119" y="150"/>
                  <a:pt x="119" y="149"/>
                </a:cubicBezTo>
                <a:cubicBezTo>
                  <a:pt x="119" y="148"/>
                  <a:pt x="121" y="148"/>
                  <a:pt x="121" y="147"/>
                </a:cubicBezTo>
                <a:cubicBezTo>
                  <a:pt x="120" y="146"/>
                  <a:pt x="118" y="147"/>
                  <a:pt x="117" y="148"/>
                </a:cubicBezTo>
                <a:cubicBezTo>
                  <a:pt x="116" y="150"/>
                  <a:pt x="118" y="151"/>
                  <a:pt x="118" y="153"/>
                </a:cubicBezTo>
                <a:cubicBezTo>
                  <a:pt x="118" y="153"/>
                  <a:pt x="117" y="153"/>
                  <a:pt x="117" y="154"/>
                </a:cubicBezTo>
                <a:close/>
                <a:moveTo>
                  <a:pt x="77" y="242"/>
                </a:moveTo>
                <a:cubicBezTo>
                  <a:pt x="84" y="243"/>
                  <a:pt x="90" y="244"/>
                  <a:pt x="96" y="244"/>
                </a:cubicBezTo>
                <a:cubicBezTo>
                  <a:pt x="140" y="244"/>
                  <a:pt x="179" y="213"/>
                  <a:pt x="187" y="170"/>
                </a:cubicBezTo>
                <a:cubicBezTo>
                  <a:pt x="198" y="119"/>
                  <a:pt x="166" y="70"/>
                  <a:pt x="115" y="60"/>
                </a:cubicBezTo>
                <a:cubicBezTo>
                  <a:pt x="109" y="58"/>
                  <a:pt x="103" y="58"/>
                  <a:pt x="96" y="58"/>
                </a:cubicBezTo>
                <a:cubicBezTo>
                  <a:pt x="53" y="58"/>
                  <a:pt x="14" y="89"/>
                  <a:pt x="5" y="132"/>
                </a:cubicBezTo>
                <a:cubicBezTo>
                  <a:pt x="0" y="156"/>
                  <a:pt x="5" y="181"/>
                  <a:pt x="19" y="202"/>
                </a:cubicBezTo>
                <a:cubicBezTo>
                  <a:pt x="32" y="222"/>
                  <a:pt x="53" y="237"/>
                  <a:pt x="77" y="242"/>
                </a:cubicBezTo>
                <a:close/>
                <a:moveTo>
                  <a:pt x="111" y="207"/>
                </a:moveTo>
                <a:cubicBezTo>
                  <a:pt x="110" y="209"/>
                  <a:pt x="109" y="210"/>
                  <a:pt x="109" y="212"/>
                </a:cubicBezTo>
                <a:cubicBezTo>
                  <a:pt x="108" y="212"/>
                  <a:pt x="108" y="214"/>
                  <a:pt x="107" y="214"/>
                </a:cubicBezTo>
                <a:cubicBezTo>
                  <a:pt x="106" y="214"/>
                  <a:pt x="106" y="213"/>
                  <a:pt x="106" y="212"/>
                </a:cubicBezTo>
                <a:cubicBezTo>
                  <a:pt x="106" y="210"/>
                  <a:pt x="107" y="208"/>
                  <a:pt x="107" y="206"/>
                </a:cubicBezTo>
                <a:cubicBezTo>
                  <a:pt x="107" y="205"/>
                  <a:pt x="108" y="204"/>
                  <a:pt x="109" y="204"/>
                </a:cubicBezTo>
                <a:cubicBezTo>
                  <a:pt x="109" y="204"/>
                  <a:pt x="109" y="204"/>
                  <a:pt x="109" y="204"/>
                </a:cubicBezTo>
                <a:cubicBezTo>
                  <a:pt x="110" y="204"/>
                  <a:pt x="109" y="204"/>
                  <a:pt x="110" y="203"/>
                </a:cubicBezTo>
                <a:cubicBezTo>
                  <a:pt x="110" y="203"/>
                  <a:pt x="110" y="201"/>
                  <a:pt x="111" y="201"/>
                </a:cubicBezTo>
                <a:cubicBezTo>
                  <a:pt x="112" y="201"/>
                  <a:pt x="112" y="203"/>
                  <a:pt x="112" y="204"/>
                </a:cubicBezTo>
                <a:cubicBezTo>
                  <a:pt x="112" y="204"/>
                  <a:pt x="111" y="206"/>
                  <a:pt x="111" y="207"/>
                </a:cubicBezTo>
                <a:close/>
                <a:moveTo>
                  <a:pt x="135" y="189"/>
                </a:moveTo>
                <a:cubicBezTo>
                  <a:pt x="135" y="190"/>
                  <a:pt x="134" y="189"/>
                  <a:pt x="134" y="189"/>
                </a:cubicBezTo>
                <a:cubicBezTo>
                  <a:pt x="133" y="189"/>
                  <a:pt x="134" y="188"/>
                  <a:pt x="134" y="187"/>
                </a:cubicBezTo>
                <a:cubicBezTo>
                  <a:pt x="134" y="187"/>
                  <a:pt x="134" y="186"/>
                  <a:pt x="134" y="186"/>
                </a:cubicBezTo>
                <a:cubicBezTo>
                  <a:pt x="135" y="187"/>
                  <a:pt x="136" y="187"/>
                  <a:pt x="135" y="189"/>
                </a:cubicBezTo>
                <a:close/>
                <a:moveTo>
                  <a:pt x="152" y="199"/>
                </a:moveTo>
                <a:cubicBezTo>
                  <a:pt x="152" y="198"/>
                  <a:pt x="152" y="196"/>
                  <a:pt x="153" y="196"/>
                </a:cubicBezTo>
                <a:cubicBezTo>
                  <a:pt x="153" y="196"/>
                  <a:pt x="153" y="196"/>
                  <a:pt x="154" y="196"/>
                </a:cubicBezTo>
                <a:cubicBezTo>
                  <a:pt x="154" y="196"/>
                  <a:pt x="155" y="195"/>
                  <a:pt x="156" y="195"/>
                </a:cubicBezTo>
                <a:cubicBezTo>
                  <a:pt x="155" y="196"/>
                  <a:pt x="153" y="197"/>
                  <a:pt x="152" y="199"/>
                </a:cubicBezTo>
                <a:close/>
                <a:moveTo>
                  <a:pt x="154" y="181"/>
                </a:moveTo>
                <a:cubicBezTo>
                  <a:pt x="154" y="180"/>
                  <a:pt x="155" y="180"/>
                  <a:pt x="156" y="180"/>
                </a:cubicBezTo>
                <a:cubicBezTo>
                  <a:pt x="156" y="181"/>
                  <a:pt x="155" y="182"/>
                  <a:pt x="154" y="181"/>
                </a:cubicBezTo>
                <a:close/>
                <a:moveTo>
                  <a:pt x="161" y="186"/>
                </a:moveTo>
                <a:cubicBezTo>
                  <a:pt x="161" y="186"/>
                  <a:pt x="161" y="185"/>
                  <a:pt x="161" y="185"/>
                </a:cubicBezTo>
                <a:cubicBezTo>
                  <a:pt x="161" y="184"/>
                  <a:pt x="162" y="184"/>
                  <a:pt x="162" y="183"/>
                </a:cubicBezTo>
                <a:cubicBezTo>
                  <a:pt x="162" y="182"/>
                  <a:pt x="162" y="182"/>
                  <a:pt x="163" y="182"/>
                </a:cubicBezTo>
                <a:cubicBezTo>
                  <a:pt x="163" y="182"/>
                  <a:pt x="163" y="182"/>
                  <a:pt x="163" y="182"/>
                </a:cubicBezTo>
                <a:cubicBezTo>
                  <a:pt x="163" y="184"/>
                  <a:pt x="162" y="185"/>
                  <a:pt x="161" y="186"/>
                </a:cubicBezTo>
                <a:close/>
                <a:moveTo>
                  <a:pt x="163" y="179"/>
                </a:moveTo>
                <a:cubicBezTo>
                  <a:pt x="163" y="179"/>
                  <a:pt x="162" y="179"/>
                  <a:pt x="162" y="178"/>
                </a:cubicBezTo>
                <a:cubicBezTo>
                  <a:pt x="162" y="177"/>
                  <a:pt x="163" y="176"/>
                  <a:pt x="164" y="176"/>
                </a:cubicBezTo>
                <a:cubicBezTo>
                  <a:pt x="164" y="178"/>
                  <a:pt x="163" y="178"/>
                  <a:pt x="163" y="179"/>
                </a:cubicBezTo>
                <a:close/>
                <a:moveTo>
                  <a:pt x="156" y="106"/>
                </a:moveTo>
                <a:cubicBezTo>
                  <a:pt x="155" y="106"/>
                  <a:pt x="155" y="106"/>
                  <a:pt x="155" y="106"/>
                </a:cubicBezTo>
                <a:cubicBezTo>
                  <a:pt x="154" y="105"/>
                  <a:pt x="154" y="104"/>
                  <a:pt x="153" y="103"/>
                </a:cubicBezTo>
                <a:cubicBezTo>
                  <a:pt x="153" y="103"/>
                  <a:pt x="153" y="103"/>
                  <a:pt x="154" y="103"/>
                </a:cubicBezTo>
                <a:cubicBezTo>
                  <a:pt x="154" y="104"/>
                  <a:pt x="155" y="105"/>
                  <a:pt x="156" y="106"/>
                </a:cubicBezTo>
                <a:close/>
                <a:moveTo>
                  <a:pt x="152" y="102"/>
                </a:moveTo>
                <a:cubicBezTo>
                  <a:pt x="153" y="102"/>
                  <a:pt x="153" y="102"/>
                  <a:pt x="153" y="103"/>
                </a:cubicBezTo>
                <a:cubicBezTo>
                  <a:pt x="153" y="103"/>
                  <a:pt x="152" y="103"/>
                  <a:pt x="152" y="103"/>
                </a:cubicBezTo>
                <a:cubicBezTo>
                  <a:pt x="152" y="102"/>
                  <a:pt x="152" y="102"/>
                  <a:pt x="152" y="102"/>
                </a:cubicBezTo>
                <a:close/>
                <a:moveTo>
                  <a:pt x="125" y="111"/>
                </a:moveTo>
                <a:cubicBezTo>
                  <a:pt x="125" y="111"/>
                  <a:pt x="125" y="111"/>
                  <a:pt x="125" y="110"/>
                </a:cubicBezTo>
                <a:cubicBezTo>
                  <a:pt x="125" y="110"/>
                  <a:pt x="126" y="109"/>
                  <a:pt x="126" y="109"/>
                </a:cubicBezTo>
                <a:cubicBezTo>
                  <a:pt x="126" y="109"/>
                  <a:pt x="126" y="108"/>
                  <a:pt x="126" y="108"/>
                </a:cubicBezTo>
                <a:cubicBezTo>
                  <a:pt x="126" y="108"/>
                  <a:pt x="127" y="108"/>
                  <a:pt x="127" y="108"/>
                </a:cubicBezTo>
                <a:cubicBezTo>
                  <a:pt x="128" y="107"/>
                  <a:pt x="128" y="107"/>
                  <a:pt x="128" y="106"/>
                </a:cubicBezTo>
                <a:cubicBezTo>
                  <a:pt x="129" y="106"/>
                  <a:pt x="129" y="107"/>
                  <a:pt x="130" y="106"/>
                </a:cubicBezTo>
                <a:cubicBezTo>
                  <a:pt x="131" y="106"/>
                  <a:pt x="132" y="106"/>
                  <a:pt x="133" y="106"/>
                </a:cubicBezTo>
                <a:cubicBezTo>
                  <a:pt x="133" y="106"/>
                  <a:pt x="133" y="106"/>
                  <a:pt x="134" y="106"/>
                </a:cubicBezTo>
                <a:cubicBezTo>
                  <a:pt x="135" y="105"/>
                  <a:pt x="136" y="104"/>
                  <a:pt x="137" y="105"/>
                </a:cubicBezTo>
                <a:cubicBezTo>
                  <a:pt x="137" y="106"/>
                  <a:pt x="137" y="106"/>
                  <a:pt x="137" y="107"/>
                </a:cubicBezTo>
                <a:cubicBezTo>
                  <a:pt x="135" y="108"/>
                  <a:pt x="134" y="107"/>
                  <a:pt x="132" y="108"/>
                </a:cubicBezTo>
                <a:cubicBezTo>
                  <a:pt x="132" y="108"/>
                  <a:pt x="132" y="108"/>
                  <a:pt x="132" y="108"/>
                </a:cubicBezTo>
                <a:cubicBezTo>
                  <a:pt x="131" y="109"/>
                  <a:pt x="130" y="109"/>
                  <a:pt x="129" y="110"/>
                </a:cubicBezTo>
                <a:cubicBezTo>
                  <a:pt x="128" y="110"/>
                  <a:pt x="126" y="112"/>
                  <a:pt x="127" y="114"/>
                </a:cubicBezTo>
                <a:cubicBezTo>
                  <a:pt x="127" y="114"/>
                  <a:pt x="127" y="114"/>
                  <a:pt x="127" y="114"/>
                </a:cubicBezTo>
                <a:cubicBezTo>
                  <a:pt x="127" y="116"/>
                  <a:pt x="126" y="115"/>
                  <a:pt x="125" y="115"/>
                </a:cubicBezTo>
                <a:cubicBezTo>
                  <a:pt x="125" y="114"/>
                  <a:pt x="125" y="114"/>
                  <a:pt x="125" y="114"/>
                </a:cubicBezTo>
                <a:cubicBezTo>
                  <a:pt x="124" y="113"/>
                  <a:pt x="124" y="113"/>
                  <a:pt x="124" y="112"/>
                </a:cubicBezTo>
                <a:cubicBezTo>
                  <a:pt x="124" y="112"/>
                  <a:pt x="124" y="112"/>
                  <a:pt x="125" y="111"/>
                </a:cubicBezTo>
                <a:close/>
                <a:moveTo>
                  <a:pt x="92" y="133"/>
                </a:moveTo>
                <a:cubicBezTo>
                  <a:pt x="94" y="134"/>
                  <a:pt x="93" y="130"/>
                  <a:pt x="93" y="129"/>
                </a:cubicBezTo>
                <a:cubicBezTo>
                  <a:pt x="94" y="128"/>
                  <a:pt x="95" y="128"/>
                  <a:pt x="95" y="128"/>
                </a:cubicBezTo>
                <a:cubicBezTo>
                  <a:pt x="96" y="129"/>
                  <a:pt x="96" y="131"/>
                  <a:pt x="97" y="132"/>
                </a:cubicBezTo>
                <a:cubicBezTo>
                  <a:pt x="98" y="132"/>
                  <a:pt x="100" y="133"/>
                  <a:pt x="101" y="132"/>
                </a:cubicBezTo>
                <a:cubicBezTo>
                  <a:pt x="101" y="131"/>
                  <a:pt x="101" y="130"/>
                  <a:pt x="102" y="130"/>
                </a:cubicBezTo>
                <a:cubicBezTo>
                  <a:pt x="102" y="130"/>
                  <a:pt x="103" y="130"/>
                  <a:pt x="103" y="129"/>
                </a:cubicBezTo>
                <a:cubicBezTo>
                  <a:pt x="103" y="129"/>
                  <a:pt x="103" y="128"/>
                  <a:pt x="103" y="128"/>
                </a:cubicBezTo>
                <a:cubicBezTo>
                  <a:pt x="103" y="127"/>
                  <a:pt x="105" y="127"/>
                  <a:pt x="106" y="127"/>
                </a:cubicBezTo>
                <a:cubicBezTo>
                  <a:pt x="106" y="127"/>
                  <a:pt x="106" y="127"/>
                  <a:pt x="106" y="127"/>
                </a:cubicBezTo>
                <a:cubicBezTo>
                  <a:pt x="106" y="126"/>
                  <a:pt x="105" y="127"/>
                  <a:pt x="105" y="127"/>
                </a:cubicBezTo>
                <a:cubicBezTo>
                  <a:pt x="105" y="127"/>
                  <a:pt x="105" y="126"/>
                  <a:pt x="105" y="126"/>
                </a:cubicBezTo>
                <a:cubicBezTo>
                  <a:pt x="105" y="126"/>
                  <a:pt x="104" y="127"/>
                  <a:pt x="103" y="126"/>
                </a:cubicBezTo>
                <a:cubicBezTo>
                  <a:pt x="102" y="126"/>
                  <a:pt x="102" y="125"/>
                  <a:pt x="102" y="125"/>
                </a:cubicBezTo>
                <a:cubicBezTo>
                  <a:pt x="102" y="122"/>
                  <a:pt x="103" y="121"/>
                  <a:pt x="105" y="119"/>
                </a:cubicBezTo>
                <a:cubicBezTo>
                  <a:pt x="105" y="119"/>
                  <a:pt x="105" y="119"/>
                  <a:pt x="105" y="119"/>
                </a:cubicBezTo>
                <a:cubicBezTo>
                  <a:pt x="104" y="118"/>
                  <a:pt x="103" y="119"/>
                  <a:pt x="103" y="119"/>
                </a:cubicBezTo>
                <a:cubicBezTo>
                  <a:pt x="102" y="122"/>
                  <a:pt x="99" y="121"/>
                  <a:pt x="99" y="124"/>
                </a:cubicBezTo>
                <a:cubicBezTo>
                  <a:pt x="99" y="125"/>
                  <a:pt x="100" y="125"/>
                  <a:pt x="100" y="126"/>
                </a:cubicBezTo>
                <a:cubicBezTo>
                  <a:pt x="99" y="127"/>
                  <a:pt x="99" y="128"/>
                  <a:pt x="98" y="129"/>
                </a:cubicBezTo>
                <a:cubicBezTo>
                  <a:pt x="97" y="129"/>
                  <a:pt x="97" y="128"/>
                  <a:pt x="97" y="127"/>
                </a:cubicBezTo>
                <a:cubicBezTo>
                  <a:pt x="96" y="127"/>
                  <a:pt x="96" y="127"/>
                  <a:pt x="95" y="127"/>
                </a:cubicBezTo>
                <a:cubicBezTo>
                  <a:pt x="95" y="127"/>
                  <a:pt x="94" y="128"/>
                  <a:pt x="93" y="128"/>
                </a:cubicBezTo>
                <a:cubicBezTo>
                  <a:pt x="93" y="127"/>
                  <a:pt x="93" y="127"/>
                  <a:pt x="93" y="127"/>
                </a:cubicBezTo>
                <a:cubicBezTo>
                  <a:pt x="93" y="127"/>
                  <a:pt x="92" y="127"/>
                  <a:pt x="92" y="126"/>
                </a:cubicBezTo>
                <a:cubicBezTo>
                  <a:pt x="92" y="125"/>
                  <a:pt x="92" y="123"/>
                  <a:pt x="92" y="122"/>
                </a:cubicBezTo>
                <a:cubicBezTo>
                  <a:pt x="94" y="121"/>
                  <a:pt x="95" y="120"/>
                  <a:pt x="96" y="118"/>
                </a:cubicBezTo>
                <a:cubicBezTo>
                  <a:pt x="96" y="116"/>
                  <a:pt x="98" y="115"/>
                  <a:pt x="99" y="114"/>
                </a:cubicBezTo>
                <a:cubicBezTo>
                  <a:pt x="100" y="113"/>
                  <a:pt x="102" y="113"/>
                  <a:pt x="103" y="111"/>
                </a:cubicBezTo>
                <a:cubicBezTo>
                  <a:pt x="104" y="111"/>
                  <a:pt x="104" y="112"/>
                  <a:pt x="104" y="112"/>
                </a:cubicBezTo>
                <a:cubicBezTo>
                  <a:pt x="105" y="111"/>
                  <a:pt x="107" y="112"/>
                  <a:pt x="108" y="111"/>
                </a:cubicBezTo>
                <a:cubicBezTo>
                  <a:pt x="108" y="112"/>
                  <a:pt x="109" y="112"/>
                  <a:pt x="110" y="112"/>
                </a:cubicBezTo>
                <a:cubicBezTo>
                  <a:pt x="110" y="112"/>
                  <a:pt x="110" y="112"/>
                  <a:pt x="110" y="113"/>
                </a:cubicBezTo>
                <a:cubicBezTo>
                  <a:pt x="111" y="113"/>
                  <a:pt x="111" y="113"/>
                  <a:pt x="111" y="113"/>
                </a:cubicBezTo>
                <a:cubicBezTo>
                  <a:pt x="113" y="114"/>
                  <a:pt x="114" y="115"/>
                  <a:pt x="115" y="117"/>
                </a:cubicBezTo>
                <a:cubicBezTo>
                  <a:pt x="115" y="117"/>
                  <a:pt x="116" y="117"/>
                  <a:pt x="116" y="118"/>
                </a:cubicBezTo>
                <a:cubicBezTo>
                  <a:pt x="115" y="120"/>
                  <a:pt x="113" y="120"/>
                  <a:pt x="111" y="119"/>
                </a:cubicBezTo>
                <a:cubicBezTo>
                  <a:pt x="111" y="120"/>
                  <a:pt x="112" y="120"/>
                  <a:pt x="112" y="121"/>
                </a:cubicBezTo>
                <a:cubicBezTo>
                  <a:pt x="112" y="122"/>
                  <a:pt x="112" y="122"/>
                  <a:pt x="113" y="123"/>
                </a:cubicBezTo>
                <a:cubicBezTo>
                  <a:pt x="113" y="123"/>
                  <a:pt x="113" y="122"/>
                  <a:pt x="113" y="122"/>
                </a:cubicBezTo>
                <a:cubicBezTo>
                  <a:pt x="114" y="122"/>
                  <a:pt x="114" y="122"/>
                  <a:pt x="114" y="122"/>
                </a:cubicBezTo>
                <a:cubicBezTo>
                  <a:pt x="115" y="121"/>
                  <a:pt x="116" y="120"/>
                  <a:pt x="117" y="120"/>
                </a:cubicBezTo>
                <a:cubicBezTo>
                  <a:pt x="118" y="119"/>
                  <a:pt x="118" y="118"/>
                  <a:pt x="118" y="117"/>
                </a:cubicBezTo>
                <a:cubicBezTo>
                  <a:pt x="119" y="116"/>
                  <a:pt x="119" y="117"/>
                  <a:pt x="120" y="118"/>
                </a:cubicBezTo>
                <a:cubicBezTo>
                  <a:pt x="120" y="119"/>
                  <a:pt x="119" y="119"/>
                  <a:pt x="119" y="119"/>
                </a:cubicBezTo>
                <a:cubicBezTo>
                  <a:pt x="120" y="120"/>
                  <a:pt x="120" y="119"/>
                  <a:pt x="121" y="119"/>
                </a:cubicBezTo>
                <a:cubicBezTo>
                  <a:pt x="121" y="119"/>
                  <a:pt x="122" y="119"/>
                  <a:pt x="122" y="118"/>
                </a:cubicBezTo>
                <a:cubicBezTo>
                  <a:pt x="123" y="118"/>
                  <a:pt x="123" y="118"/>
                  <a:pt x="124" y="118"/>
                </a:cubicBezTo>
                <a:cubicBezTo>
                  <a:pt x="125" y="118"/>
                  <a:pt x="125" y="118"/>
                  <a:pt x="126" y="118"/>
                </a:cubicBezTo>
                <a:cubicBezTo>
                  <a:pt x="126" y="118"/>
                  <a:pt x="127" y="119"/>
                  <a:pt x="128" y="118"/>
                </a:cubicBezTo>
                <a:cubicBezTo>
                  <a:pt x="128" y="118"/>
                  <a:pt x="129" y="118"/>
                  <a:pt x="129" y="118"/>
                </a:cubicBezTo>
                <a:cubicBezTo>
                  <a:pt x="130" y="117"/>
                  <a:pt x="128" y="117"/>
                  <a:pt x="129" y="116"/>
                </a:cubicBezTo>
                <a:cubicBezTo>
                  <a:pt x="130" y="116"/>
                  <a:pt x="130" y="117"/>
                  <a:pt x="131" y="118"/>
                </a:cubicBezTo>
                <a:cubicBezTo>
                  <a:pt x="132" y="118"/>
                  <a:pt x="132" y="118"/>
                  <a:pt x="133" y="118"/>
                </a:cubicBezTo>
                <a:cubicBezTo>
                  <a:pt x="133" y="119"/>
                  <a:pt x="134" y="119"/>
                  <a:pt x="134" y="120"/>
                </a:cubicBezTo>
                <a:cubicBezTo>
                  <a:pt x="135" y="118"/>
                  <a:pt x="134" y="116"/>
                  <a:pt x="134" y="115"/>
                </a:cubicBezTo>
                <a:cubicBezTo>
                  <a:pt x="135" y="115"/>
                  <a:pt x="135" y="114"/>
                  <a:pt x="135" y="114"/>
                </a:cubicBezTo>
                <a:cubicBezTo>
                  <a:pt x="135" y="113"/>
                  <a:pt x="137" y="112"/>
                  <a:pt x="137" y="113"/>
                </a:cubicBezTo>
                <a:cubicBezTo>
                  <a:pt x="138" y="113"/>
                  <a:pt x="138" y="114"/>
                  <a:pt x="138" y="114"/>
                </a:cubicBezTo>
                <a:cubicBezTo>
                  <a:pt x="138" y="116"/>
                  <a:pt x="137" y="116"/>
                  <a:pt x="137" y="117"/>
                </a:cubicBezTo>
                <a:cubicBezTo>
                  <a:pt x="137" y="118"/>
                  <a:pt x="137" y="119"/>
                  <a:pt x="138" y="120"/>
                </a:cubicBezTo>
                <a:cubicBezTo>
                  <a:pt x="137" y="121"/>
                  <a:pt x="137" y="122"/>
                  <a:pt x="136" y="123"/>
                </a:cubicBezTo>
                <a:cubicBezTo>
                  <a:pt x="137" y="123"/>
                  <a:pt x="137" y="122"/>
                  <a:pt x="138" y="122"/>
                </a:cubicBezTo>
                <a:cubicBezTo>
                  <a:pt x="138" y="122"/>
                  <a:pt x="138" y="121"/>
                  <a:pt x="138" y="121"/>
                </a:cubicBezTo>
                <a:cubicBezTo>
                  <a:pt x="139" y="120"/>
                  <a:pt x="139" y="120"/>
                  <a:pt x="140" y="120"/>
                </a:cubicBezTo>
                <a:cubicBezTo>
                  <a:pt x="140" y="120"/>
                  <a:pt x="139" y="120"/>
                  <a:pt x="139" y="120"/>
                </a:cubicBezTo>
                <a:cubicBezTo>
                  <a:pt x="138" y="119"/>
                  <a:pt x="139" y="118"/>
                  <a:pt x="138" y="117"/>
                </a:cubicBezTo>
                <a:cubicBezTo>
                  <a:pt x="138" y="117"/>
                  <a:pt x="139" y="116"/>
                  <a:pt x="139" y="115"/>
                </a:cubicBezTo>
                <a:cubicBezTo>
                  <a:pt x="139" y="115"/>
                  <a:pt x="139" y="115"/>
                  <a:pt x="140" y="115"/>
                </a:cubicBezTo>
                <a:cubicBezTo>
                  <a:pt x="140" y="115"/>
                  <a:pt x="140" y="116"/>
                  <a:pt x="140" y="116"/>
                </a:cubicBezTo>
                <a:cubicBezTo>
                  <a:pt x="140" y="117"/>
                  <a:pt x="140" y="117"/>
                  <a:pt x="141" y="117"/>
                </a:cubicBezTo>
                <a:cubicBezTo>
                  <a:pt x="141" y="116"/>
                  <a:pt x="140" y="116"/>
                  <a:pt x="140" y="115"/>
                </a:cubicBezTo>
                <a:cubicBezTo>
                  <a:pt x="141" y="114"/>
                  <a:pt x="143" y="115"/>
                  <a:pt x="144" y="116"/>
                </a:cubicBezTo>
                <a:cubicBezTo>
                  <a:pt x="144" y="117"/>
                  <a:pt x="144" y="117"/>
                  <a:pt x="144" y="118"/>
                </a:cubicBezTo>
                <a:cubicBezTo>
                  <a:pt x="145" y="117"/>
                  <a:pt x="144" y="115"/>
                  <a:pt x="143" y="115"/>
                </a:cubicBezTo>
                <a:cubicBezTo>
                  <a:pt x="143" y="114"/>
                  <a:pt x="143" y="114"/>
                  <a:pt x="143" y="114"/>
                </a:cubicBezTo>
                <a:cubicBezTo>
                  <a:pt x="144" y="113"/>
                  <a:pt x="146" y="114"/>
                  <a:pt x="148" y="113"/>
                </a:cubicBezTo>
                <a:cubicBezTo>
                  <a:pt x="148" y="113"/>
                  <a:pt x="147" y="112"/>
                  <a:pt x="148" y="112"/>
                </a:cubicBezTo>
                <a:cubicBezTo>
                  <a:pt x="148" y="111"/>
                  <a:pt x="150" y="111"/>
                  <a:pt x="152" y="111"/>
                </a:cubicBezTo>
                <a:cubicBezTo>
                  <a:pt x="152" y="111"/>
                  <a:pt x="153" y="110"/>
                  <a:pt x="153" y="110"/>
                </a:cubicBezTo>
                <a:cubicBezTo>
                  <a:pt x="154" y="111"/>
                  <a:pt x="156" y="111"/>
                  <a:pt x="157" y="110"/>
                </a:cubicBezTo>
                <a:cubicBezTo>
                  <a:pt x="158" y="110"/>
                  <a:pt x="157" y="110"/>
                  <a:pt x="158" y="110"/>
                </a:cubicBezTo>
                <a:cubicBezTo>
                  <a:pt x="158" y="109"/>
                  <a:pt x="158" y="109"/>
                  <a:pt x="158" y="109"/>
                </a:cubicBezTo>
                <a:cubicBezTo>
                  <a:pt x="168" y="125"/>
                  <a:pt x="173" y="144"/>
                  <a:pt x="169" y="163"/>
                </a:cubicBezTo>
                <a:cubicBezTo>
                  <a:pt x="169" y="163"/>
                  <a:pt x="169" y="164"/>
                  <a:pt x="169" y="164"/>
                </a:cubicBezTo>
                <a:cubicBezTo>
                  <a:pt x="169" y="164"/>
                  <a:pt x="169" y="164"/>
                  <a:pt x="169" y="164"/>
                </a:cubicBezTo>
                <a:cubicBezTo>
                  <a:pt x="169" y="165"/>
                  <a:pt x="169" y="165"/>
                  <a:pt x="169" y="165"/>
                </a:cubicBezTo>
                <a:cubicBezTo>
                  <a:pt x="169" y="165"/>
                  <a:pt x="169" y="165"/>
                  <a:pt x="169" y="165"/>
                </a:cubicBezTo>
                <a:cubicBezTo>
                  <a:pt x="169" y="166"/>
                  <a:pt x="168" y="167"/>
                  <a:pt x="168" y="169"/>
                </a:cubicBezTo>
                <a:cubicBezTo>
                  <a:pt x="167" y="168"/>
                  <a:pt x="167" y="168"/>
                  <a:pt x="167" y="166"/>
                </a:cubicBezTo>
                <a:cubicBezTo>
                  <a:pt x="167" y="165"/>
                  <a:pt x="167" y="165"/>
                  <a:pt x="167" y="164"/>
                </a:cubicBezTo>
                <a:cubicBezTo>
                  <a:pt x="167" y="164"/>
                  <a:pt x="167" y="164"/>
                  <a:pt x="167" y="163"/>
                </a:cubicBezTo>
                <a:cubicBezTo>
                  <a:pt x="166" y="163"/>
                  <a:pt x="166" y="163"/>
                  <a:pt x="165" y="163"/>
                </a:cubicBezTo>
                <a:cubicBezTo>
                  <a:pt x="165" y="163"/>
                  <a:pt x="165" y="162"/>
                  <a:pt x="165" y="162"/>
                </a:cubicBezTo>
                <a:cubicBezTo>
                  <a:pt x="164" y="162"/>
                  <a:pt x="163" y="162"/>
                  <a:pt x="163" y="163"/>
                </a:cubicBezTo>
                <a:cubicBezTo>
                  <a:pt x="163" y="163"/>
                  <a:pt x="163" y="164"/>
                  <a:pt x="163" y="164"/>
                </a:cubicBezTo>
                <a:cubicBezTo>
                  <a:pt x="164" y="164"/>
                  <a:pt x="165" y="164"/>
                  <a:pt x="165" y="165"/>
                </a:cubicBezTo>
                <a:cubicBezTo>
                  <a:pt x="165" y="166"/>
                  <a:pt x="164" y="166"/>
                  <a:pt x="163" y="167"/>
                </a:cubicBezTo>
                <a:cubicBezTo>
                  <a:pt x="163" y="169"/>
                  <a:pt x="164" y="169"/>
                  <a:pt x="164" y="171"/>
                </a:cubicBezTo>
                <a:cubicBezTo>
                  <a:pt x="164" y="171"/>
                  <a:pt x="164" y="171"/>
                  <a:pt x="164" y="172"/>
                </a:cubicBezTo>
                <a:cubicBezTo>
                  <a:pt x="164" y="174"/>
                  <a:pt x="162" y="174"/>
                  <a:pt x="162" y="176"/>
                </a:cubicBezTo>
                <a:cubicBezTo>
                  <a:pt x="161" y="177"/>
                  <a:pt x="159" y="178"/>
                  <a:pt x="158" y="178"/>
                </a:cubicBezTo>
                <a:cubicBezTo>
                  <a:pt x="158" y="178"/>
                  <a:pt x="158" y="178"/>
                  <a:pt x="157" y="178"/>
                </a:cubicBezTo>
                <a:cubicBezTo>
                  <a:pt x="157" y="179"/>
                  <a:pt x="156" y="179"/>
                  <a:pt x="155" y="179"/>
                </a:cubicBezTo>
                <a:cubicBezTo>
                  <a:pt x="155" y="179"/>
                  <a:pt x="155" y="179"/>
                  <a:pt x="155" y="179"/>
                </a:cubicBezTo>
                <a:cubicBezTo>
                  <a:pt x="154" y="179"/>
                  <a:pt x="154" y="179"/>
                  <a:pt x="153" y="179"/>
                </a:cubicBezTo>
                <a:cubicBezTo>
                  <a:pt x="153" y="180"/>
                  <a:pt x="153" y="181"/>
                  <a:pt x="153" y="182"/>
                </a:cubicBezTo>
                <a:cubicBezTo>
                  <a:pt x="153" y="183"/>
                  <a:pt x="154" y="183"/>
                  <a:pt x="154" y="183"/>
                </a:cubicBezTo>
                <a:cubicBezTo>
                  <a:pt x="154" y="185"/>
                  <a:pt x="154" y="186"/>
                  <a:pt x="154" y="187"/>
                </a:cubicBezTo>
                <a:cubicBezTo>
                  <a:pt x="154" y="188"/>
                  <a:pt x="153" y="188"/>
                  <a:pt x="152" y="189"/>
                </a:cubicBezTo>
                <a:cubicBezTo>
                  <a:pt x="151" y="188"/>
                  <a:pt x="151" y="189"/>
                  <a:pt x="151" y="190"/>
                </a:cubicBezTo>
                <a:cubicBezTo>
                  <a:pt x="150" y="189"/>
                  <a:pt x="150" y="189"/>
                  <a:pt x="150" y="188"/>
                </a:cubicBezTo>
                <a:cubicBezTo>
                  <a:pt x="150" y="187"/>
                  <a:pt x="149" y="186"/>
                  <a:pt x="148" y="186"/>
                </a:cubicBezTo>
                <a:cubicBezTo>
                  <a:pt x="147" y="187"/>
                  <a:pt x="147" y="189"/>
                  <a:pt x="148" y="190"/>
                </a:cubicBezTo>
                <a:cubicBezTo>
                  <a:pt x="148" y="191"/>
                  <a:pt x="149" y="191"/>
                  <a:pt x="149" y="191"/>
                </a:cubicBezTo>
                <a:cubicBezTo>
                  <a:pt x="149" y="192"/>
                  <a:pt x="150" y="194"/>
                  <a:pt x="150" y="196"/>
                </a:cubicBezTo>
                <a:cubicBezTo>
                  <a:pt x="149" y="197"/>
                  <a:pt x="148" y="195"/>
                  <a:pt x="148" y="195"/>
                </a:cubicBezTo>
                <a:cubicBezTo>
                  <a:pt x="148" y="196"/>
                  <a:pt x="149" y="198"/>
                  <a:pt x="149" y="199"/>
                </a:cubicBezTo>
                <a:cubicBezTo>
                  <a:pt x="150" y="200"/>
                  <a:pt x="150" y="199"/>
                  <a:pt x="150" y="199"/>
                </a:cubicBezTo>
                <a:cubicBezTo>
                  <a:pt x="150" y="200"/>
                  <a:pt x="150" y="200"/>
                  <a:pt x="150" y="201"/>
                </a:cubicBezTo>
                <a:cubicBezTo>
                  <a:pt x="150" y="201"/>
                  <a:pt x="149" y="202"/>
                  <a:pt x="149" y="202"/>
                </a:cubicBezTo>
                <a:cubicBezTo>
                  <a:pt x="149" y="202"/>
                  <a:pt x="148" y="201"/>
                  <a:pt x="148" y="201"/>
                </a:cubicBezTo>
                <a:cubicBezTo>
                  <a:pt x="147" y="200"/>
                  <a:pt x="146" y="199"/>
                  <a:pt x="146" y="198"/>
                </a:cubicBezTo>
                <a:cubicBezTo>
                  <a:pt x="145" y="197"/>
                  <a:pt x="145" y="197"/>
                  <a:pt x="145" y="196"/>
                </a:cubicBezTo>
                <a:cubicBezTo>
                  <a:pt x="145" y="196"/>
                  <a:pt x="145" y="195"/>
                  <a:pt x="145" y="195"/>
                </a:cubicBezTo>
                <a:cubicBezTo>
                  <a:pt x="144" y="194"/>
                  <a:pt x="144" y="193"/>
                  <a:pt x="144" y="192"/>
                </a:cubicBezTo>
                <a:cubicBezTo>
                  <a:pt x="145" y="191"/>
                  <a:pt x="145" y="192"/>
                  <a:pt x="145" y="193"/>
                </a:cubicBezTo>
                <a:cubicBezTo>
                  <a:pt x="146" y="193"/>
                  <a:pt x="146" y="194"/>
                  <a:pt x="147" y="194"/>
                </a:cubicBezTo>
                <a:cubicBezTo>
                  <a:pt x="147" y="192"/>
                  <a:pt x="146" y="189"/>
                  <a:pt x="146" y="188"/>
                </a:cubicBezTo>
                <a:cubicBezTo>
                  <a:pt x="147" y="186"/>
                  <a:pt x="146" y="183"/>
                  <a:pt x="146" y="182"/>
                </a:cubicBezTo>
                <a:cubicBezTo>
                  <a:pt x="145" y="182"/>
                  <a:pt x="144" y="182"/>
                  <a:pt x="144" y="181"/>
                </a:cubicBezTo>
                <a:cubicBezTo>
                  <a:pt x="145" y="179"/>
                  <a:pt x="143" y="177"/>
                  <a:pt x="143" y="175"/>
                </a:cubicBezTo>
                <a:cubicBezTo>
                  <a:pt x="142" y="176"/>
                  <a:pt x="141" y="176"/>
                  <a:pt x="140" y="176"/>
                </a:cubicBezTo>
                <a:cubicBezTo>
                  <a:pt x="139" y="178"/>
                  <a:pt x="137" y="179"/>
                  <a:pt x="135" y="181"/>
                </a:cubicBezTo>
                <a:cubicBezTo>
                  <a:pt x="135" y="183"/>
                  <a:pt x="134" y="184"/>
                  <a:pt x="134" y="186"/>
                </a:cubicBezTo>
                <a:cubicBezTo>
                  <a:pt x="133" y="186"/>
                  <a:pt x="133" y="187"/>
                  <a:pt x="132" y="187"/>
                </a:cubicBezTo>
                <a:cubicBezTo>
                  <a:pt x="132" y="187"/>
                  <a:pt x="132" y="186"/>
                  <a:pt x="132" y="186"/>
                </a:cubicBezTo>
                <a:cubicBezTo>
                  <a:pt x="131" y="184"/>
                  <a:pt x="131" y="183"/>
                  <a:pt x="130" y="180"/>
                </a:cubicBezTo>
                <a:cubicBezTo>
                  <a:pt x="131" y="179"/>
                  <a:pt x="130" y="179"/>
                  <a:pt x="130" y="178"/>
                </a:cubicBezTo>
                <a:cubicBezTo>
                  <a:pt x="130" y="177"/>
                  <a:pt x="131" y="176"/>
                  <a:pt x="131" y="175"/>
                </a:cubicBezTo>
                <a:cubicBezTo>
                  <a:pt x="131" y="175"/>
                  <a:pt x="131" y="175"/>
                  <a:pt x="131" y="175"/>
                </a:cubicBezTo>
                <a:cubicBezTo>
                  <a:pt x="131" y="174"/>
                  <a:pt x="131" y="174"/>
                  <a:pt x="130" y="174"/>
                </a:cubicBezTo>
                <a:cubicBezTo>
                  <a:pt x="130" y="174"/>
                  <a:pt x="130" y="175"/>
                  <a:pt x="130" y="175"/>
                </a:cubicBezTo>
                <a:cubicBezTo>
                  <a:pt x="129" y="175"/>
                  <a:pt x="129" y="174"/>
                  <a:pt x="129" y="173"/>
                </a:cubicBezTo>
                <a:cubicBezTo>
                  <a:pt x="128" y="172"/>
                  <a:pt x="127" y="172"/>
                  <a:pt x="127" y="170"/>
                </a:cubicBezTo>
                <a:cubicBezTo>
                  <a:pt x="124" y="170"/>
                  <a:pt x="123" y="169"/>
                  <a:pt x="121" y="168"/>
                </a:cubicBezTo>
                <a:cubicBezTo>
                  <a:pt x="120" y="168"/>
                  <a:pt x="120" y="168"/>
                  <a:pt x="120" y="167"/>
                </a:cubicBezTo>
                <a:cubicBezTo>
                  <a:pt x="119" y="167"/>
                  <a:pt x="119" y="167"/>
                  <a:pt x="118" y="167"/>
                </a:cubicBezTo>
                <a:cubicBezTo>
                  <a:pt x="117" y="166"/>
                  <a:pt x="117" y="163"/>
                  <a:pt x="115" y="164"/>
                </a:cubicBezTo>
                <a:cubicBezTo>
                  <a:pt x="115" y="165"/>
                  <a:pt x="116" y="165"/>
                  <a:pt x="116" y="166"/>
                </a:cubicBezTo>
                <a:cubicBezTo>
                  <a:pt x="116" y="166"/>
                  <a:pt x="116" y="167"/>
                  <a:pt x="116" y="167"/>
                </a:cubicBezTo>
                <a:cubicBezTo>
                  <a:pt x="116" y="168"/>
                  <a:pt x="117" y="167"/>
                  <a:pt x="117" y="168"/>
                </a:cubicBezTo>
                <a:cubicBezTo>
                  <a:pt x="117" y="168"/>
                  <a:pt x="117" y="169"/>
                  <a:pt x="118" y="169"/>
                </a:cubicBezTo>
                <a:cubicBezTo>
                  <a:pt x="119" y="169"/>
                  <a:pt x="119" y="169"/>
                  <a:pt x="120" y="168"/>
                </a:cubicBezTo>
                <a:cubicBezTo>
                  <a:pt x="120" y="168"/>
                  <a:pt x="121" y="169"/>
                  <a:pt x="121" y="170"/>
                </a:cubicBezTo>
                <a:cubicBezTo>
                  <a:pt x="121" y="170"/>
                  <a:pt x="122" y="171"/>
                  <a:pt x="122" y="171"/>
                </a:cubicBezTo>
                <a:cubicBezTo>
                  <a:pt x="122" y="174"/>
                  <a:pt x="121" y="174"/>
                  <a:pt x="120" y="176"/>
                </a:cubicBezTo>
                <a:cubicBezTo>
                  <a:pt x="118" y="176"/>
                  <a:pt x="116" y="177"/>
                  <a:pt x="115" y="178"/>
                </a:cubicBezTo>
                <a:cubicBezTo>
                  <a:pt x="113" y="178"/>
                  <a:pt x="111" y="180"/>
                  <a:pt x="110" y="178"/>
                </a:cubicBezTo>
                <a:cubicBezTo>
                  <a:pt x="110" y="176"/>
                  <a:pt x="110" y="174"/>
                  <a:pt x="110" y="173"/>
                </a:cubicBezTo>
                <a:cubicBezTo>
                  <a:pt x="109" y="172"/>
                  <a:pt x="109" y="171"/>
                  <a:pt x="108" y="170"/>
                </a:cubicBezTo>
                <a:cubicBezTo>
                  <a:pt x="109" y="168"/>
                  <a:pt x="108" y="168"/>
                  <a:pt x="107" y="166"/>
                </a:cubicBezTo>
                <a:cubicBezTo>
                  <a:pt x="107" y="165"/>
                  <a:pt x="107" y="163"/>
                  <a:pt x="106" y="164"/>
                </a:cubicBezTo>
                <a:cubicBezTo>
                  <a:pt x="106" y="164"/>
                  <a:pt x="106" y="164"/>
                  <a:pt x="106" y="164"/>
                </a:cubicBezTo>
                <a:cubicBezTo>
                  <a:pt x="106" y="166"/>
                  <a:pt x="107" y="169"/>
                  <a:pt x="107" y="171"/>
                </a:cubicBezTo>
                <a:cubicBezTo>
                  <a:pt x="107" y="172"/>
                  <a:pt x="108" y="174"/>
                  <a:pt x="108" y="175"/>
                </a:cubicBezTo>
                <a:cubicBezTo>
                  <a:pt x="108" y="176"/>
                  <a:pt x="109" y="176"/>
                  <a:pt x="109" y="177"/>
                </a:cubicBezTo>
                <a:cubicBezTo>
                  <a:pt x="109" y="178"/>
                  <a:pt x="110" y="179"/>
                  <a:pt x="110" y="179"/>
                </a:cubicBezTo>
                <a:cubicBezTo>
                  <a:pt x="111" y="180"/>
                  <a:pt x="111" y="181"/>
                  <a:pt x="112" y="181"/>
                </a:cubicBezTo>
                <a:cubicBezTo>
                  <a:pt x="113" y="181"/>
                  <a:pt x="114" y="179"/>
                  <a:pt x="116" y="181"/>
                </a:cubicBezTo>
                <a:cubicBezTo>
                  <a:pt x="115" y="181"/>
                  <a:pt x="115" y="182"/>
                  <a:pt x="114" y="183"/>
                </a:cubicBezTo>
                <a:cubicBezTo>
                  <a:pt x="113" y="184"/>
                  <a:pt x="113" y="186"/>
                  <a:pt x="112" y="187"/>
                </a:cubicBezTo>
                <a:cubicBezTo>
                  <a:pt x="112" y="188"/>
                  <a:pt x="111" y="189"/>
                  <a:pt x="110" y="189"/>
                </a:cubicBezTo>
                <a:cubicBezTo>
                  <a:pt x="109" y="190"/>
                  <a:pt x="107" y="191"/>
                  <a:pt x="107" y="192"/>
                </a:cubicBezTo>
                <a:cubicBezTo>
                  <a:pt x="107" y="192"/>
                  <a:pt x="105" y="195"/>
                  <a:pt x="105" y="196"/>
                </a:cubicBezTo>
                <a:cubicBezTo>
                  <a:pt x="105" y="197"/>
                  <a:pt x="105" y="198"/>
                  <a:pt x="105" y="199"/>
                </a:cubicBezTo>
                <a:cubicBezTo>
                  <a:pt x="106" y="200"/>
                  <a:pt x="105" y="200"/>
                  <a:pt x="106" y="200"/>
                </a:cubicBezTo>
                <a:cubicBezTo>
                  <a:pt x="105" y="203"/>
                  <a:pt x="105" y="204"/>
                  <a:pt x="104" y="205"/>
                </a:cubicBezTo>
                <a:cubicBezTo>
                  <a:pt x="104" y="205"/>
                  <a:pt x="103" y="206"/>
                  <a:pt x="103" y="206"/>
                </a:cubicBezTo>
                <a:cubicBezTo>
                  <a:pt x="102" y="207"/>
                  <a:pt x="101" y="207"/>
                  <a:pt x="101" y="208"/>
                </a:cubicBezTo>
                <a:cubicBezTo>
                  <a:pt x="101" y="209"/>
                  <a:pt x="101" y="210"/>
                  <a:pt x="100" y="211"/>
                </a:cubicBezTo>
                <a:cubicBezTo>
                  <a:pt x="100" y="212"/>
                  <a:pt x="100" y="212"/>
                  <a:pt x="99" y="212"/>
                </a:cubicBezTo>
                <a:cubicBezTo>
                  <a:pt x="99" y="213"/>
                  <a:pt x="99" y="213"/>
                  <a:pt x="99" y="214"/>
                </a:cubicBezTo>
                <a:cubicBezTo>
                  <a:pt x="98" y="216"/>
                  <a:pt x="96" y="217"/>
                  <a:pt x="95" y="218"/>
                </a:cubicBezTo>
                <a:cubicBezTo>
                  <a:pt x="95" y="219"/>
                  <a:pt x="95" y="219"/>
                  <a:pt x="94" y="219"/>
                </a:cubicBezTo>
                <a:cubicBezTo>
                  <a:pt x="92" y="219"/>
                  <a:pt x="88" y="220"/>
                  <a:pt x="87" y="217"/>
                </a:cubicBezTo>
                <a:cubicBezTo>
                  <a:pt x="88" y="216"/>
                  <a:pt x="88" y="215"/>
                  <a:pt x="87" y="215"/>
                </a:cubicBezTo>
                <a:cubicBezTo>
                  <a:pt x="86" y="213"/>
                  <a:pt x="87" y="210"/>
                  <a:pt x="86" y="208"/>
                </a:cubicBezTo>
                <a:cubicBezTo>
                  <a:pt x="87" y="207"/>
                  <a:pt x="86" y="206"/>
                  <a:pt x="86" y="205"/>
                </a:cubicBezTo>
                <a:cubicBezTo>
                  <a:pt x="86" y="204"/>
                  <a:pt x="86" y="203"/>
                  <a:pt x="86" y="202"/>
                </a:cubicBezTo>
                <a:cubicBezTo>
                  <a:pt x="86" y="199"/>
                  <a:pt x="89" y="197"/>
                  <a:pt x="88" y="194"/>
                </a:cubicBezTo>
                <a:cubicBezTo>
                  <a:pt x="88" y="193"/>
                  <a:pt x="88" y="193"/>
                  <a:pt x="88" y="192"/>
                </a:cubicBezTo>
                <a:cubicBezTo>
                  <a:pt x="88" y="189"/>
                  <a:pt x="86" y="188"/>
                  <a:pt x="86" y="186"/>
                </a:cubicBezTo>
                <a:cubicBezTo>
                  <a:pt x="86" y="185"/>
                  <a:pt x="87" y="184"/>
                  <a:pt x="87" y="183"/>
                </a:cubicBezTo>
                <a:cubicBezTo>
                  <a:pt x="87" y="182"/>
                  <a:pt x="87" y="182"/>
                  <a:pt x="87" y="181"/>
                </a:cubicBezTo>
                <a:cubicBezTo>
                  <a:pt x="85" y="181"/>
                  <a:pt x="84" y="181"/>
                  <a:pt x="84" y="180"/>
                </a:cubicBezTo>
                <a:cubicBezTo>
                  <a:pt x="84" y="180"/>
                  <a:pt x="83" y="180"/>
                  <a:pt x="83" y="179"/>
                </a:cubicBezTo>
                <a:cubicBezTo>
                  <a:pt x="82" y="180"/>
                  <a:pt x="80" y="180"/>
                  <a:pt x="79" y="180"/>
                </a:cubicBezTo>
                <a:cubicBezTo>
                  <a:pt x="79" y="179"/>
                  <a:pt x="77" y="179"/>
                  <a:pt x="77" y="180"/>
                </a:cubicBezTo>
                <a:cubicBezTo>
                  <a:pt x="76" y="180"/>
                  <a:pt x="75" y="179"/>
                  <a:pt x="75" y="178"/>
                </a:cubicBezTo>
                <a:cubicBezTo>
                  <a:pt x="74" y="178"/>
                  <a:pt x="74" y="177"/>
                  <a:pt x="74" y="177"/>
                </a:cubicBezTo>
                <a:cubicBezTo>
                  <a:pt x="74" y="174"/>
                  <a:pt x="72" y="174"/>
                  <a:pt x="72" y="172"/>
                </a:cubicBezTo>
                <a:cubicBezTo>
                  <a:pt x="72" y="171"/>
                  <a:pt x="71" y="170"/>
                  <a:pt x="71" y="169"/>
                </a:cubicBezTo>
                <a:cubicBezTo>
                  <a:pt x="72" y="167"/>
                  <a:pt x="72" y="167"/>
                  <a:pt x="72" y="165"/>
                </a:cubicBezTo>
                <a:cubicBezTo>
                  <a:pt x="72" y="164"/>
                  <a:pt x="72" y="164"/>
                  <a:pt x="72" y="163"/>
                </a:cubicBezTo>
                <a:cubicBezTo>
                  <a:pt x="72" y="163"/>
                  <a:pt x="72" y="162"/>
                  <a:pt x="72" y="162"/>
                </a:cubicBezTo>
                <a:cubicBezTo>
                  <a:pt x="73" y="161"/>
                  <a:pt x="74" y="160"/>
                  <a:pt x="74" y="159"/>
                </a:cubicBezTo>
                <a:cubicBezTo>
                  <a:pt x="75" y="158"/>
                  <a:pt x="76" y="157"/>
                  <a:pt x="77" y="157"/>
                </a:cubicBezTo>
                <a:cubicBezTo>
                  <a:pt x="77" y="156"/>
                  <a:pt x="78" y="156"/>
                  <a:pt x="78" y="156"/>
                </a:cubicBezTo>
                <a:cubicBezTo>
                  <a:pt x="78" y="154"/>
                  <a:pt x="78" y="154"/>
                  <a:pt x="78" y="154"/>
                </a:cubicBezTo>
                <a:cubicBezTo>
                  <a:pt x="79" y="153"/>
                  <a:pt x="80" y="153"/>
                  <a:pt x="81" y="151"/>
                </a:cubicBezTo>
                <a:cubicBezTo>
                  <a:pt x="82" y="151"/>
                  <a:pt x="82" y="151"/>
                  <a:pt x="83" y="152"/>
                </a:cubicBezTo>
                <a:cubicBezTo>
                  <a:pt x="84" y="151"/>
                  <a:pt x="87" y="152"/>
                  <a:pt x="89" y="151"/>
                </a:cubicBezTo>
                <a:cubicBezTo>
                  <a:pt x="89" y="151"/>
                  <a:pt x="90" y="152"/>
                  <a:pt x="91" y="151"/>
                </a:cubicBezTo>
                <a:cubicBezTo>
                  <a:pt x="91" y="152"/>
                  <a:pt x="92" y="152"/>
                  <a:pt x="93" y="152"/>
                </a:cubicBezTo>
                <a:cubicBezTo>
                  <a:pt x="92" y="154"/>
                  <a:pt x="93" y="154"/>
                  <a:pt x="92" y="155"/>
                </a:cubicBezTo>
                <a:cubicBezTo>
                  <a:pt x="93" y="156"/>
                  <a:pt x="94" y="157"/>
                  <a:pt x="95" y="157"/>
                </a:cubicBezTo>
                <a:cubicBezTo>
                  <a:pt x="95" y="158"/>
                  <a:pt x="95" y="159"/>
                  <a:pt x="96" y="159"/>
                </a:cubicBezTo>
                <a:cubicBezTo>
                  <a:pt x="96" y="158"/>
                  <a:pt x="96" y="158"/>
                  <a:pt x="96" y="158"/>
                </a:cubicBezTo>
                <a:cubicBezTo>
                  <a:pt x="99" y="156"/>
                  <a:pt x="100" y="160"/>
                  <a:pt x="103" y="160"/>
                </a:cubicBezTo>
                <a:cubicBezTo>
                  <a:pt x="103" y="160"/>
                  <a:pt x="104" y="159"/>
                  <a:pt x="104" y="159"/>
                </a:cubicBezTo>
                <a:cubicBezTo>
                  <a:pt x="105" y="159"/>
                  <a:pt x="105" y="160"/>
                  <a:pt x="106" y="160"/>
                </a:cubicBezTo>
                <a:cubicBezTo>
                  <a:pt x="107" y="158"/>
                  <a:pt x="108" y="157"/>
                  <a:pt x="108" y="155"/>
                </a:cubicBezTo>
                <a:cubicBezTo>
                  <a:pt x="107" y="155"/>
                  <a:pt x="107" y="156"/>
                  <a:pt x="106" y="156"/>
                </a:cubicBezTo>
                <a:cubicBezTo>
                  <a:pt x="105" y="155"/>
                  <a:pt x="104" y="155"/>
                  <a:pt x="103" y="155"/>
                </a:cubicBezTo>
                <a:cubicBezTo>
                  <a:pt x="103" y="154"/>
                  <a:pt x="102" y="154"/>
                  <a:pt x="102" y="153"/>
                </a:cubicBezTo>
                <a:cubicBezTo>
                  <a:pt x="102" y="152"/>
                  <a:pt x="102" y="151"/>
                  <a:pt x="102" y="151"/>
                </a:cubicBezTo>
                <a:cubicBezTo>
                  <a:pt x="102" y="150"/>
                  <a:pt x="102" y="150"/>
                  <a:pt x="102" y="150"/>
                </a:cubicBezTo>
                <a:cubicBezTo>
                  <a:pt x="102" y="149"/>
                  <a:pt x="101" y="150"/>
                  <a:pt x="101" y="150"/>
                </a:cubicBezTo>
                <a:cubicBezTo>
                  <a:pt x="100" y="150"/>
                  <a:pt x="100" y="150"/>
                  <a:pt x="100" y="150"/>
                </a:cubicBezTo>
                <a:cubicBezTo>
                  <a:pt x="100" y="152"/>
                  <a:pt x="100" y="154"/>
                  <a:pt x="99" y="154"/>
                </a:cubicBezTo>
                <a:cubicBezTo>
                  <a:pt x="99" y="152"/>
                  <a:pt x="99" y="151"/>
                  <a:pt x="98" y="150"/>
                </a:cubicBezTo>
                <a:cubicBezTo>
                  <a:pt x="98" y="149"/>
                  <a:pt x="98" y="149"/>
                  <a:pt x="98" y="149"/>
                </a:cubicBezTo>
                <a:cubicBezTo>
                  <a:pt x="98" y="147"/>
                  <a:pt x="97" y="146"/>
                  <a:pt x="96" y="146"/>
                </a:cubicBezTo>
                <a:cubicBezTo>
                  <a:pt x="96" y="147"/>
                  <a:pt x="96" y="148"/>
                  <a:pt x="97" y="149"/>
                </a:cubicBezTo>
                <a:cubicBezTo>
                  <a:pt x="97" y="149"/>
                  <a:pt x="96" y="149"/>
                  <a:pt x="96" y="149"/>
                </a:cubicBezTo>
                <a:cubicBezTo>
                  <a:pt x="96" y="149"/>
                  <a:pt x="96" y="149"/>
                  <a:pt x="96" y="149"/>
                </a:cubicBezTo>
                <a:cubicBezTo>
                  <a:pt x="96" y="150"/>
                  <a:pt x="96" y="151"/>
                  <a:pt x="96" y="151"/>
                </a:cubicBezTo>
                <a:cubicBezTo>
                  <a:pt x="95" y="151"/>
                  <a:pt x="95" y="150"/>
                  <a:pt x="94" y="149"/>
                </a:cubicBezTo>
                <a:cubicBezTo>
                  <a:pt x="94" y="149"/>
                  <a:pt x="94" y="148"/>
                  <a:pt x="94" y="148"/>
                </a:cubicBezTo>
                <a:cubicBezTo>
                  <a:pt x="94" y="147"/>
                  <a:pt x="94" y="145"/>
                  <a:pt x="93" y="144"/>
                </a:cubicBezTo>
                <a:cubicBezTo>
                  <a:pt x="92" y="144"/>
                  <a:pt x="91" y="145"/>
                  <a:pt x="90" y="145"/>
                </a:cubicBezTo>
                <a:cubicBezTo>
                  <a:pt x="90" y="145"/>
                  <a:pt x="89" y="145"/>
                  <a:pt x="88" y="145"/>
                </a:cubicBezTo>
                <a:cubicBezTo>
                  <a:pt x="88" y="146"/>
                  <a:pt x="87" y="147"/>
                  <a:pt x="86" y="147"/>
                </a:cubicBezTo>
                <a:cubicBezTo>
                  <a:pt x="86" y="147"/>
                  <a:pt x="86" y="147"/>
                  <a:pt x="85" y="147"/>
                </a:cubicBezTo>
                <a:cubicBezTo>
                  <a:pt x="85" y="150"/>
                  <a:pt x="83" y="151"/>
                  <a:pt x="82" y="151"/>
                </a:cubicBezTo>
                <a:cubicBezTo>
                  <a:pt x="81" y="150"/>
                  <a:pt x="81" y="151"/>
                  <a:pt x="81" y="151"/>
                </a:cubicBezTo>
                <a:cubicBezTo>
                  <a:pt x="80" y="150"/>
                  <a:pt x="80" y="150"/>
                  <a:pt x="79" y="149"/>
                </a:cubicBezTo>
                <a:cubicBezTo>
                  <a:pt x="79" y="148"/>
                  <a:pt x="79" y="147"/>
                  <a:pt x="79" y="146"/>
                </a:cubicBezTo>
                <a:cubicBezTo>
                  <a:pt x="80" y="145"/>
                  <a:pt x="80" y="144"/>
                  <a:pt x="80" y="143"/>
                </a:cubicBezTo>
                <a:cubicBezTo>
                  <a:pt x="81" y="142"/>
                  <a:pt x="83" y="143"/>
                  <a:pt x="85" y="143"/>
                </a:cubicBezTo>
                <a:cubicBezTo>
                  <a:pt x="85" y="143"/>
                  <a:pt x="85" y="142"/>
                  <a:pt x="85" y="141"/>
                </a:cubicBezTo>
                <a:cubicBezTo>
                  <a:pt x="85" y="140"/>
                  <a:pt x="84" y="139"/>
                  <a:pt x="84" y="138"/>
                </a:cubicBezTo>
                <a:cubicBezTo>
                  <a:pt x="84" y="137"/>
                  <a:pt x="85" y="138"/>
                  <a:pt x="86" y="137"/>
                </a:cubicBezTo>
                <a:cubicBezTo>
                  <a:pt x="86" y="137"/>
                  <a:pt x="86" y="137"/>
                  <a:pt x="86" y="137"/>
                </a:cubicBezTo>
                <a:cubicBezTo>
                  <a:pt x="87" y="137"/>
                  <a:pt x="88" y="136"/>
                  <a:pt x="89" y="135"/>
                </a:cubicBezTo>
                <a:cubicBezTo>
                  <a:pt x="90" y="134"/>
                  <a:pt x="91" y="134"/>
                  <a:pt x="92" y="133"/>
                </a:cubicBezTo>
                <a:close/>
                <a:moveTo>
                  <a:pt x="82" y="114"/>
                </a:moveTo>
                <a:cubicBezTo>
                  <a:pt x="81" y="114"/>
                  <a:pt x="81" y="115"/>
                  <a:pt x="80" y="116"/>
                </a:cubicBezTo>
                <a:cubicBezTo>
                  <a:pt x="79" y="116"/>
                  <a:pt x="76" y="117"/>
                  <a:pt x="76" y="114"/>
                </a:cubicBezTo>
                <a:cubicBezTo>
                  <a:pt x="74" y="113"/>
                  <a:pt x="76" y="109"/>
                  <a:pt x="77" y="112"/>
                </a:cubicBezTo>
                <a:cubicBezTo>
                  <a:pt x="79" y="112"/>
                  <a:pt x="80" y="112"/>
                  <a:pt x="82" y="112"/>
                </a:cubicBezTo>
                <a:cubicBezTo>
                  <a:pt x="82" y="113"/>
                  <a:pt x="82" y="114"/>
                  <a:pt x="82" y="114"/>
                </a:cubicBezTo>
                <a:close/>
                <a:moveTo>
                  <a:pt x="84" y="130"/>
                </a:moveTo>
                <a:cubicBezTo>
                  <a:pt x="83" y="131"/>
                  <a:pt x="84" y="132"/>
                  <a:pt x="83" y="133"/>
                </a:cubicBezTo>
                <a:cubicBezTo>
                  <a:pt x="82" y="133"/>
                  <a:pt x="82" y="133"/>
                  <a:pt x="81" y="133"/>
                </a:cubicBezTo>
                <a:cubicBezTo>
                  <a:pt x="81" y="133"/>
                  <a:pt x="81" y="132"/>
                  <a:pt x="80" y="132"/>
                </a:cubicBezTo>
                <a:cubicBezTo>
                  <a:pt x="81" y="132"/>
                  <a:pt x="81" y="131"/>
                  <a:pt x="81" y="130"/>
                </a:cubicBezTo>
                <a:cubicBezTo>
                  <a:pt x="82" y="130"/>
                  <a:pt x="83" y="128"/>
                  <a:pt x="84" y="130"/>
                </a:cubicBezTo>
                <a:close/>
                <a:moveTo>
                  <a:pt x="87" y="135"/>
                </a:moveTo>
                <a:cubicBezTo>
                  <a:pt x="86" y="135"/>
                  <a:pt x="85" y="135"/>
                  <a:pt x="84" y="136"/>
                </a:cubicBezTo>
                <a:cubicBezTo>
                  <a:pt x="84" y="136"/>
                  <a:pt x="83" y="136"/>
                  <a:pt x="83" y="135"/>
                </a:cubicBezTo>
                <a:cubicBezTo>
                  <a:pt x="83" y="134"/>
                  <a:pt x="84" y="135"/>
                  <a:pt x="84" y="134"/>
                </a:cubicBezTo>
                <a:cubicBezTo>
                  <a:pt x="85" y="134"/>
                  <a:pt x="84" y="134"/>
                  <a:pt x="84" y="134"/>
                </a:cubicBezTo>
                <a:cubicBezTo>
                  <a:pt x="84" y="133"/>
                  <a:pt x="85" y="133"/>
                  <a:pt x="84" y="132"/>
                </a:cubicBezTo>
                <a:cubicBezTo>
                  <a:pt x="85" y="132"/>
                  <a:pt x="85" y="132"/>
                  <a:pt x="85" y="132"/>
                </a:cubicBezTo>
                <a:cubicBezTo>
                  <a:pt x="85" y="131"/>
                  <a:pt x="85" y="131"/>
                  <a:pt x="85" y="131"/>
                </a:cubicBezTo>
                <a:cubicBezTo>
                  <a:pt x="85" y="131"/>
                  <a:pt x="85" y="130"/>
                  <a:pt x="84" y="130"/>
                </a:cubicBezTo>
                <a:cubicBezTo>
                  <a:pt x="84" y="130"/>
                  <a:pt x="84" y="129"/>
                  <a:pt x="84" y="129"/>
                </a:cubicBezTo>
                <a:cubicBezTo>
                  <a:pt x="84" y="129"/>
                  <a:pt x="84" y="128"/>
                  <a:pt x="84" y="128"/>
                </a:cubicBezTo>
                <a:cubicBezTo>
                  <a:pt x="84" y="127"/>
                  <a:pt x="84" y="127"/>
                  <a:pt x="84" y="126"/>
                </a:cubicBezTo>
                <a:cubicBezTo>
                  <a:pt x="84" y="125"/>
                  <a:pt x="85" y="125"/>
                  <a:pt x="86" y="125"/>
                </a:cubicBezTo>
                <a:cubicBezTo>
                  <a:pt x="86" y="126"/>
                  <a:pt x="86" y="126"/>
                  <a:pt x="86" y="126"/>
                </a:cubicBezTo>
                <a:cubicBezTo>
                  <a:pt x="86" y="126"/>
                  <a:pt x="87" y="126"/>
                  <a:pt x="87" y="126"/>
                </a:cubicBezTo>
                <a:cubicBezTo>
                  <a:pt x="87" y="127"/>
                  <a:pt x="87" y="128"/>
                  <a:pt x="86" y="128"/>
                </a:cubicBezTo>
                <a:cubicBezTo>
                  <a:pt x="87" y="129"/>
                  <a:pt x="88" y="130"/>
                  <a:pt x="88" y="132"/>
                </a:cubicBezTo>
                <a:cubicBezTo>
                  <a:pt x="89" y="132"/>
                  <a:pt x="89" y="135"/>
                  <a:pt x="87" y="135"/>
                </a:cubicBezTo>
                <a:close/>
                <a:moveTo>
                  <a:pt x="76" y="79"/>
                </a:moveTo>
                <a:cubicBezTo>
                  <a:pt x="77" y="79"/>
                  <a:pt x="77" y="80"/>
                  <a:pt x="78" y="80"/>
                </a:cubicBezTo>
                <a:cubicBezTo>
                  <a:pt x="78" y="80"/>
                  <a:pt x="79" y="80"/>
                  <a:pt x="79" y="80"/>
                </a:cubicBezTo>
                <a:cubicBezTo>
                  <a:pt x="80" y="81"/>
                  <a:pt x="81" y="81"/>
                  <a:pt x="82" y="83"/>
                </a:cubicBezTo>
                <a:cubicBezTo>
                  <a:pt x="81" y="83"/>
                  <a:pt x="80" y="83"/>
                  <a:pt x="80" y="83"/>
                </a:cubicBezTo>
                <a:cubicBezTo>
                  <a:pt x="80" y="84"/>
                  <a:pt x="81" y="84"/>
                  <a:pt x="81" y="84"/>
                </a:cubicBezTo>
                <a:cubicBezTo>
                  <a:pt x="81" y="84"/>
                  <a:pt x="81" y="85"/>
                  <a:pt x="81" y="85"/>
                </a:cubicBezTo>
                <a:cubicBezTo>
                  <a:pt x="82" y="85"/>
                  <a:pt x="85" y="84"/>
                  <a:pt x="86" y="86"/>
                </a:cubicBezTo>
                <a:cubicBezTo>
                  <a:pt x="87" y="86"/>
                  <a:pt x="87" y="85"/>
                  <a:pt x="87" y="86"/>
                </a:cubicBezTo>
                <a:cubicBezTo>
                  <a:pt x="86" y="87"/>
                  <a:pt x="85" y="88"/>
                  <a:pt x="83" y="89"/>
                </a:cubicBezTo>
                <a:cubicBezTo>
                  <a:pt x="82" y="90"/>
                  <a:pt x="81" y="90"/>
                  <a:pt x="81" y="92"/>
                </a:cubicBezTo>
                <a:cubicBezTo>
                  <a:pt x="81" y="93"/>
                  <a:pt x="82" y="93"/>
                  <a:pt x="82" y="95"/>
                </a:cubicBezTo>
                <a:cubicBezTo>
                  <a:pt x="81" y="95"/>
                  <a:pt x="81" y="95"/>
                  <a:pt x="81" y="95"/>
                </a:cubicBezTo>
                <a:cubicBezTo>
                  <a:pt x="81" y="96"/>
                  <a:pt x="81" y="96"/>
                  <a:pt x="80" y="97"/>
                </a:cubicBezTo>
                <a:cubicBezTo>
                  <a:pt x="80" y="97"/>
                  <a:pt x="80" y="97"/>
                  <a:pt x="80" y="98"/>
                </a:cubicBezTo>
                <a:cubicBezTo>
                  <a:pt x="80" y="98"/>
                  <a:pt x="80" y="99"/>
                  <a:pt x="80" y="99"/>
                </a:cubicBezTo>
                <a:cubicBezTo>
                  <a:pt x="80" y="100"/>
                  <a:pt x="79" y="100"/>
                  <a:pt x="79" y="101"/>
                </a:cubicBezTo>
                <a:cubicBezTo>
                  <a:pt x="78" y="101"/>
                  <a:pt x="78" y="100"/>
                  <a:pt x="77" y="100"/>
                </a:cubicBezTo>
                <a:cubicBezTo>
                  <a:pt x="77" y="101"/>
                  <a:pt x="77" y="100"/>
                  <a:pt x="78" y="101"/>
                </a:cubicBezTo>
                <a:cubicBezTo>
                  <a:pt x="77" y="102"/>
                  <a:pt x="78" y="103"/>
                  <a:pt x="78" y="105"/>
                </a:cubicBezTo>
                <a:cubicBezTo>
                  <a:pt x="77" y="104"/>
                  <a:pt x="76" y="103"/>
                  <a:pt x="75" y="104"/>
                </a:cubicBezTo>
                <a:cubicBezTo>
                  <a:pt x="75" y="105"/>
                  <a:pt x="76" y="105"/>
                  <a:pt x="77" y="105"/>
                </a:cubicBezTo>
                <a:cubicBezTo>
                  <a:pt x="77" y="105"/>
                  <a:pt x="77" y="105"/>
                  <a:pt x="77" y="106"/>
                </a:cubicBezTo>
                <a:cubicBezTo>
                  <a:pt x="75" y="106"/>
                  <a:pt x="73" y="108"/>
                  <a:pt x="70" y="107"/>
                </a:cubicBezTo>
                <a:cubicBezTo>
                  <a:pt x="70" y="107"/>
                  <a:pt x="70" y="108"/>
                  <a:pt x="70" y="108"/>
                </a:cubicBezTo>
                <a:cubicBezTo>
                  <a:pt x="69" y="108"/>
                  <a:pt x="68" y="108"/>
                  <a:pt x="68" y="109"/>
                </a:cubicBezTo>
                <a:cubicBezTo>
                  <a:pt x="67" y="109"/>
                  <a:pt x="67" y="110"/>
                  <a:pt x="66" y="110"/>
                </a:cubicBezTo>
                <a:cubicBezTo>
                  <a:pt x="66" y="110"/>
                  <a:pt x="66" y="110"/>
                  <a:pt x="66" y="110"/>
                </a:cubicBezTo>
                <a:cubicBezTo>
                  <a:pt x="64" y="110"/>
                  <a:pt x="64" y="112"/>
                  <a:pt x="63" y="112"/>
                </a:cubicBezTo>
                <a:cubicBezTo>
                  <a:pt x="62" y="114"/>
                  <a:pt x="62" y="115"/>
                  <a:pt x="61" y="116"/>
                </a:cubicBezTo>
                <a:cubicBezTo>
                  <a:pt x="61" y="116"/>
                  <a:pt x="61" y="116"/>
                  <a:pt x="61" y="116"/>
                </a:cubicBezTo>
                <a:cubicBezTo>
                  <a:pt x="60" y="116"/>
                  <a:pt x="60" y="116"/>
                  <a:pt x="60" y="116"/>
                </a:cubicBezTo>
                <a:cubicBezTo>
                  <a:pt x="59" y="114"/>
                  <a:pt x="58" y="114"/>
                  <a:pt x="56" y="113"/>
                </a:cubicBezTo>
                <a:cubicBezTo>
                  <a:pt x="57" y="111"/>
                  <a:pt x="56" y="110"/>
                  <a:pt x="56" y="108"/>
                </a:cubicBezTo>
                <a:cubicBezTo>
                  <a:pt x="56" y="108"/>
                  <a:pt x="55" y="107"/>
                  <a:pt x="55" y="105"/>
                </a:cubicBezTo>
                <a:cubicBezTo>
                  <a:pt x="55" y="104"/>
                  <a:pt x="57" y="104"/>
                  <a:pt x="57" y="103"/>
                </a:cubicBezTo>
                <a:cubicBezTo>
                  <a:pt x="57" y="103"/>
                  <a:pt x="58" y="102"/>
                  <a:pt x="58" y="102"/>
                </a:cubicBezTo>
                <a:cubicBezTo>
                  <a:pt x="58" y="100"/>
                  <a:pt x="58" y="97"/>
                  <a:pt x="56" y="98"/>
                </a:cubicBezTo>
                <a:cubicBezTo>
                  <a:pt x="55" y="97"/>
                  <a:pt x="55" y="96"/>
                  <a:pt x="55" y="95"/>
                </a:cubicBezTo>
                <a:cubicBezTo>
                  <a:pt x="55" y="93"/>
                  <a:pt x="54" y="91"/>
                  <a:pt x="53" y="90"/>
                </a:cubicBezTo>
                <a:cubicBezTo>
                  <a:pt x="60" y="85"/>
                  <a:pt x="68" y="81"/>
                  <a:pt x="76" y="79"/>
                </a:cubicBezTo>
                <a:close/>
                <a:moveTo>
                  <a:pt x="51" y="128"/>
                </a:moveTo>
                <a:cubicBezTo>
                  <a:pt x="52" y="128"/>
                  <a:pt x="52" y="130"/>
                  <a:pt x="52" y="131"/>
                </a:cubicBezTo>
                <a:cubicBezTo>
                  <a:pt x="51" y="131"/>
                  <a:pt x="51" y="131"/>
                  <a:pt x="50" y="131"/>
                </a:cubicBezTo>
                <a:cubicBezTo>
                  <a:pt x="49" y="130"/>
                  <a:pt x="49" y="130"/>
                  <a:pt x="48" y="130"/>
                </a:cubicBezTo>
                <a:cubicBezTo>
                  <a:pt x="48" y="127"/>
                  <a:pt x="50" y="125"/>
                  <a:pt x="51" y="126"/>
                </a:cubicBezTo>
                <a:cubicBezTo>
                  <a:pt x="51" y="127"/>
                  <a:pt x="51" y="128"/>
                  <a:pt x="51" y="128"/>
                </a:cubicBezTo>
                <a:close/>
                <a:moveTo>
                  <a:pt x="39" y="104"/>
                </a:moveTo>
                <a:cubicBezTo>
                  <a:pt x="39" y="103"/>
                  <a:pt x="40" y="104"/>
                  <a:pt x="41" y="104"/>
                </a:cubicBezTo>
                <a:cubicBezTo>
                  <a:pt x="41" y="104"/>
                  <a:pt x="41" y="104"/>
                  <a:pt x="41" y="104"/>
                </a:cubicBezTo>
                <a:cubicBezTo>
                  <a:pt x="41" y="103"/>
                  <a:pt x="41" y="103"/>
                  <a:pt x="41" y="103"/>
                </a:cubicBezTo>
                <a:cubicBezTo>
                  <a:pt x="41" y="103"/>
                  <a:pt x="41" y="103"/>
                  <a:pt x="42" y="103"/>
                </a:cubicBezTo>
                <a:cubicBezTo>
                  <a:pt x="42" y="102"/>
                  <a:pt x="42" y="102"/>
                  <a:pt x="42" y="101"/>
                </a:cubicBezTo>
                <a:cubicBezTo>
                  <a:pt x="42" y="100"/>
                  <a:pt x="42" y="100"/>
                  <a:pt x="42" y="100"/>
                </a:cubicBezTo>
                <a:cubicBezTo>
                  <a:pt x="43" y="99"/>
                  <a:pt x="44" y="98"/>
                  <a:pt x="45" y="96"/>
                </a:cubicBezTo>
                <a:cubicBezTo>
                  <a:pt x="46" y="97"/>
                  <a:pt x="46" y="97"/>
                  <a:pt x="46" y="97"/>
                </a:cubicBezTo>
                <a:cubicBezTo>
                  <a:pt x="46" y="98"/>
                  <a:pt x="47" y="98"/>
                  <a:pt x="47" y="100"/>
                </a:cubicBezTo>
                <a:cubicBezTo>
                  <a:pt x="47" y="100"/>
                  <a:pt x="47" y="100"/>
                  <a:pt x="47" y="100"/>
                </a:cubicBezTo>
                <a:cubicBezTo>
                  <a:pt x="47" y="101"/>
                  <a:pt x="48" y="102"/>
                  <a:pt x="49" y="103"/>
                </a:cubicBezTo>
                <a:cubicBezTo>
                  <a:pt x="49" y="103"/>
                  <a:pt x="50" y="104"/>
                  <a:pt x="50" y="104"/>
                </a:cubicBezTo>
                <a:cubicBezTo>
                  <a:pt x="49" y="105"/>
                  <a:pt x="49" y="106"/>
                  <a:pt x="49" y="106"/>
                </a:cubicBezTo>
                <a:cubicBezTo>
                  <a:pt x="48" y="106"/>
                  <a:pt x="47" y="104"/>
                  <a:pt x="46" y="105"/>
                </a:cubicBezTo>
                <a:cubicBezTo>
                  <a:pt x="46" y="105"/>
                  <a:pt x="46" y="106"/>
                  <a:pt x="46" y="106"/>
                </a:cubicBezTo>
                <a:cubicBezTo>
                  <a:pt x="47" y="107"/>
                  <a:pt x="48" y="108"/>
                  <a:pt x="47" y="109"/>
                </a:cubicBezTo>
                <a:cubicBezTo>
                  <a:pt x="46" y="109"/>
                  <a:pt x="46" y="108"/>
                  <a:pt x="45" y="108"/>
                </a:cubicBezTo>
                <a:cubicBezTo>
                  <a:pt x="45" y="109"/>
                  <a:pt x="46" y="109"/>
                  <a:pt x="46" y="111"/>
                </a:cubicBezTo>
                <a:cubicBezTo>
                  <a:pt x="44" y="111"/>
                  <a:pt x="44" y="108"/>
                  <a:pt x="42" y="108"/>
                </a:cubicBezTo>
                <a:cubicBezTo>
                  <a:pt x="42" y="107"/>
                  <a:pt x="41" y="107"/>
                  <a:pt x="41" y="106"/>
                </a:cubicBezTo>
                <a:cubicBezTo>
                  <a:pt x="40" y="106"/>
                  <a:pt x="38" y="106"/>
                  <a:pt x="39" y="104"/>
                </a:cubicBezTo>
                <a:close/>
                <a:moveTo>
                  <a:pt x="37" y="108"/>
                </a:moveTo>
                <a:cubicBezTo>
                  <a:pt x="37" y="108"/>
                  <a:pt x="37" y="108"/>
                  <a:pt x="37" y="108"/>
                </a:cubicBezTo>
                <a:cubicBezTo>
                  <a:pt x="37" y="108"/>
                  <a:pt x="37" y="109"/>
                  <a:pt x="37" y="110"/>
                </a:cubicBezTo>
                <a:cubicBezTo>
                  <a:pt x="36" y="109"/>
                  <a:pt x="37" y="109"/>
                  <a:pt x="37" y="108"/>
                </a:cubicBezTo>
                <a:close/>
                <a:moveTo>
                  <a:pt x="24" y="135"/>
                </a:moveTo>
                <a:cubicBezTo>
                  <a:pt x="25" y="128"/>
                  <a:pt x="28" y="121"/>
                  <a:pt x="31" y="114"/>
                </a:cubicBezTo>
                <a:cubicBezTo>
                  <a:pt x="32" y="115"/>
                  <a:pt x="33" y="116"/>
                  <a:pt x="33" y="117"/>
                </a:cubicBezTo>
                <a:cubicBezTo>
                  <a:pt x="33" y="118"/>
                  <a:pt x="33" y="121"/>
                  <a:pt x="34" y="121"/>
                </a:cubicBezTo>
                <a:cubicBezTo>
                  <a:pt x="35" y="122"/>
                  <a:pt x="35" y="120"/>
                  <a:pt x="35" y="120"/>
                </a:cubicBezTo>
                <a:cubicBezTo>
                  <a:pt x="35" y="118"/>
                  <a:pt x="36" y="117"/>
                  <a:pt x="37" y="116"/>
                </a:cubicBezTo>
                <a:cubicBezTo>
                  <a:pt x="37" y="113"/>
                  <a:pt x="38" y="113"/>
                  <a:pt x="38" y="110"/>
                </a:cubicBezTo>
                <a:cubicBezTo>
                  <a:pt x="37" y="109"/>
                  <a:pt x="37" y="109"/>
                  <a:pt x="38" y="108"/>
                </a:cubicBezTo>
                <a:cubicBezTo>
                  <a:pt x="39" y="108"/>
                  <a:pt x="40" y="109"/>
                  <a:pt x="41" y="109"/>
                </a:cubicBezTo>
                <a:cubicBezTo>
                  <a:pt x="41" y="109"/>
                  <a:pt x="41" y="109"/>
                  <a:pt x="41" y="109"/>
                </a:cubicBezTo>
                <a:cubicBezTo>
                  <a:pt x="42" y="110"/>
                  <a:pt x="43" y="110"/>
                  <a:pt x="43" y="111"/>
                </a:cubicBezTo>
                <a:cubicBezTo>
                  <a:pt x="44" y="112"/>
                  <a:pt x="43" y="114"/>
                  <a:pt x="44" y="115"/>
                </a:cubicBezTo>
                <a:cubicBezTo>
                  <a:pt x="45" y="115"/>
                  <a:pt x="45" y="114"/>
                  <a:pt x="46" y="113"/>
                </a:cubicBezTo>
                <a:cubicBezTo>
                  <a:pt x="48" y="113"/>
                  <a:pt x="48" y="116"/>
                  <a:pt x="48" y="118"/>
                </a:cubicBezTo>
                <a:cubicBezTo>
                  <a:pt x="48" y="119"/>
                  <a:pt x="49" y="120"/>
                  <a:pt x="49" y="121"/>
                </a:cubicBezTo>
                <a:cubicBezTo>
                  <a:pt x="49" y="121"/>
                  <a:pt x="50" y="121"/>
                  <a:pt x="50" y="121"/>
                </a:cubicBezTo>
                <a:cubicBezTo>
                  <a:pt x="50" y="121"/>
                  <a:pt x="49" y="121"/>
                  <a:pt x="49" y="122"/>
                </a:cubicBezTo>
                <a:cubicBezTo>
                  <a:pt x="50" y="122"/>
                  <a:pt x="50" y="122"/>
                  <a:pt x="51" y="122"/>
                </a:cubicBezTo>
                <a:cubicBezTo>
                  <a:pt x="51" y="123"/>
                  <a:pt x="51" y="124"/>
                  <a:pt x="51" y="124"/>
                </a:cubicBezTo>
                <a:cubicBezTo>
                  <a:pt x="50" y="125"/>
                  <a:pt x="49" y="125"/>
                  <a:pt x="49" y="125"/>
                </a:cubicBezTo>
                <a:cubicBezTo>
                  <a:pt x="48" y="126"/>
                  <a:pt x="48" y="126"/>
                  <a:pt x="47" y="126"/>
                </a:cubicBezTo>
                <a:cubicBezTo>
                  <a:pt x="46" y="127"/>
                  <a:pt x="45" y="125"/>
                  <a:pt x="43" y="126"/>
                </a:cubicBezTo>
                <a:cubicBezTo>
                  <a:pt x="42" y="126"/>
                  <a:pt x="42" y="127"/>
                  <a:pt x="41" y="127"/>
                </a:cubicBezTo>
                <a:cubicBezTo>
                  <a:pt x="42" y="127"/>
                  <a:pt x="44" y="126"/>
                  <a:pt x="45" y="127"/>
                </a:cubicBezTo>
                <a:cubicBezTo>
                  <a:pt x="45" y="128"/>
                  <a:pt x="44" y="128"/>
                  <a:pt x="44" y="129"/>
                </a:cubicBezTo>
                <a:cubicBezTo>
                  <a:pt x="44" y="129"/>
                  <a:pt x="44" y="131"/>
                  <a:pt x="43" y="131"/>
                </a:cubicBezTo>
                <a:cubicBezTo>
                  <a:pt x="41" y="131"/>
                  <a:pt x="41" y="133"/>
                  <a:pt x="39" y="133"/>
                </a:cubicBezTo>
                <a:cubicBezTo>
                  <a:pt x="39" y="133"/>
                  <a:pt x="39" y="134"/>
                  <a:pt x="39" y="134"/>
                </a:cubicBezTo>
                <a:cubicBezTo>
                  <a:pt x="38" y="135"/>
                  <a:pt x="36" y="135"/>
                  <a:pt x="36" y="137"/>
                </a:cubicBezTo>
                <a:cubicBezTo>
                  <a:pt x="36" y="137"/>
                  <a:pt x="35" y="137"/>
                  <a:pt x="35" y="138"/>
                </a:cubicBezTo>
                <a:cubicBezTo>
                  <a:pt x="35" y="138"/>
                  <a:pt x="35" y="137"/>
                  <a:pt x="35" y="137"/>
                </a:cubicBezTo>
                <a:cubicBezTo>
                  <a:pt x="35" y="140"/>
                  <a:pt x="33" y="142"/>
                  <a:pt x="31" y="142"/>
                </a:cubicBezTo>
                <a:cubicBezTo>
                  <a:pt x="31" y="143"/>
                  <a:pt x="30" y="143"/>
                  <a:pt x="30" y="144"/>
                </a:cubicBezTo>
                <a:cubicBezTo>
                  <a:pt x="30" y="146"/>
                  <a:pt x="31" y="148"/>
                  <a:pt x="30" y="149"/>
                </a:cubicBezTo>
                <a:cubicBezTo>
                  <a:pt x="29" y="148"/>
                  <a:pt x="28" y="147"/>
                  <a:pt x="28" y="145"/>
                </a:cubicBezTo>
                <a:cubicBezTo>
                  <a:pt x="28" y="145"/>
                  <a:pt x="28" y="145"/>
                  <a:pt x="28" y="144"/>
                </a:cubicBezTo>
                <a:cubicBezTo>
                  <a:pt x="27" y="145"/>
                  <a:pt x="26" y="143"/>
                  <a:pt x="25" y="144"/>
                </a:cubicBezTo>
                <a:cubicBezTo>
                  <a:pt x="25" y="144"/>
                  <a:pt x="25" y="144"/>
                  <a:pt x="24" y="144"/>
                </a:cubicBezTo>
                <a:cubicBezTo>
                  <a:pt x="24" y="144"/>
                  <a:pt x="23" y="144"/>
                  <a:pt x="22" y="144"/>
                </a:cubicBezTo>
                <a:cubicBezTo>
                  <a:pt x="23" y="141"/>
                  <a:pt x="23" y="138"/>
                  <a:pt x="24" y="135"/>
                </a:cubicBezTo>
                <a:close/>
                <a:moveTo>
                  <a:pt x="47" y="130"/>
                </a:moveTo>
                <a:cubicBezTo>
                  <a:pt x="47" y="131"/>
                  <a:pt x="47" y="131"/>
                  <a:pt x="47" y="132"/>
                </a:cubicBezTo>
                <a:cubicBezTo>
                  <a:pt x="46" y="132"/>
                  <a:pt x="44" y="133"/>
                  <a:pt x="44" y="131"/>
                </a:cubicBezTo>
                <a:cubicBezTo>
                  <a:pt x="45" y="131"/>
                  <a:pt x="46" y="131"/>
                  <a:pt x="47" y="130"/>
                </a:cubicBezTo>
                <a:cubicBezTo>
                  <a:pt x="47" y="130"/>
                  <a:pt x="47" y="130"/>
                  <a:pt x="47" y="130"/>
                </a:cubicBezTo>
                <a:close/>
                <a:moveTo>
                  <a:pt x="37" y="156"/>
                </a:moveTo>
                <a:cubicBezTo>
                  <a:pt x="36" y="157"/>
                  <a:pt x="36" y="156"/>
                  <a:pt x="36" y="156"/>
                </a:cubicBezTo>
                <a:cubicBezTo>
                  <a:pt x="36" y="157"/>
                  <a:pt x="36" y="157"/>
                  <a:pt x="36" y="157"/>
                </a:cubicBezTo>
                <a:cubicBezTo>
                  <a:pt x="35" y="157"/>
                  <a:pt x="34" y="157"/>
                  <a:pt x="34" y="156"/>
                </a:cubicBezTo>
                <a:cubicBezTo>
                  <a:pt x="34" y="155"/>
                  <a:pt x="36" y="156"/>
                  <a:pt x="37" y="156"/>
                </a:cubicBezTo>
                <a:close/>
                <a:moveTo>
                  <a:pt x="34" y="154"/>
                </a:moveTo>
                <a:cubicBezTo>
                  <a:pt x="33" y="155"/>
                  <a:pt x="32" y="155"/>
                  <a:pt x="31" y="155"/>
                </a:cubicBezTo>
                <a:cubicBezTo>
                  <a:pt x="31" y="153"/>
                  <a:pt x="28" y="153"/>
                  <a:pt x="27" y="151"/>
                </a:cubicBezTo>
                <a:cubicBezTo>
                  <a:pt x="28" y="150"/>
                  <a:pt x="29" y="151"/>
                  <a:pt x="30" y="151"/>
                </a:cubicBezTo>
                <a:cubicBezTo>
                  <a:pt x="31" y="152"/>
                  <a:pt x="33" y="153"/>
                  <a:pt x="34" y="154"/>
                </a:cubicBezTo>
                <a:close/>
                <a:moveTo>
                  <a:pt x="25" y="152"/>
                </a:moveTo>
                <a:cubicBezTo>
                  <a:pt x="25" y="153"/>
                  <a:pt x="24" y="154"/>
                  <a:pt x="24" y="155"/>
                </a:cubicBezTo>
                <a:cubicBezTo>
                  <a:pt x="24" y="156"/>
                  <a:pt x="25" y="156"/>
                  <a:pt x="26" y="157"/>
                </a:cubicBezTo>
                <a:cubicBezTo>
                  <a:pt x="26" y="157"/>
                  <a:pt x="26" y="158"/>
                  <a:pt x="27" y="158"/>
                </a:cubicBezTo>
                <a:cubicBezTo>
                  <a:pt x="27" y="159"/>
                  <a:pt x="26" y="161"/>
                  <a:pt x="26" y="161"/>
                </a:cubicBezTo>
                <a:cubicBezTo>
                  <a:pt x="26" y="163"/>
                  <a:pt x="28" y="163"/>
                  <a:pt x="29" y="163"/>
                </a:cubicBezTo>
                <a:cubicBezTo>
                  <a:pt x="30" y="164"/>
                  <a:pt x="30" y="164"/>
                  <a:pt x="30" y="164"/>
                </a:cubicBezTo>
                <a:cubicBezTo>
                  <a:pt x="30" y="164"/>
                  <a:pt x="31" y="164"/>
                  <a:pt x="32" y="164"/>
                </a:cubicBezTo>
                <a:cubicBezTo>
                  <a:pt x="33" y="164"/>
                  <a:pt x="33" y="162"/>
                  <a:pt x="34" y="162"/>
                </a:cubicBezTo>
                <a:cubicBezTo>
                  <a:pt x="34" y="163"/>
                  <a:pt x="34" y="164"/>
                  <a:pt x="34" y="164"/>
                </a:cubicBezTo>
                <a:cubicBezTo>
                  <a:pt x="34" y="164"/>
                  <a:pt x="35" y="163"/>
                  <a:pt x="35" y="163"/>
                </a:cubicBezTo>
                <a:cubicBezTo>
                  <a:pt x="36" y="163"/>
                  <a:pt x="36" y="164"/>
                  <a:pt x="36" y="164"/>
                </a:cubicBezTo>
                <a:cubicBezTo>
                  <a:pt x="36" y="164"/>
                  <a:pt x="37" y="164"/>
                  <a:pt x="37" y="164"/>
                </a:cubicBezTo>
                <a:cubicBezTo>
                  <a:pt x="38" y="165"/>
                  <a:pt x="38" y="166"/>
                  <a:pt x="39" y="165"/>
                </a:cubicBezTo>
                <a:cubicBezTo>
                  <a:pt x="40" y="166"/>
                  <a:pt x="41" y="166"/>
                  <a:pt x="41" y="167"/>
                </a:cubicBezTo>
                <a:cubicBezTo>
                  <a:pt x="42" y="167"/>
                  <a:pt x="42" y="168"/>
                  <a:pt x="42" y="168"/>
                </a:cubicBezTo>
                <a:cubicBezTo>
                  <a:pt x="42" y="168"/>
                  <a:pt x="43" y="169"/>
                  <a:pt x="43" y="169"/>
                </a:cubicBezTo>
                <a:cubicBezTo>
                  <a:pt x="44" y="170"/>
                  <a:pt x="45" y="172"/>
                  <a:pt x="47" y="173"/>
                </a:cubicBezTo>
                <a:cubicBezTo>
                  <a:pt x="47" y="174"/>
                  <a:pt x="48" y="174"/>
                  <a:pt x="48" y="175"/>
                </a:cubicBezTo>
                <a:cubicBezTo>
                  <a:pt x="47" y="176"/>
                  <a:pt x="47" y="176"/>
                  <a:pt x="46" y="177"/>
                </a:cubicBezTo>
                <a:cubicBezTo>
                  <a:pt x="47" y="177"/>
                  <a:pt x="47" y="177"/>
                  <a:pt x="48" y="177"/>
                </a:cubicBezTo>
                <a:cubicBezTo>
                  <a:pt x="49" y="178"/>
                  <a:pt x="50" y="179"/>
                  <a:pt x="51" y="180"/>
                </a:cubicBezTo>
                <a:cubicBezTo>
                  <a:pt x="52" y="180"/>
                  <a:pt x="53" y="181"/>
                  <a:pt x="54" y="182"/>
                </a:cubicBezTo>
                <a:cubicBezTo>
                  <a:pt x="55" y="182"/>
                  <a:pt x="55" y="183"/>
                  <a:pt x="56" y="184"/>
                </a:cubicBezTo>
                <a:cubicBezTo>
                  <a:pt x="56" y="185"/>
                  <a:pt x="57" y="185"/>
                  <a:pt x="57" y="185"/>
                </a:cubicBezTo>
                <a:cubicBezTo>
                  <a:pt x="56" y="186"/>
                  <a:pt x="56" y="188"/>
                  <a:pt x="55" y="188"/>
                </a:cubicBezTo>
                <a:cubicBezTo>
                  <a:pt x="54" y="189"/>
                  <a:pt x="54" y="189"/>
                  <a:pt x="54" y="190"/>
                </a:cubicBezTo>
                <a:cubicBezTo>
                  <a:pt x="54" y="190"/>
                  <a:pt x="53" y="190"/>
                  <a:pt x="53" y="190"/>
                </a:cubicBezTo>
                <a:cubicBezTo>
                  <a:pt x="53" y="191"/>
                  <a:pt x="53" y="192"/>
                  <a:pt x="53" y="193"/>
                </a:cubicBezTo>
                <a:cubicBezTo>
                  <a:pt x="52" y="194"/>
                  <a:pt x="51" y="196"/>
                  <a:pt x="50" y="198"/>
                </a:cubicBezTo>
                <a:cubicBezTo>
                  <a:pt x="49" y="198"/>
                  <a:pt x="48" y="199"/>
                  <a:pt x="46" y="199"/>
                </a:cubicBezTo>
                <a:cubicBezTo>
                  <a:pt x="46" y="200"/>
                  <a:pt x="45" y="200"/>
                  <a:pt x="44" y="201"/>
                </a:cubicBezTo>
                <a:cubicBezTo>
                  <a:pt x="44" y="202"/>
                  <a:pt x="44" y="202"/>
                  <a:pt x="44" y="203"/>
                </a:cubicBezTo>
                <a:cubicBezTo>
                  <a:pt x="36" y="195"/>
                  <a:pt x="30" y="185"/>
                  <a:pt x="26" y="174"/>
                </a:cubicBezTo>
                <a:cubicBezTo>
                  <a:pt x="26" y="174"/>
                  <a:pt x="26" y="174"/>
                  <a:pt x="26" y="174"/>
                </a:cubicBezTo>
                <a:cubicBezTo>
                  <a:pt x="27" y="173"/>
                  <a:pt x="26" y="172"/>
                  <a:pt x="27" y="172"/>
                </a:cubicBezTo>
                <a:cubicBezTo>
                  <a:pt x="27" y="171"/>
                  <a:pt x="27" y="172"/>
                  <a:pt x="27" y="171"/>
                </a:cubicBezTo>
                <a:cubicBezTo>
                  <a:pt x="27" y="171"/>
                  <a:pt x="29" y="169"/>
                  <a:pt x="29" y="169"/>
                </a:cubicBezTo>
                <a:cubicBezTo>
                  <a:pt x="29" y="167"/>
                  <a:pt x="29" y="166"/>
                  <a:pt x="28" y="165"/>
                </a:cubicBezTo>
                <a:cubicBezTo>
                  <a:pt x="27" y="166"/>
                  <a:pt x="26" y="164"/>
                  <a:pt x="25" y="163"/>
                </a:cubicBezTo>
                <a:cubicBezTo>
                  <a:pt x="25" y="162"/>
                  <a:pt x="24" y="162"/>
                  <a:pt x="24" y="162"/>
                </a:cubicBezTo>
                <a:cubicBezTo>
                  <a:pt x="24" y="161"/>
                  <a:pt x="24" y="160"/>
                  <a:pt x="23" y="159"/>
                </a:cubicBezTo>
                <a:cubicBezTo>
                  <a:pt x="23" y="159"/>
                  <a:pt x="23" y="159"/>
                  <a:pt x="23" y="159"/>
                </a:cubicBezTo>
                <a:cubicBezTo>
                  <a:pt x="22" y="157"/>
                  <a:pt x="22" y="154"/>
                  <a:pt x="22" y="152"/>
                </a:cubicBezTo>
                <a:cubicBezTo>
                  <a:pt x="23" y="151"/>
                  <a:pt x="24" y="150"/>
                  <a:pt x="25" y="152"/>
                </a:cubicBezTo>
                <a:close/>
              </a:path>
            </a:pathLst>
          </a:custGeom>
          <a:solidFill>
            <a:schemeClr val="accent5">
              <a:lumMod val="75000"/>
            </a:schemeClr>
          </a:solidFill>
          <a:ln>
            <a:noFill/>
          </a:ln>
        </p:spPr>
        <p:txBody>
          <a:bodyPr vert="horz" wrap="square" lIns="91440" tIns="45720" rIns="91440" bIns="45720" numCol="1" anchor="t" anchorCtr="0" compatLnSpc="1"/>
          <a:lstStyle/>
          <a:p>
            <a:endParaRPr lang="zh-CN" altLang="en-US"/>
          </a:p>
        </p:txBody>
      </p:sp>
      <p:sp>
        <p:nvSpPr>
          <p:cNvPr id="142" name="Freeform 9"/>
          <p:cNvSpPr>
            <a:spLocks noEditPoints="1"/>
          </p:cNvSpPr>
          <p:nvPr/>
        </p:nvSpPr>
        <p:spPr bwMode="auto">
          <a:xfrm>
            <a:off x="9126636" y="3293010"/>
            <a:ext cx="754063" cy="717550"/>
          </a:xfrm>
          <a:custGeom>
            <a:avLst/>
            <a:gdLst>
              <a:gd name="T0" fmla="*/ 137 w 326"/>
              <a:gd name="T1" fmla="*/ 205 h 310"/>
              <a:gd name="T2" fmla="*/ 155 w 326"/>
              <a:gd name="T3" fmla="*/ 211 h 310"/>
              <a:gd name="T4" fmla="*/ 175 w 326"/>
              <a:gd name="T5" fmla="*/ 204 h 310"/>
              <a:gd name="T6" fmla="*/ 195 w 326"/>
              <a:gd name="T7" fmla="*/ 211 h 310"/>
              <a:gd name="T8" fmla="*/ 212 w 326"/>
              <a:gd name="T9" fmla="*/ 205 h 310"/>
              <a:gd name="T10" fmla="*/ 250 w 326"/>
              <a:gd name="T11" fmla="*/ 88 h 310"/>
              <a:gd name="T12" fmla="*/ 204 w 326"/>
              <a:gd name="T13" fmla="*/ 63 h 310"/>
              <a:gd name="T14" fmla="*/ 186 w 326"/>
              <a:gd name="T15" fmla="*/ 65 h 310"/>
              <a:gd name="T16" fmla="*/ 186 w 326"/>
              <a:gd name="T17" fmla="*/ 55 h 310"/>
              <a:gd name="T18" fmla="*/ 191 w 326"/>
              <a:gd name="T19" fmla="*/ 49 h 310"/>
              <a:gd name="T20" fmla="*/ 211 w 326"/>
              <a:gd name="T21" fmla="*/ 58 h 310"/>
              <a:gd name="T22" fmla="*/ 268 w 326"/>
              <a:gd name="T23" fmla="*/ 15 h 310"/>
              <a:gd name="T24" fmla="*/ 273 w 326"/>
              <a:gd name="T25" fmla="*/ 9 h 310"/>
              <a:gd name="T26" fmla="*/ 266 w 326"/>
              <a:gd name="T27" fmla="*/ 6 h 310"/>
              <a:gd name="T28" fmla="*/ 232 w 326"/>
              <a:gd name="T29" fmla="*/ 0 h 310"/>
              <a:gd name="T30" fmla="*/ 187 w 326"/>
              <a:gd name="T31" fmla="*/ 37 h 310"/>
              <a:gd name="T32" fmla="*/ 183 w 326"/>
              <a:gd name="T33" fmla="*/ 41 h 310"/>
              <a:gd name="T34" fmla="*/ 165 w 326"/>
              <a:gd name="T35" fmla="*/ 11 h 310"/>
              <a:gd name="T36" fmla="*/ 152 w 326"/>
              <a:gd name="T37" fmla="*/ 10 h 310"/>
              <a:gd name="T38" fmla="*/ 151 w 326"/>
              <a:gd name="T39" fmla="*/ 24 h 310"/>
              <a:gd name="T40" fmla="*/ 167 w 326"/>
              <a:gd name="T41" fmla="*/ 66 h 310"/>
              <a:gd name="T42" fmla="*/ 146 w 326"/>
              <a:gd name="T43" fmla="*/ 63 h 310"/>
              <a:gd name="T44" fmla="*/ 100 w 326"/>
              <a:gd name="T45" fmla="*/ 88 h 310"/>
              <a:gd name="T46" fmla="*/ 137 w 326"/>
              <a:gd name="T47" fmla="*/ 205 h 310"/>
              <a:gd name="T48" fmla="*/ 0 w 326"/>
              <a:gd name="T49" fmla="*/ 220 h 310"/>
              <a:gd name="T50" fmla="*/ 0 w 326"/>
              <a:gd name="T51" fmla="*/ 310 h 310"/>
              <a:gd name="T52" fmla="*/ 326 w 326"/>
              <a:gd name="T53" fmla="*/ 310 h 310"/>
              <a:gd name="T54" fmla="*/ 326 w 326"/>
              <a:gd name="T55" fmla="*/ 220 h 310"/>
              <a:gd name="T56" fmla="*/ 0 w 326"/>
              <a:gd name="T57" fmla="*/ 220 h 310"/>
              <a:gd name="T58" fmla="*/ 46 w 326"/>
              <a:gd name="T59" fmla="*/ 294 h 310"/>
              <a:gd name="T60" fmla="*/ 26 w 326"/>
              <a:gd name="T61" fmla="*/ 294 h 310"/>
              <a:gd name="T62" fmla="*/ 26 w 326"/>
              <a:gd name="T63" fmla="*/ 236 h 310"/>
              <a:gd name="T64" fmla="*/ 46 w 326"/>
              <a:gd name="T65" fmla="*/ 236 h 310"/>
              <a:gd name="T66" fmla="*/ 46 w 326"/>
              <a:gd name="T67" fmla="*/ 294 h 310"/>
              <a:gd name="T68" fmla="*/ 108 w 326"/>
              <a:gd name="T69" fmla="*/ 292 h 310"/>
              <a:gd name="T70" fmla="*/ 81 w 326"/>
              <a:gd name="T71" fmla="*/ 265 h 310"/>
              <a:gd name="T72" fmla="*/ 108 w 326"/>
              <a:gd name="T73" fmla="*/ 238 h 310"/>
              <a:gd name="T74" fmla="*/ 135 w 326"/>
              <a:gd name="T75" fmla="*/ 265 h 310"/>
              <a:gd name="T76" fmla="*/ 108 w 326"/>
              <a:gd name="T77" fmla="*/ 292 h 310"/>
              <a:gd name="T78" fmla="*/ 305 w 326"/>
              <a:gd name="T79" fmla="*/ 294 h 310"/>
              <a:gd name="T80" fmla="*/ 285 w 326"/>
              <a:gd name="T81" fmla="*/ 294 h 310"/>
              <a:gd name="T82" fmla="*/ 285 w 326"/>
              <a:gd name="T83" fmla="*/ 236 h 310"/>
              <a:gd name="T84" fmla="*/ 305 w 326"/>
              <a:gd name="T85" fmla="*/ 236 h 310"/>
              <a:gd name="T86" fmla="*/ 305 w 326"/>
              <a:gd name="T87" fmla="*/ 294 h 310"/>
              <a:gd name="T88" fmla="*/ 108 w 326"/>
              <a:gd name="T89" fmla="*/ 254 h 310"/>
              <a:gd name="T90" fmla="*/ 97 w 326"/>
              <a:gd name="T91" fmla="*/ 265 h 310"/>
              <a:gd name="T92" fmla="*/ 108 w 326"/>
              <a:gd name="T93" fmla="*/ 276 h 310"/>
              <a:gd name="T94" fmla="*/ 120 w 326"/>
              <a:gd name="T95" fmla="*/ 265 h 310"/>
              <a:gd name="T96" fmla="*/ 108 w 326"/>
              <a:gd name="T97" fmla="*/ 254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26" h="310">
                <a:moveTo>
                  <a:pt x="137" y="205"/>
                </a:moveTo>
                <a:cubicBezTo>
                  <a:pt x="143" y="209"/>
                  <a:pt x="149" y="211"/>
                  <a:pt x="155" y="211"/>
                </a:cubicBezTo>
                <a:cubicBezTo>
                  <a:pt x="163" y="211"/>
                  <a:pt x="170" y="208"/>
                  <a:pt x="175" y="204"/>
                </a:cubicBezTo>
                <a:cubicBezTo>
                  <a:pt x="180" y="208"/>
                  <a:pt x="187" y="211"/>
                  <a:pt x="195" y="211"/>
                </a:cubicBezTo>
                <a:cubicBezTo>
                  <a:pt x="201" y="211"/>
                  <a:pt x="207" y="209"/>
                  <a:pt x="212" y="205"/>
                </a:cubicBezTo>
                <a:cubicBezTo>
                  <a:pt x="250" y="175"/>
                  <a:pt x="267" y="124"/>
                  <a:pt x="250" y="88"/>
                </a:cubicBezTo>
                <a:cubicBezTo>
                  <a:pt x="242" y="72"/>
                  <a:pt x="226" y="63"/>
                  <a:pt x="204" y="63"/>
                </a:cubicBezTo>
                <a:cubicBezTo>
                  <a:pt x="198" y="63"/>
                  <a:pt x="192" y="64"/>
                  <a:pt x="186" y="65"/>
                </a:cubicBezTo>
                <a:cubicBezTo>
                  <a:pt x="186" y="62"/>
                  <a:pt x="186" y="59"/>
                  <a:pt x="186" y="55"/>
                </a:cubicBezTo>
                <a:cubicBezTo>
                  <a:pt x="187" y="53"/>
                  <a:pt x="189" y="51"/>
                  <a:pt x="191" y="49"/>
                </a:cubicBezTo>
                <a:cubicBezTo>
                  <a:pt x="194" y="53"/>
                  <a:pt x="201" y="58"/>
                  <a:pt x="211" y="58"/>
                </a:cubicBezTo>
                <a:cubicBezTo>
                  <a:pt x="227" y="58"/>
                  <a:pt x="247" y="44"/>
                  <a:pt x="268" y="15"/>
                </a:cubicBezTo>
                <a:cubicBezTo>
                  <a:pt x="273" y="9"/>
                  <a:pt x="273" y="9"/>
                  <a:pt x="273" y="9"/>
                </a:cubicBezTo>
                <a:cubicBezTo>
                  <a:pt x="266" y="6"/>
                  <a:pt x="266" y="6"/>
                  <a:pt x="266" y="6"/>
                </a:cubicBezTo>
                <a:cubicBezTo>
                  <a:pt x="265" y="6"/>
                  <a:pt x="249" y="0"/>
                  <a:pt x="232" y="0"/>
                </a:cubicBezTo>
                <a:cubicBezTo>
                  <a:pt x="207" y="0"/>
                  <a:pt x="191" y="13"/>
                  <a:pt x="187" y="37"/>
                </a:cubicBezTo>
                <a:cubicBezTo>
                  <a:pt x="186" y="38"/>
                  <a:pt x="184" y="40"/>
                  <a:pt x="183" y="41"/>
                </a:cubicBezTo>
                <a:cubicBezTo>
                  <a:pt x="180" y="32"/>
                  <a:pt x="174" y="22"/>
                  <a:pt x="165" y="11"/>
                </a:cubicBezTo>
                <a:cubicBezTo>
                  <a:pt x="162" y="7"/>
                  <a:pt x="156" y="7"/>
                  <a:pt x="152" y="10"/>
                </a:cubicBezTo>
                <a:cubicBezTo>
                  <a:pt x="148" y="14"/>
                  <a:pt x="148" y="20"/>
                  <a:pt x="151" y="24"/>
                </a:cubicBezTo>
                <a:cubicBezTo>
                  <a:pt x="166" y="41"/>
                  <a:pt x="168" y="56"/>
                  <a:pt x="167" y="66"/>
                </a:cubicBezTo>
                <a:cubicBezTo>
                  <a:pt x="161" y="64"/>
                  <a:pt x="154" y="63"/>
                  <a:pt x="146" y="63"/>
                </a:cubicBezTo>
                <a:cubicBezTo>
                  <a:pt x="118" y="63"/>
                  <a:pt x="105" y="77"/>
                  <a:pt x="100" y="88"/>
                </a:cubicBezTo>
                <a:cubicBezTo>
                  <a:pt x="83" y="124"/>
                  <a:pt x="99" y="175"/>
                  <a:pt x="137" y="205"/>
                </a:cubicBezTo>
                <a:close/>
                <a:moveTo>
                  <a:pt x="0" y="220"/>
                </a:moveTo>
                <a:cubicBezTo>
                  <a:pt x="0" y="310"/>
                  <a:pt x="0" y="310"/>
                  <a:pt x="0" y="310"/>
                </a:cubicBezTo>
                <a:cubicBezTo>
                  <a:pt x="326" y="310"/>
                  <a:pt x="326" y="310"/>
                  <a:pt x="326" y="310"/>
                </a:cubicBezTo>
                <a:cubicBezTo>
                  <a:pt x="326" y="220"/>
                  <a:pt x="326" y="220"/>
                  <a:pt x="326" y="220"/>
                </a:cubicBezTo>
                <a:lnTo>
                  <a:pt x="0" y="220"/>
                </a:lnTo>
                <a:close/>
                <a:moveTo>
                  <a:pt x="46" y="294"/>
                </a:moveTo>
                <a:cubicBezTo>
                  <a:pt x="26" y="294"/>
                  <a:pt x="26" y="294"/>
                  <a:pt x="26" y="294"/>
                </a:cubicBezTo>
                <a:cubicBezTo>
                  <a:pt x="26" y="236"/>
                  <a:pt x="26" y="236"/>
                  <a:pt x="26" y="236"/>
                </a:cubicBezTo>
                <a:cubicBezTo>
                  <a:pt x="46" y="236"/>
                  <a:pt x="46" y="236"/>
                  <a:pt x="46" y="236"/>
                </a:cubicBezTo>
                <a:lnTo>
                  <a:pt x="46" y="294"/>
                </a:lnTo>
                <a:close/>
                <a:moveTo>
                  <a:pt x="108" y="292"/>
                </a:moveTo>
                <a:cubicBezTo>
                  <a:pt x="93" y="292"/>
                  <a:pt x="81" y="280"/>
                  <a:pt x="81" y="265"/>
                </a:cubicBezTo>
                <a:cubicBezTo>
                  <a:pt x="81" y="250"/>
                  <a:pt x="93" y="238"/>
                  <a:pt x="108" y="238"/>
                </a:cubicBezTo>
                <a:cubicBezTo>
                  <a:pt x="123" y="238"/>
                  <a:pt x="135" y="250"/>
                  <a:pt x="135" y="265"/>
                </a:cubicBezTo>
                <a:cubicBezTo>
                  <a:pt x="135" y="280"/>
                  <a:pt x="123" y="292"/>
                  <a:pt x="108" y="292"/>
                </a:cubicBezTo>
                <a:close/>
                <a:moveTo>
                  <a:pt x="305" y="294"/>
                </a:moveTo>
                <a:cubicBezTo>
                  <a:pt x="285" y="294"/>
                  <a:pt x="285" y="294"/>
                  <a:pt x="285" y="294"/>
                </a:cubicBezTo>
                <a:cubicBezTo>
                  <a:pt x="285" y="236"/>
                  <a:pt x="285" y="236"/>
                  <a:pt x="285" y="236"/>
                </a:cubicBezTo>
                <a:cubicBezTo>
                  <a:pt x="305" y="236"/>
                  <a:pt x="305" y="236"/>
                  <a:pt x="305" y="236"/>
                </a:cubicBezTo>
                <a:lnTo>
                  <a:pt x="305" y="294"/>
                </a:lnTo>
                <a:close/>
                <a:moveTo>
                  <a:pt x="108" y="254"/>
                </a:moveTo>
                <a:cubicBezTo>
                  <a:pt x="102" y="254"/>
                  <a:pt x="97" y="259"/>
                  <a:pt x="97" y="265"/>
                </a:cubicBezTo>
                <a:cubicBezTo>
                  <a:pt x="97" y="271"/>
                  <a:pt x="102" y="276"/>
                  <a:pt x="108" y="276"/>
                </a:cubicBezTo>
                <a:cubicBezTo>
                  <a:pt x="114" y="276"/>
                  <a:pt x="120" y="271"/>
                  <a:pt x="120" y="265"/>
                </a:cubicBezTo>
                <a:cubicBezTo>
                  <a:pt x="120" y="259"/>
                  <a:pt x="114" y="254"/>
                  <a:pt x="108" y="254"/>
                </a:cubicBezTo>
                <a:close/>
              </a:path>
            </a:pathLst>
          </a:custGeom>
          <a:solidFill>
            <a:schemeClr val="accent5">
              <a:lumMod val="75000"/>
            </a:schemeClr>
          </a:solidFill>
          <a:ln>
            <a:noFill/>
          </a:ln>
        </p:spPr>
        <p:txBody>
          <a:bodyPr vert="horz" wrap="square" lIns="91440" tIns="45720" rIns="91440" bIns="45720" numCol="1" anchor="t" anchorCtr="0" compatLnSpc="1"/>
          <a:lstStyle/>
          <a:p>
            <a:endParaRPr lang="zh-CN" altLang="en-US"/>
          </a:p>
        </p:txBody>
      </p:sp>
      <p:sp>
        <p:nvSpPr>
          <p:cNvPr id="143" name="Freeform 12"/>
          <p:cNvSpPr>
            <a:spLocks noEditPoints="1"/>
          </p:cNvSpPr>
          <p:nvPr/>
        </p:nvSpPr>
        <p:spPr bwMode="auto">
          <a:xfrm>
            <a:off x="5905737" y="3476711"/>
            <a:ext cx="552758" cy="484244"/>
          </a:xfrm>
          <a:custGeom>
            <a:avLst/>
            <a:gdLst>
              <a:gd name="T0" fmla="*/ 272 w 327"/>
              <a:gd name="T1" fmla="*/ 165 h 286"/>
              <a:gd name="T2" fmla="*/ 263 w 327"/>
              <a:gd name="T3" fmla="*/ 148 h 286"/>
              <a:gd name="T4" fmla="*/ 254 w 327"/>
              <a:gd name="T5" fmla="*/ 150 h 286"/>
              <a:gd name="T6" fmla="*/ 235 w 327"/>
              <a:gd name="T7" fmla="*/ 145 h 286"/>
              <a:gd name="T8" fmla="*/ 226 w 327"/>
              <a:gd name="T9" fmla="*/ 101 h 286"/>
              <a:gd name="T10" fmla="*/ 216 w 327"/>
              <a:gd name="T11" fmla="*/ 183 h 286"/>
              <a:gd name="T12" fmla="*/ 211 w 327"/>
              <a:gd name="T13" fmla="*/ 186 h 286"/>
              <a:gd name="T14" fmla="*/ 202 w 327"/>
              <a:gd name="T15" fmla="*/ 155 h 286"/>
              <a:gd name="T16" fmla="*/ 192 w 327"/>
              <a:gd name="T17" fmla="*/ 204 h 286"/>
              <a:gd name="T18" fmla="*/ 192 w 327"/>
              <a:gd name="T19" fmla="*/ 220 h 286"/>
              <a:gd name="T20" fmla="*/ 214 w 327"/>
              <a:gd name="T21" fmla="*/ 286 h 286"/>
              <a:gd name="T22" fmla="*/ 270 w 327"/>
              <a:gd name="T23" fmla="*/ 259 h 286"/>
              <a:gd name="T24" fmla="*/ 289 w 327"/>
              <a:gd name="T25" fmla="*/ 170 h 286"/>
              <a:gd name="T26" fmla="*/ 261 w 327"/>
              <a:gd name="T27" fmla="*/ 137 h 286"/>
              <a:gd name="T28" fmla="*/ 273 w 327"/>
              <a:gd name="T29" fmla="*/ 140 h 286"/>
              <a:gd name="T30" fmla="*/ 283 w 327"/>
              <a:gd name="T31" fmla="*/ 125 h 286"/>
              <a:gd name="T32" fmla="*/ 247 w 327"/>
              <a:gd name="T33" fmla="*/ 129 h 286"/>
              <a:gd name="T34" fmla="*/ 186 w 327"/>
              <a:gd name="T35" fmla="*/ 140 h 286"/>
              <a:gd name="T36" fmla="*/ 204 w 327"/>
              <a:gd name="T37" fmla="*/ 125 h 286"/>
              <a:gd name="T38" fmla="*/ 186 w 327"/>
              <a:gd name="T39" fmla="*/ 140 h 286"/>
              <a:gd name="T40" fmla="*/ 186 w 327"/>
              <a:gd name="T41" fmla="*/ 69 h 286"/>
              <a:gd name="T42" fmla="*/ 239 w 327"/>
              <a:gd name="T43" fmla="*/ 53 h 286"/>
              <a:gd name="T44" fmla="*/ 186 w 327"/>
              <a:gd name="T45" fmla="*/ 104 h 286"/>
              <a:gd name="T46" fmla="*/ 226 w 327"/>
              <a:gd name="T47" fmla="*/ 89 h 286"/>
              <a:gd name="T48" fmla="*/ 283 w 327"/>
              <a:gd name="T49" fmla="*/ 104 h 286"/>
              <a:gd name="T50" fmla="*/ 186 w 327"/>
              <a:gd name="T51" fmla="*/ 89 h 286"/>
              <a:gd name="T52" fmla="*/ 141 w 327"/>
              <a:gd name="T53" fmla="*/ 160 h 286"/>
              <a:gd name="T54" fmla="*/ 45 w 327"/>
              <a:gd name="T55" fmla="*/ 175 h 286"/>
              <a:gd name="T56" fmla="*/ 141 w 327"/>
              <a:gd name="T57" fmla="*/ 160 h 286"/>
              <a:gd name="T58" fmla="*/ 39 w 327"/>
              <a:gd name="T59" fmla="*/ 0 h 286"/>
              <a:gd name="T60" fmla="*/ 0 w 327"/>
              <a:gd name="T61" fmla="*/ 185 h 286"/>
              <a:gd name="T62" fmla="*/ 181 w 327"/>
              <a:gd name="T63" fmla="*/ 224 h 286"/>
              <a:gd name="T64" fmla="*/ 180 w 327"/>
              <a:gd name="T65" fmla="*/ 198 h 286"/>
              <a:gd name="T66" fmla="*/ 170 w 327"/>
              <a:gd name="T67" fmla="*/ 27 h 286"/>
              <a:gd name="T68" fmla="*/ 289 w 327"/>
              <a:gd name="T69" fmla="*/ 27 h 286"/>
              <a:gd name="T70" fmla="*/ 301 w 327"/>
              <a:gd name="T71" fmla="*/ 74 h 286"/>
              <a:gd name="T72" fmla="*/ 301 w 327"/>
              <a:gd name="T73" fmla="*/ 222 h 286"/>
              <a:gd name="T74" fmla="*/ 327 w 327"/>
              <a:gd name="T75" fmla="*/ 39 h 286"/>
              <a:gd name="T76" fmla="*/ 158 w 327"/>
              <a:gd name="T77" fmla="*/ 198 h 286"/>
              <a:gd name="T78" fmla="*/ 27 w 327"/>
              <a:gd name="T79" fmla="*/ 185 h 286"/>
              <a:gd name="T80" fmla="*/ 39 w 327"/>
              <a:gd name="T81" fmla="*/ 27 h 286"/>
              <a:gd name="T82" fmla="*/ 158 w 327"/>
              <a:gd name="T83" fmla="*/ 198 h 286"/>
              <a:gd name="T84" fmla="*/ 155 w 327"/>
              <a:gd name="T85" fmla="*/ 13 h 286"/>
              <a:gd name="T86" fmla="*/ 171 w 327"/>
              <a:gd name="T87" fmla="*/ 13 h 286"/>
              <a:gd name="T88" fmla="*/ 141 w 327"/>
              <a:gd name="T89" fmla="*/ 125 h 286"/>
              <a:gd name="T90" fmla="*/ 45 w 327"/>
              <a:gd name="T91" fmla="*/ 140 h 286"/>
              <a:gd name="T92" fmla="*/ 141 w 327"/>
              <a:gd name="T93" fmla="*/ 125 h 286"/>
              <a:gd name="T94" fmla="*/ 45 w 327"/>
              <a:gd name="T95" fmla="*/ 53 h 286"/>
              <a:gd name="T96" fmla="*/ 141 w 327"/>
              <a:gd name="T97" fmla="*/ 69 h 286"/>
              <a:gd name="T98" fmla="*/ 254 w 327"/>
              <a:gd name="T99" fmla="*/ 53 h 286"/>
              <a:gd name="T100" fmla="*/ 301 w 327"/>
              <a:gd name="T101" fmla="*/ 74 h 286"/>
              <a:gd name="T102" fmla="*/ 254 w 327"/>
              <a:gd name="T103" fmla="*/ 53 h 286"/>
              <a:gd name="T104" fmla="*/ 45 w 327"/>
              <a:gd name="T105" fmla="*/ 89 h 286"/>
              <a:gd name="T106" fmla="*/ 141 w 327"/>
              <a:gd name="T107" fmla="*/ 104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27" h="286">
                <a:moveTo>
                  <a:pt x="279" y="162"/>
                </a:moveTo>
                <a:cubicBezTo>
                  <a:pt x="277" y="162"/>
                  <a:pt x="274" y="163"/>
                  <a:pt x="272" y="165"/>
                </a:cubicBezTo>
                <a:cubicBezTo>
                  <a:pt x="272" y="158"/>
                  <a:pt x="272" y="158"/>
                  <a:pt x="272" y="158"/>
                </a:cubicBezTo>
                <a:cubicBezTo>
                  <a:pt x="272" y="153"/>
                  <a:pt x="268" y="148"/>
                  <a:pt x="263" y="148"/>
                </a:cubicBezTo>
                <a:cubicBezTo>
                  <a:pt x="259" y="148"/>
                  <a:pt x="255" y="151"/>
                  <a:pt x="254" y="154"/>
                </a:cubicBezTo>
                <a:cubicBezTo>
                  <a:pt x="254" y="150"/>
                  <a:pt x="254" y="150"/>
                  <a:pt x="254" y="150"/>
                </a:cubicBezTo>
                <a:cubicBezTo>
                  <a:pt x="254" y="145"/>
                  <a:pt x="249" y="140"/>
                  <a:pt x="244" y="140"/>
                </a:cubicBezTo>
                <a:cubicBezTo>
                  <a:pt x="240" y="140"/>
                  <a:pt x="237" y="142"/>
                  <a:pt x="235" y="145"/>
                </a:cubicBezTo>
                <a:cubicBezTo>
                  <a:pt x="235" y="111"/>
                  <a:pt x="235" y="111"/>
                  <a:pt x="235" y="111"/>
                </a:cubicBezTo>
                <a:cubicBezTo>
                  <a:pt x="235" y="105"/>
                  <a:pt x="231" y="101"/>
                  <a:pt x="226" y="101"/>
                </a:cubicBezTo>
                <a:cubicBezTo>
                  <a:pt x="220" y="101"/>
                  <a:pt x="216" y="105"/>
                  <a:pt x="216" y="111"/>
                </a:cubicBezTo>
                <a:cubicBezTo>
                  <a:pt x="216" y="183"/>
                  <a:pt x="216" y="183"/>
                  <a:pt x="216" y="183"/>
                </a:cubicBezTo>
                <a:cubicBezTo>
                  <a:pt x="216" y="183"/>
                  <a:pt x="216" y="183"/>
                  <a:pt x="216" y="183"/>
                </a:cubicBezTo>
                <a:cubicBezTo>
                  <a:pt x="211" y="186"/>
                  <a:pt x="211" y="186"/>
                  <a:pt x="211" y="186"/>
                </a:cubicBezTo>
                <a:cubicBezTo>
                  <a:pt x="211" y="163"/>
                  <a:pt x="211" y="163"/>
                  <a:pt x="211" y="163"/>
                </a:cubicBezTo>
                <a:cubicBezTo>
                  <a:pt x="211" y="159"/>
                  <a:pt x="207" y="155"/>
                  <a:pt x="202" y="155"/>
                </a:cubicBezTo>
                <a:cubicBezTo>
                  <a:pt x="196" y="155"/>
                  <a:pt x="192" y="159"/>
                  <a:pt x="192" y="163"/>
                </a:cubicBezTo>
                <a:cubicBezTo>
                  <a:pt x="192" y="204"/>
                  <a:pt x="192" y="204"/>
                  <a:pt x="192" y="204"/>
                </a:cubicBezTo>
                <a:cubicBezTo>
                  <a:pt x="192" y="204"/>
                  <a:pt x="192" y="204"/>
                  <a:pt x="192" y="204"/>
                </a:cubicBezTo>
                <a:cubicBezTo>
                  <a:pt x="192" y="220"/>
                  <a:pt x="192" y="220"/>
                  <a:pt x="192" y="220"/>
                </a:cubicBezTo>
                <a:cubicBezTo>
                  <a:pt x="192" y="238"/>
                  <a:pt x="201" y="253"/>
                  <a:pt x="214" y="262"/>
                </a:cubicBezTo>
                <a:cubicBezTo>
                  <a:pt x="214" y="286"/>
                  <a:pt x="214" y="286"/>
                  <a:pt x="214" y="286"/>
                </a:cubicBezTo>
                <a:cubicBezTo>
                  <a:pt x="270" y="286"/>
                  <a:pt x="270" y="286"/>
                  <a:pt x="270" y="286"/>
                </a:cubicBezTo>
                <a:cubicBezTo>
                  <a:pt x="270" y="259"/>
                  <a:pt x="270" y="259"/>
                  <a:pt x="270" y="259"/>
                </a:cubicBezTo>
                <a:cubicBezTo>
                  <a:pt x="282" y="251"/>
                  <a:pt x="289" y="236"/>
                  <a:pt x="289" y="220"/>
                </a:cubicBezTo>
                <a:cubicBezTo>
                  <a:pt x="289" y="170"/>
                  <a:pt x="289" y="170"/>
                  <a:pt x="289" y="170"/>
                </a:cubicBezTo>
                <a:cubicBezTo>
                  <a:pt x="289" y="166"/>
                  <a:pt x="285" y="162"/>
                  <a:pt x="279" y="162"/>
                </a:cubicBezTo>
                <a:close/>
                <a:moveTo>
                  <a:pt x="261" y="137"/>
                </a:moveTo>
                <a:cubicBezTo>
                  <a:pt x="261" y="137"/>
                  <a:pt x="262" y="137"/>
                  <a:pt x="263" y="137"/>
                </a:cubicBezTo>
                <a:cubicBezTo>
                  <a:pt x="266" y="137"/>
                  <a:pt x="270" y="138"/>
                  <a:pt x="273" y="140"/>
                </a:cubicBezTo>
                <a:cubicBezTo>
                  <a:pt x="283" y="140"/>
                  <a:pt x="283" y="140"/>
                  <a:pt x="283" y="140"/>
                </a:cubicBezTo>
                <a:cubicBezTo>
                  <a:pt x="283" y="125"/>
                  <a:pt x="283" y="125"/>
                  <a:pt x="283" y="125"/>
                </a:cubicBezTo>
                <a:cubicBezTo>
                  <a:pt x="247" y="125"/>
                  <a:pt x="247" y="125"/>
                  <a:pt x="247" y="125"/>
                </a:cubicBezTo>
                <a:cubicBezTo>
                  <a:pt x="247" y="129"/>
                  <a:pt x="247" y="129"/>
                  <a:pt x="247" y="129"/>
                </a:cubicBezTo>
                <a:cubicBezTo>
                  <a:pt x="253" y="130"/>
                  <a:pt x="257" y="133"/>
                  <a:pt x="261" y="137"/>
                </a:cubicBezTo>
                <a:close/>
                <a:moveTo>
                  <a:pt x="186" y="140"/>
                </a:moveTo>
                <a:cubicBezTo>
                  <a:pt x="204" y="140"/>
                  <a:pt x="204" y="140"/>
                  <a:pt x="204" y="140"/>
                </a:cubicBezTo>
                <a:cubicBezTo>
                  <a:pt x="204" y="125"/>
                  <a:pt x="204" y="125"/>
                  <a:pt x="204" y="125"/>
                </a:cubicBezTo>
                <a:cubicBezTo>
                  <a:pt x="186" y="125"/>
                  <a:pt x="186" y="125"/>
                  <a:pt x="186" y="125"/>
                </a:cubicBezTo>
                <a:lnTo>
                  <a:pt x="186" y="140"/>
                </a:lnTo>
                <a:close/>
                <a:moveTo>
                  <a:pt x="186" y="53"/>
                </a:moveTo>
                <a:cubicBezTo>
                  <a:pt x="186" y="69"/>
                  <a:pt x="186" y="69"/>
                  <a:pt x="186" y="69"/>
                </a:cubicBezTo>
                <a:cubicBezTo>
                  <a:pt x="242" y="69"/>
                  <a:pt x="242" y="69"/>
                  <a:pt x="242" y="69"/>
                </a:cubicBezTo>
                <a:cubicBezTo>
                  <a:pt x="240" y="64"/>
                  <a:pt x="239" y="59"/>
                  <a:pt x="239" y="53"/>
                </a:cubicBezTo>
                <a:lnTo>
                  <a:pt x="186" y="53"/>
                </a:lnTo>
                <a:close/>
                <a:moveTo>
                  <a:pt x="186" y="104"/>
                </a:moveTo>
                <a:cubicBezTo>
                  <a:pt x="205" y="104"/>
                  <a:pt x="205" y="104"/>
                  <a:pt x="205" y="104"/>
                </a:cubicBezTo>
                <a:cubicBezTo>
                  <a:pt x="208" y="96"/>
                  <a:pt x="216" y="89"/>
                  <a:pt x="226" y="89"/>
                </a:cubicBezTo>
                <a:cubicBezTo>
                  <a:pt x="235" y="89"/>
                  <a:pt x="243" y="96"/>
                  <a:pt x="246" y="104"/>
                </a:cubicBezTo>
                <a:cubicBezTo>
                  <a:pt x="283" y="104"/>
                  <a:pt x="283" y="104"/>
                  <a:pt x="283" y="104"/>
                </a:cubicBezTo>
                <a:cubicBezTo>
                  <a:pt x="283" y="89"/>
                  <a:pt x="283" y="89"/>
                  <a:pt x="283" y="89"/>
                </a:cubicBezTo>
                <a:cubicBezTo>
                  <a:pt x="186" y="89"/>
                  <a:pt x="186" y="89"/>
                  <a:pt x="186" y="89"/>
                </a:cubicBezTo>
                <a:lnTo>
                  <a:pt x="186" y="104"/>
                </a:lnTo>
                <a:close/>
                <a:moveTo>
                  <a:pt x="141" y="160"/>
                </a:moveTo>
                <a:cubicBezTo>
                  <a:pt x="45" y="160"/>
                  <a:pt x="45" y="160"/>
                  <a:pt x="45" y="160"/>
                </a:cubicBezTo>
                <a:cubicBezTo>
                  <a:pt x="45" y="175"/>
                  <a:pt x="45" y="175"/>
                  <a:pt x="45" y="175"/>
                </a:cubicBezTo>
                <a:cubicBezTo>
                  <a:pt x="141" y="175"/>
                  <a:pt x="141" y="175"/>
                  <a:pt x="141" y="175"/>
                </a:cubicBezTo>
                <a:lnTo>
                  <a:pt x="141" y="160"/>
                </a:lnTo>
                <a:close/>
                <a:moveTo>
                  <a:pt x="289" y="0"/>
                </a:moveTo>
                <a:cubicBezTo>
                  <a:pt x="39" y="0"/>
                  <a:pt x="39" y="0"/>
                  <a:pt x="39" y="0"/>
                </a:cubicBezTo>
                <a:cubicBezTo>
                  <a:pt x="18" y="0"/>
                  <a:pt x="0" y="18"/>
                  <a:pt x="0" y="39"/>
                </a:cubicBezTo>
                <a:cubicBezTo>
                  <a:pt x="0" y="185"/>
                  <a:pt x="0" y="185"/>
                  <a:pt x="0" y="185"/>
                </a:cubicBezTo>
                <a:cubicBezTo>
                  <a:pt x="0" y="207"/>
                  <a:pt x="18" y="224"/>
                  <a:pt x="39" y="224"/>
                </a:cubicBezTo>
                <a:cubicBezTo>
                  <a:pt x="181" y="224"/>
                  <a:pt x="181" y="224"/>
                  <a:pt x="181" y="224"/>
                </a:cubicBezTo>
                <a:cubicBezTo>
                  <a:pt x="180" y="223"/>
                  <a:pt x="180" y="222"/>
                  <a:pt x="180" y="220"/>
                </a:cubicBezTo>
                <a:cubicBezTo>
                  <a:pt x="180" y="198"/>
                  <a:pt x="180" y="198"/>
                  <a:pt x="180" y="198"/>
                </a:cubicBezTo>
                <a:cubicBezTo>
                  <a:pt x="170" y="198"/>
                  <a:pt x="170" y="198"/>
                  <a:pt x="170" y="198"/>
                </a:cubicBezTo>
                <a:cubicBezTo>
                  <a:pt x="170" y="27"/>
                  <a:pt x="170" y="27"/>
                  <a:pt x="170" y="27"/>
                </a:cubicBezTo>
                <a:cubicBezTo>
                  <a:pt x="254" y="27"/>
                  <a:pt x="254" y="27"/>
                  <a:pt x="254" y="27"/>
                </a:cubicBezTo>
                <a:cubicBezTo>
                  <a:pt x="289" y="27"/>
                  <a:pt x="289" y="27"/>
                  <a:pt x="289" y="27"/>
                </a:cubicBezTo>
                <a:cubicBezTo>
                  <a:pt x="295" y="27"/>
                  <a:pt x="301" y="32"/>
                  <a:pt x="301" y="39"/>
                </a:cubicBezTo>
                <a:cubicBezTo>
                  <a:pt x="301" y="74"/>
                  <a:pt x="301" y="74"/>
                  <a:pt x="301" y="74"/>
                </a:cubicBezTo>
                <a:cubicBezTo>
                  <a:pt x="301" y="220"/>
                  <a:pt x="301" y="220"/>
                  <a:pt x="301" y="220"/>
                </a:cubicBezTo>
                <a:cubicBezTo>
                  <a:pt x="301" y="221"/>
                  <a:pt x="301" y="222"/>
                  <a:pt x="301" y="222"/>
                </a:cubicBezTo>
                <a:cubicBezTo>
                  <a:pt x="316" y="217"/>
                  <a:pt x="327" y="203"/>
                  <a:pt x="327" y="185"/>
                </a:cubicBezTo>
                <a:cubicBezTo>
                  <a:pt x="327" y="39"/>
                  <a:pt x="327" y="39"/>
                  <a:pt x="327" y="39"/>
                </a:cubicBezTo>
                <a:cubicBezTo>
                  <a:pt x="327" y="18"/>
                  <a:pt x="310" y="0"/>
                  <a:pt x="289" y="0"/>
                </a:cubicBezTo>
                <a:close/>
                <a:moveTo>
                  <a:pt x="158" y="198"/>
                </a:moveTo>
                <a:cubicBezTo>
                  <a:pt x="39" y="198"/>
                  <a:pt x="39" y="198"/>
                  <a:pt x="39" y="198"/>
                </a:cubicBezTo>
                <a:cubicBezTo>
                  <a:pt x="32" y="198"/>
                  <a:pt x="27" y="192"/>
                  <a:pt x="27" y="185"/>
                </a:cubicBezTo>
                <a:cubicBezTo>
                  <a:pt x="27" y="39"/>
                  <a:pt x="27" y="39"/>
                  <a:pt x="27" y="39"/>
                </a:cubicBezTo>
                <a:cubicBezTo>
                  <a:pt x="27" y="32"/>
                  <a:pt x="32" y="27"/>
                  <a:pt x="39" y="27"/>
                </a:cubicBezTo>
                <a:cubicBezTo>
                  <a:pt x="158" y="27"/>
                  <a:pt x="158" y="27"/>
                  <a:pt x="158" y="27"/>
                </a:cubicBezTo>
                <a:lnTo>
                  <a:pt x="158" y="198"/>
                </a:lnTo>
                <a:close/>
                <a:moveTo>
                  <a:pt x="163" y="21"/>
                </a:moveTo>
                <a:cubicBezTo>
                  <a:pt x="159" y="21"/>
                  <a:pt x="155" y="17"/>
                  <a:pt x="155" y="13"/>
                </a:cubicBezTo>
                <a:cubicBezTo>
                  <a:pt x="155" y="9"/>
                  <a:pt x="159" y="5"/>
                  <a:pt x="163" y="5"/>
                </a:cubicBezTo>
                <a:cubicBezTo>
                  <a:pt x="168" y="5"/>
                  <a:pt x="171" y="9"/>
                  <a:pt x="171" y="13"/>
                </a:cubicBezTo>
                <a:cubicBezTo>
                  <a:pt x="171" y="17"/>
                  <a:pt x="168" y="21"/>
                  <a:pt x="163" y="21"/>
                </a:cubicBezTo>
                <a:close/>
                <a:moveTo>
                  <a:pt x="141" y="125"/>
                </a:moveTo>
                <a:cubicBezTo>
                  <a:pt x="45" y="125"/>
                  <a:pt x="45" y="125"/>
                  <a:pt x="45" y="125"/>
                </a:cubicBezTo>
                <a:cubicBezTo>
                  <a:pt x="45" y="140"/>
                  <a:pt x="45" y="140"/>
                  <a:pt x="45" y="140"/>
                </a:cubicBezTo>
                <a:cubicBezTo>
                  <a:pt x="141" y="140"/>
                  <a:pt x="141" y="140"/>
                  <a:pt x="141" y="140"/>
                </a:cubicBezTo>
                <a:lnTo>
                  <a:pt x="141" y="125"/>
                </a:lnTo>
                <a:close/>
                <a:moveTo>
                  <a:pt x="141" y="53"/>
                </a:moveTo>
                <a:cubicBezTo>
                  <a:pt x="45" y="53"/>
                  <a:pt x="45" y="53"/>
                  <a:pt x="45" y="53"/>
                </a:cubicBezTo>
                <a:cubicBezTo>
                  <a:pt x="45" y="69"/>
                  <a:pt x="45" y="69"/>
                  <a:pt x="45" y="69"/>
                </a:cubicBezTo>
                <a:cubicBezTo>
                  <a:pt x="141" y="69"/>
                  <a:pt x="141" y="69"/>
                  <a:pt x="141" y="69"/>
                </a:cubicBezTo>
                <a:lnTo>
                  <a:pt x="141" y="53"/>
                </a:lnTo>
                <a:close/>
                <a:moveTo>
                  <a:pt x="254" y="53"/>
                </a:moveTo>
                <a:cubicBezTo>
                  <a:pt x="254" y="64"/>
                  <a:pt x="263" y="74"/>
                  <a:pt x="274" y="74"/>
                </a:cubicBezTo>
                <a:cubicBezTo>
                  <a:pt x="301" y="74"/>
                  <a:pt x="301" y="74"/>
                  <a:pt x="301" y="74"/>
                </a:cubicBezTo>
                <a:cubicBezTo>
                  <a:pt x="254" y="27"/>
                  <a:pt x="254" y="27"/>
                  <a:pt x="254" y="27"/>
                </a:cubicBezTo>
                <a:lnTo>
                  <a:pt x="254" y="53"/>
                </a:lnTo>
                <a:close/>
                <a:moveTo>
                  <a:pt x="141" y="89"/>
                </a:moveTo>
                <a:cubicBezTo>
                  <a:pt x="45" y="89"/>
                  <a:pt x="45" y="89"/>
                  <a:pt x="45" y="89"/>
                </a:cubicBezTo>
                <a:cubicBezTo>
                  <a:pt x="45" y="104"/>
                  <a:pt x="45" y="104"/>
                  <a:pt x="45" y="104"/>
                </a:cubicBezTo>
                <a:cubicBezTo>
                  <a:pt x="141" y="104"/>
                  <a:pt x="141" y="104"/>
                  <a:pt x="141" y="104"/>
                </a:cubicBezTo>
                <a:lnTo>
                  <a:pt x="141" y="89"/>
                </a:lnTo>
                <a:close/>
              </a:path>
            </a:pathLst>
          </a:custGeom>
          <a:solidFill>
            <a:schemeClr val="accent5">
              <a:lumMod val="75000"/>
            </a:schemeClr>
          </a:solidFill>
          <a:ln>
            <a:noFill/>
          </a:ln>
        </p:spPr>
        <p:txBody>
          <a:bodyPr vert="horz" wrap="square" lIns="91440" tIns="45720" rIns="91440" bIns="45720" numCol="1" anchor="t" anchorCtr="0" compatLnSpc="1"/>
          <a:lstStyle/>
          <a:p>
            <a:endParaRPr lang="zh-CN" altLang="en-US"/>
          </a:p>
        </p:txBody>
      </p:sp>
      <p:sp>
        <p:nvSpPr>
          <p:cNvPr id="144" name="Freeform 16"/>
          <p:cNvSpPr>
            <a:spLocks noEditPoints="1"/>
          </p:cNvSpPr>
          <p:nvPr/>
        </p:nvSpPr>
        <p:spPr bwMode="auto">
          <a:xfrm>
            <a:off x="4423013" y="3561283"/>
            <a:ext cx="447821" cy="393140"/>
          </a:xfrm>
          <a:custGeom>
            <a:avLst/>
            <a:gdLst>
              <a:gd name="T0" fmla="*/ 246 w 326"/>
              <a:gd name="T1" fmla="*/ 42 h 286"/>
              <a:gd name="T2" fmla="*/ 261 w 326"/>
              <a:gd name="T3" fmla="*/ 54 h 286"/>
              <a:gd name="T4" fmla="*/ 279 w 326"/>
              <a:gd name="T5" fmla="*/ 42 h 286"/>
              <a:gd name="T6" fmla="*/ 269 w 326"/>
              <a:gd name="T7" fmla="*/ 54 h 286"/>
              <a:gd name="T8" fmla="*/ 279 w 326"/>
              <a:gd name="T9" fmla="*/ 42 h 286"/>
              <a:gd name="T10" fmla="*/ 38 w 326"/>
              <a:gd name="T11" fmla="*/ 0 h 286"/>
              <a:gd name="T12" fmla="*/ 0 w 326"/>
              <a:gd name="T13" fmla="*/ 185 h 286"/>
              <a:gd name="T14" fmla="*/ 131 w 326"/>
              <a:gd name="T15" fmla="*/ 224 h 286"/>
              <a:gd name="T16" fmla="*/ 203 w 326"/>
              <a:gd name="T17" fmla="*/ 252 h 286"/>
              <a:gd name="T18" fmla="*/ 288 w 326"/>
              <a:gd name="T19" fmla="*/ 224 h 286"/>
              <a:gd name="T20" fmla="*/ 326 w 326"/>
              <a:gd name="T21" fmla="*/ 39 h 286"/>
              <a:gd name="T22" fmla="*/ 163 w 326"/>
              <a:gd name="T23" fmla="*/ 8 h 286"/>
              <a:gd name="T24" fmla="*/ 163 w 326"/>
              <a:gd name="T25" fmla="*/ 20 h 286"/>
              <a:gd name="T26" fmla="*/ 163 w 326"/>
              <a:gd name="T27" fmla="*/ 8 h 286"/>
              <a:gd name="T28" fmla="*/ 256 w 326"/>
              <a:gd name="T29" fmla="*/ 216 h 286"/>
              <a:gd name="T30" fmla="*/ 256 w 326"/>
              <a:gd name="T31" fmla="*/ 207 h 286"/>
              <a:gd name="T32" fmla="*/ 288 w 326"/>
              <a:gd name="T33" fmla="*/ 211 h 286"/>
              <a:gd name="T34" fmla="*/ 300 w 326"/>
              <a:gd name="T35" fmla="*/ 185 h 286"/>
              <a:gd name="T36" fmla="*/ 38 w 326"/>
              <a:gd name="T37" fmla="*/ 198 h 286"/>
              <a:gd name="T38" fmla="*/ 26 w 326"/>
              <a:gd name="T39" fmla="*/ 39 h 286"/>
              <a:gd name="T40" fmla="*/ 288 w 326"/>
              <a:gd name="T41" fmla="*/ 27 h 286"/>
              <a:gd name="T42" fmla="*/ 300 w 326"/>
              <a:gd name="T43" fmla="*/ 185 h 286"/>
              <a:gd name="T44" fmla="*/ 94 w 326"/>
              <a:gd name="T45" fmla="*/ 260 h 286"/>
              <a:gd name="T46" fmla="*/ 94 w 326"/>
              <a:gd name="T47" fmla="*/ 286 h 286"/>
              <a:gd name="T48" fmla="*/ 245 w 326"/>
              <a:gd name="T49" fmla="*/ 273 h 286"/>
              <a:gd name="T50" fmla="*/ 238 w 326"/>
              <a:gd name="T51" fmla="*/ 65 h 286"/>
              <a:gd name="T52" fmla="*/ 223 w 326"/>
              <a:gd name="T53" fmla="*/ 77 h 286"/>
              <a:gd name="T54" fmla="*/ 238 w 326"/>
              <a:gd name="T55" fmla="*/ 65 h 286"/>
              <a:gd name="T56" fmla="*/ 203 w 326"/>
              <a:gd name="T57" fmla="*/ 181 h 286"/>
              <a:gd name="T58" fmla="*/ 45 w 326"/>
              <a:gd name="T59" fmla="*/ 44 h 286"/>
              <a:gd name="T60" fmla="*/ 78 w 326"/>
              <a:gd name="T61" fmla="*/ 162 h 286"/>
              <a:gd name="T62" fmla="*/ 114 w 326"/>
              <a:gd name="T63" fmla="*/ 117 h 286"/>
              <a:gd name="T64" fmla="*/ 124 w 326"/>
              <a:gd name="T65" fmla="*/ 66 h 286"/>
              <a:gd name="T66" fmla="*/ 134 w 326"/>
              <a:gd name="T67" fmla="*/ 117 h 286"/>
              <a:gd name="T68" fmla="*/ 170 w 326"/>
              <a:gd name="T69" fmla="*/ 162 h 286"/>
              <a:gd name="T70" fmla="*/ 170 w 326"/>
              <a:gd name="T71" fmla="*/ 162 h 286"/>
              <a:gd name="T72" fmla="*/ 78 w 326"/>
              <a:gd name="T73" fmla="*/ 162 h 286"/>
              <a:gd name="T74" fmla="*/ 78 w 326"/>
              <a:gd name="T75" fmla="*/ 162 h 286"/>
              <a:gd name="T76" fmla="*/ 281 w 326"/>
              <a:gd name="T77" fmla="*/ 181 h 286"/>
              <a:gd name="T78" fmla="*/ 220 w 326"/>
              <a:gd name="T79" fmla="*/ 128 h 286"/>
              <a:gd name="T80" fmla="*/ 233 w 326"/>
              <a:gd name="T81" fmla="*/ 173 h 286"/>
              <a:gd name="T82" fmla="*/ 247 w 326"/>
              <a:gd name="T83" fmla="*/ 156 h 286"/>
              <a:gd name="T84" fmla="*/ 251 w 326"/>
              <a:gd name="T85" fmla="*/ 137 h 286"/>
              <a:gd name="T86" fmla="*/ 254 w 326"/>
              <a:gd name="T87" fmla="*/ 156 h 286"/>
              <a:gd name="T88" fmla="*/ 268 w 326"/>
              <a:gd name="T89" fmla="*/ 173 h 286"/>
              <a:gd name="T90" fmla="*/ 268 w 326"/>
              <a:gd name="T91" fmla="*/ 174 h 286"/>
              <a:gd name="T92" fmla="*/ 233 w 326"/>
              <a:gd name="T93" fmla="*/ 174 h 286"/>
              <a:gd name="T94" fmla="*/ 233 w 326"/>
              <a:gd name="T95" fmla="*/ 173 h 286"/>
              <a:gd name="T96" fmla="*/ 246 w 326"/>
              <a:gd name="T97" fmla="*/ 65 h 286"/>
              <a:gd name="T98" fmla="*/ 252 w 326"/>
              <a:gd name="T99" fmla="*/ 77 h 286"/>
              <a:gd name="T100" fmla="*/ 238 w 326"/>
              <a:gd name="T101" fmla="*/ 42 h 286"/>
              <a:gd name="T102" fmla="*/ 223 w 326"/>
              <a:gd name="T103" fmla="*/ 54 h 286"/>
              <a:gd name="T104" fmla="*/ 238 w 326"/>
              <a:gd name="T105" fmla="*/ 42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26" h="286">
                <a:moveTo>
                  <a:pt x="261" y="42"/>
                </a:moveTo>
                <a:cubicBezTo>
                  <a:pt x="246" y="42"/>
                  <a:pt x="246" y="42"/>
                  <a:pt x="246" y="42"/>
                </a:cubicBezTo>
                <a:cubicBezTo>
                  <a:pt x="246" y="54"/>
                  <a:pt x="246" y="54"/>
                  <a:pt x="246" y="54"/>
                </a:cubicBezTo>
                <a:cubicBezTo>
                  <a:pt x="261" y="54"/>
                  <a:pt x="261" y="54"/>
                  <a:pt x="261" y="54"/>
                </a:cubicBezTo>
                <a:lnTo>
                  <a:pt x="261" y="42"/>
                </a:lnTo>
                <a:close/>
                <a:moveTo>
                  <a:pt x="279" y="42"/>
                </a:moveTo>
                <a:cubicBezTo>
                  <a:pt x="269" y="42"/>
                  <a:pt x="269" y="42"/>
                  <a:pt x="269" y="42"/>
                </a:cubicBezTo>
                <a:cubicBezTo>
                  <a:pt x="269" y="54"/>
                  <a:pt x="269" y="54"/>
                  <a:pt x="269" y="54"/>
                </a:cubicBezTo>
                <a:cubicBezTo>
                  <a:pt x="279" y="54"/>
                  <a:pt x="279" y="54"/>
                  <a:pt x="279" y="54"/>
                </a:cubicBezTo>
                <a:lnTo>
                  <a:pt x="279" y="42"/>
                </a:lnTo>
                <a:close/>
                <a:moveTo>
                  <a:pt x="288" y="0"/>
                </a:moveTo>
                <a:cubicBezTo>
                  <a:pt x="38" y="0"/>
                  <a:pt x="38" y="0"/>
                  <a:pt x="38" y="0"/>
                </a:cubicBezTo>
                <a:cubicBezTo>
                  <a:pt x="17" y="0"/>
                  <a:pt x="0" y="18"/>
                  <a:pt x="0" y="39"/>
                </a:cubicBezTo>
                <a:cubicBezTo>
                  <a:pt x="0" y="185"/>
                  <a:pt x="0" y="185"/>
                  <a:pt x="0" y="185"/>
                </a:cubicBezTo>
                <a:cubicBezTo>
                  <a:pt x="0" y="207"/>
                  <a:pt x="17" y="224"/>
                  <a:pt x="38" y="224"/>
                </a:cubicBezTo>
                <a:cubicBezTo>
                  <a:pt x="131" y="224"/>
                  <a:pt x="131" y="224"/>
                  <a:pt x="131" y="224"/>
                </a:cubicBezTo>
                <a:cubicBezTo>
                  <a:pt x="131" y="252"/>
                  <a:pt x="131" y="252"/>
                  <a:pt x="131" y="252"/>
                </a:cubicBezTo>
                <a:cubicBezTo>
                  <a:pt x="203" y="252"/>
                  <a:pt x="203" y="252"/>
                  <a:pt x="203" y="252"/>
                </a:cubicBezTo>
                <a:cubicBezTo>
                  <a:pt x="203" y="224"/>
                  <a:pt x="203" y="224"/>
                  <a:pt x="203" y="224"/>
                </a:cubicBezTo>
                <a:cubicBezTo>
                  <a:pt x="288" y="224"/>
                  <a:pt x="288" y="224"/>
                  <a:pt x="288" y="224"/>
                </a:cubicBezTo>
                <a:cubicBezTo>
                  <a:pt x="309" y="224"/>
                  <a:pt x="326" y="207"/>
                  <a:pt x="326" y="185"/>
                </a:cubicBezTo>
                <a:cubicBezTo>
                  <a:pt x="326" y="39"/>
                  <a:pt x="326" y="39"/>
                  <a:pt x="326" y="39"/>
                </a:cubicBezTo>
                <a:cubicBezTo>
                  <a:pt x="326" y="18"/>
                  <a:pt x="309" y="0"/>
                  <a:pt x="288" y="0"/>
                </a:cubicBezTo>
                <a:close/>
                <a:moveTo>
                  <a:pt x="163" y="8"/>
                </a:moveTo>
                <a:cubicBezTo>
                  <a:pt x="166" y="8"/>
                  <a:pt x="169" y="11"/>
                  <a:pt x="169" y="14"/>
                </a:cubicBezTo>
                <a:cubicBezTo>
                  <a:pt x="169" y="18"/>
                  <a:pt x="166" y="20"/>
                  <a:pt x="163" y="20"/>
                </a:cubicBezTo>
                <a:cubicBezTo>
                  <a:pt x="160" y="20"/>
                  <a:pt x="157" y="18"/>
                  <a:pt x="157" y="14"/>
                </a:cubicBezTo>
                <a:cubicBezTo>
                  <a:pt x="157" y="11"/>
                  <a:pt x="160" y="8"/>
                  <a:pt x="163" y="8"/>
                </a:cubicBezTo>
                <a:close/>
                <a:moveTo>
                  <a:pt x="284" y="216"/>
                </a:moveTo>
                <a:cubicBezTo>
                  <a:pt x="256" y="216"/>
                  <a:pt x="256" y="216"/>
                  <a:pt x="256" y="216"/>
                </a:cubicBezTo>
                <a:cubicBezTo>
                  <a:pt x="253" y="216"/>
                  <a:pt x="251" y="214"/>
                  <a:pt x="251" y="211"/>
                </a:cubicBezTo>
                <a:cubicBezTo>
                  <a:pt x="251" y="209"/>
                  <a:pt x="253" y="207"/>
                  <a:pt x="256" y="207"/>
                </a:cubicBezTo>
                <a:cubicBezTo>
                  <a:pt x="284" y="207"/>
                  <a:pt x="284" y="207"/>
                  <a:pt x="284" y="207"/>
                </a:cubicBezTo>
                <a:cubicBezTo>
                  <a:pt x="286" y="207"/>
                  <a:pt x="288" y="209"/>
                  <a:pt x="288" y="211"/>
                </a:cubicBezTo>
                <a:cubicBezTo>
                  <a:pt x="288" y="214"/>
                  <a:pt x="286" y="216"/>
                  <a:pt x="284" y="216"/>
                </a:cubicBezTo>
                <a:close/>
                <a:moveTo>
                  <a:pt x="300" y="185"/>
                </a:moveTo>
                <a:cubicBezTo>
                  <a:pt x="300" y="192"/>
                  <a:pt x="295" y="198"/>
                  <a:pt x="288" y="198"/>
                </a:cubicBezTo>
                <a:cubicBezTo>
                  <a:pt x="38" y="198"/>
                  <a:pt x="38" y="198"/>
                  <a:pt x="38" y="198"/>
                </a:cubicBezTo>
                <a:cubicBezTo>
                  <a:pt x="31" y="198"/>
                  <a:pt x="26" y="192"/>
                  <a:pt x="26" y="185"/>
                </a:cubicBezTo>
                <a:cubicBezTo>
                  <a:pt x="26" y="39"/>
                  <a:pt x="26" y="39"/>
                  <a:pt x="26" y="39"/>
                </a:cubicBezTo>
                <a:cubicBezTo>
                  <a:pt x="26" y="32"/>
                  <a:pt x="31" y="27"/>
                  <a:pt x="38" y="27"/>
                </a:cubicBezTo>
                <a:cubicBezTo>
                  <a:pt x="288" y="27"/>
                  <a:pt x="288" y="27"/>
                  <a:pt x="288" y="27"/>
                </a:cubicBezTo>
                <a:cubicBezTo>
                  <a:pt x="295" y="27"/>
                  <a:pt x="300" y="32"/>
                  <a:pt x="300" y="39"/>
                </a:cubicBezTo>
                <a:lnTo>
                  <a:pt x="300" y="185"/>
                </a:lnTo>
                <a:close/>
                <a:moveTo>
                  <a:pt x="232" y="260"/>
                </a:moveTo>
                <a:cubicBezTo>
                  <a:pt x="94" y="260"/>
                  <a:pt x="94" y="260"/>
                  <a:pt x="94" y="260"/>
                </a:cubicBezTo>
                <a:cubicBezTo>
                  <a:pt x="87" y="260"/>
                  <a:pt x="81" y="266"/>
                  <a:pt x="81" y="273"/>
                </a:cubicBezTo>
                <a:cubicBezTo>
                  <a:pt x="81" y="280"/>
                  <a:pt x="87" y="286"/>
                  <a:pt x="94" y="286"/>
                </a:cubicBezTo>
                <a:cubicBezTo>
                  <a:pt x="232" y="286"/>
                  <a:pt x="232" y="286"/>
                  <a:pt x="232" y="286"/>
                </a:cubicBezTo>
                <a:cubicBezTo>
                  <a:pt x="239" y="286"/>
                  <a:pt x="245" y="280"/>
                  <a:pt x="245" y="273"/>
                </a:cubicBezTo>
                <a:cubicBezTo>
                  <a:pt x="245" y="266"/>
                  <a:pt x="239" y="260"/>
                  <a:pt x="232" y="260"/>
                </a:cubicBezTo>
                <a:close/>
                <a:moveTo>
                  <a:pt x="238" y="65"/>
                </a:moveTo>
                <a:cubicBezTo>
                  <a:pt x="223" y="65"/>
                  <a:pt x="223" y="65"/>
                  <a:pt x="223" y="65"/>
                </a:cubicBezTo>
                <a:cubicBezTo>
                  <a:pt x="223" y="77"/>
                  <a:pt x="223" y="77"/>
                  <a:pt x="223" y="77"/>
                </a:cubicBezTo>
                <a:cubicBezTo>
                  <a:pt x="238" y="77"/>
                  <a:pt x="238" y="77"/>
                  <a:pt x="238" y="77"/>
                </a:cubicBezTo>
                <a:lnTo>
                  <a:pt x="238" y="65"/>
                </a:lnTo>
                <a:close/>
                <a:moveTo>
                  <a:pt x="45" y="181"/>
                </a:moveTo>
                <a:cubicBezTo>
                  <a:pt x="203" y="181"/>
                  <a:pt x="203" y="181"/>
                  <a:pt x="203" y="181"/>
                </a:cubicBezTo>
                <a:cubicBezTo>
                  <a:pt x="203" y="44"/>
                  <a:pt x="203" y="44"/>
                  <a:pt x="203" y="44"/>
                </a:cubicBezTo>
                <a:cubicBezTo>
                  <a:pt x="45" y="44"/>
                  <a:pt x="45" y="44"/>
                  <a:pt x="45" y="44"/>
                </a:cubicBezTo>
                <a:lnTo>
                  <a:pt x="45" y="181"/>
                </a:lnTo>
                <a:close/>
                <a:moveTo>
                  <a:pt x="78" y="162"/>
                </a:moveTo>
                <a:cubicBezTo>
                  <a:pt x="78" y="146"/>
                  <a:pt x="93" y="131"/>
                  <a:pt x="112" y="127"/>
                </a:cubicBezTo>
                <a:cubicBezTo>
                  <a:pt x="117" y="124"/>
                  <a:pt x="115" y="118"/>
                  <a:pt x="114" y="117"/>
                </a:cubicBezTo>
                <a:cubicBezTo>
                  <a:pt x="108" y="112"/>
                  <a:pt x="103" y="102"/>
                  <a:pt x="103" y="91"/>
                </a:cubicBezTo>
                <a:cubicBezTo>
                  <a:pt x="103" y="76"/>
                  <a:pt x="113" y="66"/>
                  <a:pt x="124" y="66"/>
                </a:cubicBezTo>
                <a:cubicBezTo>
                  <a:pt x="135" y="66"/>
                  <a:pt x="145" y="76"/>
                  <a:pt x="145" y="91"/>
                </a:cubicBezTo>
                <a:cubicBezTo>
                  <a:pt x="145" y="102"/>
                  <a:pt x="140" y="112"/>
                  <a:pt x="134" y="117"/>
                </a:cubicBezTo>
                <a:cubicBezTo>
                  <a:pt x="133" y="118"/>
                  <a:pt x="131" y="124"/>
                  <a:pt x="136" y="127"/>
                </a:cubicBezTo>
                <a:cubicBezTo>
                  <a:pt x="155" y="131"/>
                  <a:pt x="170" y="146"/>
                  <a:pt x="170" y="162"/>
                </a:cubicBezTo>
                <a:cubicBezTo>
                  <a:pt x="170" y="162"/>
                  <a:pt x="170" y="162"/>
                  <a:pt x="170" y="162"/>
                </a:cubicBezTo>
                <a:cubicBezTo>
                  <a:pt x="170" y="162"/>
                  <a:pt x="170" y="162"/>
                  <a:pt x="170" y="162"/>
                </a:cubicBezTo>
                <a:cubicBezTo>
                  <a:pt x="170" y="172"/>
                  <a:pt x="162" y="171"/>
                  <a:pt x="124" y="171"/>
                </a:cubicBezTo>
                <a:cubicBezTo>
                  <a:pt x="88" y="171"/>
                  <a:pt x="78" y="172"/>
                  <a:pt x="78" y="162"/>
                </a:cubicBezTo>
                <a:cubicBezTo>
                  <a:pt x="78" y="162"/>
                  <a:pt x="78" y="162"/>
                  <a:pt x="78" y="162"/>
                </a:cubicBezTo>
                <a:cubicBezTo>
                  <a:pt x="78" y="162"/>
                  <a:pt x="78" y="162"/>
                  <a:pt x="78" y="162"/>
                </a:cubicBezTo>
                <a:close/>
                <a:moveTo>
                  <a:pt x="220" y="181"/>
                </a:moveTo>
                <a:cubicBezTo>
                  <a:pt x="281" y="181"/>
                  <a:pt x="281" y="181"/>
                  <a:pt x="281" y="181"/>
                </a:cubicBezTo>
                <a:cubicBezTo>
                  <a:pt x="281" y="128"/>
                  <a:pt x="281" y="128"/>
                  <a:pt x="281" y="128"/>
                </a:cubicBezTo>
                <a:cubicBezTo>
                  <a:pt x="220" y="128"/>
                  <a:pt x="220" y="128"/>
                  <a:pt x="220" y="128"/>
                </a:cubicBezTo>
                <a:lnTo>
                  <a:pt x="220" y="181"/>
                </a:lnTo>
                <a:close/>
                <a:moveTo>
                  <a:pt x="233" y="173"/>
                </a:moveTo>
                <a:cubicBezTo>
                  <a:pt x="233" y="167"/>
                  <a:pt x="238" y="162"/>
                  <a:pt x="246" y="160"/>
                </a:cubicBezTo>
                <a:cubicBezTo>
                  <a:pt x="248" y="159"/>
                  <a:pt x="247" y="157"/>
                  <a:pt x="247" y="156"/>
                </a:cubicBezTo>
                <a:cubicBezTo>
                  <a:pt x="244" y="154"/>
                  <a:pt x="243" y="150"/>
                  <a:pt x="243" y="146"/>
                </a:cubicBezTo>
                <a:cubicBezTo>
                  <a:pt x="243" y="140"/>
                  <a:pt x="246" y="137"/>
                  <a:pt x="251" y="137"/>
                </a:cubicBezTo>
                <a:cubicBezTo>
                  <a:pt x="255" y="137"/>
                  <a:pt x="258" y="140"/>
                  <a:pt x="258" y="146"/>
                </a:cubicBezTo>
                <a:cubicBezTo>
                  <a:pt x="258" y="150"/>
                  <a:pt x="257" y="154"/>
                  <a:pt x="254" y="156"/>
                </a:cubicBezTo>
                <a:cubicBezTo>
                  <a:pt x="254" y="157"/>
                  <a:pt x="253" y="159"/>
                  <a:pt x="255" y="160"/>
                </a:cubicBezTo>
                <a:cubicBezTo>
                  <a:pt x="263" y="162"/>
                  <a:pt x="268" y="167"/>
                  <a:pt x="268" y="173"/>
                </a:cubicBezTo>
                <a:cubicBezTo>
                  <a:pt x="268" y="173"/>
                  <a:pt x="268" y="173"/>
                  <a:pt x="268" y="174"/>
                </a:cubicBezTo>
                <a:cubicBezTo>
                  <a:pt x="268" y="174"/>
                  <a:pt x="268" y="174"/>
                  <a:pt x="268" y="174"/>
                </a:cubicBezTo>
                <a:cubicBezTo>
                  <a:pt x="268" y="177"/>
                  <a:pt x="265" y="177"/>
                  <a:pt x="251" y="177"/>
                </a:cubicBezTo>
                <a:cubicBezTo>
                  <a:pt x="237" y="177"/>
                  <a:pt x="233" y="177"/>
                  <a:pt x="233" y="174"/>
                </a:cubicBezTo>
                <a:cubicBezTo>
                  <a:pt x="233" y="174"/>
                  <a:pt x="233" y="174"/>
                  <a:pt x="233" y="174"/>
                </a:cubicBezTo>
                <a:cubicBezTo>
                  <a:pt x="233" y="173"/>
                  <a:pt x="233" y="173"/>
                  <a:pt x="233" y="173"/>
                </a:cubicBezTo>
                <a:close/>
                <a:moveTo>
                  <a:pt x="252" y="65"/>
                </a:moveTo>
                <a:cubicBezTo>
                  <a:pt x="246" y="65"/>
                  <a:pt x="246" y="65"/>
                  <a:pt x="246" y="65"/>
                </a:cubicBezTo>
                <a:cubicBezTo>
                  <a:pt x="246" y="77"/>
                  <a:pt x="246" y="77"/>
                  <a:pt x="246" y="77"/>
                </a:cubicBezTo>
                <a:cubicBezTo>
                  <a:pt x="252" y="77"/>
                  <a:pt x="252" y="77"/>
                  <a:pt x="252" y="77"/>
                </a:cubicBezTo>
                <a:lnTo>
                  <a:pt x="252" y="65"/>
                </a:lnTo>
                <a:close/>
                <a:moveTo>
                  <a:pt x="238" y="42"/>
                </a:moveTo>
                <a:cubicBezTo>
                  <a:pt x="223" y="42"/>
                  <a:pt x="223" y="42"/>
                  <a:pt x="223" y="42"/>
                </a:cubicBezTo>
                <a:cubicBezTo>
                  <a:pt x="223" y="54"/>
                  <a:pt x="223" y="54"/>
                  <a:pt x="223" y="54"/>
                </a:cubicBezTo>
                <a:cubicBezTo>
                  <a:pt x="238" y="54"/>
                  <a:pt x="238" y="54"/>
                  <a:pt x="238" y="54"/>
                </a:cubicBezTo>
                <a:lnTo>
                  <a:pt x="238" y="42"/>
                </a:lnTo>
                <a:close/>
              </a:path>
            </a:pathLst>
          </a:custGeom>
          <a:solidFill>
            <a:schemeClr val="accent5">
              <a:lumMod val="75000"/>
            </a:schemeClr>
          </a:solidFill>
          <a:ln>
            <a:noFill/>
          </a:ln>
        </p:spPr>
        <p:txBody>
          <a:bodyPr vert="horz" wrap="square" lIns="91440" tIns="45720" rIns="91440" bIns="45720" numCol="1" anchor="t" anchorCtr="0" compatLnSpc="1"/>
          <a:lstStyle/>
          <a:p>
            <a:endParaRPr lang="zh-CN" altLang="en-US"/>
          </a:p>
        </p:txBody>
      </p:sp>
      <p:sp>
        <p:nvSpPr>
          <p:cNvPr id="145" name="Freeform 17"/>
          <p:cNvSpPr>
            <a:spLocks noEditPoints="1"/>
          </p:cNvSpPr>
          <p:nvPr/>
        </p:nvSpPr>
        <p:spPr bwMode="auto">
          <a:xfrm>
            <a:off x="6976720" y="3607663"/>
            <a:ext cx="388251" cy="340128"/>
          </a:xfrm>
          <a:custGeom>
            <a:avLst/>
            <a:gdLst>
              <a:gd name="T0" fmla="*/ 0 w 327"/>
              <a:gd name="T1" fmla="*/ 207 h 286"/>
              <a:gd name="T2" fmla="*/ 202 w 327"/>
              <a:gd name="T3" fmla="*/ 275 h 286"/>
              <a:gd name="T4" fmla="*/ 217 w 327"/>
              <a:gd name="T5" fmla="*/ 277 h 286"/>
              <a:gd name="T6" fmla="*/ 232 w 327"/>
              <a:gd name="T7" fmla="*/ 282 h 286"/>
              <a:gd name="T8" fmla="*/ 262 w 327"/>
              <a:gd name="T9" fmla="*/ 247 h 286"/>
              <a:gd name="T10" fmla="*/ 287 w 327"/>
              <a:gd name="T11" fmla="*/ 284 h 286"/>
              <a:gd name="T12" fmla="*/ 302 w 327"/>
              <a:gd name="T13" fmla="*/ 277 h 286"/>
              <a:gd name="T14" fmla="*/ 327 w 327"/>
              <a:gd name="T15" fmla="*/ 207 h 286"/>
              <a:gd name="T16" fmla="*/ 285 w 327"/>
              <a:gd name="T17" fmla="*/ 44 h 286"/>
              <a:gd name="T18" fmla="*/ 275 w 327"/>
              <a:gd name="T19" fmla="*/ 50 h 286"/>
              <a:gd name="T20" fmla="*/ 291 w 327"/>
              <a:gd name="T21" fmla="*/ 87 h 286"/>
              <a:gd name="T22" fmla="*/ 281 w 327"/>
              <a:gd name="T23" fmla="*/ 81 h 286"/>
              <a:gd name="T24" fmla="*/ 251 w 327"/>
              <a:gd name="T25" fmla="*/ 56 h 286"/>
              <a:gd name="T26" fmla="*/ 247 w 327"/>
              <a:gd name="T27" fmla="*/ 81 h 286"/>
              <a:gd name="T28" fmla="*/ 247 w 327"/>
              <a:gd name="T29" fmla="*/ 93 h 286"/>
              <a:gd name="T30" fmla="*/ 217 w 327"/>
              <a:gd name="T31" fmla="*/ 44 h 286"/>
              <a:gd name="T32" fmla="*/ 207 w 327"/>
              <a:gd name="T33" fmla="*/ 50 h 286"/>
              <a:gd name="T34" fmla="*/ 223 w 327"/>
              <a:gd name="T35" fmla="*/ 87 h 286"/>
              <a:gd name="T36" fmla="*/ 213 w 327"/>
              <a:gd name="T37" fmla="*/ 81 h 286"/>
              <a:gd name="T38" fmla="*/ 148 w 327"/>
              <a:gd name="T39" fmla="*/ 56 h 286"/>
              <a:gd name="T40" fmla="*/ 145 w 327"/>
              <a:gd name="T41" fmla="*/ 81 h 286"/>
              <a:gd name="T42" fmla="*/ 145 w 327"/>
              <a:gd name="T43" fmla="*/ 93 h 286"/>
              <a:gd name="T44" fmla="*/ 114 w 327"/>
              <a:gd name="T45" fmla="*/ 44 h 286"/>
              <a:gd name="T46" fmla="*/ 104 w 327"/>
              <a:gd name="T47" fmla="*/ 50 h 286"/>
              <a:gd name="T48" fmla="*/ 120 w 327"/>
              <a:gd name="T49" fmla="*/ 87 h 286"/>
              <a:gd name="T50" fmla="*/ 110 w 327"/>
              <a:gd name="T51" fmla="*/ 81 h 286"/>
              <a:gd name="T52" fmla="*/ 80 w 327"/>
              <a:gd name="T53" fmla="*/ 56 h 286"/>
              <a:gd name="T54" fmla="*/ 76 w 327"/>
              <a:gd name="T55" fmla="*/ 81 h 286"/>
              <a:gd name="T56" fmla="*/ 76 w 327"/>
              <a:gd name="T57" fmla="*/ 93 h 286"/>
              <a:gd name="T58" fmla="*/ 46 w 327"/>
              <a:gd name="T59" fmla="*/ 44 h 286"/>
              <a:gd name="T60" fmla="*/ 36 w 327"/>
              <a:gd name="T61" fmla="*/ 50 h 286"/>
              <a:gd name="T62" fmla="*/ 52 w 327"/>
              <a:gd name="T63" fmla="*/ 87 h 286"/>
              <a:gd name="T64" fmla="*/ 42 w 327"/>
              <a:gd name="T65" fmla="*/ 81 h 286"/>
              <a:gd name="T66" fmla="*/ 42 w 327"/>
              <a:gd name="T67" fmla="*/ 199 h 286"/>
              <a:gd name="T68" fmla="*/ 166 w 327"/>
              <a:gd name="T69" fmla="*/ 170 h 286"/>
              <a:gd name="T70" fmla="*/ 166 w 327"/>
              <a:gd name="T71" fmla="*/ 159 h 286"/>
              <a:gd name="T72" fmla="*/ 179 w 327"/>
              <a:gd name="T73" fmla="*/ 93 h 286"/>
              <a:gd name="T74" fmla="*/ 189 w 327"/>
              <a:gd name="T75" fmla="*/ 87 h 286"/>
              <a:gd name="T76" fmla="*/ 173 w 327"/>
              <a:gd name="T77" fmla="*/ 50 h 286"/>
              <a:gd name="T78" fmla="*/ 183 w 327"/>
              <a:gd name="T79" fmla="*/ 56 h 286"/>
              <a:gd name="T80" fmla="*/ 305 w 327"/>
              <a:gd name="T81" fmla="*/ 211 h 286"/>
              <a:gd name="T82" fmla="*/ 285 w 327"/>
              <a:gd name="T83" fmla="*/ 233 h 286"/>
              <a:gd name="T84" fmla="*/ 261 w 327"/>
              <a:gd name="T85" fmla="*/ 239 h 286"/>
              <a:gd name="T86" fmla="*/ 244 w 327"/>
              <a:gd name="T87" fmla="*/ 229 h 286"/>
              <a:gd name="T88" fmla="*/ 224 w 327"/>
              <a:gd name="T89" fmla="*/ 230 h 286"/>
              <a:gd name="T90" fmla="*/ 205 w 327"/>
              <a:gd name="T91" fmla="*/ 209 h 286"/>
              <a:gd name="T92" fmla="*/ 199 w 327"/>
              <a:gd name="T93" fmla="*/ 180 h 286"/>
              <a:gd name="T94" fmla="*/ 208 w 327"/>
              <a:gd name="T95" fmla="*/ 153 h 286"/>
              <a:gd name="T96" fmla="*/ 227 w 327"/>
              <a:gd name="T97" fmla="*/ 133 h 286"/>
              <a:gd name="T98" fmla="*/ 253 w 327"/>
              <a:gd name="T99" fmla="*/ 126 h 286"/>
              <a:gd name="T100" fmla="*/ 276 w 327"/>
              <a:gd name="T101" fmla="*/ 132 h 286"/>
              <a:gd name="T102" fmla="*/ 286 w 327"/>
              <a:gd name="T103" fmla="*/ 150 h 286"/>
              <a:gd name="T104" fmla="*/ 299 w 327"/>
              <a:gd name="T105" fmla="*/ 170 h 286"/>
              <a:gd name="T106" fmla="*/ 254 w 327"/>
              <a:gd name="T107" fmla="*/ 150 h 286"/>
              <a:gd name="T108" fmla="*/ 254 w 327"/>
              <a:gd name="T109" fmla="*/ 150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27" h="286">
                <a:moveTo>
                  <a:pt x="289" y="0"/>
                </a:moveTo>
                <a:cubicBezTo>
                  <a:pt x="39" y="0"/>
                  <a:pt x="39" y="0"/>
                  <a:pt x="39" y="0"/>
                </a:cubicBezTo>
                <a:cubicBezTo>
                  <a:pt x="17" y="0"/>
                  <a:pt x="0" y="17"/>
                  <a:pt x="0" y="39"/>
                </a:cubicBezTo>
                <a:cubicBezTo>
                  <a:pt x="0" y="207"/>
                  <a:pt x="0" y="207"/>
                  <a:pt x="0" y="207"/>
                </a:cubicBezTo>
                <a:cubicBezTo>
                  <a:pt x="0" y="228"/>
                  <a:pt x="17" y="245"/>
                  <a:pt x="39" y="245"/>
                </a:cubicBezTo>
                <a:cubicBezTo>
                  <a:pt x="212" y="245"/>
                  <a:pt x="212" y="245"/>
                  <a:pt x="212" y="245"/>
                </a:cubicBezTo>
                <a:cubicBezTo>
                  <a:pt x="202" y="269"/>
                  <a:pt x="202" y="269"/>
                  <a:pt x="202" y="269"/>
                </a:cubicBezTo>
                <a:cubicBezTo>
                  <a:pt x="201" y="271"/>
                  <a:pt x="201" y="273"/>
                  <a:pt x="202" y="275"/>
                </a:cubicBezTo>
                <a:cubicBezTo>
                  <a:pt x="203" y="276"/>
                  <a:pt x="205" y="277"/>
                  <a:pt x="207" y="277"/>
                </a:cubicBezTo>
                <a:cubicBezTo>
                  <a:pt x="207" y="277"/>
                  <a:pt x="207" y="277"/>
                  <a:pt x="208" y="277"/>
                </a:cubicBezTo>
                <a:cubicBezTo>
                  <a:pt x="216" y="277"/>
                  <a:pt x="216" y="277"/>
                  <a:pt x="216" y="277"/>
                </a:cubicBezTo>
                <a:cubicBezTo>
                  <a:pt x="216" y="277"/>
                  <a:pt x="217" y="277"/>
                  <a:pt x="217" y="277"/>
                </a:cubicBezTo>
                <a:cubicBezTo>
                  <a:pt x="222" y="284"/>
                  <a:pt x="222" y="284"/>
                  <a:pt x="222" y="284"/>
                </a:cubicBezTo>
                <a:cubicBezTo>
                  <a:pt x="223" y="285"/>
                  <a:pt x="225" y="286"/>
                  <a:pt x="226" y="286"/>
                </a:cubicBezTo>
                <a:cubicBezTo>
                  <a:pt x="227" y="286"/>
                  <a:pt x="227" y="286"/>
                  <a:pt x="227" y="286"/>
                </a:cubicBezTo>
                <a:cubicBezTo>
                  <a:pt x="229" y="285"/>
                  <a:pt x="231" y="284"/>
                  <a:pt x="232" y="282"/>
                </a:cubicBezTo>
                <a:cubicBezTo>
                  <a:pt x="248" y="246"/>
                  <a:pt x="248" y="246"/>
                  <a:pt x="248" y="246"/>
                </a:cubicBezTo>
                <a:cubicBezTo>
                  <a:pt x="250" y="248"/>
                  <a:pt x="253" y="249"/>
                  <a:pt x="256" y="249"/>
                </a:cubicBezTo>
                <a:cubicBezTo>
                  <a:pt x="256" y="249"/>
                  <a:pt x="256" y="249"/>
                  <a:pt x="256" y="249"/>
                </a:cubicBezTo>
                <a:cubicBezTo>
                  <a:pt x="258" y="249"/>
                  <a:pt x="260" y="248"/>
                  <a:pt x="262" y="247"/>
                </a:cubicBezTo>
                <a:cubicBezTo>
                  <a:pt x="277" y="282"/>
                  <a:pt x="277" y="282"/>
                  <a:pt x="277" y="282"/>
                </a:cubicBezTo>
                <a:cubicBezTo>
                  <a:pt x="278" y="284"/>
                  <a:pt x="280" y="285"/>
                  <a:pt x="282" y="286"/>
                </a:cubicBezTo>
                <a:cubicBezTo>
                  <a:pt x="282" y="286"/>
                  <a:pt x="282" y="286"/>
                  <a:pt x="282" y="286"/>
                </a:cubicBezTo>
                <a:cubicBezTo>
                  <a:pt x="284" y="286"/>
                  <a:pt x="286" y="285"/>
                  <a:pt x="287" y="284"/>
                </a:cubicBezTo>
                <a:cubicBezTo>
                  <a:pt x="292" y="277"/>
                  <a:pt x="292" y="277"/>
                  <a:pt x="292" y="277"/>
                </a:cubicBezTo>
                <a:cubicBezTo>
                  <a:pt x="292" y="277"/>
                  <a:pt x="293" y="277"/>
                  <a:pt x="293" y="277"/>
                </a:cubicBezTo>
                <a:cubicBezTo>
                  <a:pt x="293" y="277"/>
                  <a:pt x="301" y="277"/>
                  <a:pt x="301" y="277"/>
                </a:cubicBezTo>
                <a:cubicBezTo>
                  <a:pt x="301" y="277"/>
                  <a:pt x="302" y="277"/>
                  <a:pt x="302" y="277"/>
                </a:cubicBezTo>
                <a:cubicBezTo>
                  <a:pt x="304" y="277"/>
                  <a:pt x="305" y="276"/>
                  <a:pt x="306" y="275"/>
                </a:cubicBezTo>
                <a:cubicBezTo>
                  <a:pt x="308" y="273"/>
                  <a:pt x="308" y="271"/>
                  <a:pt x="307" y="269"/>
                </a:cubicBezTo>
                <a:cubicBezTo>
                  <a:pt x="296" y="245"/>
                  <a:pt x="296" y="245"/>
                  <a:pt x="296" y="245"/>
                </a:cubicBezTo>
                <a:cubicBezTo>
                  <a:pt x="314" y="241"/>
                  <a:pt x="327" y="225"/>
                  <a:pt x="327" y="207"/>
                </a:cubicBezTo>
                <a:cubicBezTo>
                  <a:pt x="327" y="39"/>
                  <a:pt x="327" y="39"/>
                  <a:pt x="327" y="39"/>
                </a:cubicBezTo>
                <a:cubicBezTo>
                  <a:pt x="327" y="17"/>
                  <a:pt x="310" y="0"/>
                  <a:pt x="289" y="0"/>
                </a:cubicBezTo>
                <a:close/>
                <a:moveTo>
                  <a:pt x="281" y="44"/>
                </a:moveTo>
                <a:cubicBezTo>
                  <a:pt x="285" y="44"/>
                  <a:pt x="285" y="44"/>
                  <a:pt x="285" y="44"/>
                </a:cubicBezTo>
                <a:cubicBezTo>
                  <a:pt x="289" y="44"/>
                  <a:pt x="291" y="46"/>
                  <a:pt x="291" y="50"/>
                </a:cubicBezTo>
                <a:cubicBezTo>
                  <a:pt x="291" y="53"/>
                  <a:pt x="289" y="56"/>
                  <a:pt x="285" y="56"/>
                </a:cubicBezTo>
                <a:cubicBezTo>
                  <a:pt x="281" y="56"/>
                  <a:pt x="281" y="56"/>
                  <a:pt x="281" y="56"/>
                </a:cubicBezTo>
                <a:cubicBezTo>
                  <a:pt x="278" y="56"/>
                  <a:pt x="275" y="53"/>
                  <a:pt x="275" y="50"/>
                </a:cubicBezTo>
                <a:cubicBezTo>
                  <a:pt x="275" y="46"/>
                  <a:pt x="278" y="44"/>
                  <a:pt x="281" y="44"/>
                </a:cubicBezTo>
                <a:close/>
                <a:moveTo>
                  <a:pt x="281" y="81"/>
                </a:moveTo>
                <a:cubicBezTo>
                  <a:pt x="285" y="81"/>
                  <a:pt x="285" y="81"/>
                  <a:pt x="285" y="81"/>
                </a:cubicBezTo>
                <a:cubicBezTo>
                  <a:pt x="289" y="81"/>
                  <a:pt x="291" y="84"/>
                  <a:pt x="291" y="87"/>
                </a:cubicBezTo>
                <a:cubicBezTo>
                  <a:pt x="291" y="90"/>
                  <a:pt x="289" y="93"/>
                  <a:pt x="285" y="93"/>
                </a:cubicBezTo>
                <a:cubicBezTo>
                  <a:pt x="281" y="93"/>
                  <a:pt x="281" y="93"/>
                  <a:pt x="281" y="93"/>
                </a:cubicBezTo>
                <a:cubicBezTo>
                  <a:pt x="278" y="93"/>
                  <a:pt x="275" y="90"/>
                  <a:pt x="275" y="87"/>
                </a:cubicBezTo>
                <a:cubicBezTo>
                  <a:pt x="275" y="84"/>
                  <a:pt x="278" y="81"/>
                  <a:pt x="281" y="81"/>
                </a:cubicBezTo>
                <a:close/>
                <a:moveTo>
                  <a:pt x="247" y="44"/>
                </a:moveTo>
                <a:cubicBezTo>
                  <a:pt x="251" y="44"/>
                  <a:pt x="251" y="44"/>
                  <a:pt x="251" y="44"/>
                </a:cubicBezTo>
                <a:cubicBezTo>
                  <a:pt x="254" y="44"/>
                  <a:pt x="257" y="46"/>
                  <a:pt x="257" y="50"/>
                </a:cubicBezTo>
                <a:cubicBezTo>
                  <a:pt x="257" y="53"/>
                  <a:pt x="254" y="56"/>
                  <a:pt x="251" y="56"/>
                </a:cubicBezTo>
                <a:cubicBezTo>
                  <a:pt x="247" y="56"/>
                  <a:pt x="247" y="56"/>
                  <a:pt x="247" y="56"/>
                </a:cubicBezTo>
                <a:cubicBezTo>
                  <a:pt x="244" y="56"/>
                  <a:pt x="241" y="53"/>
                  <a:pt x="241" y="50"/>
                </a:cubicBezTo>
                <a:cubicBezTo>
                  <a:pt x="241" y="46"/>
                  <a:pt x="244" y="44"/>
                  <a:pt x="247" y="44"/>
                </a:cubicBezTo>
                <a:close/>
                <a:moveTo>
                  <a:pt x="247" y="81"/>
                </a:moveTo>
                <a:cubicBezTo>
                  <a:pt x="251" y="81"/>
                  <a:pt x="251" y="81"/>
                  <a:pt x="251" y="81"/>
                </a:cubicBezTo>
                <a:cubicBezTo>
                  <a:pt x="254" y="81"/>
                  <a:pt x="257" y="84"/>
                  <a:pt x="257" y="87"/>
                </a:cubicBezTo>
                <a:cubicBezTo>
                  <a:pt x="257" y="90"/>
                  <a:pt x="254" y="93"/>
                  <a:pt x="251" y="93"/>
                </a:cubicBezTo>
                <a:cubicBezTo>
                  <a:pt x="247" y="93"/>
                  <a:pt x="247" y="93"/>
                  <a:pt x="247" y="93"/>
                </a:cubicBezTo>
                <a:cubicBezTo>
                  <a:pt x="244" y="93"/>
                  <a:pt x="241" y="90"/>
                  <a:pt x="241" y="87"/>
                </a:cubicBezTo>
                <a:cubicBezTo>
                  <a:pt x="241" y="84"/>
                  <a:pt x="244" y="81"/>
                  <a:pt x="247" y="81"/>
                </a:cubicBezTo>
                <a:close/>
                <a:moveTo>
                  <a:pt x="213" y="44"/>
                </a:moveTo>
                <a:cubicBezTo>
                  <a:pt x="217" y="44"/>
                  <a:pt x="217" y="44"/>
                  <a:pt x="217" y="44"/>
                </a:cubicBezTo>
                <a:cubicBezTo>
                  <a:pt x="220" y="44"/>
                  <a:pt x="223" y="46"/>
                  <a:pt x="223" y="50"/>
                </a:cubicBezTo>
                <a:cubicBezTo>
                  <a:pt x="223" y="53"/>
                  <a:pt x="220" y="56"/>
                  <a:pt x="217" y="56"/>
                </a:cubicBezTo>
                <a:cubicBezTo>
                  <a:pt x="213" y="56"/>
                  <a:pt x="213" y="56"/>
                  <a:pt x="213" y="56"/>
                </a:cubicBezTo>
                <a:cubicBezTo>
                  <a:pt x="210" y="56"/>
                  <a:pt x="207" y="53"/>
                  <a:pt x="207" y="50"/>
                </a:cubicBezTo>
                <a:cubicBezTo>
                  <a:pt x="207" y="46"/>
                  <a:pt x="210" y="44"/>
                  <a:pt x="213" y="44"/>
                </a:cubicBezTo>
                <a:close/>
                <a:moveTo>
                  <a:pt x="213" y="81"/>
                </a:moveTo>
                <a:cubicBezTo>
                  <a:pt x="217" y="81"/>
                  <a:pt x="217" y="81"/>
                  <a:pt x="217" y="81"/>
                </a:cubicBezTo>
                <a:cubicBezTo>
                  <a:pt x="220" y="81"/>
                  <a:pt x="223" y="84"/>
                  <a:pt x="223" y="87"/>
                </a:cubicBezTo>
                <a:cubicBezTo>
                  <a:pt x="223" y="90"/>
                  <a:pt x="220" y="93"/>
                  <a:pt x="217" y="93"/>
                </a:cubicBezTo>
                <a:cubicBezTo>
                  <a:pt x="213" y="93"/>
                  <a:pt x="213" y="93"/>
                  <a:pt x="213" y="93"/>
                </a:cubicBezTo>
                <a:cubicBezTo>
                  <a:pt x="210" y="93"/>
                  <a:pt x="207" y="90"/>
                  <a:pt x="207" y="87"/>
                </a:cubicBezTo>
                <a:cubicBezTo>
                  <a:pt x="207" y="84"/>
                  <a:pt x="210" y="81"/>
                  <a:pt x="213" y="81"/>
                </a:cubicBezTo>
                <a:close/>
                <a:moveTo>
                  <a:pt x="145" y="44"/>
                </a:moveTo>
                <a:cubicBezTo>
                  <a:pt x="148" y="44"/>
                  <a:pt x="148" y="44"/>
                  <a:pt x="148" y="44"/>
                </a:cubicBezTo>
                <a:cubicBezTo>
                  <a:pt x="152" y="44"/>
                  <a:pt x="154" y="46"/>
                  <a:pt x="154" y="50"/>
                </a:cubicBezTo>
                <a:cubicBezTo>
                  <a:pt x="154" y="53"/>
                  <a:pt x="152" y="56"/>
                  <a:pt x="148" y="56"/>
                </a:cubicBezTo>
                <a:cubicBezTo>
                  <a:pt x="145" y="56"/>
                  <a:pt x="145" y="56"/>
                  <a:pt x="145" y="56"/>
                </a:cubicBezTo>
                <a:cubicBezTo>
                  <a:pt x="141" y="56"/>
                  <a:pt x="139" y="53"/>
                  <a:pt x="139" y="50"/>
                </a:cubicBezTo>
                <a:cubicBezTo>
                  <a:pt x="139" y="46"/>
                  <a:pt x="141" y="44"/>
                  <a:pt x="145" y="44"/>
                </a:cubicBezTo>
                <a:close/>
                <a:moveTo>
                  <a:pt x="145" y="81"/>
                </a:moveTo>
                <a:cubicBezTo>
                  <a:pt x="148" y="81"/>
                  <a:pt x="148" y="81"/>
                  <a:pt x="148" y="81"/>
                </a:cubicBezTo>
                <a:cubicBezTo>
                  <a:pt x="152" y="81"/>
                  <a:pt x="154" y="84"/>
                  <a:pt x="154" y="87"/>
                </a:cubicBezTo>
                <a:cubicBezTo>
                  <a:pt x="154" y="90"/>
                  <a:pt x="152" y="93"/>
                  <a:pt x="148" y="93"/>
                </a:cubicBezTo>
                <a:cubicBezTo>
                  <a:pt x="145" y="93"/>
                  <a:pt x="145" y="93"/>
                  <a:pt x="145" y="93"/>
                </a:cubicBezTo>
                <a:cubicBezTo>
                  <a:pt x="141" y="93"/>
                  <a:pt x="139" y="90"/>
                  <a:pt x="139" y="87"/>
                </a:cubicBezTo>
                <a:cubicBezTo>
                  <a:pt x="139" y="84"/>
                  <a:pt x="141" y="81"/>
                  <a:pt x="145" y="81"/>
                </a:cubicBezTo>
                <a:close/>
                <a:moveTo>
                  <a:pt x="110" y="44"/>
                </a:moveTo>
                <a:cubicBezTo>
                  <a:pt x="114" y="44"/>
                  <a:pt x="114" y="44"/>
                  <a:pt x="114" y="44"/>
                </a:cubicBezTo>
                <a:cubicBezTo>
                  <a:pt x="118" y="44"/>
                  <a:pt x="120" y="46"/>
                  <a:pt x="120" y="50"/>
                </a:cubicBezTo>
                <a:cubicBezTo>
                  <a:pt x="120" y="53"/>
                  <a:pt x="118" y="56"/>
                  <a:pt x="114" y="56"/>
                </a:cubicBezTo>
                <a:cubicBezTo>
                  <a:pt x="110" y="56"/>
                  <a:pt x="110" y="56"/>
                  <a:pt x="110" y="56"/>
                </a:cubicBezTo>
                <a:cubicBezTo>
                  <a:pt x="107" y="56"/>
                  <a:pt x="104" y="53"/>
                  <a:pt x="104" y="50"/>
                </a:cubicBezTo>
                <a:cubicBezTo>
                  <a:pt x="104" y="46"/>
                  <a:pt x="107" y="44"/>
                  <a:pt x="110" y="44"/>
                </a:cubicBezTo>
                <a:close/>
                <a:moveTo>
                  <a:pt x="110" y="81"/>
                </a:moveTo>
                <a:cubicBezTo>
                  <a:pt x="114" y="81"/>
                  <a:pt x="114" y="81"/>
                  <a:pt x="114" y="81"/>
                </a:cubicBezTo>
                <a:cubicBezTo>
                  <a:pt x="118" y="81"/>
                  <a:pt x="120" y="84"/>
                  <a:pt x="120" y="87"/>
                </a:cubicBezTo>
                <a:cubicBezTo>
                  <a:pt x="120" y="90"/>
                  <a:pt x="118" y="93"/>
                  <a:pt x="114" y="93"/>
                </a:cubicBezTo>
                <a:cubicBezTo>
                  <a:pt x="110" y="93"/>
                  <a:pt x="110" y="93"/>
                  <a:pt x="110" y="93"/>
                </a:cubicBezTo>
                <a:cubicBezTo>
                  <a:pt x="107" y="93"/>
                  <a:pt x="104" y="90"/>
                  <a:pt x="104" y="87"/>
                </a:cubicBezTo>
                <a:cubicBezTo>
                  <a:pt x="104" y="84"/>
                  <a:pt x="107" y="81"/>
                  <a:pt x="110" y="81"/>
                </a:cubicBezTo>
                <a:close/>
                <a:moveTo>
                  <a:pt x="76" y="44"/>
                </a:moveTo>
                <a:cubicBezTo>
                  <a:pt x="80" y="44"/>
                  <a:pt x="80" y="44"/>
                  <a:pt x="80" y="44"/>
                </a:cubicBezTo>
                <a:cubicBezTo>
                  <a:pt x="83" y="44"/>
                  <a:pt x="86" y="46"/>
                  <a:pt x="86" y="50"/>
                </a:cubicBezTo>
                <a:cubicBezTo>
                  <a:pt x="86" y="53"/>
                  <a:pt x="83" y="56"/>
                  <a:pt x="80" y="56"/>
                </a:cubicBezTo>
                <a:cubicBezTo>
                  <a:pt x="76" y="56"/>
                  <a:pt x="76" y="56"/>
                  <a:pt x="76" y="56"/>
                </a:cubicBezTo>
                <a:cubicBezTo>
                  <a:pt x="73" y="56"/>
                  <a:pt x="70" y="53"/>
                  <a:pt x="70" y="50"/>
                </a:cubicBezTo>
                <a:cubicBezTo>
                  <a:pt x="70" y="46"/>
                  <a:pt x="73" y="44"/>
                  <a:pt x="76" y="44"/>
                </a:cubicBezTo>
                <a:close/>
                <a:moveTo>
                  <a:pt x="76" y="81"/>
                </a:moveTo>
                <a:cubicBezTo>
                  <a:pt x="80" y="81"/>
                  <a:pt x="80" y="81"/>
                  <a:pt x="80" y="81"/>
                </a:cubicBezTo>
                <a:cubicBezTo>
                  <a:pt x="83" y="81"/>
                  <a:pt x="86" y="84"/>
                  <a:pt x="86" y="87"/>
                </a:cubicBezTo>
                <a:cubicBezTo>
                  <a:pt x="86" y="90"/>
                  <a:pt x="83" y="93"/>
                  <a:pt x="80" y="93"/>
                </a:cubicBezTo>
                <a:cubicBezTo>
                  <a:pt x="76" y="93"/>
                  <a:pt x="76" y="93"/>
                  <a:pt x="76" y="93"/>
                </a:cubicBezTo>
                <a:cubicBezTo>
                  <a:pt x="73" y="93"/>
                  <a:pt x="70" y="90"/>
                  <a:pt x="70" y="87"/>
                </a:cubicBezTo>
                <a:cubicBezTo>
                  <a:pt x="70" y="84"/>
                  <a:pt x="73" y="81"/>
                  <a:pt x="76" y="81"/>
                </a:cubicBezTo>
                <a:close/>
                <a:moveTo>
                  <a:pt x="42" y="44"/>
                </a:moveTo>
                <a:cubicBezTo>
                  <a:pt x="46" y="44"/>
                  <a:pt x="46" y="44"/>
                  <a:pt x="46" y="44"/>
                </a:cubicBezTo>
                <a:cubicBezTo>
                  <a:pt x="49" y="44"/>
                  <a:pt x="52" y="46"/>
                  <a:pt x="52" y="50"/>
                </a:cubicBezTo>
                <a:cubicBezTo>
                  <a:pt x="52" y="53"/>
                  <a:pt x="49" y="56"/>
                  <a:pt x="46" y="56"/>
                </a:cubicBezTo>
                <a:cubicBezTo>
                  <a:pt x="42" y="56"/>
                  <a:pt x="42" y="56"/>
                  <a:pt x="42" y="56"/>
                </a:cubicBezTo>
                <a:cubicBezTo>
                  <a:pt x="39" y="56"/>
                  <a:pt x="36" y="53"/>
                  <a:pt x="36" y="50"/>
                </a:cubicBezTo>
                <a:cubicBezTo>
                  <a:pt x="36" y="46"/>
                  <a:pt x="39" y="44"/>
                  <a:pt x="42" y="44"/>
                </a:cubicBezTo>
                <a:close/>
                <a:moveTo>
                  <a:pt x="42" y="81"/>
                </a:moveTo>
                <a:cubicBezTo>
                  <a:pt x="46" y="81"/>
                  <a:pt x="46" y="81"/>
                  <a:pt x="46" y="81"/>
                </a:cubicBezTo>
                <a:cubicBezTo>
                  <a:pt x="49" y="81"/>
                  <a:pt x="52" y="84"/>
                  <a:pt x="52" y="87"/>
                </a:cubicBezTo>
                <a:cubicBezTo>
                  <a:pt x="52" y="90"/>
                  <a:pt x="49" y="93"/>
                  <a:pt x="46" y="93"/>
                </a:cubicBezTo>
                <a:cubicBezTo>
                  <a:pt x="42" y="93"/>
                  <a:pt x="42" y="93"/>
                  <a:pt x="42" y="93"/>
                </a:cubicBezTo>
                <a:cubicBezTo>
                  <a:pt x="39" y="93"/>
                  <a:pt x="36" y="90"/>
                  <a:pt x="36" y="87"/>
                </a:cubicBezTo>
                <a:cubicBezTo>
                  <a:pt x="36" y="84"/>
                  <a:pt x="39" y="81"/>
                  <a:pt x="42" y="81"/>
                </a:cubicBezTo>
                <a:close/>
                <a:moveTo>
                  <a:pt x="166" y="211"/>
                </a:moveTo>
                <a:cubicBezTo>
                  <a:pt x="42" y="211"/>
                  <a:pt x="42" y="211"/>
                  <a:pt x="42" y="211"/>
                </a:cubicBezTo>
                <a:cubicBezTo>
                  <a:pt x="39" y="211"/>
                  <a:pt x="36" y="208"/>
                  <a:pt x="36" y="205"/>
                </a:cubicBezTo>
                <a:cubicBezTo>
                  <a:pt x="36" y="202"/>
                  <a:pt x="39" y="199"/>
                  <a:pt x="42" y="199"/>
                </a:cubicBezTo>
                <a:cubicBezTo>
                  <a:pt x="166" y="199"/>
                  <a:pt x="166" y="199"/>
                  <a:pt x="166" y="199"/>
                </a:cubicBezTo>
                <a:cubicBezTo>
                  <a:pt x="170" y="199"/>
                  <a:pt x="172" y="202"/>
                  <a:pt x="172" y="205"/>
                </a:cubicBezTo>
                <a:cubicBezTo>
                  <a:pt x="172" y="208"/>
                  <a:pt x="170" y="211"/>
                  <a:pt x="166" y="211"/>
                </a:cubicBezTo>
                <a:close/>
                <a:moveTo>
                  <a:pt x="166" y="170"/>
                </a:moveTo>
                <a:cubicBezTo>
                  <a:pt x="42" y="170"/>
                  <a:pt x="42" y="170"/>
                  <a:pt x="42" y="170"/>
                </a:cubicBezTo>
                <a:cubicBezTo>
                  <a:pt x="39" y="170"/>
                  <a:pt x="36" y="168"/>
                  <a:pt x="36" y="165"/>
                </a:cubicBezTo>
                <a:cubicBezTo>
                  <a:pt x="36" y="162"/>
                  <a:pt x="39" y="159"/>
                  <a:pt x="42" y="159"/>
                </a:cubicBezTo>
                <a:cubicBezTo>
                  <a:pt x="166" y="159"/>
                  <a:pt x="166" y="159"/>
                  <a:pt x="166" y="159"/>
                </a:cubicBezTo>
                <a:cubicBezTo>
                  <a:pt x="170" y="159"/>
                  <a:pt x="172" y="162"/>
                  <a:pt x="172" y="165"/>
                </a:cubicBezTo>
                <a:cubicBezTo>
                  <a:pt x="172" y="168"/>
                  <a:pt x="170" y="170"/>
                  <a:pt x="166" y="170"/>
                </a:cubicBezTo>
                <a:close/>
                <a:moveTo>
                  <a:pt x="183" y="93"/>
                </a:moveTo>
                <a:cubicBezTo>
                  <a:pt x="179" y="93"/>
                  <a:pt x="179" y="93"/>
                  <a:pt x="179" y="93"/>
                </a:cubicBezTo>
                <a:cubicBezTo>
                  <a:pt x="176" y="93"/>
                  <a:pt x="173" y="90"/>
                  <a:pt x="173" y="87"/>
                </a:cubicBezTo>
                <a:cubicBezTo>
                  <a:pt x="173" y="84"/>
                  <a:pt x="176" y="81"/>
                  <a:pt x="179" y="81"/>
                </a:cubicBezTo>
                <a:cubicBezTo>
                  <a:pt x="183" y="81"/>
                  <a:pt x="183" y="81"/>
                  <a:pt x="183" y="81"/>
                </a:cubicBezTo>
                <a:cubicBezTo>
                  <a:pt x="186" y="81"/>
                  <a:pt x="189" y="84"/>
                  <a:pt x="189" y="87"/>
                </a:cubicBezTo>
                <a:cubicBezTo>
                  <a:pt x="189" y="90"/>
                  <a:pt x="186" y="93"/>
                  <a:pt x="183" y="93"/>
                </a:cubicBezTo>
                <a:close/>
                <a:moveTo>
                  <a:pt x="183" y="56"/>
                </a:moveTo>
                <a:cubicBezTo>
                  <a:pt x="179" y="56"/>
                  <a:pt x="179" y="56"/>
                  <a:pt x="179" y="56"/>
                </a:cubicBezTo>
                <a:cubicBezTo>
                  <a:pt x="176" y="56"/>
                  <a:pt x="173" y="53"/>
                  <a:pt x="173" y="50"/>
                </a:cubicBezTo>
                <a:cubicBezTo>
                  <a:pt x="173" y="46"/>
                  <a:pt x="176" y="44"/>
                  <a:pt x="179" y="44"/>
                </a:cubicBezTo>
                <a:cubicBezTo>
                  <a:pt x="183" y="44"/>
                  <a:pt x="183" y="44"/>
                  <a:pt x="183" y="44"/>
                </a:cubicBezTo>
                <a:cubicBezTo>
                  <a:pt x="186" y="44"/>
                  <a:pt x="189" y="46"/>
                  <a:pt x="189" y="50"/>
                </a:cubicBezTo>
                <a:cubicBezTo>
                  <a:pt x="189" y="53"/>
                  <a:pt x="186" y="56"/>
                  <a:pt x="183" y="56"/>
                </a:cubicBezTo>
                <a:close/>
                <a:moveTo>
                  <a:pt x="310" y="186"/>
                </a:moveTo>
                <a:cubicBezTo>
                  <a:pt x="300" y="194"/>
                  <a:pt x="300" y="194"/>
                  <a:pt x="300" y="194"/>
                </a:cubicBezTo>
                <a:cubicBezTo>
                  <a:pt x="305" y="205"/>
                  <a:pt x="305" y="205"/>
                  <a:pt x="305" y="205"/>
                </a:cubicBezTo>
                <a:cubicBezTo>
                  <a:pt x="306" y="207"/>
                  <a:pt x="306" y="209"/>
                  <a:pt x="305" y="211"/>
                </a:cubicBezTo>
                <a:cubicBezTo>
                  <a:pt x="304" y="212"/>
                  <a:pt x="303" y="214"/>
                  <a:pt x="301" y="214"/>
                </a:cubicBezTo>
                <a:cubicBezTo>
                  <a:pt x="288" y="215"/>
                  <a:pt x="288" y="215"/>
                  <a:pt x="288" y="215"/>
                </a:cubicBezTo>
                <a:cubicBezTo>
                  <a:pt x="288" y="228"/>
                  <a:pt x="288" y="228"/>
                  <a:pt x="288" y="228"/>
                </a:cubicBezTo>
                <a:cubicBezTo>
                  <a:pt x="287" y="230"/>
                  <a:pt x="286" y="232"/>
                  <a:pt x="285" y="233"/>
                </a:cubicBezTo>
                <a:cubicBezTo>
                  <a:pt x="284" y="233"/>
                  <a:pt x="283" y="233"/>
                  <a:pt x="282" y="233"/>
                </a:cubicBezTo>
                <a:cubicBezTo>
                  <a:pt x="281" y="233"/>
                  <a:pt x="280" y="233"/>
                  <a:pt x="280" y="233"/>
                </a:cubicBezTo>
                <a:cubicBezTo>
                  <a:pt x="268" y="228"/>
                  <a:pt x="268" y="228"/>
                  <a:pt x="268" y="228"/>
                </a:cubicBezTo>
                <a:cubicBezTo>
                  <a:pt x="261" y="239"/>
                  <a:pt x="261" y="239"/>
                  <a:pt x="261" y="239"/>
                </a:cubicBezTo>
                <a:cubicBezTo>
                  <a:pt x="260" y="240"/>
                  <a:pt x="258" y="241"/>
                  <a:pt x="256" y="241"/>
                </a:cubicBezTo>
                <a:cubicBezTo>
                  <a:pt x="256" y="241"/>
                  <a:pt x="256" y="241"/>
                  <a:pt x="256" y="241"/>
                </a:cubicBezTo>
                <a:cubicBezTo>
                  <a:pt x="254" y="241"/>
                  <a:pt x="252" y="240"/>
                  <a:pt x="251" y="239"/>
                </a:cubicBezTo>
                <a:cubicBezTo>
                  <a:pt x="244" y="229"/>
                  <a:pt x="244" y="229"/>
                  <a:pt x="244" y="229"/>
                </a:cubicBezTo>
                <a:cubicBezTo>
                  <a:pt x="232" y="234"/>
                  <a:pt x="232" y="234"/>
                  <a:pt x="232" y="234"/>
                </a:cubicBezTo>
                <a:cubicBezTo>
                  <a:pt x="231" y="235"/>
                  <a:pt x="231" y="235"/>
                  <a:pt x="230" y="235"/>
                </a:cubicBezTo>
                <a:cubicBezTo>
                  <a:pt x="229" y="235"/>
                  <a:pt x="228" y="235"/>
                  <a:pt x="227" y="234"/>
                </a:cubicBezTo>
                <a:cubicBezTo>
                  <a:pt x="225" y="233"/>
                  <a:pt x="224" y="232"/>
                  <a:pt x="224" y="230"/>
                </a:cubicBezTo>
                <a:cubicBezTo>
                  <a:pt x="223" y="217"/>
                  <a:pt x="223" y="217"/>
                  <a:pt x="223" y="217"/>
                </a:cubicBezTo>
                <a:cubicBezTo>
                  <a:pt x="210" y="217"/>
                  <a:pt x="210" y="217"/>
                  <a:pt x="210" y="217"/>
                </a:cubicBezTo>
                <a:cubicBezTo>
                  <a:pt x="208" y="216"/>
                  <a:pt x="206" y="215"/>
                  <a:pt x="205" y="214"/>
                </a:cubicBezTo>
                <a:cubicBezTo>
                  <a:pt x="204" y="212"/>
                  <a:pt x="204" y="210"/>
                  <a:pt x="205" y="209"/>
                </a:cubicBezTo>
                <a:cubicBezTo>
                  <a:pt x="210" y="197"/>
                  <a:pt x="210" y="197"/>
                  <a:pt x="210" y="197"/>
                </a:cubicBezTo>
                <a:cubicBezTo>
                  <a:pt x="199" y="190"/>
                  <a:pt x="199" y="190"/>
                  <a:pt x="199" y="190"/>
                </a:cubicBezTo>
                <a:cubicBezTo>
                  <a:pt x="198" y="189"/>
                  <a:pt x="197" y="187"/>
                  <a:pt x="196" y="185"/>
                </a:cubicBezTo>
                <a:cubicBezTo>
                  <a:pt x="196" y="183"/>
                  <a:pt x="197" y="182"/>
                  <a:pt x="199" y="180"/>
                </a:cubicBezTo>
                <a:cubicBezTo>
                  <a:pt x="209" y="173"/>
                  <a:pt x="209" y="173"/>
                  <a:pt x="209" y="173"/>
                </a:cubicBezTo>
                <a:cubicBezTo>
                  <a:pt x="203" y="161"/>
                  <a:pt x="203" y="161"/>
                  <a:pt x="203" y="161"/>
                </a:cubicBezTo>
                <a:cubicBezTo>
                  <a:pt x="202" y="160"/>
                  <a:pt x="202" y="158"/>
                  <a:pt x="203" y="156"/>
                </a:cubicBezTo>
                <a:cubicBezTo>
                  <a:pt x="204" y="154"/>
                  <a:pt x="206" y="153"/>
                  <a:pt x="208" y="153"/>
                </a:cubicBezTo>
                <a:cubicBezTo>
                  <a:pt x="221" y="152"/>
                  <a:pt x="221" y="152"/>
                  <a:pt x="221" y="152"/>
                </a:cubicBezTo>
                <a:cubicBezTo>
                  <a:pt x="221" y="139"/>
                  <a:pt x="221" y="139"/>
                  <a:pt x="221" y="139"/>
                </a:cubicBezTo>
                <a:cubicBezTo>
                  <a:pt x="221" y="137"/>
                  <a:pt x="222" y="135"/>
                  <a:pt x="224" y="134"/>
                </a:cubicBezTo>
                <a:cubicBezTo>
                  <a:pt x="225" y="134"/>
                  <a:pt x="226" y="133"/>
                  <a:pt x="227" y="133"/>
                </a:cubicBezTo>
                <a:cubicBezTo>
                  <a:pt x="228" y="133"/>
                  <a:pt x="228" y="133"/>
                  <a:pt x="229" y="134"/>
                </a:cubicBezTo>
                <a:cubicBezTo>
                  <a:pt x="241" y="139"/>
                  <a:pt x="241" y="139"/>
                  <a:pt x="241" y="139"/>
                </a:cubicBezTo>
                <a:cubicBezTo>
                  <a:pt x="248" y="128"/>
                  <a:pt x="248" y="128"/>
                  <a:pt x="248" y="128"/>
                </a:cubicBezTo>
                <a:cubicBezTo>
                  <a:pt x="249" y="127"/>
                  <a:pt x="251" y="126"/>
                  <a:pt x="253" y="126"/>
                </a:cubicBezTo>
                <a:cubicBezTo>
                  <a:pt x="253" y="126"/>
                  <a:pt x="253" y="126"/>
                  <a:pt x="253" y="126"/>
                </a:cubicBezTo>
                <a:cubicBezTo>
                  <a:pt x="255" y="126"/>
                  <a:pt x="256" y="126"/>
                  <a:pt x="257" y="128"/>
                </a:cubicBezTo>
                <a:cubicBezTo>
                  <a:pt x="265" y="138"/>
                  <a:pt x="265" y="138"/>
                  <a:pt x="265" y="138"/>
                </a:cubicBezTo>
                <a:cubicBezTo>
                  <a:pt x="276" y="132"/>
                  <a:pt x="276" y="132"/>
                  <a:pt x="276" y="132"/>
                </a:cubicBezTo>
                <a:cubicBezTo>
                  <a:pt x="277" y="132"/>
                  <a:pt x="278" y="132"/>
                  <a:pt x="279" y="132"/>
                </a:cubicBezTo>
                <a:cubicBezTo>
                  <a:pt x="280" y="132"/>
                  <a:pt x="281" y="132"/>
                  <a:pt x="282" y="132"/>
                </a:cubicBezTo>
                <a:cubicBezTo>
                  <a:pt x="283" y="133"/>
                  <a:pt x="284" y="135"/>
                  <a:pt x="285" y="137"/>
                </a:cubicBezTo>
                <a:cubicBezTo>
                  <a:pt x="286" y="150"/>
                  <a:pt x="286" y="150"/>
                  <a:pt x="286" y="150"/>
                </a:cubicBezTo>
                <a:cubicBezTo>
                  <a:pt x="299" y="150"/>
                  <a:pt x="299" y="150"/>
                  <a:pt x="299" y="150"/>
                </a:cubicBezTo>
                <a:cubicBezTo>
                  <a:pt x="301" y="150"/>
                  <a:pt x="303" y="151"/>
                  <a:pt x="304" y="153"/>
                </a:cubicBezTo>
                <a:cubicBezTo>
                  <a:pt x="305" y="154"/>
                  <a:pt x="305" y="156"/>
                  <a:pt x="304" y="158"/>
                </a:cubicBezTo>
                <a:cubicBezTo>
                  <a:pt x="299" y="170"/>
                  <a:pt x="299" y="170"/>
                  <a:pt x="299" y="170"/>
                </a:cubicBezTo>
                <a:cubicBezTo>
                  <a:pt x="310" y="177"/>
                  <a:pt x="310" y="177"/>
                  <a:pt x="310" y="177"/>
                </a:cubicBezTo>
                <a:cubicBezTo>
                  <a:pt x="311" y="178"/>
                  <a:pt x="312" y="180"/>
                  <a:pt x="312" y="182"/>
                </a:cubicBezTo>
                <a:cubicBezTo>
                  <a:pt x="312" y="183"/>
                  <a:pt x="311" y="185"/>
                  <a:pt x="310" y="186"/>
                </a:cubicBezTo>
                <a:close/>
                <a:moveTo>
                  <a:pt x="254" y="150"/>
                </a:moveTo>
                <a:cubicBezTo>
                  <a:pt x="235" y="150"/>
                  <a:pt x="220" y="165"/>
                  <a:pt x="220" y="184"/>
                </a:cubicBezTo>
                <a:cubicBezTo>
                  <a:pt x="220" y="203"/>
                  <a:pt x="235" y="218"/>
                  <a:pt x="254" y="218"/>
                </a:cubicBezTo>
                <a:cubicBezTo>
                  <a:pt x="273" y="218"/>
                  <a:pt x="289" y="203"/>
                  <a:pt x="289" y="184"/>
                </a:cubicBezTo>
                <a:cubicBezTo>
                  <a:pt x="289" y="165"/>
                  <a:pt x="273" y="150"/>
                  <a:pt x="254" y="150"/>
                </a:cubicBezTo>
                <a:close/>
              </a:path>
            </a:pathLst>
          </a:custGeom>
          <a:solidFill>
            <a:schemeClr val="accent5">
              <a:lumMod val="75000"/>
            </a:schemeClr>
          </a:solidFill>
          <a:ln>
            <a:noFill/>
          </a:ln>
        </p:spPr>
        <p:txBody>
          <a:bodyPr vert="horz" wrap="square" lIns="91440" tIns="45720" rIns="91440" bIns="45720" numCol="1" anchor="t" anchorCtr="0" compatLnSpc="1"/>
          <a:lstStyle/>
          <a:p>
            <a:endParaRPr lang="zh-CN" altLang="en-US"/>
          </a:p>
        </p:txBody>
      </p:sp>
      <p:sp>
        <p:nvSpPr>
          <p:cNvPr id="146" name="Freeform 18"/>
          <p:cNvSpPr>
            <a:spLocks noEditPoints="1"/>
          </p:cNvSpPr>
          <p:nvPr/>
        </p:nvSpPr>
        <p:spPr bwMode="auto">
          <a:xfrm>
            <a:off x="2997818" y="3555917"/>
            <a:ext cx="479268" cy="394525"/>
          </a:xfrm>
          <a:custGeom>
            <a:avLst/>
            <a:gdLst>
              <a:gd name="T0" fmla="*/ 151 w 350"/>
              <a:gd name="T1" fmla="*/ 57 h 287"/>
              <a:gd name="T2" fmla="*/ 161 w 350"/>
              <a:gd name="T3" fmla="*/ 106 h 287"/>
              <a:gd name="T4" fmla="*/ 181 w 350"/>
              <a:gd name="T5" fmla="*/ 83 h 287"/>
              <a:gd name="T6" fmla="*/ 191 w 350"/>
              <a:gd name="T7" fmla="*/ 106 h 287"/>
              <a:gd name="T8" fmla="*/ 191 w 350"/>
              <a:gd name="T9" fmla="*/ 54 h 287"/>
              <a:gd name="T10" fmla="*/ 181 w 350"/>
              <a:gd name="T11" fmla="*/ 73 h 287"/>
              <a:gd name="T12" fmla="*/ 161 w 350"/>
              <a:gd name="T13" fmla="*/ 54 h 287"/>
              <a:gd name="T14" fmla="*/ 51 w 350"/>
              <a:gd name="T15" fmla="*/ 128 h 287"/>
              <a:gd name="T16" fmla="*/ 130 w 350"/>
              <a:gd name="T17" fmla="*/ 201 h 287"/>
              <a:gd name="T18" fmla="*/ 86 w 350"/>
              <a:gd name="T19" fmla="*/ 230 h 287"/>
              <a:gd name="T20" fmla="*/ 0 w 350"/>
              <a:gd name="T21" fmla="*/ 267 h 287"/>
              <a:gd name="T22" fmla="*/ 92 w 350"/>
              <a:gd name="T23" fmla="*/ 286 h 287"/>
              <a:gd name="T24" fmla="*/ 185 w 350"/>
              <a:gd name="T25" fmla="*/ 267 h 287"/>
              <a:gd name="T26" fmla="*/ 88 w 350"/>
              <a:gd name="T27" fmla="*/ 207 h 287"/>
              <a:gd name="T28" fmla="*/ 81 w 350"/>
              <a:gd name="T29" fmla="*/ 216 h 287"/>
              <a:gd name="T30" fmla="*/ 96 w 350"/>
              <a:gd name="T31" fmla="*/ 225 h 287"/>
              <a:gd name="T32" fmla="*/ 104 w 350"/>
              <a:gd name="T33" fmla="*/ 211 h 287"/>
              <a:gd name="T34" fmla="*/ 285 w 350"/>
              <a:gd name="T35" fmla="*/ 99 h 287"/>
              <a:gd name="T36" fmla="*/ 267 w 350"/>
              <a:gd name="T37" fmla="*/ 53 h 287"/>
              <a:gd name="T38" fmla="*/ 248 w 350"/>
              <a:gd name="T39" fmla="*/ 99 h 287"/>
              <a:gd name="T40" fmla="*/ 258 w 350"/>
              <a:gd name="T41" fmla="*/ 93 h 287"/>
              <a:gd name="T42" fmla="*/ 256 w 350"/>
              <a:gd name="T43" fmla="*/ 72 h 287"/>
              <a:gd name="T44" fmla="*/ 267 w 350"/>
              <a:gd name="T45" fmla="*/ 62 h 287"/>
              <a:gd name="T46" fmla="*/ 277 w 350"/>
              <a:gd name="T47" fmla="*/ 72 h 287"/>
              <a:gd name="T48" fmla="*/ 275 w 350"/>
              <a:gd name="T49" fmla="*/ 93 h 287"/>
              <a:gd name="T50" fmla="*/ 262 w 350"/>
              <a:gd name="T51" fmla="*/ 96 h 287"/>
              <a:gd name="T52" fmla="*/ 339 w 350"/>
              <a:gd name="T53" fmla="*/ 39 h 287"/>
              <a:gd name="T54" fmla="*/ 12 w 350"/>
              <a:gd name="T55" fmla="*/ 39 h 287"/>
              <a:gd name="T56" fmla="*/ 0 w 350"/>
              <a:gd name="T57" fmla="*/ 223 h 287"/>
              <a:gd name="T58" fmla="*/ 50 w 350"/>
              <a:gd name="T59" fmla="*/ 27 h 287"/>
              <a:gd name="T60" fmla="*/ 312 w 350"/>
              <a:gd name="T61" fmla="*/ 198 h 287"/>
              <a:gd name="T62" fmla="*/ 224 w 350"/>
              <a:gd name="T63" fmla="*/ 178 h 287"/>
              <a:gd name="T64" fmla="*/ 185 w 350"/>
              <a:gd name="T65" fmla="*/ 224 h 287"/>
              <a:gd name="T66" fmla="*/ 339 w 350"/>
              <a:gd name="T67" fmla="*/ 198 h 287"/>
              <a:gd name="T68" fmla="*/ 206 w 350"/>
              <a:gd name="T69" fmla="*/ 121 h 287"/>
              <a:gd name="T70" fmla="*/ 208 w 350"/>
              <a:gd name="T71" fmla="*/ 129 h 287"/>
              <a:gd name="T72" fmla="*/ 238 w 350"/>
              <a:gd name="T73" fmla="*/ 124 h 287"/>
              <a:gd name="T74" fmla="*/ 222 w 350"/>
              <a:gd name="T75" fmla="*/ 118 h 287"/>
              <a:gd name="T76" fmla="*/ 236 w 350"/>
              <a:gd name="T77" fmla="*/ 97 h 287"/>
              <a:gd name="T78" fmla="*/ 212 w 350"/>
              <a:gd name="T79" fmla="*/ 85 h 287"/>
              <a:gd name="T80" fmla="*/ 206 w 350"/>
              <a:gd name="T81" fmla="*/ 92 h 287"/>
              <a:gd name="T82" fmla="*/ 210 w 350"/>
              <a:gd name="T83" fmla="*/ 94 h 287"/>
              <a:gd name="T84" fmla="*/ 217 w 350"/>
              <a:gd name="T85" fmla="*/ 93 h 287"/>
              <a:gd name="T86" fmla="*/ 223 w 350"/>
              <a:gd name="T87" fmla="*/ 104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50" h="287">
                <a:moveTo>
                  <a:pt x="161" y="54"/>
                </a:moveTo>
                <a:cubicBezTo>
                  <a:pt x="154" y="54"/>
                  <a:pt x="154" y="54"/>
                  <a:pt x="154" y="54"/>
                </a:cubicBezTo>
                <a:cubicBezTo>
                  <a:pt x="152" y="54"/>
                  <a:pt x="151" y="55"/>
                  <a:pt x="151" y="57"/>
                </a:cubicBezTo>
                <a:cubicBezTo>
                  <a:pt x="151" y="103"/>
                  <a:pt x="151" y="103"/>
                  <a:pt x="151" y="103"/>
                </a:cubicBezTo>
                <a:cubicBezTo>
                  <a:pt x="151" y="104"/>
                  <a:pt x="152" y="106"/>
                  <a:pt x="154" y="106"/>
                </a:cubicBezTo>
                <a:cubicBezTo>
                  <a:pt x="161" y="106"/>
                  <a:pt x="161" y="106"/>
                  <a:pt x="161" y="106"/>
                </a:cubicBezTo>
                <a:cubicBezTo>
                  <a:pt x="162" y="106"/>
                  <a:pt x="164" y="104"/>
                  <a:pt x="164" y="103"/>
                </a:cubicBezTo>
                <a:cubicBezTo>
                  <a:pt x="164" y="83"/>
                  <a:pt x="164" y="83"/>
                  <a:pt x="164" y="83"/>
                </a:cubicBezTo>
                <a:cubicBezTo>
                  <a:pt x="181" y="83"/>
                  <a:pt x="181" y="83"/>
                  <a:pt x="181" y="83"/>
                </a:cubicBezTo>
                <a:cubicBezTo>
                  <a:pt x="181" y="103"/>
                  <a:pt x="181" y="103"/>
                  <a:pt x="181" y="103"/>
                </a:cubicBezTo>
                <a:cubicBezTo>
                  <a:pt x="181" y="104"/>
                  <a:pt x="183" y="106"/>
                  <a:pt x="184" y="106"/>
                </a:cubicBezTo>
                <a:cubicBezTo>
                  <a:pt x="191" y="106"/>
                  <a:pt x="191" y="106"/>
                  <a:pt x="191" y="106"/>
                </a:cubicBezTo>
                <a:cubicBezTo>
                  <a:pt x="193" y="106"/>
                  <a:pt x="194" y="104"/>
                  <a:pt x="194" y="103"/>
                </a:cubicBezTo>
                <a:cubicBezTo>
                  <a:pt x="194" y="57"/>
                  <a:pt x="194" y="57"/>
                  <a:pt x="194" y="57"/>
                </a:cubicBezTo>
                <a:cubicBezTo>
                  <a:pt x="194" y="55"/>
                  <a:pt x="193" y="54"/>
                  <a:pt x="191" y="54"/>
                </a:cubicBezTo>
                <a:cubicBezTo>
                  <a:pt x="184" y="54"/>
                  <a:pt x="184" y="54"/>
                  <a:pt x="184" y="54"/>
                </a:cubicBezTo>
                <a:cubicBezTo>
                  <a:pt x="183" y="54"/>
                  <a:pt x="181" y="55"/>
                  <a:pt x="181" y="57"/>
                </a:cubicBezTo>
                <a:cubicBezTo>
                  <a:pt x="181" y="73"/>
                  <a:pt x="181" y="73"/>
                  <a:pt x="181" y="73"/>
                </a:cubicBezTo>
                <a:cubicBezTo>
                  <a:pt x="164" y="73"/>
                  <a:pt x="164" y="73"/>
                  <a:pt x="164" y="73"/>
                </a:cubicBezTo>
                <a:cubicBezTo>
                  <a:pt x="164" y="57"/>
                  <a:pt x="164" y="57"/>
                  <a:pt x="164" y="57"/>
                </a:cubicBezTo>
                <a:cubicBezTo>
                  <a:pt x="164" y="55"/>
                  <a:pt x="162" y="54"/>
                  <a:pt x="161" y="54"/>
                </a:cubicBezTo>
                <a:close/>
                <a:moveTo>
                  <a:pt x="133" y="128"/>
                </a:moveTo>
                <a:cubicBezTo>
                  <a:pt x="133" y="98"/>
                  <a:pt x="115" y="75"/>
                  <a:pt x="92" y="75"/>
                </a:cubicBezTo>
                <a:cubicBezTo>
                  <a:pt x="70" y="75"/>
                  <a:pt x="51" y="98"/>
                  <a:pt x="51" y="128"/>
                </a:cubicBezTo>
                <a:cubicBezTo>
                  <a:pt x="51" y="157"/>
                  <a:pt x="70" y="188"/>
                  <a:pt x="92" y="188"/>
                </a:cubicBezTo>
                <a:cubicBezTo>
                  <a:pt x="115" y="188"/>
                  <a:pt x="133" y="157"/>
                  <a:pt x="133" y="128"/>
                </a:cubicBezTo>
                <a:close/>
                <a:moveTo>
                  <a:pt x="130" y="201"/>
                </a:moveTo>
                <a:cubicBezTo>
                  <a:pt x="106" y="276"/>
                  <a:pt x="106" y="276"/>
                  <a:pt x="106" y="276"/>
                </a:cubicBezTo>
                <a:cubicBezTo>
                  <a:pt x="99" y="230"/>
                  <a:pt x="99" y="230"/>
                  <a:pt x="99" y="230"/>
                </a:cubicBezTo>
                <a:cubicBezTo>
                  <a:pt x="86" y="230"/>
                  <a:pt x="86" y="230"/>
                  <a:pt x="86" y="230"/>
                </a:cubicBezTo>
                <a:cubicBezTo>
                  <a:pt x="78" y="276"/>
                  <a:pt x="78" y="276"/>
                  <a:pt x="78" y="276"/>
                </a:cubicBezTo>
                <a:cubicBezTo>
                  <a:pt x="55" y="201"/>
                  <a:pt x="55" y="201"/>
                  <a:pt x="55" y="201"/>
                </a:cubicBezTo>
                <a:cubicBezTo>
                  <a:pt x="23" y="213"/>
                  <a:pt x="0" y="239"/>
                  <a:pt x="0" y="267"/>
                </a:cubicBezTo>
                <a:cubicBezTo>
                  <a:pt x="0" y="268"/>
                  <a:pt x="0" y="268"/>
                  <a:pt x="0" y="268"/>
                </a:cubicBezTo>
                <a:cubicBezTo>
                  <a:pt x="0" y="269"/>
                  <a:pt x="0" y="269"/>
                  <a:pt x="0" y="269"/>
                </a:cubicBezTo>
                <a:cubicBezTo>
                  <a:pt x="0" y="287"/>
                  <a:pt x="20" y="286"/>
                  <a:pt x="92" y="286"/>
                </a:cubicBezTo>
                <a:cubicBezTo>
                  <a:pt x="170" y="286"/>
                  <a:pt x="185" y="287"/>
                  <a:pt x="185" y="269"/>
                </a:cubicBezTo>
                <a:cubicBezTo>
                  <a:pt x="185" y="269"/>
                  <a:pt x="185" y="269"/>
                  <a:pt x="184" y="268"/>
                </a:cubicBezTo>
                <a:cubicBezTo>
                  <a:pt x="185" y="268"/>
                  <a:pt x="185" y="268"/>
                  <a:pt x="185" y="267"/>
                </a:cubicBezTo>
                <a:cubicBezTo>
                  <a:pt x="185" y="240"/>
                  <a:pt x="162" y="213"/>
                  <a:pt x="130" y="201"/>
                </a:cubicBezTo>
                <a:close/>
                <a:moveTo>
                  <a:pt x="97" y="207"/>
                </a:moveTo>
                <a:cubicBezTo>
                  <a:pt x="88" y="207"/>
                  <a:pt x="88" y="207"/>
                  <a:pt x="88" y="207"/>
                </a:cubicBezTo>
                <a:cubicBezTo>
                  <a:pt x="87" y="207"/>
                  <a:pt x="86" y="207"/>
                  <a:pt x="85" y="208"/>
                </a:cubicBezTo>
                <a:cubicBezTo>
                  <a:pt x="81" y="211"/>
                  <a:pt x="81" y="211"/>
                  <a:pt x="81" y="211"/>
                </a:cubicBezTo>
                <a:cubicBezTo>
                  <a:pt x="80" y="213"/>
                  <a:pt x="80" y="214"/>
                  <a:pt x="81" y="216"/>
                </a:cubicBezTo>
                <a:cubicBezTo>
                  <a:pt x="85" y="224"/>
                  <a:pt x="85" y="224"/>
                  <a:pt x="85" y="224"/>
                </a:cubicBezTo>
                <a:cubicBezTo>
                  <a:pt x="86" y="225"/>
                  <a:pt x="87" y="225"/>
                  <a:pt x="89" y="225"/>
                </a:cubicBezTo>
                <a:cubicBezTo>
                  <a:pt x="96" y="225"/>
                  <a:pt x="96" y="225"/>
                  <a:pt x="96" y="225"/>
                </a:cubicBezTo>
                <a:cubicBezTo>
                  <a:pt x="98" y="225"/>
                  <a:pt x="99" y="225"/>
                  <a:pt x="99" y="224"/>
                </a:cubicBezTo>
                <a:cubicBezTo>
                  <a:pt x="104" y="216"/>
                  <a:pt x="104" y="216"/>
                  <a:pt x="104" y="216"/>
                </a:cubicBezTo>
                <a:cubicBezTo>
                  <a:pt x="105" y="214"/>
                  <a:pt x="105" y="213"/>
                  <a:pt x="104" y="211"/>
                </a:cubicBezTo>
                <a:cubicBezTo>
                  <a:pt x="100" y="208"/>
                  <a:pt x="100" y="208"/>
                  <a:pt x="100" y="208"/>
                </a:cubicBezTo>
                <a:cubicBezTo>
                  <a:pt x="99" y="207"/>
                  <a:pt x="98" y="207"/>
                  <a:pt x="97" y="207"/>
                </a:cubicBezTo>
                <a:close/>
                <a:moveTo>
                  <a:pt x="285" y="99"/>
                </a:moveTo>
                <a:cubicBezTo>
                  <a:pt x="289" y="95"/>
                  <a:pt x="292" y="88"/>
                  <a:pt x="292" y="80"/>
                </a:cubicBezTo>
                <a:cubicBezTo>
                  <a:pt x="292" y="71"/>
                  <a:pt x="289" y="65"/>
                  <a:pt x="285" y="60"/>
                </a:cubicBezTo>
                <a:cubicBezTo>
                  <a:pt x="280" y="55"/>
                  <a:pt x="274" y="53"/>
                  <a:pt x="267" y="53"/>
                </a:cubicBezTo>
                <a:cubicBezTo>
                  <a:pt x="259" y="53"/>
                  <a:pt x="253" y="55"/>
                  <a:pt x="248" y="60"/>
                </a:cubicBezTo>
                <a:cubicBezTo>
                  <a:pt x="244" y="65"/>
                  <a:pt x="242" y="71"/>
                  <a:pt x="242" y="80"/>
                </a:cubicBezTo>
                <a:cubicBezTo>
                  <a:pt x="242" y="88"/>
                  <a:pt x="244" y="94"/>
                  <a:pt x="248" y="99"/>
                </a:cubicBezTo>
                <a:cubicBezTo>
                  <a:pt x="253" y="104"/>
                  <a:pt x="259" y="107"/>
                  <a:pt x="267" y="107"/>
                </a:cubicBezTo>
                <a:cubicBezTo>
                  <a:pt x="274" y="107"/>
                  <a:pt x="280" y="104"/>
                  <a:pt x="285" y="99"/>
                </a:cubicBezTo>
                <a:close/>
                <a:moveTo>
                  <a:pt x="258" y="93"/>
                </a:moveTo>
                <a:cubicBezTo>
                  <a:pt x="257" y="91"/>
                  <a:pt x="257" y="90"/>
                  <a:pt x="256" y="88"/>
                </a:cubicBezTo>
                <a:cubicBezTo>
                  <a:pt x="255" y="85"/>
                  <a:pt x="255" y="83"/>
                  <a:pt x="255" y="80"/>
                </a:cubicBezTo>
                <a:cubicBezTo>
                  <a:pt x="255" y="77"/>
                  <a:pt x="255" y="74"/>
                  <a:pt x="256" y="72"/>
                </a:cubicBezTo>
                <a:cubicBezTo>
                  <a:pt x="257" y="70"/>
                  <a:pt x="257" y="68"/>
                  <a:pt x="259" y="66"/>
                </a:cubicBezTo>
                <a:cubicBezTo>
                  <a:pt x="260" y="65"/>
                  <a:pt x="261" y="64"/>
                  <a:pt x="262" y="63"/>
                </a:cubicBezTo>
                <a:cubicBezTo>
                  <a:pt x="264" y="63"/>
                  <a:pt x="265" y="62"/>
                  <a:pt x="267" y="62"/>
                </a:cubicBezTo>
                <a:cubicBezTo>
                  <a:pt x="268" y="62"/>
                  <a:pt x="270" y="63"/>
                  <a:pt x="271" y="63"/>
                </a:cubicBezTo>
                <a:cubicBezTo>
                  <a:pt x="272" y="64"/>
                  <a:pt x="274" y="65"/>
                  <a:pt x="275" y="66"/>
                </a:cubicBezTo>
                <a:cubicBezTo>
                  <a:pt x="276" y="68"/>
                  <a:pt x="277" y="70"/>
                  <a:pt x="277" y="72"/>
                </a:cubicBezTo>
                <a:cubicBezTo>
                  <a:pt x="278" y="74"/>
                  <a:pt x="278" y="77"/>
                  <a:pt x="278" y="80"/>
                </a:cubicBezTo>
                <a:cubicBezTo>
                  <a:pt x="278" y="83"/>
                  <a:pt x="278" y="85"/>
                  <a:pt x="277" y="88"/>
                </a:cubicBezTo>
                <a:cubicBezTo>
                  <a:pt x="277" y="90"/>
                  <a:pt x="276" y="91"/>
                  <a:pt x="275" y="93"/>
                </a:cubicBezTo>
                <a:cubicBezTo>
                  <a:pt x="274" y="94"/>
                  <a:pt x="273" y="95"/>
                  <a:pt x="271" y="96"/>
                </a:cubicBezTo>
                <a:cubicBezTo>
                  <a:pt x="270" y="97"/>
                  <a:pt x="268" y="97"/>
                  <a:pt x="267" y="97"/>
                </a:cubicBezTo>
                <a:cubicBezTo>
                  <a:pt x="265" y="97"/>
                  <a:pt x="264" y="97"/>
                  <a:pt x="262" y="96"/>
                </a:cubicBezTo>
                <a:cubicBezTo>
                  <a:pt x="261" y="95"/>
                  <a:pt x="260" y="94"/>
                  <a:pt x="258" y="93"/>
                </a:cubicBezTo>
                <a:close/>
                <a:moveTo>
                  <a:pt x="339" y="198"/>
                </a:moveTo>
                <a:cubicBezTo>
                  <a:pt x="339" y="39"/>
                  <a:pt x="339" y="39"/>
                  <a:pt x="339" y="39"/>
                </a:cubicBezTo>
                <a:cubicBezTo>
                  <a:pt x="339" y="18"/>
                  <a:pt x="321" y="0"/>
                  <a:pt x="300" y="0"/>
                </a:cubicBezTo>
                <a:cubicBezTo>
                  <a:pt x="50" y="0"/>
                  <a:pt x="50" y="0"/>
                  <a:pt x="50" y="0"/>
                </a:cubicBezTo>
                <a:cubicBezTo>
                  <a:pt x="29" y="0"/>
                  <a:pt x="12" y="18"/>
                  <a:pt x="12" y="39"/>
                </a:cubicBezTo>
                <a:cubicBezTo>
                  <a:pt x="12" y="198"/>
                  <a:pt x="12" y="198"/>
                  <a:pt x="12" y="198"/>
                </a:cubicBezTo>
                <a:cubicBezTo>
                  <a:pt x="0" y="198"/>
                  <a:pt x="0" y="198"/>
                  <a:pt x="0" y="198"/>
                </a:cubicBezTo>
                <a:cubicBezTo>
                  <a:pt x="0" y="223"/>
                  <a:pt x="0" y="223"/>
                  <a:pt x="0" y="223"/>
                </a:cubicBezTo>
                <a:cubicBezTo>
                  <a:pt x="10" y="210"/>
                  <a:pt x="23" y="199"/>
                  <a:pt x="38" y="191"/>
                </a:cubicBezTo>
                <a:cubicBezTo>
                  <a:pt x="38" y="39"/>
                  <a:pt x="38" y="39"/>
                  <a:pt x="38" y="39"/>
                </a:cubicBezTo>
                <a:cubicBezTo>
                  <a:pt x="38" y="32"/>
                  <a:pt x="44" y="27"/>
                  <a:pt x="50" y="27"/>
                </a:cubicBezTo>
                <a:cubicBezTo>
                  <a:pt x="300" y="27"/>
                  <a:pt x="300" y="27"/>
                  <a:pt x="300" y="27"/>
                </a:cubicBezTo>
                <a:cubicBezTo>
                  <a:pt x="307" y="27"/>
                  <a:pt x="312" y="32"/>
                  <a:pt x="312" y="39"/>
                </a:cubicBezTo>
                <a:cubicBezTo>
                  <a:pt x="312" y="198"/>
                  <a:pt x="312" y="198"/>
                  <a:pt x="312" y="198"/>
                </a:cubicBezTo>
                <a:cubicBezTo>
                  <a:pt x="296" y="198"/>
                  <a:pt x="296" y="198"/>
                  <a:pt x="296" y="198"/>
                </a:cubicBezTo>
                <a:cubicBezTo>
                  <a:pt x="296" y="178"/>
                  <a:pt x="296" y="178"/>
                  <a:pt x="296" y="178"/>
                </a:cubicBezTo>
                <a:cubicBezTo>
                  <a:pt x="224" y="178"/>
                  <a:pt x="224" y="178"/>
                  <a:pt x="224" y="178"/>
                </a:cubicBezTo>
                <a:cubicBezTo>
                  <a:pt x="224" y="198"/>
                  <a:pt x="224" y="198"/>
                  <a:pt x="224" y="198"/>
                </a:cubicBezTo>
                <a:cubicBezTo>
                  <a:pt x="158" y="198"/>
                  <a:pt x="158" y="198"/>
                  <a:pt x="158" y="198"/>
                </a:cubicBezTo>
                <a:cubicBezTo>
                  <a:pt x="169" y="205"/>
                  <a:pt x="178" y="214"/>
                  <a:pt x="185" y="224"/>
                </a:cubicBezTo>
                <a:cubicBezTo>
                  <a:pt x="350" y="224"/>
                  <a:pt x="350" y="224"/>
                  <a:pt x="350" y="224"/>
                </a:cubicBezTo>
                <a:cubicBezTo>
                  <a:pt x="350" y="198"/>
                  <a:pt x="350" y="198"/>
                  <a:pt x="350" y="198"/>
                </a:cubicBezTo>
                <a:lnTo>
                  <a:pt x="339" y="198"/>
                </a:lnTo>
                <a:close/>
                <a:moveTo>
                  <a:pt x="218" y="110"/>
                </a:moveTo>
                <a:cubicBezTo>
                  <a:pt x="217" y="112"/>
                  <a:pt x="215" y="114"/>
                  <a:pt x="212" y="116"/>
                </a:cubicBezTo>
                <a:cubicBezTo>
                  <a:pt x="211" y="118"/>
                  <a:pt x="208" y="119"/>
                  <a:pt x="206" y="121"/>
                </a:cubicBezTo>
                <a:cubicBezTo>
                  <a:pt x="205" y="122"/>
                  <a:pt x="205" y="123"/>
                  <a:pt x="205" y="123"/>
                </a:cubicBezTo>
                <a:cubicBezTo>
                  <a:pt x="205" y="126"/>
                  <a:pt x="205" y="126"/>
                  <a:pt x="205" y="126"/>
                </a:cubicBezTo>
                <a:cubicBezTo>
                  <a:pt x="205" y="128"/>
                  <a:pt x="206" y="129"/>
                  <a:pt x="208" y="129"/>
                </a:cubicBezTo>
                <a:cubicBezTo>
                  <a:pt x="235" y="129"/>
                  <a:pt x="235" y="129"/>
                  <a:pt x="235" y="129"/>
                </a:cubicBezTo>
                <a:cubicBezTo>
                  <a:pt x="236" y="129"/>
                  <a:pt x="238" y="128"/>
                  <a:pt x="238" y="126"/>
                </a:cubicBezTo>
                <a:cubicBezTo>
                  <a:pt x="238" y="124"/>
                  <a:pt x="238" y="124"/>
                  <a:pt x="238" y="124"/>
                </a:cubicBezTo>
                <a:cubicBezTo>
                  <a:pt x="238" y="122"/>
                  <a:pt x="236" y="121"/>
                  <a:pt x="235" y="121"/>
                </a:cubicBezTo>
                <a:cubicBezTo>
                  <a:pt x="219" y="121"/>
                  <a:pt x="219" y="121"/>
                  <a:pt x="219" y="121"/>
                </a:cubicBezTo>
                <a:cubicBezTo>
                  <a:pt x="220" y="120"/>
                  <a:pt x="221" y="119"/>
                  <a:pt x="222" y="118"/>
                </a:cubicBezTo>
                <a:cubicBezTo>
                  <a:pt x="224" y="117"/>
                  <a:pt x="226" y="115"/>
                  <a:pt x="228" y="113"/>
                </a:cubicBezTo>
                <a:cubicBezTo>
                  <a:pt x="231" y="110"/>
                  <a:pt x="233" y="108"/>
                  <a:pt x="234" y="105"/>
                </a:cubicBezTo>
                <a:cubicBezTo>
                  <a:pt x="235" y="103"/>
                  <a:pt x="236" y="100"/>
                  <a:pt x="236" y="97"/>
                </a:cubicBezTo>
                <a:cubicBezTo>
                  <a:pt x="236" y="93"/>
                  <a:pt x="234" y="90"/>
                  <a:pt x="232" y="88"/>
                </a:cubicBezTo>
                <a:cubicBezTo>
                  <a:pt x="229" y="85"/>
                  <a:pt x="225" y="84"/>
                  <a:pt x="220" y="84"/>
                </a:cubicBezTo>
                <a:cubicBezTo>
                  <a:pt x="217" y="84"/>
                  <a:pt x="215" y="84"/>
                  <a:pt x="212" y="85"/>
                </a:cubicBezTo>
                <a:cubicBezTo>
                  <a:pt x="210" y="85"/>
                  <a:pt x="209" y="86"/>
                  <a:pt x="208" y="86"/>
                </a:cubicBezTo>
                <a:cubicBezTo>
                  <a:pt x="207" y="86"/>
                  <a:pt x="206" y="88"/>
                  <a:pt x="206" y="89"/>
                </a:cubicBezTo>
                <a:cubicBezTo>
                  <a:pt x="206" y="92"/>
                  <a:pt x="206" y="92"/>
                  <a:pt x="206" y="92"/>
                </a:cubicBezTo>
                <a:cubicBezTo>
                  <a:pt x="206" y="93"/>
                  <a:pt x="207" y="94"/>
                  <a:pt x="208" y="94"/>
                </a:cubicBezTo>
                <a:cubicBezTo>
                  <a:pt x="208" y="95"/>
                  <a:pt x="209" y="95"/>
                  <a:pt x="209" y="95"/>
                </a:cubicBezTo>
                <a:cubicBezTo>
                  <a:pt x="210" y="95"/>
                  <a:pt x="210" y="95"/>
                  <a:pt x="210" y="94"/>
                </a:cubicBezTo>
                <a:cubicBezTo>
                  <a:pt x="211" y="94"/>
                  <a:pt x="211" y="94"/>
                  <a:pt x="211" y="94"/>
                </a:cubicBezTo>
                <a:cubicBezTo>
                  <a:pt x="212" y="94"/>
                  <a:pt x="213" y="93"/>
                  <a:pt x="214" y="93"/>
                </a:cubicBezTo>
                <a:cubicBezTo>
                  <a:pt x="215" y="93"/>
                  <a:pt x="216" y="93"/>
                  <a:pt x="217" y="93"/>
                </a:cubicBezTo>
                <a:cubicBezTo>
                  <a:pt x="220" y="93"/>
                  <a:pt x="221" y="93"/>
                  <a:pt x="223" y="94"/>
                </a:cubicBezTo>
                <a:cubicBezTo>
                  <a:pt x="224" y="95"/>
                  <a:pt x="224" y="97"/>
                  <a:pt x="224" y="99"/>
                </a:cubicBezTo>
                <a:cubicBezTo>
                  <a:pt x="224" y="101"/>
                  <a:pt x="224" y="103"/>
                  <a:pt x="223" y="104"/>
                </a:cubicBezTo>
                <a:cubicBezTo>
                  <a:pt x="222" y="106"/>
                  <a:pt x="220" y="108"/>
                  <a:pt x="218" y="110"/>
                </a:cubicBezTo>
                <a:close/>
              </a:path>
            </a:pathLst>
          </a:custGeom>
          <a:solidFill>
            <a:schemeClr val="accent5">
              <a:lumMod val="75000"/>
            </a:schemeClr>
          </a:solidFill>
          <a:ln>
            <a:noFill/>
          </a:ln>
        </p:spPr>
        <p:txBody>
          <a:bodyPr vert="horz" wrap="square" lIns="91440" tIns="45720" rIns="91440" bIns="45720" numCol="1" anchor="t" anchorCtr="0" compatLnSpc="1"/>
          <a:lstStyle/>
          <a:p>
            <a:endParaRPr lang="zh-CN" altLang="en-US"/>
          </a:p>
        </p:txBody>
      </p:sp>
      <p:sp>
        <p:nvSpPr>
          <p:cNvPr id="84" name="矩形 83"/>
          <p:cNvSpPr/>
          <p:nvPr/>
        </p:nvSpPr>
        <p:spPr>
          <a:xfrm>
            <a:off x="1" y="6648450"/>
            <a:ext cx="12191999" cy="20955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4000" advClick="0" advTm="3000">
        <p14:vortex dir="r"/>
      </p:transition>
    </mc:Choice>
    <mc:Fallback>
      <p:transition spd="slow" advClick="0" advTm="300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par>
                              <p:cTn id="12" fill="hold">
                                <p:stCondLst>
                                  <p:cond delay="1000"/>
                                </p:stCondLst>
                                <p:childTnLst>
                                  <p:par>
                                    <p:cTn id="13" presetID="2" presetClass="entr" presetSubtype="2" accel="58000" fill="hold" nodeType="afterEffect" p14:presetBounceEnd="55000">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14:bounceEnd="55000">
                                          <p:cBhvr additive="base">
                                            <p:cTn id="15" dur="1500" fill="hold"/>
                                            <p:tgtEl>
                                              <p:spTgt spid="32"/>
                                            </p:tgtEl>
                                            <p:attrNameLst>
                                              <p:attrName>ppt_x</p:attrName>
                                            </p:attrNameLst>
                                          </p:cBhvr>
                                          <p:tavLst>
                                            <p:tav tm="0">
                                              <p:val>
                                                <p:strVal val="1+#ppt_w/2"/>
                                              </p:val>
                                            </p:tav>
                                            <p:tav tm="100000">
                                              <p:val>
                                                <p:strVal val="#ppt_x"/>
                                              </p:val>
                                            </p:tav>
                                          </p:tavLst>
                                        </p:anim>
                                        <p:anim calcmode="lin" valueType="num" p14:bounceEnd="55000">
                                          <p:cBhvr additive="base">
                                            <p:cTn id="16" dur="1500" fill="hold"/>
                                            <p:tgtEl>
                                              <p:spTgt spid="32"/>
                                            </p:tgtEl>
                                            <p:attrNameLst>
                                              <p:attrName>ppt_y</p:attrName>
                                            </p:attrNameLst>
                                          </p:cBhvr>
                                          <p:tavLst>
                                            <p:tav tm="0">
                                              <p:val>
                                                <p:strVal val="#ppt_y"/>
                                              </p:val>
                                            </p:tav>
                                            <p:tav tm="100000">
                                              <p:val>
                                                <p:strVal val="#ppt_y"/>
                                              </p:val>
                                            </p:tav>
                                          </p:tavLst>
                                        </p:anim>
                                      </p:childTnLst>
                                    </p:cTn>
                                  </p:par>
                                  <p:par>
                                    <p:cTn id="17" presetID="2" presetClass="entr" presetSubtype="2" accel="58000" fill="hold" nodeType="withEffect" p14:presetBounceEnd="55000">
                                      <p:stCondLst>
                                        <p:cond delay="400"/>
                                      </p:stCondLst>
                                      <p:childTnLst>
                                        <p:set>
                                          <p:cBhvr>
                                            <p:cTn id="18" dur="1" fill="hold">
                                              <p:stCondLst>
                                                <p:cond delay="0"/>
                                              </p:stCondLst>
                                            </p:cTn>
                                            <p:tgtEl>
                                              <p:spTgt spid="39"/>
                                            </p:tgtEl>
                                            <p:attrNameLst>
                                              <p:attrName>style.visibility</p:attrName>
                                            </p:attrNameLst>
                                          </p:cBhvr>
                                          <p:to>
                                            <p:strVal val="visible"/>
                                          </p:to>
                                        </p:set>
                                        <p:anim calcmode="lin" valueType="num" p14:bounceEnd="55000">
                                          <p:cBhvr additive="base">
                                            <p:cTn id="19" dur="1500" fill="hold"/>
                                            <p:tgtEl>
                                              <p:spTgt spid="39"/>
                                            </p:tgtEl>
                                            <p:attrNameLst>
                                              <p:attrName>ppt_x</p:attrName>
                                            </p:attrNameLst>
                                          </p:cBhvr>
                                          <p:tavLst>
                                            <p:tav tm="0">
                                              <p:val>
                                                <p:strVal val="1+#ppt_w/2"/>
                                              </p:val>
                                            </p:tav>
                                            <p:tav tm="100000">
                                              <p:val>
                                                <p:strVal val="#ppt_x"/>
                                              </p:val>
                                            </p:tav>
                                          </p:tavLst>
                                        </p:anim>
                                        <p:anim calcmode="lin" valueType="num" p14:bounceEnd="55000">
                                          <p:cBhvr additive="base">
                                            <p:cTn id="20" dur="1500" fill="hold"/>
                                            <p:tgtEl>
                                              <p:spTgt spid="39"/>
                                            </p:tgtEl>
                                            <p:attrNameLst>
                                              <p:attrName>ppt_y</p:attrName>
                                            </p:attrNameLst>
                                          </p:cBhvr>
                                          <p:tavLst>
                                            <p:tav tm="0">
                                              <p:val>
                                                <p:strVal val="#ppt_y"/>
                                              </p:val>
                                            </p:tav>
                                            <p:tav tm="100000">
                                              <p:val>
                                                <p:strVal val="#ppt_y"/>
                                              </p:val>
                                            </p:tav>
                                          </p:tavLst>
                                        </p:anim>
                                      </p:childTnLst>
                                    </p:cTn>
                                  </p:par>
                                  <p:par>
                                    <p:cTn id="21" presetID="2" presetClass="entr" presetSubtype="2" accel="58000" fill="hold" nodeType="withEffect" p14:presetBounceEnd="55000">
                                      <p:stCondLst>
                                        <p:cond delay="600"/>
                                      </p:stCondLst>
                                      <p:childTnLst>
                                        <p:set>
                                          <p:cBhvr>
                                            <p:cTn id="22" dur="1" fill="hold">
                                              <p:stCondLst>
                                                <p:cond delay="0"/>
                                              </p:stCondLst>
                                            </p:cTn>
                                            <p:tgtEl>
                                              <p:spTgt spid="46"/>
                                            </p:tgtEl>
                                            <p:attrNameLst>
                                              <p:attrName>style.visibility</p:attrName>
                                            </p:attrNameLst>
                                          </p:cBhvr>
                                          <p:to>
                                            <p:strVal val="visible"/>
                                          </p:to>
                                        </p:set>
                                        <p:anim calcmode="lin" valueType="num" p14:bounceEnd="55000">
                                          <p:cBhvr additive="base">
                                            <p:cTn id="23" dur="1500" fill="hold"/>
                                            <p:tgtEl>
                                              <p:spTgt spid="46"/>
                                            </p:tgtEl>
                                            <p:attrNameLst>
                                              <p:attrName>ppt_x</p:attrName>
                                            </p:attrNameLst>
                                          </p:cBhvr>
                                          <p:tavLst>
                                            <p:tav tm="0">
                                              <p:val>
                                                <p:strVal val="1+#ppt_w/2"/>
                                              </p:val>
                                            </p:tav>
                                            <p:tav tm="100000">
                                              <p:val>
                                                <p:strVal val="#ppt_x"/>
                                              </p:val>
                                            </p:tav>
                                          </p:tavLst>
                                        </p:anim>
                                        <p:anim calcmode="lin" valueType="num" p14:bounceEnd="55000">
                                          <p:cBhvr additive="base">
                                            <p:cTn id="24" dur="1500" fill="hold"/>
                                            <p:tgtEl>
                                              <p:spTgt spid="46"/>
                                            </p:tgtEl>
                                            <p:attrNameLst>
                                              <p:attrName>ppt_y</p:attrName>
                                            </p:attrNameLst>
                                          </p:cBhvr>
                                          <p:tavLst>
                                            <p:tav tm="0">
                                              <p:val>
                                                <p:strVal val="#ppt_y"/>
                                              </p:val>
                                            </p:tav>
                                            <p:tav tm="100000">
                                              <p:val>
                                                <p:strVal val="#ppt_y"/>
                                              </p:val>
                                            </p:tav>
                                          </p:tavLst>
                                        </p:anim>
                                      </p:childTnLst>
                                    </p:cTn>
                                  </p:par>
                                  <p:par>
                                    <p:cTn id="25" presetID="2" presetClass="entr" presetSubtype="2" accel="58000" fill="hold" nodeType="withEffect" p14:presetBounceEnd="55000">
                                      <p:stCondLst>
                                        <p:cond delay="800"/>
                                      </p:stCondLst>
                                      <p:childTnLst>
                                        <p:set>
                                          <p:cBhvr>
                                            <p:cTn id="26" dur="1" fill="hold">
                                              <p:stCondLst>
                                                <p:cond delay="0"/>
                                              </p:stCondLst>
                                            </p:cTn>
                                            <p:tgtEl>
                                              <p:spTgt spid="78"/>
                                            </p:tgtEl>
                                            <p:attrNameLst>
                                              <p:attrName>style.visibility</p:attrName>
                                            </p:attrNameLst>
                                          </p:cBhvr>
                                          <p:to>
                                            <p:strVal val="visible"/>
                                          </p:to>
                                        </p:set>
                                        <p:anim calcmode="lin" valueType="num" p14:bounceEnd="55000">
                                          <p:cBhvr additive="base">
                                            <p:cTn id="27" dur="1500" fill="hold"/>
                                            <p:tgtEl>
                                              <p:spTgt spid="78"/>
                                            </p:tgtEl>
                                            <p:attrNameLst>
                                              <p:attrName>ppt_x</p:attrName>
                                            </p:attrNameLst>
                                          </p:cBhvr>
                                          <p:tavLst>
                                            <p:tav tm="0">
                                              <p:val>
                                                <p:strVal val="1+#ppt_w/2"/>
                                              </p:val>
                                            </p:tav>
                                            <p:tav tm="100000">
                                              <p:val>
                                                <p:strVal val="#ppt_x"/>
                                              </p:val>
                                            </p:tav>
                                          </p:tavLst>
                                        </p:anim>
                                        <p:anim calcmode="lin" valueType="num" p14:bounceEnd="55000">
                                          <p:cBhvr additive="base">
                                            <p:cTn id="28" dur="1500" fill="hold"/>
                                            <p:tgtEl>
                                              <p:spTgt spid="78"/>
                                            </p:tgtEl>
                                            <p:attrNameLst>
                                              <p:attrName>ppt_y</p:attrName>
                                            </p:attrNameLst>
                                          </p:cBhvr>
                                          <p:tavLst>
                                            <p:tav tm="0">
                                              <p:val>
                                                <p:strVal val="#ppt_y"/>
                                              </p:val>
                                            </p:tav>
                                            <p:tav tm="100000">
                                              <p:val>
                                                <p:strVal val="#ppt_y"/>
                                              </p:val>
                                            </p:tav>
                                          </p:tavLst>
                                        </p:anim>
                                      </p:childTnLst>
                                    </p:cTn>
                                  </p:par>
                                  <p:par>
                                    <p:cTn id="29" presetID="2" presetClass="entr" presetSubtype="2" accel="58000" fill="hold" nodeType="withEffect" p14:presetBounceEnd="55000">
                                      <p:stCondLst>
                                        <p:cond delay="1000"/>
                                      </p:stCondLst>
                                      <p:childTnLst>
                                        <p:set>
                                          <p:cBhvr>
                                            <p:cTn id="30" dur="1" fill="hold">
                                              <p:stCondLst>
                                                <p:cond delay="0"/>
                                              </p:stCondLst>
                                            </p:cTn>
                                            <p:tgtEl>
                                              <p:spTgt spid="85"/>
                                            </p:tgtEl>
                                            <p:attrNameLst>
                                              <p:attrName>style.visibility</p:attrName>
                                            </p:attrNameLst>
                                          </p:cBhvr>
                                          <p:to>
                                            <p:strVal val="visible"/>
                                          </p:to>
                                        </p:set>
                                        <p:anim calcmode="lin" valueType="num" p14:bounceEnd="55000">
                                          <p:cBhvr additive="base">
                                            <p:cTn id="31" dur="1500" fill="hold"/>
                                            <p:tgtEl>
                                              <p:spTgt spid="85"/>
                                            </p:tgtEl>
                                            <p:attrNameLst>
                                              <p:attrName>ppt_x</p:attrName>
                                            </p:attrNameLst>
                                          </p:cBhvr>
                                          <p:tavLst>
                                            <p:tav tm="0">
                                              <p:val>
                                                <p:strVal val="1+#ppt_w/2"/>
                                              </p:val>
                                            </p:tav>
                                            <p:tav tm="100000">
                                              <p:val>
                                                <p:strVal val="#ppt_x"/>
                                              </p:val>
                                            </p:tav>
                                          </p:tavLst>
                                        </p:anim>
                                        <p:anim calcmode="lin" valueType="num" p14:bounceEnd="55000">
                                          <p:cBhvr additive="base">
                                            <p:cTn id="32" dur="1500" fill="hold"/>
                                            <p:tgtEl>
                                              <p:spTgt spid="85"/>
                                            </p:tgtEl>
                                            <p:attrNameLst>
                                              <p:attrName>ppt_y</p:attrName>
                                            </p:attrNameLst>
                                          </p:cBhvr>
                                          <p:tavLst>
                                            <p:tav tm="0">
                                              <p:val>
                                                <p:strVal val="#ppt_y"/>
                                              </p:val>
                                            </p:tav>
                                            <p:tav tm="100000">
                                              <p:val>
                                                <p:strVal val="#ppt_y"/>
                                              </p:val>
                                            </p:tav>
                                          </p:tavLst>
                                        </p:anim>
                                      </p:childTnLst>
                                    </p:cTn>
                                  </p:par>
                                  <p:par>
                                    <p:cTn id="33" presetID="2" presetClass="entr" presetSubtype="2" accel="58000" fill="hold" nodeType="withEffect" p14:presetBounceEnd="55000">
                                      <p:stCondLst>
                                        <p:cond delay="1200"/>
                                      </p:stCondLst>
                                      <p:childTnLst>
                                        <p:set>
                                          <p:cBhvr>
                                            <p:cTn id="34" dur="1" fill="hold">
                                              <p:stCondLst>
                                                <p:cond delay="0"/>
                                              </p:stCondLst>
                                            </p:cTn>
                                            <p:tgtEl>
                                              <p:spTgt spid="92"/>
                                            </p:tgtEl>
                                            <p:attrNameLst>
                                              <p:attrName>style.visibility</p:attrName>
                                            </p:attrNameLst>
                                          </p:cBhvr>
                                          <p:to>
                                            <p:strVal val="visible"/>
                                          </p:to>
                                        </p:set>
                                        <p:anim calcmode="lin" valueType="num" p14:bounceEnd="55000">
                                          <p:cBhvr additive="base">
                                            <p:cTn id="35" dur="1500" fill="hold"/>
                                            <p:tgtEl>
                                              <p:spTgt spid="92"/>
                                            </p:tgtEl>
                                            <p:attrNameLst>
                                              <p:attrName>ppt_x</p:attrName>
                                            </p:attrNameLst>
                                          </p:cBhvr>
                                          <p:tavLst>
                                            <p:tav tm="0">
                                              <p:val>
                                                <p:strVal val="1+#ppt_w/2"/>
                                              </p:val>
                                            </p:tav>
                                            <p:tav tm="100000">
                                              <p:val>
                                                <p:strVal val="#ppt_x"/>
                                              </p:val>
                                            </p:tav>
                                          </p:tavLst>
                                        </p:anim>
                                        <p:anim calcmode="lin" valueType="num" p14:bounceEnd="55000">
                                          <p:cBhvr additive="base">
                                            <p:cTn id="36" dur="1500" fill="hold"/>
                                            <p:tgtEl>
                                              <p:spTgt spid="92"/>
                                            </p:tgtEl>
                                            <p:attrNameLst>
                                              <p:attrName>ppt_y</p:attrName>
                                            </p:attrNameLst>
                                          </p:cBhvr>
                                          <p:tavLst>
                                            <p:tav tm="0">
                                              <p:val>
                                                <p:strVal val="#ppt_y"/>
                                              </p:val>
                                            </p:tav>
                                            <p:tav tm="100000">
                                              <p:val>
                                                <p:strVal val="#ppt_y"/>
                                              </p:val>
                                            </p:tav>
                                          </p:tavLst>
                                        </p:anim>
                                      </p:childTnLst>
                                    </p:cTn>
                                  </p:par>
                                </p:childTnLst>
                              </p:cTn>
                            </p:par>
                            <p:par>
                              <p:cTn id="37" fill="hold">
                                <p:stCondLst>
                                  <p:cond delay="2500"/>
                                </p:stCondLst>
                                <p:childTnLst>
                                  <p:par>
                                    <p:cTn id="38" presetID="2" presetClass="entr" presetSubtype="8" fill="hold" grpId="0" nodeType="afterEffect">
                                      <p:stCondLst>
                                        <p:cond delay="0"/>
                                      </p:stCondLst>
                                      <p:childTnLst>
                                        <p:set>
                                          <p:cBhvr>
                                            <p:cTn id="39" dur="1" fill="hold">
                                              <p:stCondLst>
                                                <p:cond delay="0"/>
                                              </p:stCondLst>
                                            </p:cTn>
                                            <p:tgtEl>
                                              <p:spTgt spid="146"/>
                                            </p:tgtEl>
                                            <p:attrNameLst>
                                              <p:attrName>style.visibility</p:attrName>
                                            </p:attrNameLst>
                                          </p:cBhvr>
                                          <p:to>
                                            <p:strVal val="visible"/>
                                          </p:to>
                                        </p:set>
                                        <p:anim calcmode="lin" valueType="num">
                                          <p:cBhvr additive="base">
                                            <p:cTn id="40" dur="250" fill="hold"/>
                                            <p:tgtEl>
                                              <p:spTgt spid="146"/>
                                            </p:tgtEl>
                                            <p:attrNameLst>
                                              <p:attrName>ppt_x</p:attrName>
                                            </p:attrNameLst>
                                          </p:cBhvr>
                                          <p:tavLst>
                                            <p:tav tm="0">
                                              <p:val>
                                                <p:strVal val="0-#ppt_w/2"/>
                                              </p:val>
                                            </p:tav>
                                            <p:tav tm="100000">
                                              <p:val>
                                                <p:strVal val="#ppt_x"/>
                                              </p:val>
                                            </p:tav>
                                          </p:tavLst>
                                        </p:anim>
                                        <p:anim calcmode="lin" valueType="num">
                                          <p:cBhvr additive="base">
                                            <p:cTn id="41" dur="250" fill="hold"/>
                                            <p:tgtEl>
                                              <p:spTgt spid="146"/>
                                            </p:tgtEl>
                                            <p:attrNameLst>
                                              <p:attrName>ppt_y</p:attrName>
                                            </p:attrNameLst>
                                          </p:cBhvr>
                                          <p:tavLst>
                                            <p:tav tm="0">
                                              <p:val>
                                                <p:strVal val="#ppt_y"/>
                                              </p:val>
                                            </p:tav>
                                            <p:tav tm="100000">
                                              <p:val>
                                                <p:strVal val="#ppt_y"/>
                                              </p:val>
                                            </p:tav>
                                          </p:tavLst>
                                        </p:anim>
                                      </p:childTnLst>
                                    </p:cTn>
                                  </p:par>
                                </p:childTnLst>
                              </p:cTn>
                            </p:par>
                            <p:par>
                              <p:cTn id="42" fill="hold">
                                <p:stCondLst>
                                  <p:cond delay="3000"/>
                                </p:stCondLst>
                                <p:childTnLst>
                                  <p:par>
                                    <p:cTn id="43" presetID="2" presetClass="entr" presetSubtype="8" fill="hold" grpId="0" nodeType="afterEffect">
                                      <p:stCondLst>
                                        <p:cond delay="0"/>
                                      </p:stCondLst>
                                      <p:childTnLst>
                                        <p:set>
                                          <p:cBhvr>
                                            <p:cTn id="44" dur="1" fill="hold">
                                              <p:stCondLst>
                                                <p:cond delay="0"/>
                                              </p:stCondLst>
                                            </p:cTn>
                                            <p:tgtEl>
                                              <p:spTgt spid="144"/>
                                            </p:tgtEl>
                                            <p:attrNameLst>
                                              <p:attrName>style.visibility</p:attrName>
                                            </p:attrNameLst>
                                          </p:cBhvr>
                                          <p:to>
                                            <p:strVal val="visible"/>
                                          </p:to>
                                        </p:set>
                                        <p:anim calcmode="lin" valueType="num">
                                          <p:cBhvr additive="base">
                                            <p:cTn id="45" dur="250" fill="hold"/>
                                            <p:tgtEl>
                                              <p:spTgt spid="144"/>
                                            </p:tgtEl>
                                            <p:attrNameLst>
                                              <p:attrName>ppt_x</p:attrName>
                                            </p:attrNameLst>
                                          </p:cBhvr>
                                          <p:tavLst>
                                            <p:tav tm="0">
                                              <p:val>
                                                <p:strVal val="0-#ppt_w/2"/>
                                              </p:val>
                                            </p:tav>
                                            <p:tav tm="100000">
                                              <p:val>
                                                <p:strVal val="#ppt_x"/>
                                              </p:val>
                                            </p:tav>
                                          </p:tavLst>
                                        </p:anim>
                                        <p:anim calcmode="lin" valueType="num">
                                          <p:cBhvr additive="base">
                                            <p:cTn id="46" dur="250" fill="hold"/>
                                            <p:tgtEl>
                                              <p:spTgt spid="144"/>
                                            </p:tgtEl>
                                            <p:attrNameLst>
                                              <p:attrName>ppt_y</p:attrName>
                                            </p:attrNameLst>
                                          </p:cBhvr>
                                          <p:tavLst>
                                            <p:tav tm="0">
                                              <p:val>
                                                <p:strVal val="#ppt_y"/>
                                              </p:val>
                                            </p:tav>
                                            <p:tav tm="100000">
                                              <p:val>
                                                <p:strVal val="#ppt_y"/>
                                              </p:val>
                                            </p:tav>
                                          </p:tavLst>
                                        </p:anim>
                                      </p:childTnLst>
                                    </p:cTn>
                                  </p:par>
                                </p:childTnLst>
                              </p:cTn>
                            </p:par>
                            <p:par>
                              <p:cTn id="47" fill="hold">
                                <p:stCondLst>
                                  <p:cond delay="3500"/>
                                </p:stCondLst>
                                <p:childTnLst>
                                  <p:par>
                                    <p:cTn id="48" presetID="2" presetClass="entr" presetSubtype="8" fill="hold" grpId="0" nodeType="afterEffect">
                                      <p:stCondLst>
                                        <p:cond delay="0"/>
                                      </p:stCondLst>
                                      <p:childTnLst>
                                        <p:set>
                                          <p:cBhvr>
                                            <p:cTn id="49" dur="1" fill="hold">
                                              <p:stCondLst>
                                                <p:cond delay="0"/>
                                              </p:stCondLst>
                                            </p:cTn>
                                            <p:tgtEl>
                                              <p:spTgt spid="143"/>
                                            </p:tgtEl>
                                            <p:attrNameLst>
                                              <p:attrName>style.visibility</p:attrName>
                                            </p:attrNameLst>
                                          </p:cBhvr>
                                          <p:to>
                                            <p:strVal val="visible"/>
                                          </p:to>
                                        </p:set>
                                        <p:anim calcmode="lin" valueType="num">
                                          <p:cBhvr additive="base">
                                            <p:cTn id="50" dur="250" fill="hold"/>
                                            <p:tgtEl>
                                              <p:spTgt spid="143"/>
                                            </p:tgtEl>
                                            <p:attrNameLst>
                                              <p:attrName>ppt_x</p:attrName>
                                            </p:attrNameLst>
                                          </p:cBhvr>
                                          <p:tavLst>
                                            <p:tav tm="0">
                                              <p:val>
                                                <p:strVal val="0-#ppt_w/2"/>
                                              </p:val>
                                            </p:tav>
                                            <p:tav tm="100000">
                                              <p:val>
                                                <p:strVal val="#ppt_x"/>
                                              </p:val>
                                            </p:tav>
                                          </p:tavLst>
                                        </p:anim>
                                        <p:anim calcmode="lin" valueType="num">
                                          <p:cBhvr additive="base">
                                            <p:cTn id="51" dur="250" fill="hold"/>
                                            <p:tgtEl>
                                              <p:spTgt spid="143"/>
                                            </p:tgtEl>
                                            <p:attrNameLst>
                                              <p:attrName>ppt_y</p:attrName>
                                            </p:attrNameLst>
                                          </p:cBhvr>
                                          <p:tavLst>
                                            <p:tav tm="0">
                                              <p:val>
                                                <p:strVal val="#ppt_y"/>
                                              </p:val>
                                            </p:tav>
                                            <p:tav tm="100000">
                                              <p:val>
                                                <p:strVal val="#ppt_y"/>
                                              </p:val>
                                            </p:tav>
                                          </p:tavLst>
                                        </p:anim>
                                      </p:childTnLst>
                                    </p:cTn>
                                  </p:par>
                                </p:childTnLst>
                              </p:cTn>
                            </p:par>
                            <p:par>
                              <p:cTn id="52" fill="hold">
                                <p:stCondLst>
                                  <p:cond delay="4000"/>
                                </p:stCondLst>
                                <p:childTnLst>
                                  <p:par>
                                    <p:cTn id="53" presetID="2" presetClass="entr" presetSubtype="8" fill="hold" grpId="0" nodeType="afterEffect">
                                      <p:stCondLst>
                                        <p:cond delay="0"/>
                                      </p:stCondLst>
                                      <p:childTnLst>
                                        <p:set>
                                          <p:cBhvr>
                                            <p:cTn id="54" dur="1" fill="hold">
                                              <p:stCondLst>
                                                <p:cond delay="0"/>
                                              </p:stCondLst>
                                            </p:cTn>
                                            <p:tgtEl>
                                              <p:spTgt spid="145"/>
                                            </p:tgtEl>
                                            <p:attrNameLst>
                                              <p:attrName>style.visibility</p:attrName>
                                            </p:attrNameLst>
                                          </p:cBhvr>
                                          <p:to>
                                            <p:strVal val="visible"/>
                                          </p:to>
                                        </p:set>
                                        <p:anim calcmode="lin" valueType="num">
                                          <p:cBhvr additive="base">
                                            <p:cTn id="55" dur="250" fill="hold"/>
                                            <p:tgtEl>
                                              <p:spTgt spid="145"/>
                                            </p:tgtEl>
                                            <p:attrNameLst>
                                              <p:attrName>ppt_x</p:attrName>
                                            </p:attrNameLst>
                                          </p:cBhvr>
                                          <p:tavLst>
                                            <p:tav tm="0">
                                              <p:val>
                                                <p:strVal val="0-#ppt_w/2"/>
                                              </p:val>
                                            </p:tav>
                                            <p:tav tm="100000">
                                              <p:val>
                                                <p:strVal val="#ppt_x"/>
                                              </p:val>
                                            </p:tav>
                                          </p:tavLst>
                                        </p:anim>
                                        <p:anim calcmode="lin" valueType="num">
                                          <p:cBhvr additive="base">
                                            <p:cTn id="56" dur="250" fill="hold"/>
                                            <p:tgtEl>
                                              <p:spTgt spid="145"/>
                                            </p:tgtEl>
                                            <p:attrNameLst>
                                              <p:attrName>ppt_y</p:attrName>
                                            </p:attrNameLst>
                                          </p:cBhvr>
                                          <p:tavLst>
                                            <p:tav tm="0">
                                              <p:val>
                                                <p:strVal val="#ppt_y"/>
                                              </p:val>
                                            </p:tav>
                                            <p:tav tm="100000">
                                              <p:val>
                                                <p:strVal val="#ppt_y"/>
                                              </p:val>
                                            </p:tav>
                                          </p:tavLst>
                                        </p:anim>
                                      </p:childTnLst>
                                    </p:cTn>
                                  </p:par>
                                </p:childTnLst>
                              </p:cTn>
                            </p:par>
                            <p:par>
                              <p:cTn id="57" fill="hold">
                                <p:stCondLst>
                                  <p:cond delay="4500"/>
                                </p:stCondLst>
                                <p:childTnLst>
                                  <p:par>
                                    <p:cTn id="58" presetID="2" presetClass="entr" presetSubtype="8" fill="hold" grpId="0" nodeType="afterEffect">
                                      <p:stCondLst>
                                        <p:cond delay="0"/>
                                      </p:stCondLst>
                                      <p:childTnLst>
                                        <p:set>
                                          <p:cBhvr>
                                            <p:cTn id="59" dur="1" fill="hold">
                                              <p:stCondLst>
                                                <p:cond delay="0"/>
                                              </p:stCondLst>
                                            </p:cTn>
                                            <p:tgtEl>
                                              <p:spTgt spid="140"/>
                                            </p:tgtEl>
                                            <p:attrNameLst>
                                              <p:attrName>style.visibility</p:attrName>
                                            </p:attrNameLst>
                                          </p:cBhvr>
                                          <p:to>
                                            <p:strVal val="visible"/>
                                          </p:to>
                                        </p:set>
                                        <p:anim calcmode="lin" valueType="num">
                                          <p:cBhvr additive="base">
                                            <p:cTn id="60" dur="250" fill="hold"/>
                                            <p:tgtEl>
                                              <p:spTgt spid="140"/>
                                            </p:tgtEl>
                                            <p:attrNameLst>
                                              <p:attrName>ppt_x</p:attrName>
                                            </p:attrNameLst>
                                          </p:cBhvr>
                                          <p:tavLst>
                                            <p:tav tm="0">
                                              <p:val>
                                                <p:strVal val="0-#ppt_w/2"/>
                                              </p:val>
                                            </p:tav>
                                            <p:tav tm="100000">
                                              <p:val>
                                                <p:strVal val="#ppt_x"/>
                                              </p:val>
                                            </p:tav>
                                          </p:tavLst>
                                        </p:anim>
                                        <p:anim calcmode="lin" valueType="num">
                                          <p:cBhvr additive="base">
                                            <p:cTn id="61" dur="250" fill="hold"/>
                                            <p:tgtEl>
                                              <p:spTgt spid="140"/>
                                            </p:tgtEl>
                                            <p:attrNameLst>
                                              <p:attrName>ppt_y</p:attrName>
                                            </p:attrNameLst>
                                          </p:cBhvr>
                                          <p:tavLst>
                                            <p:tav tm="0">
                                              <p:val>
                                                <p:strVal val="#ppt_y"/>
                                              </p:val>
                                            </p:tav>
                                            <p:tav tm="100000">
                                              <p:val>
                                                <p:strVal val="#ppt_y"/>
                                              </p:val>
                                            </p:tav>
                                          </p:tavLst>
                                        </p:anim>
                                      </p:childTnLst>
                                    </p:cTn>
                                  </p:par>
                                </p:childTnLst>
                              </p:cTn>
                            </p:par>
                            <p:par>
                              <p:cTn id="62" fill="hold">
                                <p:stCondLst>
                                  <p:cond delay="5000"/>
                                </p:stCondLst>
                                <p:childTnLst>
                                  <p:par>
                                    <p:cTn id="63" presetID="2" presetClass="entr" presetSubtype="8" fill="hold" grpId="0" nodeType="afterEffect">
                                      <p:stCondLst>
                                        <p:cond delay="0"/>
                                      </p:stCondLst>
                                      <p:childTnLst>
                                        <p:set>
                                          <p:cBhvr>
                                            <p:cTn id="64" dur="1" fill="hold">
                                              <p:stCondLst>
                                                <p:cond delay="0"/>
                                              </p:stCondLst>
                                            </p:cTn>
                                            <p:tgtEl>
                                              <p:spTgt spid="142"/>
                                            </p:tgtEl>
                                            <p:attrNameLst>
                                              <p:attrName>style.visibility</p:attrName>
                                            </p:attrNameLst>
                                          </p:cBhvr>
                                          <p:to>
                                            <p:strVal val="visible"/>
                                          </p:to>
                                        </p:set>
                                        <p:anim calcmode="lin" valueType="num">
                                          <p:cBhvr additive="base">
                                            <p:cTn id="65" dur="250" fill="hold"/>
                                            <p:tgtEl>
                                              <p:spTgt spid="142"/>
                                            </p:tgtEl>
                                            <p:attrNameLst>
                                              <p:attrName>ppt_x</p:attrName>
                                            </p:attrNameLst>
                                          </p:cBhvr>
                                          <p:tavLst>
                                            <p:tav tm="0">
                                              <p:val>
                                                <p:strVal val="0-#ppt_w/2"/>
                                              </p:val>
                                            </p:tav>
                                            <p:tav tm="100000">
                                              <p:val>
                                                <p:strVal val="#ppt_x"/>
                                              </p:val>
                                            </p:tav>
                                          </p:tavLst>
                                        </p:anim>
                                        <p:anim calcmode="lin" valueType="num">
                                          <p:cBhvr additive="base">
                                            <p:cTn id="66" dur="250" fill="hold"/>
                                            <p:tgtEl>
                                              <p:spTgt spid="142"/>
                                            </p:tgtEl>
                                            <p:attrNameLst>
                                              <p:attrName>ppt_y</p:attrName>
                                            </p:attrNameLst>
                                          </p:cBhvr>
                                          <p:tavLst>
                                            <p:tav tm="0">
                                              <p:val>
                                                <p:strVal val="#ppt_y"/>
                                              </p:val>
                                            </p:tav>
                                            <p:tav tm="100000">
                                              <p:val>
                                                <p:strVal val="#ppt_y"/>
                                              </p:val>
                                            </p:tav>
                                          </p:tavLst>
                                        </p:anim>
                                      </p:childTnLst>
                                    </p:cTn>
                                  </p:par>
                                </p:childTnLst>
                              </p:cTn>
                            </p:par>
                            <p:par>
                              <p:cTn id="67" fill="hold">
                                <p:stCondLst>
                                  <p:cond delay="5500"/>
                                </p:stCondLst>
                                <p:childTnLst>
                                  <p:par>
                                    <p:cTn id="68" presetID="47" presetClass="entr" presetSubtype="0" fill="hold" nodeType="afterEffect">
                                      <p:stCondLst>
                                        <p:cond delay="0"/>
                                      </p:stCondLst>
                                      <p:childTnLst>
                                        <p:set>
                                          <p:cBhvr>
                                            <p:cTn id="69" dur="1" fill="hold">
                                              <p:stCondLst>
                                                <p:cond delay="0"/>
                                              </p:stCondLst>
                                            </p:cTn>
                                            <p:tgtEl>
                                              <p:spTgt spid="109"/>
                                            </p:tgtEl>
                                            <p:attrNameLst>
                                              <p:attrName>style.visibility</p:attrName>
                                            </p:attrNameLst>
                                          </p:cBhvr>
                                          <p:to>
                                            <p:strVal val="visible"/>
                                          </p:to>
                                        </p:set>
                                        <p:animEffect transition="in" filter="fade">
                                          <p:cBhvr>
                                            <p:cTn id="70" dur="500"/>
                                            <p:tgtEl>
                                              <p:spTgt spid="109"/>
                                            </p:tgtEl>
                                          </p:cBhvr>
                                        </p:animEffect>
                                        <p:anim calcmode="lin" valueType="num">
                                          <p:cBhvr>
                                            <p:cTn id="71" dur="500" fill="hold"/>
                                            <p:tgtEl>
                                              <p:spTgt spid="109"/>
                                            </p:tgtEl>
                                            <p:attrNameLst>
                                              <p:attrName>ppt_x</p:attrName>
                                            </p:attrNameLst>
                                          </p:cBhvr>
                                          <p:tavLst>
                                            <p:tav tm="0">
                                              <p:val>
                                                <p:strVal val="#ppt_x"/>
                                              </p:val>
                                            </p:tav>
                                            <p:tav tm="100000">
                                              <p:val>
                                                <p:strVal val="#ppt_x"/>
                                              </p:val>
                                            </p:tav>
                                          </p:tavLst>
                                        </p:anim>
                                        <p:anim calcmode="lin" valueType="num">
                                          <p:cBhvr>
                                            <p:cTn id="72" dur="500" fill="hold"/>
                                            <p:tgtEl>
                                              <p:spTgt spid="109"/>
                                            </p:tgtEl>
                                            <p:attrNameLst>
                                              <p:attrName>ppt_y</p:attrName>
                                            </p:attrNameLst>
                                          </p:cBhvr>
                                          <p:tavLst>
                                            <p:tav tm="0">
                                              <p:val>
                                                <p:strVal val="#ppt_y-.1"/>
                                              </p:val>
                                            </p:tav>
                                            <p:tav tm="100000">
                                              <p:val>
                                                <p:strVal val="#ppt_y"/>
                                              </p:val>
                                            </p:tav>
                                          </p:tavLst>
                                        </p:anim>
                                      </p:childTnLst>
                                    </p:cTn>
                                  </p:par>
                                  <p:par>
                                    <p:cTn id="73" presetID="47" presetClass="entr" presetSubtype="0" fill="hold" nodeType="withEffect">
                                      <p:stCondLst>
                                        <p:cond delay="300"/>
                                      </p:stCondLst>
                                      <p:childTnLst>
                                        <p:set>
                                          <p:cBhvr>
                                            <p:cTn id="74" dur="1" fill="hold">
                                              <p:stCondLst>
                                                <p:cond delay="0"/>
                                              </p:stCondLst>
                                            </p:cTn>
                                            <p:tgtEl>
                                              <p:spTgt spid="104"/>
                                            </p:tgtEl>
                                            <p:attrNameLst>
                                              <p:attrName>style.visibility</p:attrName>
                                            </p:attrNameLst>
                                          </p:cBhvr>
                                          <p:to>
                                            <p:strVal val="visible"/>
                                          </p:to>
                                        </p:set>
                                        <p:animEffect transition="in" filter="fade">
                                          <p:cBhvr>
                                            <p:cTn id="75" dur="500"/>
                                            <p:tgtEl>
                                              <p:spTgt spid="104"/>
                                            </p:tgtEl>
                                          </p:cBhvr>
                                        </p:animEffect>
                                        <p:anim calcmode="lin" valueType="num">
                                          <p:cBhvr>
                                            <p:cTn id="76" dur="500" fill="hold"/>
                                            <p:tgtEl>
                                              <p:spTgt spid="104"/>
                                            </p:tgtEl>
                                            <p:attrNameLst>
                                              <p:attrName>ppt_x</p:attrName>
                                            </p:attrNameLst>
                                          </p:cBhvr>
                                          <p:tavLst>
                                            <p:tav tm="0">
                                              <p:val>
                                                <p:strVal val="#ppt_x"/>
                                              </p:val>
                                            </p:tav>
                                            <p:tav tm="100000">
                                              <p:val>
                                                <p:strVal val="#ppt_x"/>
                                              </p:val>
                                            </p:tav>
                                          </p:tavLst>
                                        </p:anim>
                                        <p:anim calcmode="lin" valueType="num">
                                          <p:cBhvr>
                                            <p:cTn id="77" dur="500" fill="hold"/>
                                            <p:tgtEl>
                                              <p:spTgt spid="104"/>
                                            </p:tgtEl>
                                            <p:attrNameLst>
                                              <p:attrName>ppt_y</p:attrName>
                                            </p:attrNameLst>
                                          </p:cBhvr>
                                          <p:tavLst>
                                            <p:tav tm="0">
                                              <p:val>
                                                <p:strVal val="#ppt_y-.1"/>
                                              </p:val>
                                            </p:tav>
                                            <p:tav tm="100000">
                                              <p:val>
                                                <p:strVal val="#ppt_y"/>
                                              </p:val>
                                            </p:tav>
                                          </p:tavLst>
                                        </p:anim>
                                      </p:childTnLst>
                                    </p:cTn>
                                  </p:par>
                                  <p:par>
                                    <p:cTn id="78" presetID="47" presetClass="entr" presetSubtype="0" fill="hold" nodeType="withEffect">
                                      <p:stCondLst>
                                        <p:cond delay="600"/>
                                      </p:stCondLst>
                                      <p:childTnLst>
                                        <p:set>
                                          <p:cBhvr>
                                            <p:cTn id="79" dur="1" fill="hold">
                                              <p:stCondLst>
                                                <p:cond delay="0"/>
                                              </p:stCondLst>
                                            </p:cTn>
                                            <p:tgtEl>
                                              <p:spTgt spid="99"/>
                                            </p:tgtEl>
                                            <p:attrNameLst>
                                              <p:attrName>style.visibility</p:attrName>
                                            </p:attrNameLst>
                                          </p:cBhvr>
                                          <p:to>
                                            <p:strVal val="visible"/>
                                          </p:to>
                                        </p:set>
                                        <p:animEffect transition="in" filter="fade">
                                          <p:cBhvr>
                                            <p:cTn id="80" dur="500"/>
                                            <p:tgtEl>
                                              <p:spTgt spid="99"/>
                                            </p:tgtEl>
                                          </p:cBhvr>
                                        </p:animEffect>
                                        <p:anim calcmode="lin" valueType="num">
                                          <p:cBhvr>
                                            <p:cTn id="81" dur="500" fill="hold"/>
                                            <p:tgtEl>
                                              <p:spTgt spid="99"/>
                                            </p:tgtEl>
                                            <p:attrNameLst>
                                              <p:attrName>ppt_x</p:attrName>
                                            </p:attrNameLst>
                                          </p:cBhvr>
                                          <p:tavLst>
                                            <p:tav tm="0">
                                              <p:val>
                                                <p:strVal val="#ppt_x"/>
                                              </p:val>
                                            </p:tav>
                                            <p:tav tm="100000">
                                              <p:val>
                                                <p:strVal val="#ppt_x"/>
                                              </p:val>
                                            </p:tav>
                                          </p:tavLst>
                                        </p:anim>
                                        <p:anim calcmode="lin" valueType="num">
                                          <p:cBhvr>
                                            <p:cTn id="82" dur="500" fill="hold"/>
                                            <p:tgtEl>
                                              <p:spTgt spid="99"/>
                                            </p:tgtEl>
                                            <p:attrNameLst>
                                              <p:attrName>ppt_y</p:attrName>
                                            </p:attrNameLst>
                                          </p:cBhvr>
                                          <p:tavLst>
                                            <p:tav tm="0">
                                              <p:val>
                                                <p:strVal val="#ppt_y-.1"/>
                                              </p:val>
                                            </p:tav>
                                            <p:tav tm="100000">
                                              <p:val>
                                                <p:strVal val="#ppt_y"/>
                                              </p:val>
                                            </p:tav>
                                          </p:tavLst>
                                        </p:anim>
                                      </p:childTnLst>
                                    </p:cTn>
                                  </p:par>
                                  <p:par>
                                    <p:cTn id="83" presetID="42" presetClass="entr" presetSubtype="0" fill="hold" nodeType="withEffect">
                                      <p:stCondLst>
                                        <p:cond delay="300"/>
                                      </p:stCondLst>
                                      <p:childTnLst>
                                        <p:set>
                                          <p:cBhvr>
                                            <p:cTn id="84" dur="1" fill="hold">
                                              <p:stCondLst>
                                                <p:cond delay="0"/>
                                              </p:stCondLst>
                                            </p:cTn>
                                            <p:tgtEl>
                                              <p:spTgt spid="114"/>
                                            </p:tgtEl>
                                            <p:attrNameLst>
                                              <p:attrName>style.visibility</p:attrName>
                                            </p:attrNameLst>
                                          </p:cBhvr>
                                          <p:to>
                                            <p:strVal val="visible"/>
                                          </p:to>
                                        </p:set>
                                        <p:animEffect transition="in" filter="fade">
                                          <p:cBhvr>
                                            <p:cTn id="85" dur="500"/>
                                            <p:tgtEl>
                                              <p:spTgt spid="114"/>
                                            </p:tgtEl>
                                          </p:cBhvr>
                                        </p:animEffect>
                                        <p:anim calcmode="lin" valueType="num">
                                          <p:cBhvr>
                                            <p:cTn id="86" dur="500" fill="hold"/>
                                            <p:tgtEl>
                                              <p:spTgt spid="114"/>
                                            </p:tgtEl>
                                            <p:attrNameLst>
                                              <p:attrName>ppt_x</p:attrName>
                                            </p:attrNameLst>
                                          </p:cBhvr>
                                          <p:tavLst>
                                            <p:tav tm="0">
                                              <p:val>
                                                <p:strVal val="#ppt_x"/>
                                              </p:val>
                                            </p:tav>
                                            <p:tav tm="100000">
                                              <p:val>
                                                <p:strVal val="#ppt_x"/>
                                              </p:val>
                                            </p:tav>
                                          </p:tavLst>
                                        </p:anim>
                                        <p:anim calcmode="lin" valueType="num">
                                          <p:cBhvr>
                                            <p:cTn id="87" dur="500" fill="hold"/>
                                            <p:tgtEl>
                                              <p:spTgt spid="114"/>
                                            </p:tgtEl>
                                            <p:attrNameLst>
                                              <p:attrName>ppt_y</p:attrName>
                                            </p:attrNameLst>
                                          </p:cBhvr>
                                          <p:tavLst>
                                            <p:tav tm="0">
                                              <p:val>
                                                <p:strVal val="#ppt_y+.1"/>
                                              </p:val>
                                            </p:tav>
                                            <p:tav tm="100000">
                                              <p:val>
                                                <p:strVal val="#ppt_y"/>
                                              </p:val>
                                            </p:tav>
                                          </p:tavLst>
                                        </p:anim>
                                      </p:childTnLst>
                                    </p:cTn>
                                  </p:par>
                                  <p:par>
                                    <p:cTn id="88" presetID="42" presetClass="entr" presetSubtype="0" fill="hold" nodeType="withEffect">
                                      <p:stCondLst>
                                        <p:cond delay="600"/>
                                      </p:stCondLst>
                                      <p:childTnLst>
                                        <p:set>
                                          <p:cBhvr>
                                            <p:cTn id="89" dur="1" fill="hold">
                                              <p:stCondLst>
                                                <p:cond delay="0"/>
                                              </p:stCondLst>
                                            </p:cTn>
                                            <p:tgtEl>
                                              <p:spTgt spid="119"/>
                                            </p:tgtEl>
                                            <p:attrNameLst>
                                              <p:attrName>style.visibility</p:attrName>
                                            </p:attrNameLst>
                                          </p:cBhvr>
                                          <p:to>
                                            <p:strVal val="visible"/>
                                          </p:to>
                                        </p:set>
                                        <p:animEffect transition="in" filter="fade">
                                          <p:cBhvr>
                                            <p:cTn id="90" dur="500"/>
                                            <p:tgtEl>
                                              <p:spTgt spid="119"/>
                                            </p:tgtEl>
                                          </p:cBhvr>
                                        </p:animEffect>
                                        <p:anim calcmode="lin" valueType="num">
                                          <p:cBhvr>
                                            <p:cTn id="91" dur="500" fill="hold"/>
                                            <p:tgtEl>
                                              <p:spTgt spid="119"/>
                                            </p:tgtEl>
                                            <p:attrNameLst>
                                              <p:attrName>ppt_x</p:attrName>
                                            </p:attrNameLst>
                                          </p:cBhvr>
                                          <p:tavLst>
                                            <p:tav tm="0">
                                              <p:val>
                                                <p:strVal val="#ppt_x"/>
                                              </p:val>
                                            </p:tav>
                                            <p:tav tm="100000">
                                              <p:val>
                                                <p:strVal val="#ppt_x"/>
                                              </p:val>
                                            </p:tav>
                                          </p:tavLst>
                                        </p:anim>
                                        <p:anim calcmode="lin" valueType="num">
                                          <p:cBhvr>
                                            <p:cTn id="92" dur="500" fill="hold"/>
                                            <p:tgtEl>
                                              <p:spTgt spid="119"/>
                                            </p:tgtEl>
                                            <p:attrNameLst>
                                              <p:attrName>ppt_y</p:attrName>
                                            </p:attrNameLst>
                                          </p:cBhvr>
                                          <p:tavLst>
                                            <p:tav tm="0">
                                              <p:val>
                                                <p:strVal val="#ppt_y+.1"/>
                                              </p:val>
                                            </p:tav>
                                            <p:tav tm="100000">
                                              <p:val>
                                                <p:strVal val="#ppt_y"/>
                                              </p:val>
                                            </p:tav>
                                          </p:tavLst>
                                        </p:anim>
                                      </p:childTnLst>
                                    </p:cTn>
                                  </p:par>
                                  <p:par>
                                    <p:cTn id="93" presetID="42" presetClass="entr" presetSubtype="0" fill="hold" nodeType="withEffect">
                                      <p:stCondLst>
                                        <p:cond delay="600"/>
                                      </p:stCondLst>
                                      <p:childTnLst>
                                        <p:set>
                                          <p:cBhvr>
                                            <p:cTn id="94" dur="1" fill="hold">
                                              <p:stCondLst>
                                                <p:cond delay="0"/>
                                              </p:stCondLst>
                                            </p:cTn>
                                            <p:tgtEl>
                                              <p:spTgt spid="124"/>
                                            </p:tgtEl>
                                            <p:attrNameLst>
                                              <p:attrName>style.visibility</p:attrName>
                                            </p:attrNameLst>
                                          </p:cBhvr>
                                          <p:to>
                                            <p:strVal val="visible"/>
                                          </p:to>
                                        </p:set>
                                        <p:animEffect transition="in" filter="fade">
                                          <p:cBhvr>
                                            <p:cTn id="95" dur="500"/>
                                            <p:tgtEl>
                                              <p:spTgt spid="124"/>
                                            </p:tgtEl>
                                          </p:cBhvr>
                                        </p:animEffect>
                                        <p:anim calcmode="lin" valueType="num">
                                          <p:cBhvr>
                                            <p:cTn id="96" dur="500" fill="hold"/>
                                            <p:tgtEl>
                                              <p:spTgt spid="124"/>
                                            </p:tgtEl>
                                            <p:attrNameLst>
                                              <p:attrName>ppt_x</p:attrName>
                                            </p:attrNameLst>
                                          </p:cBhvr>
                                          <p:tavLst>
                                            <p:tav tm="0">
                                              <p:val>
                                                <p:strVal val="#ppt_x"/>
                                              </p:val>
                                            </p:tav>
                                            <p:tav tm="100000">
                                              <p:val>
                                                <p:strVal val="#ppt_x"/>
                                              </p:val>
                                            </p:tav>
                                          </p:tavLst>
                                        </p:anim>
                                        <p:anim calcmode="lin" valueType="num">
                                          <p:cBhvr>
                                            <p:cTn id="97" dur="500" fill="hold"/>
                                            <p:tgtEl>
                                              <p:spTgt spid="124"/>
                                            </p:tgtEl>
                                            <p:attrNameLst>
                                              <p:attrName>ppt_y</p:attrName>
                                            </p:attrNameLst>
                                          </p:cBhvr>
                                          <p:tavLst>
                                            <p:tav tm="0">
                                              <p:val>
                                                <p:strVal val="#ppt_y+.1"/>
                                              </p:val>
                                            </p:tav>
                                            <p:tav tm="100000">
                                              <p:val>
                                                <p:strVal val="#ppt_y"/>
                                              </p:val>
                                            </p:tav>
                                          </p:tavLst>
                                        </p:anim>
                                      </p:childTnLst>
                                    </p:cTn>
                                  </p:par>
                                  <p:par>
                                    <p:cTn id="98" presetID="47" presetClass="entr" presetSubtype="0" fill="hold" nodeType="withEffect">
                                      <p:stCondLst>
                                        <p:cond delay="600"/>
                                      </p:stCondLst>
                                      <p:childTnLst>
                                        <p:set>
                                          <p:cBhvr>
                                            <p:cTn id="99" dur="1" fill="hold">
                                              <p:stCondLst>
                                                <p:cond delay="0"/>
                                              </p:stCondLst>
                                            </p:cTn>
                                            <p:tgtEl>
                                              <p:spTgt spid="135"/>
                                            </p:tgtEl>
                                            <p:attrNameLst>
                                              <p:attrName>style.visibility</p:attrName>
                                            </p:attrNameLst>
                                          </p:cBhvr>
                                          <p:to>
                                            <p:strVal val="visible"/>
                                          </p:to>
                                        </p:set>
                                        <p:animEffect transition="in" filter="fade">
                                          <p:cBhvr>
                                            <p:cTn id="100" dur="500"/>
                                            <p:tgtEl>
                                              <p:spTgt spid="135"/>
                                            </p:tgtEl>
                                          </p:cBhvr>
                                        </p:animEffect>
                                        <p:anim calcmode="lin" valueType="num">
                                          <p:cBhvr>
                                            <p:cTn id="101" dur="500" fill="hold"/>
                                            <p:tgtEl>
                                              <p:spTgt spid="135"/>
                                            </p:tgtEl>
                                            <p:attrNameLst>
                                              <p:attrName>ppt_x</p:attrName>
                                            </p:attrNameLst>
                                          </p:cBhvr>
                                          <p:tavLst>
                                            <p:tav tm="0">
                                              <p:val>
                                                <p:strVal val="#ppt_x"/>
                                              </p:val>
                                            </p:tav>
                                            <p:tav tm="100000">
                                              <p:val>
                                                <p:strVal val="#ppt_x"/>
                                              </p:val>
                                            </p:tav>
                                          </p:tavLst>
                                        </p:anim>
                                        <p:anim calcmode="lin" valueType="num">
                                          <p:cBhvr>
                                            <p:cTn id="102" dur="500" fill="hold"/>
                                            <p:tgtEl>
                                              <p:spTgt spid="135"/>
                                            </p:tgtEl>
                                            <p:attrNameLst>
                                              <p:attrName>ppt_y</p:attrName>
                                            </p:attrNameLst>
                                          </p:cBhvr>
                                          <p:tavLst>
                                            <p:tav tm="0">
                                              <p:val>
                                                <p:strVal val="#ppt_y-.1"/>
                                              </p:val>
                                            </p:tav>
                                            <p:tav tm="100000">
                                              <p:val>
                                                <p:strVal val="#ppt_y"/>
                                              </p:val>
                                            </p:tav>
                                          </p:tavLst>
                                        </p:anim>
                                      </p:childTnLst>
                                    </p:cTn>
                                  </p:par>
                                </p:childTnLst>
                              </p:cTn>
                            </p:par>
                            <p:par>
                              <p:cTn id="103" fill="hold">
                                <p:stCondLst>
                                  <p:cond delay="6000"/>
                                </p:stCondLst>
                                <p:childTnLst>
                                  <p:par>
                                    <p:cTn id="104" presetID="22" presetClass="entr" presetSubtype="1" fill="hold" grpId="0" nodeType="afterEffect">
                                      <p:stCondLst>
                                        <p:cond delay="0"/>
                                      </p:stCondLst>
                                      <p:childTnLst>
                                        <p:set>
                                          <p:cBhvr>
                                            <p:cTn id="105" dur="1" fill="hold">
                                              <p:stCondLst>
                                                <p:cond delay="0"/>
                                              </p:stCondLst>
                                            </p:cTn>
                                            <p:tgtEl>
                                              <p:spTgt spid="84"/>
                                            </p:tgtEl>
                                            <p:attrNameLst>
                                              <p:attrName>style.visibility</p:attrName>
                                            </p:attrNameLst>
                                          </p:cBhvr>
                                          <p:to>
                                            <p:strVal val="visible"/>
                                          </p:to>
                                        </p:set>
                                        <p:animEffect transition="in" filter="wipe(up)">
                                          <p:cBhvr>
                                            <p:cTn id="106" dur="50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140" grpId="0" animBg="1"/>
          <p:bldP spid="142" grpId="0" animBg="1"/>
          <p:bldP spid="143" grpId="0" animBg="1"/>
          <p:bldP spid="144" grpId="0" animBg="1"/>
          <p:bldP spid="145" grpId="0" animBg="1"/>
          <p:bldP spid="146" grpId="0" animBg="1"/>
          <p:bldP spid="84"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par>
                              <p:cTn id="12" fill="hold">
                                <p:stCondLst>
                                  <p:cond delay="1000"/>
                                </p:stCondLst>
                                <p:childTnLst>
                                  <p:par>
                                    <p:cTn id="13" presetID="2" presetClass="entr" presetSubtype="2" accel="58000" fill="hold" nodeType="after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additive="base">
                                            <p:cTn id="15" dur="1500" fill="hold"/>
                                            <p:tgtEl>
                                              <p:spTgt spid="32"/>
                                            </p:tgtEl>
                                            <p:attrNameLst>
                                              <p:attrName>ppt_x</p:attrName>
                                            </p:attrNameLst>
                                          </p:cBhvr>
                                          <p:tavLst>
                                            <p:tav tm="0">
                                              <p:val>
                                                <p:strVal val="1+#ppt_w/2"/>
                                              </p:val>
                                            </p:tav>
                                            <p:tav tm="100000">
                                              <p:val>
                                                <p:strVal val="#ppt_x"/>
                                              </p:val>
                                            </p:tav>
                                          </p:tavLst>
                                        </p:anim>
                                        <p:anim calcmode="lin" valueType="num">
                                          <p:cBhvr additive="base">
                                            <p:cTn id="16" dur="1500" fill="hold"/>
                                            <p:tgtEl>
                                              <p:spTgt spid="32"/>
                                            </p:tgtEl>
                                            <p:attrNameLst>
                                              <p:attrName>ppt_y</p:attrName>
                                            </p:attrNameLst>
                                          </p:cBhvr>
                                          <p:tavLst>
                                            <p:tav tm="0">
                                              <p:val>
                                                <p:strVal val="#ppt_y"/>
                                              </p:val>
                                            </p:tav>
                                            <p:tav tm="100000">
                                              <p:val>
                                                <p:strVal val="#ppt_y"/>
                                              </p:val>
                                            </p:tav>
                                          </p:tavLst>
                                        </p:anim>
                                      </p:childTnLst>
                                    </p:cTn>
                                  </p:par>
                                  <p:par>
                                    <p:cTn id="17" presetID="2" presetClass="entr" presetSubtype="2" accel="58000" fill="hold" nodeType="withEffect">
                                      <p:stCondLst>
                                        <p:cond delay="400"/>
                                      </p:stCondLst>
                                      <p:childTnLst>
                                        <p:set>
                                          <p:cBhvr>
                                            <p:cTn id="18" dur="1" fill="hold">
                                              <p:stCondLst>
                                                <p:cond delay="0"/>
                                              </p:stCondLst>
                                            </p:cTn>
                                            <p:tgtEl>
                                              <p:spTgt spid="39"/>
                                            </p:tgtEl>
                                            <p:attrNameLst>
                                              <p:attrName>style.visibility</p:attrName>
                                            </p:attrNameLst>
                                          </p:cBhvr>
                                          <p:to>
                                            <p:strVal val="visible"/>
                                          </p:to>
                                        </p:set>
                                        <p:anim calcmode="lin" valueType="num">
                                          <p:cBhvr additive="base">
                                            <p:cTn id="19" dur="1500" fill="hold"/>
                                            <p:tgtEl>
                                              <p:spTgt spid="39"/>
                                            </p:tgtEl>
                                            <p:attrNameLst>
                                              <p:attrName>ppt_x</p:attrName>
                                            </p:attrNameLst>
                                          </p:cBhvr>
                                          <p:tavLst>
                                            <p:tav tm="0">
                                              <p:val>
                                                <p:strVal val="1+#ppt_w/2"/>
                                              </p:val>
                                            </p:tav>
                                            <p:tav tm="100000">
                                              <p:val>
                                                <p:strVal val="#ppt_x"/>
                                              </p:val>
                                            </p:tav>
                                          </p:tavLst>
                                        </p:anim>
                                        <p:anim calcmode="lin" valueType="num">
                                          <p:cBhvr additive="base">
                                            <p:cTn id="20" dur="1500" fill="hold"/>
                                            <p:tgtEl>
                                              <p:spTgt spid="39"/>
                                            </p:tgtEl>
                                            <p:attrNameLst>
                                              <p:attrName>ppt_y</p:attrName>
                                            </p:attrNameLst>
                                          </p:cBhvr>
                                          <p:tavLst>
                                            <p:tav tm="0">
                                              <p:val>
                                                <p:strVal val="#ppt_y"/>
                                              </p:val>
                                            </p:tav>
                                            <p:tav tm="100000">
                                              <p:val>
                                                <p:strVal val="#ppt_y"/>
                                              </p:val>
                                            </p:tav>
                                          </p:tavLst>
                                        </p:anim>
                                      </p:childTnLst>
                                    </p:cTn>
                                  </p:par>
                                  <p:par>
                                    <p:cTn id="21" presetID="2" presetClass="entr" presetSubtype="2" accel="58000" fill="hold" nodeType="withEffect">
                                      <p:stCondLst>
                                        <p:cond delay="600"/>
                                      </p:stCondLst>
                                      <p:childTnLst>
                                        <p:set>
                                          <p:cBhvr>
                                            <p:cTn id="22" dur="1" fill="hold">
                                              <p:stCondLst>
                                                <p:cond delay="0"/>
                                              </p:stCondLst>
                                            </p:cTn>
                                            <p:tgtEl>
                                              <p:spTgt spid="46"/>
                                            </p:tgtEl>
                                            <p:attrNameLst>
                                              <p:attrName>style.visibility</p:attrName>
                                            </p:attrNameLst>
                                          </p:cBhvr>
                                          <p:to>
                                            <p:strVal val="visible"/>
                                          </p:to>
                                        </p:set>
                                        <p:anim calcmode="lin" valueType="num">
                                          <p:cBhvr additive="base">
                                            <p:cTn id="23" dur="1500" fill="hold"/>
                                            <p:tgtEl>
                                              <p:spTgt spid="46"/>
                                            </p:tgtEl>
                                            <p:attrNameLst>
                                              <p:attrName>ppt_x</p:attrName>
                                            </p:attrNameLst>
                                          </p:cBhvr>
                                          <p:tavLst>
                                            <p:tav tm="0">
                                              <p:val>
                                                <p:strVal val="1+#ppt_w/2"/>
                                              </p:val>
                                            </p:tav>
                                            <p:tav tm="100000">
                                              <p:val>
                                                <p:strVal val="#ppt_x"/>
                                              </p:val>
                                            </p:tav>
                                          </p:tavLst>
                                        </p:anim>
                                        <p:anim calcmode="lin" valueType="num">
                                          <p:cBhvr additive="base">
                                            <p:cTn id="24" dur="1500" fill="hold"/>
                                            <p:tgtEl>
                                              <p:spTgt spid="46"/>
                                            </p:tgtEl>
                                            <p:attrNameLst>
                                              <p:attrName>ppt_y</p:attrName>
                                            </p:attrNameLst>
                                          </p:cBhvr>
                                          <p:tavLst>
                                            <p:tav tm="0">
                                              <p:val>
                                                <p:strVal val="#ppt_y"/>
                                              </p:val>
                                            </p:tav>
                                            <p:tav tm="100000">
                                              <p:val>
                                                <p:strVal val="#ppt_y"/>
                                              </p:val>
                                            </p:tav>
                                          </p:tavLst>
                                        </p:anim>
                                      </p:childTnLst>
                                    </p:cTn>
                                  </p:par>
                                  <p:par>
                                    <p:cTn id="25" presetID="2" presetClass="entr" presetSubtype="2" accel="58000" fill="hold" nodeType="withEffect">
                                      <p:stCondLst>
                                        <p:cond delay="800"/>
                                      </p:stCondLst>
                                      <p:childTnLst>
                                        <p:set>
                                          <p:cBhvr>
                                            <p:cTn id="26" dur="1" fill="hold">
                                              <p:stCondLst>
                                                <p:cond delay="0"/>
                                              </p:stCondLst>
                                            </p:cTn>
                                            <p:tgtEl>
                                              <p:spTgt spid="78"/>
                                            </p:tgtEl>
                                            <p:attrNameLst>
                                              <p:attrName>style.visibility</p:attrName>
                                            </p:attrNameLst>
                                          </p:cBhvr>
                                          <p:to>
                                            <p:strVal val="visible"/>
                                          </p:to>
                                        </p:set>
                                        <p:anim calcmode="lin" valueType="num">
                                          <p:cBhvr additive="base">
                                            <p:cTn id="27" dur="1500" fill="hold"/>
                                            <p:tgtEl>
                                              <p:spTgt spid="78"/>
                                            </p:tgtEl>
                                            <p:attrNameLst>
                                              <p:attrName>ppt_x</p:attrName>
                                            </p:attrNameLst>
                                          </p:cBhvr>
                                          <p:tavLst>
                                            <p:tav tm="0">
                                              <p:val>
                                                <p:strVal val="1+#ppt_w/2"/>
                                              </p:val>
                                            </p:tav>
                                            <p:tav tm="100000">
                                              <p:val>
                                                <p:strVal val="#ppt_x"/>
                                              </p:val>
                                            </p:tav>
                                          </p:tavLst>
                                        </p:anim>
                                        <p:anim calcmode="lin" valueType="num">
                                          <p:cBhvr additive="base">
                                            <p:cTn id="28" dur="1500" fill="hold"/>
                                            <p:tgtEl>
                                              <p:spTgt spid="78"/>
                                            </p:tgtEl>
                                            <p:attrNameLst>
                                              <p:attrName>ppt_y</p:attrName>
                                            </p:attrNameLst>
                                          </p:cBhvr>
                                          <p:tavLst>
                                            <p:tav tm="0">
                                              <p:val>
                                                <p:strVal val="#ppt_y"/>
                                              </p:val>
                                            </p:tav>
                                            <p:tav tm="100000">
                                              <p:val>
                                                <p:strVal val="#ppt_y"/>
                                              </p:val>
                                            </p:tav>
                                          </p:tavLst>
                                        </p:anim>
                                      </p:childTnLst>
                                    </p:cTn>
                                  </p:par>
                                  <p:par>
                                    <p:cTn id="29" presetID="2" presetClass="entr" presetSubtype="2" accel="58000" fill="hold" nodeType="withEffect">
                                      <p:stCondLst>
                                        <p:cond delay="1000"/>
                                      </p:stCondLst>
                                      <p:childTnLst>
                                        <p:set>
                                          <p:cBhvr>
                                            <p:cTn id="30" dur="1" fill="hold">
                                              <p:stCondLst>
                                                <p:cond delay="0"/>
                                              </p:stCondLst>
                                            </p:cTn>
                                            <p:tgtEl>
                                              <p:spTgt spid="85"/>
                                            </p:tgtEl>
                                            <p:attrNameLst>
                                              <p:attrName>style.visibility</p:attrName>
                                            </p:attrNameLst>
                                          </p:cBhvr>
                                          <p:to>
                                            <p:strVal val="visible"/>
                                          </p:to>
                                        </p:set>
                                        <p:anim calcmode="lin" valueType="num">
                                          <p:cBhvr additive="base">
                                            <p:cTn id="31" dur="1500" fill="hold"/>
                                            <p:tgtEl>
                                              <p:spTgt spid="85"/>
                                            </p:tgtEl>
                                            <p:attrNameLst>
                                              <p:attrName>ppt_x</p:attrName>
                                            </p:attrNameLst>
                                          </p:cBhvr>
                                          <p:tavLst>
                                            <p:tav tm="0">
                                              <p:val>
                                                <p:strVal val="1+#ppt_w/2"/>
                                              </p:val>
                                            </p:tav>
                                            <p:tav tm="100000">
                                              <p:val>
                                                <p:strVal val="#ppt_x"/>
                                              </p:val>
                                            </p:tav>
                                          </p:tavLst>
                                        </p:anim>
                                        <p:anim calcmode="lin" valueType="num">
                                          <p:cBhvr additive="base">
                                            <p:cTn id="32" dur="1500" fill="hold"/>
                                            <p:tgtEl>
                                              <p:spTgt spid="85"/>
                                            </p:tgtEl>
                                            <p:attrNameLst>
                                              <p:attrName>ppt_y</p:attrName>
                                            </p:attrNameLst>
                                          </p:cBhvr>
                                          <p:tavLst>
                                            <p:tav tm="0">
                                              <p:val>
                                                <p:strVal val="#ppt_y"/>
                                              </p:val>
                                            </p:tav>
                                            <p:tav tm="100000">
                                              <p:val>
                                                <p:strVal val="#ppt_y"/>
                                              </p:val>
                                            </p:tav>
                                          </p:tavLst>
                                        </p:anim>
                                      </p:childTnLst>
                                    </p:cTn>
                                  </p:par>
                                  <p:par>
                                    <p:cTn id="33" presetID="2" presetClass="entr" presetSubtype="2" accel="58000" fill="hold" nodeType="withEffect">
                                      <p:stCondLst>
                                        <p:cond delay="1200"/>
                                      </p:stCondLst>
                                      <p:childTnLst>
                                        <p:set>
                                          <p:cBhvr>
                                            <p:cTn id="34" dur="1" fill="hold">
                                              <p:stCondLst>
                                                <p:cond delay="0"/>
                                              </p:stCondLst>
                                            </p:cTn>
                                            <p:tgtEl>
                                              <p:spTgt spid="92"/>
                                            </p:tgtEl>
                                            <p:attrNameLst>
                                              <p:attrName>style.visibility</p:attrName>
                                            </p:attrNameLst>
                                          </p:cBhvr>
                                          <p:to>
                                            <p:strVal val="visible"/>
                                          </p:to>
                                        </p:set>
                                        <p:anim calcmode="lin" valueType="num">
                                          <p:cBhvr additive="base">
                                            <p:cTn id="35" dur="1500" fill="hold"/>
                                            <p:tgtEl>
                                              <p:spTgt spid="92"/>
                                            </p:tgtEl>
                                            <p:attrNameLst>
                                              <p:attrName>ppt_x</p:attrName>
                                            </p:attrNameLst>
                                          </p:cBhvr>
                                          <p:tavLst>
                                            <p:tav tm="0">
                                              <p:val>
                                                <p:strVal val="1+#ppt_w/2"/>
                                              </p:val>
                                            </p:tav>
                                            <p:tav tm="100000">
                                              <p:val>
                                                <p:strVal val="#ppt_x"/>
                                              </p:val>
                                            </p:tav>
                                          </p:tavLst>
                                        </p:anim>
                                        <p:anim calcmode="lin" valueType="num">
                                          <p:cBhvr additive="base">
                                            <p:cTn id="36" dur="1500" fill="hold"/>
                                            <p:tgtEl>
                                              <p:spTgt spid="92"/>
                                            </p:tgtEl>
                                            <p:attrNameLst>
                                              <p:attrName>ppt_y</p:attrName>
                                            </p:attrNameLst>
                                          </p:cBhvr>
                                          <p:tavLst>
                                            <p:tav tm="0">
                                              <p:val>
                                                <p:strVal val="#ppt_y"/>
                                              </p:val>
                                            </p:tav>
                                            <p:tav tm="100000">
                                              <p:val>
                                                <p:strVal val="#ppt_y"/>
                                              </p:val>
                                            </p:tav>
                                          </p:tavLst>
                                        </p:anim>
                                      </p:childTnLst>
                                    </p:cTn>
                                  </p:par>
                                </p:childTnLst>
                              </p:cTn>
                            </p:par>
                            <p:par>
                              <p:cTn id="37" fill="hold">
                                <p:stCondLst>
                                  <p:cond delay="2500"/>
                                </p:stCondLst>
                                <p:childTnLst>
                                  <p:par>
                                    <p:cTn id="38" presetID="2" presetClass="entr" presetSubtype="8" fill="hold" grpId="0" nodeType="afterEffect">
                                      <p:stCondLst>
                                        <p:cond delay="0"/>
                                      </p:stCondLst>
                                      <p:childTnLst>
                                        <p:set>
                                          <p:cBhvr>
                                            <p:cTn id="39" dur="1" fill="hold">
                                              <p:stCondLst>
                                                <p:cond delay="0"/>
                                              </p:stCondLst>
                                            </p:cTn>
                                            <p:tgtEl>
                                              <p:spTgt spid="146"/>
                                            </p:tgtEl>
                                            <p:attrNameLst>
                                              <p:attrName>style.visibility</p:attrName>
                                            </p:attrNameLst>
                                          </p:cBhvr>
                                          <p:to>
                                            <p:strVal val="visible"/>
                                          </p:to>
                                        </p:set>
                                        <p:anim calcmode="lin" valueType="num">
                                          <p:cBhvr additive="base">
                                            <p:cTn id="40" dur="250" fill="hold"/>
                                            <p:tgtEl>
                                              <p:spTgt spid="146"/>
                                            </p:tgtEl>
                                            <p:attrNameLst>
                                              <p:attrName>ppt_x</p:attrName>
                                            </p:attrNameLst>
                                          </p:cBhvr>
                                          <p:tavLst>
                                            <p:tav tm="0">
                                              <p:val>
                                                <p:strVal val="0-#ppt_w/2"/>
                                              </p:val>
                                            </p:tav>
                                            <p:tav tm="100000">
                                              <p:val>
                                                <p:strVal val="#ppt_x"/>
                                              </p:val>
                                            </p:tav>
                                          </p:tavLst>
                                        </p:anim>
                                        <p:anim calcmode="lin" valueType="num">
                                          <p:cBhvr additive="base">
                                            <p:cTn id="41" dur="250" fill="hold"/>
                                            <p:tgtEl>
                                              <p:spTgt spid="146"/>
                                            </p:tgtEl>
                                            <p:attrNameLst>
                                              <p:attrName>ppt_y</p:attrName>
                                            </p:attrNameLst>
                                          </p:cBhvr>
                                          <p:tavLst>
                                            <p:tav tm="0">
                                              <p:val>
                                                <p:strVal val="#ppt_y"/>
                                              </p:val>
                                            </p:tav>
                                            <p:tav tm="100000">
                                              <p:val>
                                                <p:strVal val="#ppt_y"/>
                                              </p:val>
                                            </p:tav>
                                          </p:tavLst>
                                        </p:anim>
                                      </p:childTnLst>
                                    </p:cTn>
                                  </p:par>
                                </p:childTnLst>
                              </p:cTn>
                            </p:par>
                            <p:par>
                              <p:cTn id="42" fill="hold">
                                <p:stCondLst>
                                  <p:cond delay="3000"/>
                                </p:stCondLst>
                                <p:childTnLst>
                                  <p:par>
                                    <p:cTn id="43" presetID="2" presetClass="entr" presetSubtype="8" fill="hold" grpId="0" nodeType="afterEffect">
                                      <p:stCondLst>
                                        <p:cond delay="0"/>
                                      </p:stCondLst>
                                      <p:childTnLst>
                                        <p:set>
                                          <p:cBhvr>
                                            <p:cTn id="44" dur="1" fill="hold">
                                              <p:stCondLst>
                                                <p:cond delay="0"/>
                                              </p:stCondLst>
                                            </p:cTn>
                                            <p:tgtEl>
                                              <p:spTgt spid="144"/>
                                            </p:tgtEl>
                                            <p:attrNameLst>
                                              <p:attrName>style.visibility</p:attrName>
                                            </p:attrNameLst>
                                          </p:cBhvr>
                                          <p:to>
                                            <p:strVal val="visible"/>
                                          </p:to>
                                        </p:set>
                                        <p:anim calcmode="lin" valueType="num">
                                          <p:cBhvr additive="base">
                                            <p:cTn id="45" dur="250" fill="hold"/>
                                            <p:tgtEl>
                                              <p:spTgt spid="144"/>
                                            </p:tgtEl>
                                            <p:attrNameLst>
                                              <p:attrName>ppt_x</p:attrName>
                                            </p:attrNameLst>
                                          </p:cBhvr>
                                          <p:tavLst>
                                            <p:tav tm="0">
                                              <p:val>
                                                <p:strVal val="0-#ppt_w/2"/>
                                              </p:val>
                                            </p:tav>
                                            <p:tav tm="100000">
                                              <p:val>
                                                <p:strVal val="#ppt_x"/>
                                              </p:val>
                                            </p:tav>
                                          </p:tavLst>
                                        </p:anim>
                                        <p:anim calcmode="lin" valueType="num">
                                          <p:cBhvr additive="base">
                                            <p:cTn id="46" dur="250" fill="hold"/>
                                            <p:tgtEl>
                                              <p:spTgt spid="144"/>
                                            </p:tgtEl>
                                            <p:attrNameLst>
                                              <p:attrName>ppt_y</p:attrName>
                                            </p:attrNameLst>
                                          </p:cBhvr>
                                          <p:tavLst>
                                            <p:tav tm="0">
                                              <p:val>
                                                <p:strVal val="#ppt_y"/>
                                              </p:val>
                                            </p:tav>
                                            <p:tav tm="100000">
                                              <p:val>
                                                <p:strVal val="#ppt_y"/>
                                              </p:val>
                                            </p:tav>
                                          </p:tavLst>
                                        </p:anim>
                                      </p:childTnLst>
                                    </p:cTn>
                                  </p:par>
                                </p:childTnLst>
                              </p:cTn>
                            </p:par>
                            <p:par>
                              <p:cTn id="47" fill="hold">
                                <p:stCondLst>
                                  <p:cond delay="3500"/>
                                </p:stCondLst>
                                <p:childTnLst>
                                  <p:par>
                                    <p:cTn id="48" presetID="2" presetClass="entr" presetSubtype="8" fill="hold" grpId="0" nodeType="afterEffect">
                                      <p:stCondLst>
                                        <p:cond delay="0"/>
                                      </p:stCondLst>
                                      <p:childTnLst>
                                        <p:set>
                                          <p:cBhvr>
                                            <p:cTn id="49" dur="1" fill="hold">
                                              <p:stCondLst>
                                                <p:cond delay="0"/>
                                              </p:stCondLst>
                                            </p:cTn>
                                            <p:tgtEl>
                                              <p:spTgt spid="143"/>
                                            </p:tgtEl>
                                            <p:attrNameLst>
                                              <p:attrName>style.visibility</p:attrName>
                                            </p:attrNameLst>
                                          </p:cBhvr>
                                          <p:to>
                                            <p:strVal val="visible"/>
                                          </p:to>
                                        </p:set>
                                        <p:anim calcmode="lin" valueType="num">
                                          <p:cBhvr additive="base">
                                            <p:cTn id="50" dur="250" fill="hold"/>
                                            <p:tgtEl>
                                              <p:spTgt spid="143"/>
                                            </p:tgtEl>
                                            <p:attrNameLst>
                                              <p:attrName>ppt_x</p:attrName>
                                            </p:attrNameLst>
                                          </p:cBhvr>
                                          <p:tavLst>
                                            <p:tav tm="0">
                                              <p:val>
                                                <p:strVal val="0-#ppt_w/2"/>
                                              </p:val>
                                            </p:tav>
                                            <p:tav tm="100000">
                                              <p:val>
                                                <p:strVal val="#ppt_x"/>
                                              </p:val>
                                            </p:tav>
                                          </p:tavLst>
                                        </p:anim>
                                        <p:anim calcmode="lin" valueType="num">
                                          <p:cBhvr additive="base">
                                            <p:cTn id="51" dur="250" fill="hold"/>
                                            <p:tgtEl>
                                              <p:spTgt spid="143"/>
                                            </p:tgtEl>
                                            <p:attrNameLst>
                                              <p:attrName>ppt_y</p:attrName>
                                            </p:attrNameLst>
                                          </p:cBhvr>
                                          <p:tavLst>
                                            <p:tav tm="0">
                                              <p:val>
                                                <p:strVal val="#ppt_y"/>
                                              </p:val>
                                            </p:tav>
                                            <p:tav tm="100000">
                                              <p:val>
                                                <p:strVal val="#ppt_y"/>
                                              </p:val>
                                            </p:tav>
                                          </p:tavLst>
                                        </p:anim>
                                      </p:childTnLst>
                                    </p:cTn>
                                  </p:par>
                                </p:childTnLst>
                              </p:cTn>
                            </p:par>
                            <p:par>
                              <p:cTn id="52" fill="hold">
                                <p:stCondLst>
                                  <p:cond delay="4000"/>
                                </p:stCondLst>
                                <p:childTnLst>
                                  <p:par>
                                    <p:cTn id="53" presetID="2" presetClass="entr" presetSubtype="8" fill="hold" grpId="0" nodeType="afterEffect">
                                      <p:stCondLst>
                                        <p:cond delay="0"/>
                                      </p:stCondLst>
                                      <p:childTnLst>
                                        <p:set>
                                          <p:cBhvr>
                                            <p:cTn id="54" dur="1" fill="hold">
                                              <p:stCondLst>
                                                <p:cond delay="0"/>
                                              </p:stCondLst>
                                            </p:cTn>
                                            <p:tgtEl>
                                              <p:spTgt spid="145"/>
                                            </p:tgtEl>
                                            <p:attrNameLst>
                                              <p:attrName>style.visibility</p:attrName>
                                            </p:attrNameLst>
                                          </p:cBhvr>
                                          <p:to>
                                            <p:strVal val="visible"/>
                                          </p:to>
                                        </p:set>
                                        <p:anim calcmode="lin" valueType="num">
                                          <p:cBhvr additive="base">
                                            <p:cTn id="55" dur="250" fill="hold"/>
                                            <p:tgtEl>
                                              <p:spTgt spid="145"/>
                                            </p:tgtEl>
                                            <p:attrNameLst>
                                              <p:attrName>ppt_x</p:attrName>
                                            </p:attrNameLst>
                                          </p:cBhvr>
                                          <p:tavLst>
                                            <p:tav tm="0">
                                              <p:val>
                                                <p:strVal val="0-#ppt_w/2"/>
                                              </p:val>
                                            </p:tav>
                                            <p:tav tm="100000">
                                              <p:val>
                                                <p:strVal val="#ppt_x"/>
                                              </p:val>
                                            </p:tav>
                                          </p:tavLst>
                                        </p:anim>
                                        <p:anim calcmode="lin" valueType="num">
                                          <p:cBhvr additive="base">
                                            <p:cTn id="56" dur="250" fill="hold"/>
                                            <p:tgtEl>
                                              <p:spTgt spid="145"/>
                                            </p:tgtEl>
                                            <p:attrNameLst>
                                              <p:attrName>ppt_y</p:attrName>
                                            </p:attrNameLst>
                                          </p:cBhvr>
                                          <p:tavLst>
                                            <p:tav tm="0">
                                              <p:val>
                                                <p:strVal val="#ppt_y"/>
                                              </p:val>
                                            </p:tav>
                                            <p:tav tm="100000">
                                              <p:val>
                                                <p:strVal val="#ppt_y"/>
                                              </p:val>
                                            </p:tav>
                                          </p:tavLst>
                                        </p:anim>
                                      </p:childTnLst>
                                    </p:cTn>
                                  </p:par>
                                </p:childTnLst>
                              </p:cTn>
                            </p:par>
                            <p:par>
                              <p:cTn id="57" fill="hold">
                                <p:stCondLst>
                                  <p:cond delay="4500"/>
                                </p:stCondLst>
                                <p:childTnLst>
                                  <p:par>
                                    <p:cTn id="58" presetID="2" presetClass="entr" presetSubtype="8" fill="hold" grpId="0" nodeType="afterEffect">
                                      <p:stCondLst>
                                        <p:cond delay="0"/>
                                      </p:stCondLst>
                                      <p:childTnLst>
                                        <p:set>
                                          <p:cBhvr>
                                            <p:cTn id="59" dur="1" fill="hold">
                                              <p:stCondLst>
                                                <p:cond delay="0"/>
                                              </p:stCondLst>
                                            </p:cTn>
                                            <p:tgtEl>
                                              <p:spTgt spid="140"/>
                                            </p:tgtEl>
                                            <p:attrNameLst>
                                              <p:attrName>style.visibility</p:attrName>
                                            </p:attrNameLst>
                                          </p:cBhvr>
                                          <p:to>
                                            <p:strVal val="visible"/>
                                          </p:to>
                                        </p:set>
                                        <p:anim calcmode="lin" valueType="num">
                                          <p:cBhvr additive="base">
                                            <p:cTn id="60" dur="250" fill="hold"/>
                                            <p:tgtEl>
                                              <p:spTgt spid="140"/>
                                            </p:tgtEl>
                                            <p:attrNameLst>
                                              <p:attrName>ppt_x</p:attrName>
                                            </p:attrNameLst>
                                          </p:cBhvr>
                                          <p:tavLst>
                                            <p:tav tm="0">
                                              <p:val>
                                                <p:strVal val="0-#ppt_w/2"/>
                                              </p:val>
                                            </p:tav>
                                            <p:tav tm="100000">
                                              <p:val>
                                                <p:strVal val="#ppt_x"/>
                                              </p:val>
                                            </p:tav>
                                          </p:tavLst>
                                        </p:anim>
                                        <p:anim calcmode="lin" valueType="num">
                                          <p:cBhvr additive="base">
                                            <p:cTn id="61" dur="250" fill="hold"/>
                                            <p:tgtEl>
                                              <p:spTgt spid="140"/>
                                            </p:tgtEl>
                                            <p:attrNameLst>
                                              <p:attrName>ppt_y</p:attrName>
                                            </p:attrNameLst>
                                          </p:cBhvr>
                                          <p:tavLst>
                                            <p:tav tm="0">
                                              <p:val>
                                                <p:strVal val="#ppt_y"/>
                                              </p:val>
                                            </p:tav>
                                            <p:tav tm="100000">
                                              <p:val>
                                                <p:strVal val="#ppt_y"/>
                                              </p:val>
                                            </p:tav>
                                          </p:tavLst>
                                        </p:anim>
                                      </p:childTnLst>
                                    </p:cTn>
                                  </p:par>
                                </p:childTnLst>
                              </p:cTn>
                            </p:par>
                            <p:par>
                              <p:cTn id="62" fill="hold">
                                <p:stCondLst>
                                  <p:cond delay="5000"/>
                                </p:stCondLst>
                                <p:childTnLst>
                                  <p:par>
                                    <p:cTn id="63" presetID="2" presetClass="entr" presetSubtype="8" fill="hold" grpId="0" nodeType="afterEffect">
                                      <p:stCondLst>
                                        <p:cond delay="0"/>
                                      </p:stCondLst>
                                      <p:childTnLst>
                                        <p:set>
                                          <p:cBhvr>
                                            <p:cTn id="64" dur="1" fill="hold">
                                              <p:stCondLst>
                                                <p:cond delay="0"/>
                                              </p:stCondLst>
                                            </p:cTn>
                                            <p:tgtEl>
                                              <p:spTgt spid="142"/>
                                            </p:tgtEl>
                                            <p:attrNameLst>
                                              <p:attrName>style.visibility</p:attrName>
                                            </p:attrNameLst>
                                          </p:cBhvr>
                                          <p:to>
                                            <p:strVal val="visible"/>
                                          </p:to>
                                        </p:set>
                                        <p:anim calcmode="lin" valueType="num">
                                          <p:cBhvr additive="base">
                                            <p:cTn id="65" dur="250" fill="hold"/>
                                            <p:tgtEl>
                                              <p:spTgt spid="142"/>
                                            </p:tgtEl>
                                            <p:attrNameLst>
                                              <p:attrName>ppt_x</p:attrName>
                                            </p:attrNameLst>
                                          </p:cBhvr>
                                          <p:tavLst>
                                            <p:tav tm="0">
                                              <p:val>
                                                <p:strVal val="0-#ppt_w/2"/>
                                              </p:val>
                                            </p:tav>
                                            <p:tav tm="100000">
                                              <p:val>
                                                <p:strVal val="#ppt_x"/>
                                              </p:val>
                                            </p:tav>
                                          </p:tavLst>
                                        </p:anim>
                                        <p:anim calcmode="lin" valueType="num">
                                          <p:cBhvr additive="base">
                                            <p:cTn id="66" dur="250" fill="hold"/>
                                            <p:tgtEl>
                                              <p:spTgt spid="142"/>
                                            </p:tgtEl>
                                            <p:attrNameLst>
                                              <p:attrName>ppt_y</p:attrName>
                                            </p:attrNameLst>
                                          </p:cBhvr>
                                          <p:tavLst>
                                            <p:tav tm="0">
                                              <p:val>
                                                <p:strVal val="#ppt_y"/>
                                              </p:val>
                                            </p:tav>
                                            <p:tav tm="100000">
                                              <p:val>
                                                <p:strVal val="#ppt_y"/>
                                              </p:val>
                                            </p:tav>
                                          </p:tavLst>
                                        </p:anim>
                                      </p:childTnLst>
                                    </p:cTn>
                                  </p:par>
                                </p:childTnLst>
                              </p:cTn>
                            </p:par>
                            <p:par>
                              <p:cTn id="67" fill="hold">
                                <p:stCondLst>
                                  <p:cond delay="5500"/>
                                </p:stCondLst>
                                <p:childTnLst>
                                  <p:par>
                                    <p:cTn id="68" presetID="47" presetClass="entr" presetSubtype="0" fill="hold" nodeType="afterEffect">
                                      <p:stCondLst>
                                        <p:cond delay="0"/>
                                      </p:stCondLst>
                                      <p:childTnLst>
                                        <p:set>
                                          <p:cBhvr>
                                            <p:cTn id="69" dur="1" fill="hold">
                                              <p:stCondLst>
                                                <p:cond delay="0"/>
                                              </p:stCondLst>
                                            </p:cTn>
                                            <p:tgtEl>
                                              <p:spTgt spid="109"/>
                                            </p:tgtEl>
                                            <p:attrNameLst>
                                              <p:attrName>style.visibility</p:attrName>
                                            </p:attrNameLst>
                                          </p:cBhvr>
                                          <p:to>
                                            <p:strVal val="visible"/>
                                          </p:to>
                                        </p:set>
                                        <p:animEffect transition="in" filter="fade">
                                          <p:cBhvr>
                                            <p:cTn id="70" dur="500"/>
                                            <p:tgtEl>
                                              <p:spTgt spid="109"/>
                                            </p:tgtEl>
                                          </p:cBhvr>
                                        </p:animEffect>
                                        <p:anim calcmode="lin" valueType="num">
                                          <p:cBhvr>
                                            <p:cTn id="71" dur="500" fill="hold"/>
                                            <p:tgtEl>
                                              <p:spTgt spid="109"/>
                                            </p:tgtEl>
                                            <p:attrNameLst>
                                              <p:attrName>ppt_x</p:attrName>
                                            </p:attrNameLst>
                                          </p:cBhvr>
                                          <p:tavLst>
                                            <p:tav tm="0">
                                              <p:val>
                                                <p:strVal val="#ppt_x"/>
                                              </p:val>
                                            </p:tav>
                                            <p:tav tm="100000">
                                              <p:val>
                                                <p:strVal val="#ppt_x"/>
                                              </p:val>
                                            </p:tav>
                                          </p:tavLst>
                                        </p:anim>
                                        <p:anim calcmode="lin" valueType="num">
                                          <p:cBhvr>
                                            <p:cTn id="72" dur="500" fill="hold"/>
                                            <p:tgtEl>
                                              <p:spTgt spid="109"/>
                                            </p:tgtEl>
                                            <p:attrNameLst>
                                              <p:attrName>ppt_y</p:attrName>
                                            </p:attrNameLst>
                                          </p:cBhvr>
                                          <p:tavLst>
                                            <p:tav tm="0">
                                              <p:val>
                                                <p:strVal val="#ppt_y-.1"/>
                                              </p:val>
                                            </p:tav>
                                            <p:tav tm="100000">
                                              <p:val>
                                                <p:strVal val="#ppt_y"/>
                                              </p:val>
                                            </p:tav>
                                          </p:tavLst>
                                        </p:anim>
                                      </p:childTnLst>
                                    </p:cTn>
                                  </p:par>
                                  <p:par>
                                    <p:cTn id="73" presetID="47" presetClass="entr" presetSubtype="0" fill="hold" nodeType="withEffect">
                                      <p:stCondLst>
                                        <p:cond delay="300"/>
                                      </p:stCondLst>
                                      <p:childTnLst>
                                        <p:set>
                                          <p:cBhvr>
                                            <p:cTn id="74" dur="1" fill="hold">
                                              <p:stCondLst>
                                                <p:cond delay="0"/>
                                              </p:stCondLst>
                                            </p:cTn>
                                            <p:tgtEl>
                                              <p:spTgt spid="104"/>
                                            </p:tgtEl>
                                            <p:attrNameLst>
                                              <p:attrName>style.visibility</p:attrName>
                                            </p:attrNameLst>
                                          </p:cBhvr>
                                          <p:to>
                                            <p:strVal val="visible"/>
                                          </p:to>
                                        </p:set>
                                        <p:animEffect transition="in" filter="fade">
                                          <p:cBhvr>
                                            <p:cTn id="75" dur="500"/>
                                            <p:tgtEl>
                                              <p:spTgt spid="104"/>
                                            </p:tgtEl>
                                          </p:cBhvr>
                                        </p:animEffect>
                                        <p:anim calcmode="lin" valueType="num">
                                          <p:cBhvr>
                                            <p:cTn id="76" dur="500" fill="hold"/>
                                            <p:tgtEl>
                                              <p:spTgt spid="104"/>
                                            </p:tgtEl>
                                            <p:attrNameLst>
                                              <p:attrName>ppt_x</p:attrName>
                                            </p:attrNameLst>
                                          </p:cBhvr>
                                          <p:tavLst>
                                            <p:tav tm="0">
                                              <p:val>
                                                <p:strVal val="#ppt_x"/>
                                              </p:val>
                                            </p:tav>
                                            <p:tav tm="100000">
                                              <p:val>
                                                <p:strVal val="#ppt_x"/>
                                              </p:val>
                                            </p:tav>
                                          </p:tavLst>
                                        </p:anim>
                                        <p:anim calcmode="lin" valueType="num">
                                          <p:cBhvr>
                                            <p:cTn id="77" dur="500" fill="hold"/>
                                            <p:tgtEl>
                                              <p:spTgt spid="104"/>
                                            </p:tgtEl>
                                            <p:attrNameLst>
                                              <p:attrName>ppt_y</p:attrName>
                                            </p:attrNameLst>
                                          </p:cBhvr>
                                          <p:tavLst>
                                            <p:tav tm="0">
                                              <p:val>
                                                <p:strVal val="#ppt_y-.1"/>
                                              </p:val>
                                            </p:tav>
                                            <p:tav tm="100000">
                                              <p:val>
                                                <p:strVal val="#ppt_y"/>
                                              </p:val>
                                            </p:tav>
                                          </p:tavLst>
                                        </p:anim>
                                      </p:childTnLst>
                                    </p:cTn>
                                  </p:par>
                                  <p:par>
                                    <p:cTn id="78" presetID="47" presetClass="entr" presetSubtype="0" fill="hold" nodeType="withEffect">
                                      <p:stCondLst>
                                        <p:cond delay="600"/>
                                      </p:stCondLst>
                                      <p:childTnLst>
                                        <p:set>
                                          <p:cBhvr>
                                            <p:cTn id="79" dur="1" fill="hold">
                                              <p:stCondLst>
                                                <p:cond delay="0"/>
                                              </p:stCondLst>
                                            </p:cTn>
                                            <p:tgtEl>
                                              <p:spTgt spid="99"/>
                                            </p:tgtEl>
                                            <p:attrNameLst>
                                              <p:attrName>style.visibility</p:attrName>
                                            </p:attrNameLst>
                                          </p:cBhvr>
                                          <p:to>
                                            <p:strVal val="visible"/>
                                          </p:to>
                                        </p:set>
                                        <p:animEffect transition="in" filter="fade">
                                          <p:cBhvr>
                                            <p:cTn id="80" dur="500"/>
                                            <p:tgtEl>
                                              <p:spTgt spid="99"/>
                                            </p:tgtEl>
                                          </p:cBhvr>
                                        </p:animEffect>
                                        <p:anim calcmode="lin" valueType="num">
                                          <p:cBhvr>
                                            <p:cTn id="81" dur="500" fill="hold"/>
                                            <p:tgtEl>
                                              <p:spTgt spid="99"/>
                                            </p:tgtEl>
                                            <p:attrNameLst>
                                              <p:attrName>ppt_x</p:attrName>
                                            </p:attrNameLst>
                                          </p:cBhvr>
                                          <p:tavLst>
                                            <p:tav tm="0">
                                              <p:val>
                                                <p:strVal val="#ppt_x"/>
                                              </p:val>
                                            </p:tav>
                                            <p:tav tm="100000">
                                              <p:val>
                                                <p:strVal val="#ppt_x"/>
                                              </p:val>
                                            </p:tav>
                                          </p:tavLst>
                                        </p:anim>
                                        <p:anim calcmode="lin" valueType="num">
                                          <p:cBhvr>
                                            <p:cTn id="82" dur="500" fill="hold"/>
                                            <p:tgtEl>
                                              <p:spTgt spid="99"/>
                                            </p:tgtEl>
                                            <p:attrNameLst>
                                              <p:attrName>ppt_y</p:attrName>
                                            </p:attrNameLst>
                                          </p:cBhvr>
                                          <p:tavLst>
                                            <p:tav tm="0">
                                              <p:val>
                                                <p:strVal val="#ppt_y-.1"/>
                                              </p:val>
                                            </p:tav>
                                            <p:tav tm="100000">
                                              <p:val>
                                                <p:strVal val="#ppt_y"/>
                                              </p:val>
                                            </p:tav>
                                          </p:tavLst>
                                        </p:anim>
                                      </p:childTnLst>
                                    </p:cTn>
                                  </p:par>
                                  <p:par>
                                    <p:cTn id="83" presetID="42" presetClass="entr" presetSubtype="0" fill="hold" nodeType="withEffect">
                                      <p:stCondLst>
                                        <p:cond delay="300"/>
                                      </p:stCondLst>
                                      <p:childTnLst>
                                        <p:set>
                                          <p:cBhvr>
                                            <p:cTn id="84" dur="1" fill="hold">
                                              <p:stCondLst>
                                                <p:cond delay="0"/>
                                              </p:stCondLst>
                                            </p:cTn>
                                            <p:tgtEl>
                                              <p:spTgt spid="114"/>
                                            </p:tgtEl>
                                            <p:attrNameLst>
                                              <p:attrName>style.visibility</p:attrName>
                                            </p:attrNameLst>
                                          </p:cBhvr>
                                          <p:to>
                                            <p:strVal val="visible"/>
                                          </p:to>
                                        </p:set>
                                        <p:animEffect transition="in" filter="fade">
                                          <p:cBhvr>
                                            <p:cTn id="85" dur="500"/>
                                            <p:tgtEl>
                                              <p:spTgt spid="114"/>
                                            </p:tgtEl>
                                          </p:cBhvr>
                                        </p:animEffect>
                                        <p:anim calcmode="lin" valueType="num">
                                          <p:cBhvr>
                                            <p:cTn id="86" dur="500" fill="hold"/>
                                            <p:tgtEl>
                                              <p:spTgt spid="114"/>
                                            </p:tgtEl>
                                            <p:attrNameLst>
                                              <p:attrName>ppt_x</p:attrName>
                                            </p:attrNameLst>
                                          </p:cBhvr>
                                          <p:tavLst>
                                            <p:tav tm="0">
                                              <p:val>
                                                <p:strVal val="#ppt_x"/>
                                              </p:val>
                                            </p:tav>
                                            <p:tav tm="100000">
                                              <p:val>
                                                <p:strVal val="#ppt_x"/>
                                              </p:val>
                                            </p:tav>
                                          </p:tavLst>
                                        </p:anim>
                                        <p:anim calcmode="lin" valueType="num">
                                          <p:cBhvr>
                                            <p:cTn id="87" dur="500" fill="hold"/>
                                            <p:tgtEl>
                                              <p:spTgt spid="114"/>
                                            </p:tgtEl>
                                            <p:attrNameLst>
                                              <p:attrName>ppt_y</p:attrName>
                                            </p:attrNameLst>
                                          </p:cBhvr>
                                          <p:tavLst>
                                            <p:tav tm="0">
                                              <p:val>
                                                <p:strVal val="#ppt_y+.1"/>
                                              </p:val>
                                            </p:tav>
                                            <p:tav tm="100000">
                                              <p:val>
                                                <p:strVal val="#ppt_y"/>
                                              </p:val>
                                            </p:tav>
                                          </p:tavLst>
                                        </p:anim>
                                      </p:childTnLst>
                                    </p:cTn>
                                  </p:par>
                                  <p:par>
                                    <p:cTn id="88" presetID="42" presetClass="entr" presetSubtype="0" fill="hold" nodeType="withEffect">
                                      <p:stCondLst>
                                        <p:cond delay="600"/>
                                      </p:stCondLst>
                                      <p:childTnLst>
                                        <p:set>
                                          <p:cBhvr>
                                            <p:cTn id="89" dur="1" fill="hold">
                                              <p:stCondLst>
                                                <p:cond delay="0"/>
                                              </p:stCondLst>
                                            </p:cTn>
                                            <p:tgtEl>
                                              <p:spTgt spid="119"/>
                                            </p:tgtEl>
                                            <p:attrNameLst>
                                              <p:attrName>style.visibility</p:attrName>
                                            </p:attrNameLst>
                                          </p:cBhvr>
                                          <p:to>
                                            <p:strVal val="visible"/>
                                          </p:to>
                                        </p:set>
                                        <p:animEffect transition="in" filter="fade">
                                          <p:cBhvr>
                                            <p:cTn id="90" dur="500"/>
                                            <p:tgtEl>
                                              <p:spTgt spid="119"/>
                                            </p:tgtEl>
                                          </p:cBhvr>
                                        </p:animEffect>
                                        <p:anim calcmode="lin" valueType="num">
                                          <p:cBhvr>
                                            <p:cTn id="91" dur="500" fill="hold"/>
                                            <p:tgtEl>
                                              <p:spTgt spid="119"/>
                                            </p:tgtEl>
                                            <p:attrNameLst>
                                              <p:attrName>ppt_x</p:attrName>
                                            </p:attrNameLst>
                                          </p:cBhvr>
                                          <p:tavLst>
                                            <p:tav tm="0">
                                              <p:val>
                                                <p:strVal val="#ppt_x"/>
                                              </p:val>
                                            </p:tav>
                                            <p:tav tm="100000">
                                              <p:val>
                                                <p:strVal val="#ppt_x"/>
                                              </p:val>
                                            </p:tav>
                                          </p:tavLst>
                                        </p:anim>
                                        <p:anim calcmode="lin" valueType="num">
                                          <p:cBhvr>
                                            <p:cTn id="92" dur="500" fill="hold"/>
                                            <p:tgtEl>
                                              <p:spTgt spid="119"/>
                                            </p:tgtEl>
                                            <p:attrNameLst>
                                              <p:attrName>ppt_y</p:attrName>
                                            </p:attrNameLst>
                                          </p:cBhvr>
                                          <p:tavLst>
                                            <p:tav tm="0">
                                              <p:val>
                                                <p:strVal val="#ppt_y+.1"/>
                                              </p:val>
                                            </p:tav>
                                            <p:tav tm="100000">
                                              <p:val>
                                                <p:strVal val="#ppt_y"/>
                                              </p:val>
                                            </p:tav>
                                          </p:tavLst>
                                        </p:anim>
                                      </p:childTnLst>
                                    </p:cTn>
                                  </p:par>
                                  <p:par>
                                    <p:cTn id="93" presetID="42" presetClass="entr" presetSubtype="0" fill="hold" nodeType="withEffect">
                                      <p:stCondLst>
                                        <p:cond delay="600"/>
                                      </p:stCondLst>
                                      <p:childTnLst>
                                        <p:set>
                                          <p:cBhvr>
                                            <p:cTn id="94" dur="1" fill="hold">
                                              <p:stCondLst>
                                                <p:cond delay="0"/>
                                              </p:stCondLst>
                                            </p:cTn>
                                            <p:tgtEl>
                                              <p:spTgt spid="124"/>
                                            </p:tgtEl>
                                            <p:attrNameLst>
                                              <p:attrName>style.visibility</p:attrName>
                                            </p:attrNameLst>
                                          </p:cBhvr>
                                          <p:to>
                                            <p:strVal val="visible"/>
                                          </p:to>
                                        </p:set>
                                        <p:animEffect transition="in" filter="fade">
                                          <p:cBhvr>
                                            <p:cTn id="95" dur="500"/>
                                            <p:tgtEl>
                                              <p:spTgt spid="124"/>
                                            </p:tgtEl>
                                          </p:cBhvr>
                                        </p:animEffect>
                                        <p:anim calcmode="lin" valueType="num">
                                          <p:cBhvr>
                                            <p:cTn id="96" dur="500" fill="hold"/>
                                            <p:tgtEl>
                                              <p:spTgt spid="124"/>
                                            </p:tgtEl>
                                            <p:attrNameLst>
                                              <p:attrName>ppt_x</p:attrName>
                                            </p:attrNameLst>
                                          </p:cBhvr>
                                          <p:tavLst>
                                            <p:tav tm="0">
                                              <p:val>
                                                <p:strVal val="#ppt_x"/>
                                              </p:val>
                                            </p:tav>
                                            <p:tav tm="100000">
                                              <p:val>
                                                <p:strVal val="#ppt_x"/>
                                              </p:val>
                                            </p:tav>
                                          </p:tavLst>
                                        </p:anim>
                                        <p:anim calcmode="lin" valueType="num">
                                          <p:cBhvr>
                                            <p:cTn id="97" dur="500" fill="hold"/>
                                            <p:tgtEl>
                                              <p:spTgt spid="124"/>
                                            </p:tgtEl>
                                            <p:attrNameLst>
                                              <p:attrName>ppt_y</p:attrName>
                                            </p:attrNameLst>
                                          </p:cBhvr>
                                          <p:tavLst>
                                            <p:tav tm="0">
                                              <p:val>
                                                <p:strVal val="#ppt_y+.1"/>
                                              </p:val>
                                            </p:tav>
                                            <p:tav tm="100000">
                                              <p:val>
                                                <p:strVal val="#ppt_y"/>
                                              </p:val>
                                            </p:tav>
                                          </p:tavLst>
                                        </p:anim>
                                      </p:childTnLst>
                                    </p:cTn>
                                  </p:par>
                                  <p:par>
                                    <p:cTn id="98" presetID="47" presetClass="entr" presetSubtype="0" fill="hold" nodeType="withEffect">
                                      <p:stCondLst>
                                        <p:cond delay="600"/>
                                      </p:stCondLst>
                                      <p:childTnLst>
                                        <p:set>
                                          <p:cBhvr>
                                            <p:cTn id="99" dur="1" fill="hold">
                                              <p:stCondLst>
                                                <p:cond delay="0"/>
                                              </p:stCondLst>
                                            </p:cTn>
                                            <p:tgtEl>
                                              <p:spTgt spid="135"/>
                                            </p:tgtEl>
                                            <p:attrNameLst>
                                              <p:attrName>style.visibility</p:attrName>
                                            </p:attrNameLst>
                                          </p:cBhvr>
                                          <p:to>
                                            <p:strVal val="visible"/>
                                          </p:to>
                                        </p:set>
                                        <p:animEffect transition="in" filter="fade">
                                          <p:cBhvr>
                                            <p:cTn id="100" dur="500"/>
                                            <p:tgtEl>
                                              <p:spTgt spid="135"/>
                                            </p:tgtEl>
                                          </p:cBhvr>
                                        </p:animEffect>
                                        <p:anim calcmode="lin" valueType="num">
                                          <p:cBhvr>
                                            <p:cTn id="101" dur="500" fill="hold"/>
                                            <p:tgtEl>
                                              <p:spTgt spid="135"/>
                                            </p:tgtEl>
                                            <p:attrNameLst>
                                              <p:attrName>ppt_x</p:attrName>
                                            </p:attrNameLst>
                                          </p:cBhvr>
                                          <p:tavLst>
                                            <p:tav tm="0">
                                              <p:val>
                                                <p:strVal val="#ppt_x"/>
                                              </p:val>
                                            </p:tav>
                                            <p:tav tm="100000">
                                              <p:val>
                                                <p:strVal val="#ppt_x"/>
                                              </p:val>
                                            </p:tav>
                                          </p:tavLst>
                                        </p:anim>
                                        <p:anim calcmode="lin" valueType="num">
                                          <p:cBhvr>
                                            <p:cTn id="102" dur="500" fill="hold"/>
                                            <p:tgtEl>
                                              <p:spTgt spid="135"/>
                                            </p:tgtEl>
                                            <p:attrNameLst>
                                              <p:attrName>ppt_y</p:attrName>
                                            </p:attrNameLst>
                                          </p:cBhvr>
                                          <p:tavLst>
                                            <p:tav tm="0">
                                              <p:val>
                                                <p:strVal val="#ppt_y-.1"/>
                                              </p:val>
                                            </p:tav>
                                            <p:tav tm="100000">
                                              <p:val>
                                                <p:strVal val="#ppt_y"/>
                                              </p:val>
                                            </p:tav>
                                          </p:tavLst>
                                        </p:anim>
                                      </p:childTnLst>
                                    </p:cTn>
                                  </p:par>
                                </p:childTnLst>
                              </p:cTn>
                            </p:par>
                            <p:par>
                              <p:cTn id="103" fill="hold">
                                <p:stCondLst>
                                  <p:cond delay="6000"/>
                                </p:stCondLst>
                                <p:childTnLst>
                                  <p:par>
                                    <p:cTn id="104" presetID="22" presetClass="entr" presetSubtype="1" fill="hold" grpId="0" nodeType="afterEffect">
                                      <p:stCondLst>
                                        <p:cond delay="0"/>
                                      </p:stCondLst>
                                      <p:childTnLst>
                                        <p:set>
                                          <p:cBhvr>
                                            <p:cTn id="105" dur="1" fill="hold">
                                              <p:stCondLst>
                                                <p:cond delay="0"/>
                                              </p:stCondLst>
                                            </p:cTn>
                                            <p:tgtEl>
                                              <p:spTgt spid="84"/>
                                            </p:tgtEl>
                                            <p:attrNameLst>
                                              <p:attrName>style.visibility</p:attrName>
                                            </p:attrNameLst>
                                          </p:cBhvr>
                                          <p:to>
                                            <p:strVal val="visible"/>
                                          </p:to>
                                        </p:set>
                                        <p:animEffect transition="in" filter="wipe(up)">
                                          <p:cBhvr>
                                            <p:cTn id="106" dur="50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140" grpId="0" animBg="1"/>
          <p:bldP spid="142" grpId="0" animBg="1"/>
          <p:bldP spid="143" grpId="0" animBg="1"/>
          <p:bldP spid="144" grpId="0" animBg="1"/>
          <p:bldP spid="145" grpId="0" animBg="1"/>
          <p:bldP spid="146" grpId="0" animBg="1"/>
          <p:bldP spid="84" grpId="0" animBg="1"/>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5"/>
          <p:cNvSpPr/>
          <p:nvPr/>
        </p:nvSpPr>
        <p:spPr bwMode="auto">
          <a:xfrm>
            <a:off x="3224479" y="2263000"/>
            <a:ext cx="2449668" cy="978011"/>
          </a:xfrm>
          <a:custGeom>
            <a:avLst/>
            <a:gdLst>
              <a:gd name="T0" fmla="*/ 281 w 1245"/>
              <a:gd name="T1" fmla="*/ 0 h 427"/>
              <a:gd name="T2" fmla="*/ 0 w 1245"/>
              <a:gd name="T3" fmla="*/ 427 h 427"/>
              <a:gd name="T4" fmla="*/ 1245 w 1245"/>
              <a:gd name="T5" fmla="*/ 427 h 427"/>
              <a:gd name="T6" fmla="*/ 963 w 1245"/>
              <a:gd name="T7" fmla="*/ 0 h 427"/>
              <a:gd name="T8" fmla="*/ 281 w 1245"/>
              <a:gd name="T9" fmla="*/ 0 h 427"/>
            </a:gdLst>
            <a:ahLst/>
            <a:cxnLst>
              <a:cxn ang="0">
                <a:pos x="T0" y="T1"/>
              </a:cxn>
              <a:cxn ang="0">
                <a:pos x="T2" y="T3"/>
              </a:cxn>
              <a:cxn ang="0">
                <a:pos x="T4" y="T5"/>
              </a:cxn>
              <a:cxn ang="0">
                <a:pos x="T6" y="T7"/>
              </a:cxn>
              <a:cxn ang="0">
                <a:pos x="T8" y="T9"/>
              </a:cxn>
            </a:cxnLst>
            <a:rect l="0" t="0" r="r" b="b"/>
            <a:pathLst>
              <a:path w="1245" h="427">
                <a:moveTo>
                  <a:pt x="281" y="0"/>
                </a:moveTo>
                <a:lnTo>
                  <a:pt x="0" y="427"/>
                </a:lnTo>
                <a:lnTo>
                  <a:pt x="1245" y="427"/>
                </a:lnTo>
                <a:lnTo>
                  <a:pt x="963" y="0"/>
                </a:lnTo>
                <a:lnTo>
                  <a:pt x="281" y="0"/>
                </a:lnTo>
                <a:close/>
              </a:path>
            </a:pathLst>
          </a:custGeom>
          <a:solidFill>
            <a:schemeClr val="accent5">
              <a:lumMod val="75000"/>
            </a:schemeClr>
          </a:solidFill>
          <a:ln w="28575">
            <a:noFill/>
          </a:ln>
        </p:spPr>
        <p:txBody>
          <a:bodyPr vert="horz" wrap="square" lIns="121920" tIns="60960" rIns="121920" bIns="60960" numCol="1" anchor="t" anchorCtr="0" compatLnSpc="1"/>
          <a:lstStyle/>
          <a:p>
            <a:endParaRPr lang="en-US" sz="3200"/>
          </a:p>
        </p:txBody>
      </p:sp>
      <p:sp>
        <p:nvSpPr>
          <p:cNvPr id="3" name="Freeform 6"/>
          <p:cNvSpPr/>
          <p:nvPr/>
        </p:nvSpPr>
        <p:spPr bwMode="auto">
          <a:xfrm>
            <a:off x="2667647" y="3241011"/>
            <a:ext cx="3561367" cy="975720"/>
          </a:xfrm>
          <a:custGeom>
            <a:avLst/>
            <a:gdLst>
              <a:gd name="T0" fmla="*/ 283 w 1810"/>
              <a:gd name="T1" fmla="*/ 0 h 426"/>
              <a:gd name="T2" fmla="*/ 0 w 1810"/>
              <a:gd name="T3" fmla="*/ 426 h 426"/>
              <a:gd name="T4" fmla="*/ 1810 w 1810"/>
              <a:gd name="T5" fmla="*/ 426 h 426"/>
              <a:gd name="T6" fmla="*/ 1528 w 1810"/>
              <a:gd name="T7" fmla="*/ 0 h 426"/>
              <a:gd name="T8" fmla="*/ 283 w 1810"/>
              <a:gd name="T9" fmla="*/ 0 h 426"/>
            </a:gdLst>
            <a:ahLst/>
            <a:cxnLst>
              <a:cxn ang="0">
                <a:pos x="T0" y="T1"/>
              </a:cxn>
              <a:cxn ang="0">
                <a:pos x="T2" y="T3"/>
              </a:cxn>
              <a:cxn ang="0">
                <a:pos x="T4" y="T5"/>
              </a:cxn>
              <a:cxn ang="0">
                <a:pos x="T6" y="T7"/>
              </a:cxn>
              <a:cxn ang="0">
                <a:pos x="T8" y="T9"/>
              </a:cxn>
            </a:cxnLst>
            <a:rect l="0" t="0" r="r" b="b"/>
            <a:pathLst>
              <a:path w="1810" h="426">
                <a:moveTo>
                  <a:pt x="283" y="0"/>
                </a:moveTo>
                <a:lnTo>
                  <a:pt x="0" y="426"/>
                </a:lnTo>
                <a:lnTo>
                  <a:pt x="1810" y="426"/>
                </a:lnTo>
                <a:lnTo>
                  <a:pt x="1528" y="0"/>
                </a:lnTo>
                <a:lnTo>
                  <a:pt x="283" y="0"/>
                </a:lnTo>
                <a:close/>
              </a:path>
            </a:pathLst>
          </a:custGeom>
          <a:solidFill>
            <a:schemeClr val="bg2">
              <a:lumMod val="25000"/>
            </a:schemeClr>
          </a:solidFill>
          <a:ln w="28575">
            <a:noFill/>
          </a:ln>
        </p:spPr>
        <p:txBody>
          <a:bodyPr vert="horz" wrap="square" lIns="121920" tIns="60960" rIns="121920" bIns="60960" numCol="1" anchor="t" anchorCtr="0" compatLnSpc="1"/>
          <a:lstStyle/>
          <a:p>
            <a:endParaRPr lang="en-US" sz="3200"/>
          </a:p>
        </p:txBody>
      </p:sp>
      <p:sp>
        <p:nvSpPr>
          <p:cNvPr id="4" name="Freeform 7"/>
          <p:cNvSpPr/>
          <p:nvPr/>
        </p:nvSpPr>
        <p:spPr bwMode="auto">
          <a:xfrm>
            <a:off x="2114749" y="4216732"/>
            <a:ext cx="4667160" cy="973430"/>
          </a:xfrm>
          <a:custGeom>
            <a:avLst/>
            <a:gdLst>
              <a:gd name="T0" fmla="*/ 281 w 2372"/>
              <a:gd name="T1" fmla="*/ 0 h 425"/>
              <a:gd name="T2" fmla="*/ 0 w 2372"/>
              <a:gd name="T3" fmla="*/ 425 h 425"/>
              <a:gd name="T4" fmla="*/ 2372 w 2372"/>
              <a:gd name="T5" fmla="*/ 425 h 425"/>
              <a:gd name="T6" fmla="*/ 2091 w 2372"/>
              <a:gd name="T7" fmla="*/ 0 h 425"/>
              <a:gd name="T8" fmla="*/ 281 w 2372"/>
              <a:gd name="T9" fmla="*/ 0 h 425"/>
            </a:gdLst>
            <a:ahLst/>
            <a:cxnLst>
              <a:cxn ang="0">
                <a:pos x="T0" y="T1"/>
              </a:cxn>
              <a:cxn ang="0">
                <a:pos x="T2" y="T3"/>
              </a:cxn>
              <a:cxn ang="0">
                <a:pos x="T4" y="T5"/>
              </a:cxn>
              <a:cxn ang="0">
                <a:pos x="T6" y="T7"/>
              </a:cxn>
              <a:cxn ang="0">
                <a:pos x="T8" y="T9"/>
              </a:cxn>
            </a:cxnLst>
            <a:rect l="0" t="0" r="r" b="b"/>
            <a:pathLst>
              <a:path w="2372" h="425">
                <a:moveTo>
                  <a:pt x="281" y="0"/>
                </a:moveTo>
                <a:lnTo>
                  <a:pt x="0" y="425"/>
                </a:lnTo>
                <a:lnTo>
                  <a:pt x="2372" y="425"/>
                </a:lnTo>
                <a:lnTo>
                  <a:pt x="2091" y="0"/>
                </a:lnTo>
                <a:lnTo>
                  <a:pt x="281" y="0"/>
                </a:lnTo>
                <a:close/>
              </a:path>
            </a:pathLst>
          </a:custGeom>
          <a:solidFill>
            <a:schemeClr val="accent5">
              <a:lumMod val="75000"/>
            </a:schemeClr>
          </a:solidFill>
          <a:ln w="28575">
            <a:noFill/>
          </a:ln>
        </p:spPr>
        <p:txBody>
          <a:bodyPr vert="horz" wrap="square" lIns="121920" tIns="60960" rIns="121920" bIns="60960" numCol="1" anchor="t" anchorCtr="0" compatLnSpc="1"/>
          <a:lstStyle/>
          <a:p>
            <a:endParaRPr lang="en-US" sz="3200"/>
          </a:p>
        </p:txBody>
      </p:sp>
      <p:sp>
        <p:nvSpPr>
          <p:cNvPr id="5" name="Freeform 8"/>
          <p:cNvSpPr/>
          <p:nvPr/>
        </p:nvSpPr>
        <p:spPr bwMode="auto">
          <a:xfrm>
            <a:off x="1557918" y="5190160"/>
            <a:ext cx="5780825" cy="975720"/>
          </a:xfrm>
          <a:custGeom>
            <a:avLst/>
            <a:gdLst>
              <a:gd name="T0" fmla="*/ 283 w 2938"/>
              <a:gd name="T1" fmla="*/ 0 h 426"/>
              <a:gd name="T2" fmla="*/ 2655 w 2938"/>
              <a:gd name="T3" fmla="*/ 0 h 426"/>
              <a:gd name="T4" fmla="*/ 2938 w 2938"/>
              <a:gd name="T5" fmla="*/ 426 h 426"/>
              <a:gd name="T6" fmla="*/ 0 w 2938"/>
              <a:gd name="T7" fmla="*/ 426 h 426"/>
              <a:gd name="T8" fmla="*/ 283 w 2938"/>
              <a:gd name="T9" fmla="*/ 0 h 426"/>
            </a:gdLst>
            <a:ahLst/>
            <a:cxnLst>
              <a:cxn ang="0">
                <a:pos x="T0" y="T1"/>
              </a:cxn>
              <a:cxn ang="0">
                <a:pos x="T2" y="T3"/>
              </a:cxn>
              <a:cxn ang="0">
                <a:pos x="T4" y="T5"/>
              </a:cxn>
              <a:cxn ang="0">
                <a:pos x="T6" y="T7"/>
              </a:cxn>
              <a:cxn ang="0">
                <a:pos x="T8" y="T9"/>
              </a:cxn>
            </a:cxnLst>
            <a:rect l="0" t="0" r="r" b="b"/>
            <a:pathLst>
              <a:path w="2938" h="426">
                <a:moveTo>
                  <a:pt x="283" y="0"/>
                </a:moveTo>
                <a:lnTo>
                  <a:pt x="2655" y="0"/>
                </a:lnTo>
                <a:lnTo>
                  <a:pt x="2938" y="426"/>
                </a:lnTo>
                <a:lnTo>
                  <a:pt x="0" y="426"/>
                </a:lnTo>
                <a:lnTo>
                  <a:pt x="283" y="0"/>
                </a:lnTo>
                <a:close/>
              </a:path>
            </a:pathLst>
          </a:custGeom>
          <a:solidFill>
            <a:schemeClr val="bg2">
              <a:lumMod val="25000"/>
            </a:schemeClr>
          </a:solidFill>
          <a:ln w="28575">
            <a:noFill/>
          </a:ln>
        </p:spPr>
        <p:txBody>
          <a:bodyPr vert="horz" wrap="square" lIns="121920" tIns="60960" rIns="121920" bIns="60960" numCol="1" anchor="t" anchorCtr="0" compatLnSpc="1"/>
          <a:lstStyle/>
          <a:p>
            <a:endParaRPr lang="en-US" sz="3200"/>
          </a:p>
        </p:txBody>
      </p:sp>
      <p:sp>
        <p:nvSpPr>
          <p:cNvPr id="6" name="Text Box 10"/>
          <p:cNvSpPr txBox="1">
            <a:spLocks noChangeArrowheads="1"/>
          </p:cNvSpPr>
          <p:nvPr/>
        </p:nvSpPr>
        <p:spPr bwMode="auto">
          <a:xfrm>
            <a:off x="3016842" y="5493354"/>
            <a:ext cx="2862976" cy="369332"/>
          </a:xfrm>
          <a:prstGeom prst="rect">
            <a:avLst/>
          </a:prstGeom>
          <a:noFill/>
          <a:ln w="9525">
            <a:noFill/>
            <a:miter lim="800000"/>
          </a:ln>
        </p:spPr>
        <p:txBody>
          <a:bodyPr wrap="square" lIns="60960" tIns="30480" rIns="60960" bIns="30480">
            <a:spAutoFit/>
          </a:bodyPr>
          <a:lstStyle/>
          <a:p>
            <a:pPr algn="ctr" defTabSz="1450975"/>
            <a:r>
              <a:rPr lang="zh-CN" altLang="en-US" sz="2000" b="1">
                <a:solidFill>
                  <a:schemeClr val="bg1"/>
                </a:solidFill>
                <a:latin typeface="微软雅黑" panose="020B0503020204020204" pitchFamily="34" charset="-122"/>
                <a:ea typeface="微软雅黑" panose="020B0503020204020204" pitchFamily="34" charset="-122"/>
                <a:cs typeface="Open Sans" pitchFamily="34" charset="0"/>
              </a:rPr>
              <a:t>添加文字</a:t>
            </a:r>
            <a:endParaRPr lang="en-US" altLang="zh-CN" sz="2000" b="1" dirty="0">
              <a:solidFill>
                <a:schemeClr val="bg1"/>
              </a:solidFill>
              <a:latin typeface="微软雅黑" panose="020B0503020204020204" pitchFamily="34" charset="-122"/>
              <a:ea typeface="微软雅黑" panose="020B0503020204020204" pitchFamily="34" charset="-122"/>
              <a:cs typeface="Open Sans" pitchFamily="34" charset="0"/>
            </a:endParaRPr>
          </a:p>
        </p:txBody>
      </p:sp>
      <p:sp>
        <p:nvSpPr>
          <p:cNvPr id="7" name="Text Box 10"/>
          <p:cNvSpPr txBox="1">
            <a:spLocks noChangeArrowheads="1"/>
          </p:cNvSpPr>
          <p:nvPr/>
        </p:nvSpPr>
        <p:spPr bwMode="auto">
          <a:xfrm>
            <a:off x="3016842" y="4518781"/>
            <a:ext cx="2862976" cy="369332"/>
          </a:xfrm>
          <a:prstGeom prst="rect">
            <a:avLst/>
          </a:prstGeom>
          <a:noFill/>
          <a:ln w="9525">
            <a:noFill/>
            <a:miter lim="800000"/>
          </a:ln>
        </p:spPr>
        <p:txBody>
          <a:bodyPr wrap="square" lIns="60960" tIns="30480" rIns="60960" bIns="30480">
            <a:spAutoFit/>
          </a:bodyPr>
          <a:lstStyle/>
          <a:p>
            <a:pPr algn="ctr" defTabSz="1450975"/>
            <a:r>
              <a:rPr lang="zh-CN" altLang="en-US" sz="2000" b="1">
                <a:solidFill>
                  <a:schemeClr val="bg1"/>
                </a:solidFill>
                <a:latin typeface="微软雅黑" panose="020B0503020204020204" pitchFamily="34" charset="-122"/>
                <a:ea typeface="微软雅黑" panose="020B0503020204020204" pitchFamily="34" charset="-122"/>
                <a:cs typeface="Open Sans" pitchFamily="34" charset="0"/>
              </a:rPr>
              <a:t>添加文字</a:t>
            </a:r>
            <a:endParaRPr lang="en-US" altLang="zh-CN" sz="2000" b="1" dirty="0">
              <a:solidFill>
                <a:schemeClr val="bg1"/>
              </a:solidFill>
              <a:latin typeface="微软雅黑" panose="020B0503020204020204" pitchFamily="34" charset="-122"/>
              <a:ea typeface="微软雅黑" panose="020B0503020204020204" pitchFamily="34" charset="-122"/>
              <a:cs typeface="Open Sans" pitchFamily="34" charset="0"/>
            </a:endParaRPr>
          </a:p>
        </p:txBody>
      </p:sp>
      <p:sp>
        <p:nvSpPr>
          <p:cNvPr id="8" name="Text Box 10"/>
          <p:cNvSpPr txBox="1">
            <a:spLocks noChangeArrowheads="1"/>
          </p:cNvSpPr>
          <p:nvPr/>
        </p:nvSpPr>
        <p:spPr bwMode="auto">
          <a:xfrm>
            <a:off x="3355256" y="3544205"/>
            <a:ext cx="2186149" cy="369332"/>
          </a:xfrm>
          <a:prstGeom prst="rect">
            <a:avLst/>
          </a:prstGeom>
          <a:noFill/>
          <a:ln w="9525">
            <a:noFill/>
            <a:miter lim="800000"/>
          </a:ln>
        </p:spPr>
        <p:txBody>
          <a:bodyPr wrap="square" lIns="60960" tIns="30480" rIns="60960" bIns="30480">
            <a:spAutoFit/>
          </a:bodyPr>
          <a:lstStyle/>
          <a:p>
            <a:pPr algn="ctr" defTabSz="1450975"/>
            <a:r>
              <a:rPr lang="zh-CN" altLang="en-US" sz="2000" b="1">
                <a:solidFill>
                  <a:schemeClr val="bg1"/>
                </a:solidFill>
                <a:latin typeface="微软雅黑" panose="020B0503020204020204" pitchFamily="34" charset="-122"/>
                <a:ea typeface="微软雅黑" panose="020B0503020204020204" pitchFamily="34" charset="-122"/>
                <a:cs typeface="Open Sans" pitchFamily="34" charset="0"/>
              </a:rPr>
              <a:t>添加文字</a:t>
            </a:r>
            <a:endParaRPr lang="en-US" altLang="zh-CN" sz="2000" b="1" dirty="0">
              <a:solidFill>
                <a:schemeClr val="bg1"/>
              </a:solidFill>
              <a:latin typeface="微软雅黑" panose="020B0503020204020204" pitchFamily="34" charset="-122"/>
              <a:ea typeface="微软雅黑" panose="020B0503020204020204" pitchFamily="34" charset="-122"/>
              <a:cs typeface="Open Sans" pitchFamily="34" charset="0"/>
            </a:endParaRPr>
          </a:p>
        </p:txBody>
      </p:sp>
      <p:sp>
        <p:nvSpPr>
          <p:cNvPr id="9" name="Text Box 10"/>
          <p:cNvSpPr txBox="1">
            <a:spLocks noChangeArrowheads="1"/>
          </p:cNvSpPr>
          <p:nvPr/>
        </p:nvSpPr>
        <p:spPr bwMode="auto">
          <a:xfrm>
            <a:off x="3515151" y="2567339"/>
            <a:ext cx="1866359" cy="369332"/>
          </a:xfrm>
          <a:prstGeom prst="rect">
            <a:avLst/>
          </a:prstGeom>
          <a:noFill/>
          <a:ln w="9525">
            <a:noFill/>
            <a:miter lim="800000"/>
          </a:ln>
        </p:spPr>
        <p:txBody>
          <a:bodyPr wrap="square" lIns="60960" tIns="30480" rIns="60960" bIns="30480">
            <a:spAutoFit/>
          </a:bodyPr>
          <a:lstStyle/>
          <a:p>
            <a:pPr algn="ctr" defTabSz="1450975"/>
            <a:r>
              <a:rPr lang="zh-CN" altLang="en-US" sz="2000" b="1">
                <a:solidFill>
                  <a:schemeClr val="bg1"/>
                </a:solidFill>
                <a:latin typeface="微软雅黑" panose="020B0503020204020204" pitchFamily="34" charset="-122"/>
                <a:ea typeface="微软雅黑" panose="020B0503020204020204" pitchFamily="34" charset="-122"/>
                <a:cs typeface="Open Sans" pitchFamily="34" charset="0"/>
              </a:rPr>
              <a:t>添加文字</a:t>
            </a:r>
            <a:endParaRPr lang="en-US" sz="2000" b="1" dirty="0">
              <a:solidFill>
                <a:schemeClr val="bg1"/>
              </a:solidFill>
              <a:latin typeface="微软雅黑" panose="020B0503020204020204" pitchFamily="34" charset="-122"/>
              <a:ea typeface="微软雅黑" panose="020B0503020204020204" pitchFamily="34" charset="-122"/>
              <a:cs typeface="Open Sans" pitchFamily="34" charset="0"/>
            </a:endParaRPr>
          </a:p>
        </p:txBody>
      </p:sp>
      <p:sp>
        <p:nvSpPr>
          <p:cNvPr id="10" name="Oval 11"/>
          <p:cNvSpPr/>
          <p:nvPr/>
        </p:nvSpPr>
        <p:spPr>
          <a:xfrm>
            <a:off x="5234523" y="2610532"/>
            <a:ext cx="282947" cy="282947"/>
          </a:xfrm>
          <a:prstGeom prst="ellipse">
            <a:avLst/>
          </a:prstGeom>
          <a:solidFill>
            <a:schemeClr val="bg2">
              <a:lumMod val="25000"/>
            </a:schemeClr>
          </a:solidFill>
          <a:ln w="285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11" name="Oval 12"/>
          <p:cNvSpPr/>
          <p:nvPr/>
        </p:nvSpPr>
        <p:spPr>
          <a:xfrm>
            <a:off x="5795469" y="3587398"/>
            <a:ext cx="282947" cy="282947"/>
          </a:xfrm>
          <a:prstGeom prst="ellipse">
            <a:avLst/>
          </a:prstGeom>
          <a:solidFill>
            <a:schemeClr val="accent5">
              <a:lumMod val="75000"/>
            </a:schemeClr>
          </a:solidFill>
          <a:ln w="285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12" name="Oval 13"/>
          <p:cNvSpPr/>
          <p:nvPr/>
        </p:nvSpPr>
        <p:spPr>
          <a:xfrm>
            <a:off x="6363414" y="4561974"/>
            <a:ext cx="282947" cy="282947"/>
          </a:xfrm>
          <a:prstGeom prst="ellipse">
            <a:avLst/>
          </a:prstGeom>
          <a:solidFill>
            <a:schemeClr val="bg2">
              <a:lumMod val="25000"/>
            </a:schemeClr>
          </a:solidFill>
          <a:ln w="285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13" name="Oval 14"/>
          <p:cNvSpPr/>
          <p:nvPr/>
        </p:nvSpPr>
        <p:spPr>
          <a:xfrm>
            <a:off x="6920393" y="5536547"/>
            <a:ext cx="282947" cy="282947"/>
          </a:xfrm>
          <a:prstGeom prst="ellipse">
            <a:avLst/>
          </a:prstGeom>
          <a:solidFill>
            <a:schemeClr val="accent5">
              <a:lumMod val="75000"/>
            </a:schemeClr>
          </a:solidFill>
          <a:ln w="285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14" name="肘形接點 23"/>
          <p:cNvSpPr>
            <a:spLocks noChangeShapeType="1"/>
          </p:cNvSpPr>
          <p:nvPr/>
        </p:nvSpPr>
        <p:spPr bwMode="auto">
          <a:xfrm rot="5400000" flipH="1" flipV="1">
            <a:off x="6266162" y="1142046"/>
            <a:ext cx="703776" cy="2233195"/>
          </a:xfrm>
          <a:custGeom>
            <a:avLst/>
            <a:gdLst>
              <a:gd name="connsiteX0" fmla="*/ 0 w 681038"/>
              <a:gd name="connsiteY0" fmla="*/ 0 h 2268538"/>
              <a:gd name="connsiteX1" fmla="*/ 681038 w 681038"/>
              <a:gd name="connsiteY1" fmla="*/ 0 h 2268538"/>
              <a:gd name="connsiteX2" fmla="*/ 681038 w 681038"/>
              <a:gd name="connsiteY2" fmla="*/ 2268538 h 2268538"/>
              <a:gd name="connsiteX0-1" fmla="*/ 0 w 626447"/>
              <a:gd name="connsiteY0-2" fmla="*/ 0 h 2732562"/>
              <a:gd name="connsiteX1-3" fmla="*/ 626447 w 626447"/>
              <a:gd name="connsiteY1-4" fmla="*/ 464024 h 2732562"/>
              <a:gd name="connsiteX2-5" fmla="*/ 626447 w 626447"/>
              <a:gd name="connsiteY2-6" fmla="*/ 2732562 h 2732562"/>
              <a:gd name="connsiteX0-7" fmla="*/ 0 w 626447"/>
              <a:gd name="connsiteY0-8" fmla="*/ 0 h 2200551"/>
              <a:gd name="connsiteX1-9" fmla="*/ 626447 w 626447"/>
              <a:gd name="connsiteY1-10" fmla="*/ 464024 h 2200551"/>
              <a:gd name="connsiteX2-11" fmla="*/ 622250 w 626447"/>
              <a:gd name="connsiteY2-12" fmla="*/ 2200551 h 2200551"/>
            </a:gdLst>
            <a:ahLst/>
            <a:cxnLst>
              <a:cxn ang="0">
                <a:pos x="connsiteX0-1" y="connsiteY0-2"/>
              </a:cxn>
              <a:cxn ang="0">
                <a:pos x="connsiteX1-3" y="connsiteY1-4"/>
              </a:cxn>
              <a:cxn ang="0">
                <a:pos x="connsiteX2-5" y="connsiteY2-6"/>
              </a:cxn>
            </a:cxnLst>
            <a:rect l="l" t="t" r="r" b="b"/>
            <a:pathLst>
              <a:path w="626447" h="2200551" fill="none">
                <a:moveTo>
                  <a:pt x="0" y="0"/>
                </a:moveTo>
                <a:lnTo>
                  <a:pt x="626447" y="464024"/>
                </a:lnTo>
                <a:cubicBezTo>
                  <a:pt x="626447" y="1220203"/>
                  <a:pt x="622250" y="1444372"/>
                  <a:pt x="622250" y="2200551"/>
                </a:cubicBezTo>
              </a:path>
            </a:pathLst>
          </a:custGeom>
          <a:noFill/>
          <a:ln w="19050" cap="flat" cmpd="sng">
            <a:solidFill>
              <a:srgbClr val="202A36"/>
            </a:solidFill>
            <a:prstDash val="dash"/>
            <a:bevel/>
            <a:headEnd type="oval" w="med" len="med"/>
            <a:tailEnd type="oval" w="med" len="med"/>
          </a:ln>
          <a:extLst>
            <a:ext uri="{909E8E84-426E-40DD-AFC4-6F175D3DCCD1}">
              <a14:hiddenFill xmlns:a14="http://schemas.microsoft.com/office/drawing/2010/main">
                <a:noFill/>
              </a14:hiddenFill>
            </a:ext>
          </a:extLst>
        </p:spPr>
        <p:txBody>
          <a:bodyPr/>
          <a:lstStyle/>
          <a:p>
            <a:endParaRPr lang="zh-CN" altLang="en-US"/>
          </a:p>
        </p:txBody>
      </p:sp>
      <p:sp>
        <p:nvSpPr>
          <p:cNvPr id="15" name="矩形 14"/>
          <p:cNvSpPr/>
          <p:nvPr/>
        </p:nvSpPr>
        <p:spPr>
          <a:xfrm>
            <a:off x="7948386" y="1513980"/>
            <a:ext cx="1313162" cy="430879"/>
          </a:xfrm>
          <a:prstGeom prst="rect">
            <a:avLst/>
          </a:prstGeom>
        </p:spPr>
        <p:txBody>
          <a:bodyPr wrap="none" lIns="91431" tIns="45716" rIns="91431" bIns="45716">
            <a:spAutoFit/>
          </a:bodyPr>
          <a:lstStyle/>
          <a:p>
            <a:r>
              <a:rPr lang="zh-CN" altLang="en-US" sz="2200" b="1">
                <a:solidFill>
                  <a:srgbClr val="202A36"/>
                </a:solidFill>
                <a:latin typeface="微软雅黑" panose="020B0503020204020204" pitchFamily="34" charset="-122"/>
                <a:ea typeface="微软雅黑" panose="020B0503020204020204" pitchFamily="34" charset="-122"/>
              </a:rPr>
              <a:t>添加标题</a:t>
            </a:r>
            <a:endParaRPr lang="en-US" altLang="zh-CN" sz="2200" b="1" dirty="0">
              <a:solidFill>
                <a:srgbClr val="202A36"/>
              </a:solidFill>
              <a:latin typeface="微软雅黑" panose="020B0503020204020204" pitchFamily="34" charset="-122"/>
              <a:ea typeface="微软雅黑" panose="020B0503020204020204" pitchFamily="34" charset="-122"/>
            </a:endParaRPr>
          </a:p>
        </p:txBody>
      </p:sp>
      <p:sp>
        <p:nvSpPr>
          <p:cNvPr id="16" name="矩形 47"/>
          <p:cNvSpPr>
            <a:spLocks noChangeArrowheads="1"/>
          </p:cNvSpPr>
          <p:nvPr/>
        </p:nvSpPr>
        <p:spPr bwMode="auto">
          <a:xfrm>
            <a:off x="7948386" y="1864178"/>
            <a:ext cx="2983316" cy="62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30000"/>
              </a:lnSpc>
              <a:spcBef>
                <a:spcPct val="0"/>
              </a:spcBef>
              <a:buNone/>
            </a:pPr>
            <a:r>
              <a:rPr lang="zh-CN" altLang="en-US" sz="1400">
                <a:solidFill>
                  <a:srgbClr val="202A36"/>
                </a:solidFill>
                <a:sym typeface="微软雅黑" panose="020B0503020204020204" pitchFamily="34" charset="-122"/>
              </a:rPr>
              <a:t>在此录入上述图表的描述说明，在此录入上述图表的描述说明。</a:t>
            </a:r>
            <a:endParaRPr lang="zh-CN" altLang="en-US" sz="1400" dirty="0">
              <a:solidFill>
                <a:srgbClr val="202A36"/>
              </a:solidFill>
              <a:sym typeface="微软雅黑" panose="020B0503020204020204" pitchFamily="34" charset="-122"/>
            </a:endParaRPr>
          </a:p>
        </p:txBody>
      </p:sp>
      <p:sp>
        <p:nvSpPr>
          <p:cNvPr id="17" name="肘形接點 23"/>
          <p:cNvSpPr>
            <a:spLocks noChangeShapeType="1"/>
          </p:cNvSpPr>
          <p:nvPr/>
        </p:nvSpPr>
        <p:spPr bwMode="auto">
          <a:xfrm rot="5400000" flipH="1" flipV="1">
            <a:off x="6677372" y="2591585"/>
            <a:ext cx="458319" cy="1656230"/>
          </a:xfrm>
          <a:custGeom>
            <a:avLst/>
            <a:gdLst>
              <a:gd name="connsiteX0" fmla="*/ 0 w 681038"/>
              <a:gd name="connsiteY0" fmla="*/ 0 h 2268538"/>
              <a:gd name="connsiteX1" fmla="*/ 681038 w 681038"/>
              <a:gd name="connsiteY1" fmla="*/ 0 h 2268538"/>
              <a:gd name="connsiteX2" fmla="*/ 681038 w 681038"/>
              <a:gd name="connsiteY2" fmla="*/ 2268538 h 2268538"/>
              <a:gd name="connsiteX0-1" fmla="*/ 0 w 626447"/>
              <a:gd name="connsiteY0-2" fmla="*/ 0 h 2732562"/>
              <a:gd name="connsiteX1-3" fmla="*/ 626447 w 626447"/>
              <a:gd name="connsiteY1-4" fmla="*/ 464024 h 2732562"/>
              <a:gd name="connsiteX2-5" fmla="*/ 626447 w 626447"/>
              <a:gd name="connsiteY2-6" fmla="*/ 2732562 h 2732562"/>
              <a:gd name="connsiteX0-7" fmla="*/ 0 w 626447"/>
              <a:gd name="connsiteY0-8" fmla="*/ 0 h 2084046"/>
              <a:gd name="connsiteX1-9" fmla="*/ 626447 w 626447"/>
              <a:gd name="connsiteY1-10" fmla="*/ 464024 h 2084046"/>
              <a:gd name="connsiteX2-11" fmla="*/ 626446 w 626447"/>
              <a:gd name="connsiteY2-12" fmla="*/ 2084046 h 2084046"/>
            </a:gdLst>
            <a:ahLst/>
            <a:cxnLst>
              <a:cxn ang="0">
                <a:pos x="connsiteX0-1" y="connsiteY0-2"/>
              </a:cxn>
              <a:cxn ang="0">
                <a:pos x="connsiteX1-3" y="connsiteY1-4"/>
              </a:cxn>
              <a:cxn ang="0">
                <a:pos x="connsiteX2-5" y="connsiteY2-6"/>
              </a:cxn>
            </a:cxnLst>
            <a:rect l="l" t="t" r="r" b="b"/>
            <a:pathLst>
              <a:path w="626447" h="2084046" fill="none">
                <a:moveTo>
                  <a:pt x="0" y="0"/>
                </a:moveTo>
                <a:lnTo>
                  <a:pt x="626447" y="464024"/>
                </a:lnTo>
                <a:cubicBezTo>
                  <a:pt x="626447" y="1220203"/>
                  <a:pt x="626446" y="1327867"/>
                  <a:pt x="626446" y="2084046"/>
                </a:cubicBezTo>
              </a:path>
            </a:pathLst>
          </a:custGeom>
          <a:noFill/>
          <a:ln w="19050" cap="flat" cmpd="sng">
            <a:solidFill>
              <a:srgbClr val="202A36"/>
            </a:solidFill>
            <a:prstDash val="dash"/>
            <a:bevel/>
            <a:headEnd type="oval" w="med" len="med"/>
            <a:tailEnd type="oval" w="med" len="med"/>
          </a:ln>
          <a:extLst>
            <a:ext uri="{909E8E84-426E-40DD-AFC4-6F175D3DCCD1}">
              <a14:hiddenFill xmlns:a14="http://schemas.microsoft.com/office/drawing/2010/main">
                <a:noFill/>
              </a14:hiddenFill>
            </a:ext>
          </a:extLst>
        </p:spPr>
        <p:txBody>
          <a:bodyPr/>
          <a:lstStyle/>
          <a:p>
            <a:endParaRPr lang="zh-CN" altLang="en-US"/>
          </a:p>
        </p:txBody>
      </p:sp>
      <p:sp>
        <p:nvSpPr>
          <p:cNvPr id="18" name="矩形 17"/>
          <p:cNvSpPr/>
          <p:nvPr/>
        </p:nvSpPr>
        <p:spPr>
          <a:xfrm>
            <a:off x="7948386" y="2799521"/>
            <a:ext cx="1313162" cy="430879"/>
          </a:xfrm>
          <a:prstGeom prst="rect">
            <a:avLst/>
          </a:prstGeom>
        </p:spPr>
        <p:txBody>
          <a:bodyPr wrap="none" lIns="91431" tIns="45716" rIns="91431" bIns="45716">
            <a:spAutoFit/>
          </a:bodyPr>
          <a:lstStyle/>
          <a:p>
            <a:r>
              <a:rPr lang="zh-CN" altLang="en-US" sz="2200" b="1">
                <a:solidFill>
                  <a:srgbClr val="202A36"/>
                </a:solidFill>
                <a:latin typeface="微软雅黑" panose="020B0503020204020204" pitchFamily="34" charset="-122"/>
                <a:ea typeface="微软雅黑" panose="020B0503020204020204" pitchFamily="34" charset="-122"/>
              </a:rPr>
              <a:t>添加标题</a:t>
            </a:r>
            <a:endParaRPr lang="en-US" altLang="zh-CN" sz="2200" b="1" dirty="0">
              <a:solidFill>
                <a:srgbClr val="202A36"/>
              </a:solidFill>
              <a:latin typeface="微软雅黑" panose="020B0503020204020204" pitchFamily="34" charset="-122"/>
              <a:ea typeface="微软雅黑" panose="020B0503020204020204" pitchFamily="34" charset="-122"/>
            </a:endParaRPr>
          </a:p>
        </p:txBody>
      </p:sp>
      <p:sp>
        <p:nvSpPr>
          <p:cNvPr id="19" name="矩形 47"/>
          <p:cNvSpPr>
            <a:spLocks noChangeArrowheads="1"/>
          </p:cNvSpPr>
          <p:nvPr/>
        </p:nvSpPr>
        <p:spPr bwMode="auto">
          <a:xfrm>
            <a:off x="7948386" y="3149719"/>
            <a:ext cx="2983316" cy="62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30000"/>
              </a:lnSpc>
              <a:spcBef>
                <a:spcPct val="0"/>
              </a:spcBef>
              <a:buNone/>
            </a:pPr>
            <a:r>
              <a:rPr lang="zh-CN" altLang="en-US" sz="1400">
                <a:solidFill>
                  <a:srgbClr val="202A36"/>
                </a:solidFill>
                <a:sym typeface="微软雅黑" panose="020B0503020204020204" pitchFamily="34" charset="-122"/>
              </a:rPr>
              <a:t>在此录入上述图表的描述说明，在此录入上述图表的综合描述说明。</a:t>
            </a:r>
            <a:endParaRPr lang="zh-CN" altLang="en-US" sz="1400" dirty="0">
              <a:solidFill>
                <a:srgbClr val="202A36"/>
              </a:solidFill>
              <a:sym typeface="微软雅黑" panose="020B0503020204020204" pitchFamily="34" charset="-122"/>
            </a:endParaRPr>
          </a:p>
        </p:txBody>
      </p:sp>
      <p:cxnSp>
        <p:nvCxnSpPr>
          <p:cNvPr id="20" name="直接连接符 19"/>
          <p:cNvCxnSpPr>
            <a:stCxn id="12" idx="6"/>
          </p:cNvCxnSpPr>
          <p:nvPr/>
        </p:nvCxnSpPr>
        <p:spPr>
          <a:xfrm flipV="1">
            <a:off x="6646361" y="4695626"/>
            <a:ext cx="1088286" cy="7822"/>
          </a:xfrm>
          <a:prstGeom prst="line">
            <a:avLst/>
          </a:prstGeom>
          <a:noFill/>
          <a:ln w="19050" cap="flat" cmpd="sng">
            <a:solidFill>
              <a:srgbClr val="202A36"/>
            </a:solidFill>
            <a:prstDash val="dash"/>
            <a:bevel/>
            <a:headEnd type="oval" w="med" len="med"/>
            <a:tailEnd type="oval" w="med" len="med"/>
          </a:ln>
          <a:extLst>
            <a:ext uri="{909E8E84-426E-40DD-AFC4-6F175D3DCCD1}">
              <a14:hiddenFill xmlns:a14="http://schemas.microsoft.com/office/drawing/2010/main">
                <a:noFill/>
              </a14:hiddenFill>
            </a:ext>
          </a:extLst>
        </p:spPr>
      </p:cxnSp>
      <p:cxnSp>
        <p:nvCxnSpPr>
          <p:cNvPr id="21" name="直接连接符 20"/>
          <p:cNvCxnSpPr/>
          <p:nvPr/>
        </p:nvCxnSpPr>
        <p:spPr>
          <a:xfrm flipV="1">
            <a:off x="7203340" y="5654172"/>
            <a:ext cx="531307" cy="1"/>
          </a:xfrm>
          <a:prstGeom prst="line">
            <a:avLst/>
          </a:prstGeom>
          <a:noFill/>
          <a:ln w="19050" cap="flat" cmpd="sng">
            <a:solidFill>
              <a:srgbClr val="202A36"/>
            </a:solidFill>
            <a:prstDash val="dash"/>
            <a:bevel/>
            <a:headEnd type="oval" w="med" len="med"/>
            <a:tailEnd type="oval" w="med" len="med"/>
          </a:ln>
          <a:extLst>
            <a:ext uri="{909E8E84-426E-40DD-AFC4-6F175D3DCCD1}">
              <a14:hiddenFill xmlns:a14="http://schemas.microsoft.com/office/drawing/2010/main">
                <a:noFill/>
              </a14:hiddenFill>
            </a:ext>
          </a:extLst>
        </p:spPr>
      </p:cxnSp>
      <p:sp>
        <p:nvSpPr>
          <p:cNvPr id="22" name="矩形 21"/>
          <p:cNvSpPr/>
          <p:nvPr/>
        </p:nvSpPr>
        <p:spPr>
          <a:xfrm>
            <a:off x="7948386" y="4139604"/>
            <a:ext cx="1313162" cy="430879"/>
          </a:xfrm>
          <a:prstGeom prst="rect">
            <a:avLst/>
          </a:prstGeom>
        </p:spPr>
        <p:txBody>
          <a:bodyPr wrap="none" lIns="91431" tIns="45716" rIns="91431" bIns="45716">
            <a:spAutoFit/>
          </a:bodyPr>
          <a:lstStyle/>
          <a:p>
            <a:r>
              <a:rPr lang="zh-CN" altLang="en-US" sz="2200" b="1">
                <a:solidFill>
                  <a:srgbClr val="202A36"/>
                </a:solidFill>
                <a:latin typeface="微软雅黑" panose="020B0503020204020204" pitchFamily="34" charset="-122"/>
                <a:ea typeface="微软雅黑" panose="020B0503020204020204" pitchFamily="34" charset="-122"/>
              </a:rPr>
              <a:t>添加标题</a:t>
            </a:r>
            <a:endParaRPr lang="en-US" altLang="zh-CN" sz="2200" b="1" dirty="0">
              <a:solidFill>
                <a:srgbClr val="202A36"/>
              </a:solidFill>
              <a:latin typeface="微软雅黑" panose="020B0503020204020204" pitchFamily="34" charset="-122"/>
              <a:ea typeface="微软雅黑" panose="020B0503020204020204" pitchFamily="34" charset="-122"/>
            </a:endParaRPr>
          </a:p>
        </p:txBody>
      </p:sp>
      <p:sp>
        <p:nvSpPr>
          <p:cNvPr id="23" name="矩形 47"/>
          <p:cNvSpPr>
            <a:spLocks noChangeArrowheads="1"/>
          </p:cNvSpPr>
          <p:nvPr/>
        </p:nvSpPr>
        <p:spPr bwMode="auto">
          <a:xfrm>
            <a:off x="7948386" y="4489802"/>
            <a:ext cx="2983316" cy="62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30000"/>
              </a:lnSpc>
              <a:spcBef>
                <a:spcPct val="0"/>
              </a:spcBef>
              <a:buNone/>
            </a:pPr>
            <a:r>
              <a:rPr lang="zh-CN" altLang="en-US" sz="1400">
                <a:solidFill>
                  <a:srgbClr val="202A36"/>
                </a:solidFill>
                <a:sym typeface="微软雅黑" panose="020B0503020204020204" pitchFamily="34" charset="-122"/>
              </a:rPr>
              <a:t>在此录入上述图表的描述说明，在此录入上述图表的描述说明。</a:t>
            </a:r>
            <a:endParaRPr lang="zh-CN" altLang="en-US" sz="1400" dirty="0">
              <a:solidFill>
                <a:srgbClr val="202A36"/>
              </a:solidFill>
              <a:sym typeface="微软雅黑" panose="020B0503020204020204" pitchFamily="34" charset="-122"/>
            </a:endParaRPr>
          </a:p>
        </p:txBody>
      </p:sp>
      <p:sp>
        <p:nvSpPr>
          <p:cNvPr id="24" name="矩形 23"/>
          <p:cNvSpPr/>
          <p:nvPr/>
        </p:nvSpPr>
        <p:spPr>
          <a:xfrm>
            <a:off x="7948386" y="5479737"/>
            <a:ext cx="1313162" cy="430879"/>
          </a:xfrm>
          <a:prstGeom prst="rect">
            <a:avLst/>
          </a:prstGeom>
        </p:spPr>
        <p:txBody>
          <a:bodyPr wrap="none" lIns="91431" tIns="45716" rIns="91431" bIns="45716">
            <a:spAutoFit/>
          </a:bodyPr>
          <a:lstStyle/>
          <a:p>
            <a:r>
              <a:rPr lang="zh-CN" altLang="en-US" sz="2200" b="1">
                <a:solidFill>
                  <a:srgbClr val="202A36"/>
                </a:solidFill>
                <a:latin typeface="微软雅黑" panose="020B0503020204020204" pitchFamily="34" charset="-122"/>
                <a:ea typeface="微软雅黑" panose="020B0503020204020204" pitchFamily="34" charset="-122"/>
              </a:rPr>
              <a:t>添加标题</a:t>
            </a:r>
            <a:endParaRPr lang="en-US" altLang="zh-CN" sz="2200" b="1" dirty="0">
              <a:solidFill>
                <a:srgbClr val="202A36"/>
              </a:solidFill>
              <a:latin typeface="微软雅黑" panose="020B0503020204020204" pitchFamily="34" charset="-122"/>
              <a:ea typeface="微软雅黑" panose="020B0503020204020204" pitchFamily="34" charset="-122"/>
            </a:endParaRPr>
          </a:p>
        </p:txBody>
      </p:sp>
      <p:sp>
        <p:nvSpPr>
          <p:cNvPr id="25" name="矩形 47"/>
          <p:cNvSpPr>
            <a:spLocks noChangeArrowheads="1"/>
          </p:cNvSpPr>
          <p:nvPr/>
        </p:nvSpPr>
        <p:spPr bwMode="auto">
          <a:xfrm>
            <a:off x="7948386" y="5829935"/>
            <a:ext cx="2983316" cy="62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30000"/>
              </a:lnSpc>
              <a:spcBef>
                <a:spcPct val="0"/>
              </a:spcBef>
              <a:buNone/>
            </a:pPr>
            <a:r>
              <a:rPr lang="zh-CN" altLang="en-US" sz="1400">
                <a:solidFill>
                  <a:srgbClr val="202A36"/>
                </a:solidFill>
                <a:sym typeface="微软雅黑" panose="020B0503020204020204" pitchFamily="34" charset="-122"/>
              </a:rPr>
              <a:t>在此录入上述图表的描述说明，在此录入上述图表的综合描述说明。</a:t>
            </a:r>
            <a:endParaRPr lang="zh-CN" altLang="en-US" sz="1400" dirty="0">
              <a:solidFill>
                <a:srgbClr val="202A36"/>
              </a:solidFill>
              <a:sym typeface="微软雅黑" panose="020B0503020204020204" pitchFamily="34" charset="-122"/>
            </a:endParaRPr>
          </a:p>
        </p:txBody>
      </p:sp>
      <p:sp>
        <p:nvSpPr>
          <p:cNvPr id="28" name="矩形 3"/>
          <p:cNvSpPr>
            <a:spLocks noChangeArrowheads="1"/>
          </p:cNvSpPr>
          <p:nvPr/>
        </p:nvSpPr>
        <p:spPr bwMode="auto">
          <a:xfrm>
            <a:off x="2177142" y="515424"/>
            <a:ext cx="1691471" cy="543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spcBef>
                <a:spcPct val="0"/>
              </a:spcBef>
              <a:buNone/>
            </a:pPr>
            <a:r>
              <a:rPr lang="zh-CN" altLang="en-US" sz="2935" b="1">
                <a:solidFill>
                  <a:srgbClr val="202A36"/>
                </a:solidFill>
                <a:latin typeface="Arial" panose="020B0604020202020204" pitchFamily="34" charset="0"/>
                <a:cs typeface="Arial" panose="020B0604020202020204" pitchFamily="34" charset="0"/>
              </a:rPr>
              <a:t>实践难点</a:t>
            </a:r>
            <a:endParaRPr lang="zh-CN" altLang="en-US" sz="2935" b="1" dirty="0">
              <a:solidFill>
                <a:srgbClr val="202A36"/>
              </a:solidFill>
              <a:latin typeface="Arial" panose="020B0604020202020204" pitchFamily="34" charset="0"/>
              <a:cs typeface="Arial" panose="020B0604020202020204" pitchFamily="34" charset="0"/>
            </a:endParaRPr>
          </a:p>
        </p:txBody>
      </p:sp>
      <p:sp>
        <p:nvSpPr>
          <p:cNvPr id="33" name="文本框 32"/>
          <p:cNvSpPr txBox="1"/>
          <p:nvPr/>
        </p:nvSpPr>
        <p:spPr>
          <a:xfrm>
            <a:off x="3979290" y="1686822"/>
            <a:ext cx="938077" cy="54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defPPr>
              <a:defRPr lang="zh-CN"/>
            </a:defPPr>
            <a:lvl1pPr>
              <a:spcBef>
                <a:spcPct val="0"/>
              </a:spcBef>
              <a:buFont typeface="Arial" panose="020B0604020202020204" pitchFamily="34" charset="0"/>
              <a:buNone/>
              <a:defRPr sz="2935" b="1">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defRPr>
            </a:lvl1pPr>
            <a:lvl2pPr marL="742950" indent="-285750">
              <a:spcBef>
                <a:spcPct val="20000"/>
              </a:spcBef>
              <a:buFont typeface="Arial" panose="020B0604020202020204" pitchFamily="34" charset="0"/>
              <a:buChar char="–"/>
              <a:defRPr sz="2800">
                <a:latin typeface="微软雅黑" panose="020B0503020204020204" pitchFamily="34" charset="-122"/>
                <a:ea typeface="微软雅黑" panose="020B0503020204020204" pitchFamily="34" charset="-122"/>
              </a:defRPr>
            </a:lvl2pPr>
            <a:lvl3pPr marL="1143000" indent="-228600">
              <a:spcBef>
                <a:spcPct val="20000"/>
              </a:spcBef>
              <a:buFont typeface="Arial" panose="020B0604020202020204" pitchFamily="34" charset="0"/>
              <a:buChar char="•"/>
              <a:defRPr sz="2400">
                <a:latin typeface="微软雅黑" panose="020B0503020204020204" pitchFamily="34" charset="-122"/>
                <a:ea typeface="微软雅黑" panose="020B0503020204020204" pitchFamily="34" charset="-122"/>
              </a:defRPr>
            </a:lvl3pPr>
            <a:lvl4pPr marL="1600200" indent="-228600">
              <a:spcBef>
                <a:spcPct val="20000"/>
              </a:spcBef>
              <a:buFont typeface="Arial" panose="020B0604020202020204" pitchFamily="34" charset="0"/>
              <a:buChar char="–"/>
              <a:defRPr sz="2000">
                <a:latin typeface="微软雅黑" panose="020B0503020204020204" pitchFamily="34" charset="-122"/>
                <a:ea typeface="微软雅黑" panose="020B0503020204020204" pitchFamily="34" charset="-122"/>
              </a:defRPr>
            </a:lvl4pPr>
            <a:lvl5pPr marL="2057400" indent="-228600">
              <a:spcBef>
                <a:spcPct val="20000"/>
              </a:spcBef>
              <a:buFont typeface="Arial" panose="020B0604020202020204" pitchFamily="34" charset="0"/>
              <a:buChar char="»"/>
              <a:defRPr sz="2000">
                <a:latin typeface="微软雅黑" panose="020B0503020204020204" pitchFamily="34" charset="-122"/>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latin typeface="微软雅黑" panose="020B0503020204020204" pitchFamily="34" charset="-122"/>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latin typeface="微软雅黑" panose="020B0503020204020204" pitchFamily="34" charset="-122"/>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latin typeface="微软雅黑" panose="020B0503020204020204" pitchFamily="34" charset="-122"/>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latin typeface="微软雅黑" panose="020B0503020204020204" pitchFamily="34" charset="-122"/>
                <a:ea typeface="微软雅黑" panose="020B0503020204020204" pitchFamily="34" charset="-122"/>
              </a:defRPr>
            </a:lvl9pPr>
          </a:lstStyle>
          <a:p>
            <a:r>
              <a:rPr lang="zh-CN" altLang="en-US">
                <a:solidFill>
                  <a:srgbClr val="202A36"/>
                </a:solidFill>
              </a:rPr>
              <a:t>难点</a:t>
            </a:r>
            <a:endParaRPr lang="zh-CN" altLang="en-US" dirty="0">
              <a:solidFill>
                <a:srgbClr val="202A36"/>
              </a:solidFill>
            </a:endParaRPr>
          </a:p>
        </p:txBody>
      </p:sp>
      <p:sp>
        <p:nvSpPr>
          <p:cNvPr id="29" name="矩形 28"/>
          <p:cNvSpPr/>
          <p:nvPr/>
        </p:nvSpPr>
        <p:spPr>
          <a:xfrm>
            <a:off x="1" y="6648450"/>
            <a:ext cx="12191999" cy="20955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4000" advClick="0" advTm="3000">
        <p14:vortex dir="r"/>
      </p:transition>
    </mc:Choice>
    <mc:Fallback>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childTnLst>
                          </p:cTn>
                        </p:par>
                        <p:par>
                          <p:cTn id="8" fill="hold">
                            <p:stCondLst>
                              <p:cond delay="500"/>
                            </p:stCondLst>
                            <p:childTnLst>
                              <p:par>
                                <p:cTn id="9" presetID="45" presetClass="entr" presetSubtype="0" fill="hold" grpId="0" nodeType="after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fade">
                                      <p:cBhvr>
                                        <p:cTn id="11" dur="1000"/>
                                        <p:tgtEl>
                                          <p:spTgt spid="33"/>
                                        </p:tgtEl>
                                      </p:cBhvr>
                                    </p:animEffect>
                                    <p:anim calcmode="lin" valueType="num">
                                      <p:cBhvr>
                                        <p:cTn id="12" dur="1000" fill="hold"/>
                                        <p:tgtEl>
                                          <p:spTgt spid="33"/>
                                        </p:tgtEl>
                                        <p:attrNameLst>
                                          <p:attrName>ppt_w</p:attrName>
                                        </p:attrNameLst>
                                      </p:cBhvr>
                                      <p:tavLst>
                                        <p:tav tm="0" fmla="#ppt_w*sin(2.5*pi*$)">
                                          <p:val>
                                            <p:fltVal val="0"/>
                                          </p:val>
                                        </p:tav>
                                        <p:tav tm="100000">
                                          <p:val>
                                            <p:fltVal val="1"/>
                                          </p:val>
                                        </p:tav>
                                      </p:tavLst>
                                    </p:anim>
                                    <p:anim calcmode="lin" valueType="num">
                                      <p:cBhvr>
                                        <p:cTn id="13" dur="1000" fill="hold"/>
                                        <p:tgtEl>
                                          <p:spTgt spid="33"/>
                                        </p:tgtEl>
                                        <p:attrNameLst>
                                          <p:attrName>ppt_h</p:attrName>
                                        </p:attrNameLst>
                                      </p:cBhvr>
                                      <p:tavLst>
                                        <p:tav tm="0">
                                          <p:val>
                                            <p:strVal val="#ppt_h"/>
                                          </p:val>
                                        </p:tav>
                                        <p:tav tm="100000">
                                          <p:val>
                                            <p:strVal val="#ppt_h"/>
                                          </p:val>
                                        </p:tav>
                                      </p:tavLst>
                                    </p:anim>
                                  </p:childTnLst>
                                </p:cTn>
                              </p:par>
                            </p:childTnLst>
                          </p:cTn>
                        </p:par>
                        <p:par>
                          <p:cTn id="14" fill="hold">
                            <p:stCondLst>
                              <p:cond delay="1500"/>
                            </p:stCondLst>
                            <p:childTnLst>
                              <p:par>
                                <p:cTn id="15" presetID="12" presetClass="entr" presetSubtype="1"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300"/>
                                        <p:tgtEl>
                                          <p:spTgt spid="2"/>
                                        </p:tgtEl>
                                        <p:attrNameLst>
                                          <p:attrName>ppt_y</p:attrName>
                                        </p:attrNameLst>
                                      </p:cBhvr>
                                      <p:tavLst>
                                        <p:tav tm="0">
                                          <p:val>
                                            <p:strVal val="#ppt_y-#ppt_h*1.125000"/>
                                          </p:val>
                                        </p:tav>
                                        <p:tav tm="100000">
                                          <p:val>
                                            <p:strVal val="#ppt_y"/>
                                          </p:val>
                                        </p:tav>
                                      </p:tavLst>
                                    </p:anim>
                                    <p:animEffect transition="in" filter="wipe(down)">
                                      <p:cBhvr>
                                        <p:cTn id="18" dur="300"/>
                                        <p:tgtEl>
                                          <p:spTgt spid="2"/>
                                        </p:tgtEl>
                                      </p:cBhvr>
                                    </p:animEffect>
                                  </p:childTnLst>
                                </p:cTn>
                              </p:par>
                              <p:par>
                                <p:cTn id="19" presetID="12" presetClass="entr" presetSubtype="1"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300"/>
                                        <p:tgtEl>
                                          <p:spTgt spid="9"/>
                                        </p:tgtEl>
                                        <p:attrNameLst>
                                          <p:attrName>ppt_y</p:attrName>
                                        </p:attrNameLst>
                                      </p:cBhvr>
                                      <p:tavLst>
                                        <p:tav tm="0">
                                          <p:val>
                                            <p:strVal val="#ppt_y-#ppt_h*1.125000"/>
                                          </p:val>
                                        </p:tav>
                                        <p:tav tm="100000">
                                          <p:val>
                                            <p:strVal val="#ppt_y"/>
                                          </p:val>
                                        </p:tav>
                                      </p:tavLst>
                                    </p:anim>
                                    <p:animEffect transition="in" filter="wipe(down)">
                                      <p:cBhvr>
                                        <p:cTn id="22" dur="300"/>
                                        <p:tgtEl>
                                          <p:spTgt spid="9"/>
                                        </p:tgtEl>
                                      </p:cBhvr>
                                    </p:animEffect>
                                  </p:childTnLst>
                                </p:cTn>
                              </p:par>
                            </p:childTnLst>
                          </p:cTn>
                        </p:par>
                        <p:par>
                          <p:cTn id="23" fill="hold">
                            <p:stCondLst>
                              <p:cond delay="2000"/>
                            </p:stCondLst>
                            <p:childTnLst>
                              <p:par>
                                <p:cTn id="24" presetID="12" presetClass="entr" presetSubtype="1" fill="hold" grpId="0" nodeType="after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additive="base">
                                        <p:cTn id="26" dur="300"/>
                                        <p:tgtEl>
                                          <p:spTgt spid="3"/>
                                        </p:tgtEl>
                                        <p:attrNameLst>
                                          <p:attrName>ppt_y</p:attrName>
                                        </p:attrNameLst>
                                      </p:cBhvr>
                                      <p:tavLst>
                                        <p:tav tm="0">
                                          <p:val>
                                            <p:strVal val="#ppt_y-#ppt_h*1.125000"/>
                                          </p:val>
                                        </p:tav>
                                        <p:tav tm="100000">
                                          <p:val>
                                            <p:strVal val="#ppt_y"/>
                                          </p:val>
                                        </p:tav>
                                      </p:tavLst>
                                    </p:anim>
                                    <p:animEffect transition="in" filter="wipe(down)">
                                      <p:cBhvr>
                                        <p:cTn id="27" dur="300"/>
                                        <p:tgtEl>
                                          <p:spTgt spid="3"/>
                                        </p:tgtEl>
                                      </p:cBhvr>
                                    </p:animEffect>
                                  </p:childTnLst>
                                </p:cTn>
                              </p:par>
                              <p:par>
                                <p:cTn id="28" presetID="12" presetClass="entr" presetSubtype="1"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additive="base">
                                        <p:cTn id="30" dur="300"/>
                                        <p:tgtEl>
                                          <p:spTgt spid="8"/>
                                        </p:tgtEl>
                                        <p:attrNameLst>
                                          <p:attrName>ppt_y</p:attrName>
                                        </p:attrNameLst>
                                      </p:cBhvr>
                                      <p:tavLst>
                                        <p:tav tm="0">
                                          <p:val>
                                            <p:strVal val="#ppt_y-#ppt_h*1.125000"/>
                                          </p:val>
                                        </p:tav>
                                        <p:tav tm="100000">
                                          <p:val>
                                            <p:strVal val="#ppt_y"/>
                                          </p:val>
                                        </p:tav>
                                      </p:tavLst>
                                    </p:anim>
                                    <p:animEffect transition="in" filter="wipe(down)">
                                      <p:cBhvr>
                                        <p:cTn id="31" dur="300"/>
                                        <p:tgtEl>
                                          <p:spTgt spid="8"/>
                                        </p:tgtEl>
                                      </p:cBhvr>
                                    </p:animEffect>
                                  </p:childTnLst>
                                </p:cTn>
                              </p:par>
                            </p:childTnLst>
                          </p:cTn>
                        </p:par>
                        <p:par>
                          <p:cTn id="32" fill="hold">
                            <p:stCondLst>
                              <p:cond delay="2500"/>
                            </p:stCondLst>
                            <p:childTnLst>
                              <p:par>
                                <p:cTn id="33" presetID="12" presetClass="entr" presetSubtype="1" fill="hold" grpId="0" nodeType="afterEffect">
                                  <p:stCondLst>
                                    <p:cond delay="0"/>
                                  </p:stCondLst>
                                  <p:childTnLst>
                                    <p:set>
                                      <p:cBhvr>
                                        <p:cTn id="34" dur="1" fill="hold">
                                          <p:stCondLst>
                                            <p:cond delay="0"/>
                                          </p:stCondLst>
                                        </p:cTn>
                                        <p:tgtEl>
                                          <p:spTgt spid="4"/>
                                        </p:tgtEl>
                                        <p:attrNameLst>
                                          <p:attrName>style.visibility</p:attrName>
                                        </p:attrNameLst>
                                      </p:cBhvr>
                                      <p:to>
                                        <p:strVal val="visible"/>
                                      </p:to>
                                    </p:set>
                                    <p:anim calcmode="lin" valueType="num">
                                      <p:cBhvr additive="base">
                                        <p:cTn id="35" dur="300"/>
                                        <p:tgtEl>
                                          <p:spTgt spid="4"/>
                                        </p:tgtEl>
                                        <p:attrNameLst>
                                          <p:attrName>ppt_y</p:attrName>
                                        </p:attrNameLst>
                                      </p:cBhvr>
                                      <p:tavLst>
                                        <p:tav tm="0">
                                          <p:val>
                                            <p:strVal val="#ppt_y-#ppt_h*1.125000"/>
                                          </p:val>
                                        </p:tav>
                                        <p:tav tm="100000">
                                          <p:val>
                                            <p:strVal val="#ppt_y"/>
                                          </p:val>
                                        </p:tav>
                                      </p:tavLst>
                                    </p:anim>
                                    <p:animEffect transition="in" filter="wipe(down)">
                                      <p:cBhvr>
                                        <p:cTn id="36" dur="300"/>
                                        <p:tgtEl>
                                          <p:spTgt spid="4"/>
                                        </p:tgtEl>
                                      </p:cBhvr>
                                    </p:animEffect>
                                  </p:childTnLst>
                                </p:cTn>
                              </p:par>
                              <p:par>
                                <p:cTn id="37" presetID="12" presetClass="entr" presetSubtype="1" fill="hold" grpId="0" nodeType="withEffect">
                                  <p:stCondLst>
                                    <p:cond delay="0"/>
                                  </p:stCondLst>
                                  <p:childTnLst>
                                    <p:set>
                                      <p:cBhvr>
                                        <p:cTn id="38" dur="1" fill="hold">
                                          <p:stCondLst>
                                            <p:cond delay="0"/>
                                          </p:stCondLst>
                                        </p:cTn>
                                        <p:tgtEl>
                                          <p:spTgt spid="7"/>
                                        </p:tgtEl>
                                        <p:attrNameLst>
                                          <p:attrName>style.visibility</p:attrName>
                                        </p:attrNameLst>
                                      </p:cBhvr>
                                      <p:to>
                                        <p:strVal val="visible"/>
                                      </p:to>
                                    </p:set>
                                    <p:anim calcmode="lin" valueType="num">
                                      <p:cBhvr additive="base">
                                        <p:cTn id="39" dur="300"/>
                                        <p:tgtEl>
                                          <p:spTgt spid="7"/>
                                        </p:tgtEl>
                                        <p:attrNameLst>
                                          <p:attrName>ppt_y</p:attrName>
                                        </p:attrNameLst>
                                      </p:cBhvr>
                                      <p:tavLst>
                                        <p:tav tm="0">
                                          <p:val>
                                            <p:strVal val="#ppt_y-#ppt_h*1.125000"/>
                                          </p:val>
                                        </p:tav>
                                        <p:tav tm="100000">
                                          <p:val>
                                            <p:strVal val="#ppt_y"/>
                                          </p:val>
                                        </p:tav>
                                      </p:tavLst>
                                    </p:anim>
                                    <p:animEffect transition="in" filter="wipe(down)">
                                      <p:cBhvr>
                                        <p:cTn id="40" dur="300"/>
                                        <p:tgtEl>
                                          <p:spTgt spid="7"/>
                                        </p:tgtEl>
                                      </p:cBhvr>
                                    </p:animEffect>
                                  </p:childTnLst>
                                </p:cTn>
                              </p:par>
                            </p:childTnLst>
                          </p:cTn>
                        </p:par>
                        <p:par>
                          <p:cTn id="41" fill="hold">
                            <p:stCondLst>
                              <p:cond delay="3000"/>
                            </p:stCondLst>
                            <p:childTnLst>
                              <p:par>
                                <p:cTn id="42" presetID="12" presetClass="entr" presetSubtype="1" fill="hold" grpId="0" nodeType="afterEffect">
                                  <p:stCondLst>
                                    <p:cond delay="0"/>
                                  </p:stCondLst>
                                  <p:childTnLst>
                                    <p:set>
                                      <p:cBhvr>
                                        <p:cTn id="43" dur="1" fill="hold">
                                          <p:stCondLst>
                                            <p:cond delay="0"/>
                                          </p:stCondLst>
                                        </p:cTn>
                                        <p:tgtEl>
                                          <p:spTgt spid="5"/>
                                        </p:tgtEl>
                                        <p:attrNameLst>
                                          <p:attrName>style.visibility</p:attrName>
                                        </p:attrNameLst>
                                      </p:cBhvr>
                                      <p:to>
                                        <p:strVal val="visible"/>
                                      </p:to>
                                    </p:set>
                                    <p:anim calcmode="lin" valueType="num">
                                      <p:cBhvr additive="base">
                                        <p:cTn id="44" dur="300"/>
                                        <p:tgtEl>
                                          <p:spTgt spid="5"/>
                                        </p:tgtEl>
                                        <p:attrNameLst>
                                          <p:attrName>ppt_y</p:attrName>
                                        </p:attrNameLst>
                                      </p:cBhvr>
                                      <p:tavLst>
                                        <p:tav tm="0">
                                          <p:val>
                                            <p:strVal val="#ppt_y-#ppt_h*1.125000"/>
                                          </p:val>
                                        </p:tav>
                                        <p:tav tm="100000">
                                          <p:val>
                                            <p:strVal val="#ppt_y"/>
                                          </p:val>
                                        </p:tav>
                                      </p:tavLst>
                                    </p:anim>
                                    <p:animEffect transition="in" filter="wipe(down)">
                                      <p:cBhvr>
                                        <p:cTn id="45" dur="300"/>
                                        <p:tgtEl>
                                          <p:spTgt spid="5"/>
                                        </p:tgtEl>
                                      </p:cBhvr>
                                    </p:animEffect>
                                  </p:childTnLst>
                                </p:cTn>
                              </p:par>
                              <p:par>
                                <p:cTn id="46" presetID="12" presetClass="entr" presetSubtype="1" fill="hold" grpId="0" nodeType="withEffect">
                                  <p:stCondLst>
                                    <p:cond delay="0"/>
                                  </p:stCondLst>
                                  <p:childTnLst>
                                    <p:set>
                                      <p:cBhvr>
                                        <p:cTn id="47" dur="1" fill="hold">
                                          <p:stCondLst>
                                            <p:cond delay="0"/>
                                          </p:stCondLst>
                                        </p:cTn>
                                        <p:tgtEl>
                                          <p:spTgt spid="6"/>
                                        </p:tgtEl>
                                        <p:attrNameLst>
                                          <p:attrName>style.visibility</p:attrName>
                                        </p:attrNameLst>
                                      </p:cBhvr>
                                      <p:to>
                                        <p:strVal val="visible"/>
                                      </p:to>
                                    </p:set>
                                    <p:anim calcmode="lin" valueType="num">
                                      <p:cBhvr additive="base">
                                        <p:cTn id="48" dur="300"/>
                                        <p:tgtEl>
                                          <p:spTgt spid="6"/>
                                        </p:tgtEl>
                                        <p:attrNameLst>
                                          <p:attrName>ppt_y</p:attrName>
                                        </p:attrNameLst>
                                      </p:cBhvr>
                                      <p:tavLst>
                                        <p:tav tm="0">
                                          <p:val>
                                            <p:strVal val="#ppt_y-#ppt_h*1.125000"/>
                                          </p:val>
                                        </p:tav>
                                        <p:tav tm="100000">
                                          <p:val>
                                            <p:strVal val="#ppt_y"/>
                                          </p:val>
                                        </p:tav>
                                      </p:tavLst>
                                    </p:anim>
                                    <p:animEffect transition="in" filter="wipe(down)">
                                      <p:cBhvr>
                                        <p:cTn id="49" dur="300"/>
                                        <p:tgtEl>
                                          <p:spTgt spid="6"/>
                                        </p:tgtEl>
                                      </p:cBhvr>
                                    </p:animEffect>
                                  </p:childTnLst>
                                </p:cTn>
                              </p:par>
                            </p:childTnLst>
                          </p:cTn>
                        </p:par>
                        <p:par>
                          <p:cTn id="50" fill="hold">
                            <p:stCondLst>
                              <p:cond delay="3500"/>
                            </p:stCondLst>
                            <p:childTnLst>
                              <p:par>
                                <p:cTn id="51" presetID="2" presetClass="entr" presetSubtype="4" fill="hold" grpId="0" nodeType="afterEffect">
                                  <p:stCondLst>
                                    <p:cond delay="250"/>
                                  </p:stCondLst>
                                  <p:childTnLst>
                                    <p:set>
                                      <p:cBhvr>
                                        <p:cTn id="52" dur="1" fill="hold">
                                          <p:stCondLst>
                                            <p:cond delay="0"/>
                                          </p:stCondLst>
                                        </p:cTn>
                                        <p:tgtEl>
                                          <p:spTgt spid="13"/>
                                        </p:tgtEl>
                                        <p:attrNameLst>
                                          <p:attrName>style.visibility</p:attrName>
                                        </p:attrNameLst>
                                      </p:cBhvr>
                                      <p:to>
                                        <p:strVal val="visible"/>
                                      </p:to>
                                    </p:set>
                                    <p:anim calcmode="lin" valueType="num">
                                      <p:cBhvr additive="base">
                                        <p:cTn id="53" dur="250" fill="hold"/>
                                        <p:tgtEl>
                                          <p:spTgt spid="13"/>
                                        </p:tgtEl>
                                        <p:attrNameLst>
                                          <p:attrName>ppt_x</p:attrName>
                                        </p:attrNameLst>
                                      </p:cBhvr>
                                      <p:tavLst>
                                        <p:tav tm="0">
                                          <p:val>
                                            <p:strVal val="#ppt_x"/>
                                          </p:val>
                                        </p:tav>
                                        <p:tav tm="100000">
                                          <p:val>
                                            <p:strVal val="#ppt_x"/>
                                          </p:val>
                                        </p:tav>
                                      </p:tavLst>
                                    </p:anim>
                                    <p:anim calcmode="lin" valueType="num">
                                      <p:cBhvr additive="base">
                                        <p:cTn id="54" dur="250" fill="hold"/>
                                        <p:tgtEl>
                                          <p:spTgt spid="13"/>
                                        </p:tgtEl>
                                        <p:attrNameLst>
                                          <p:attrName>ppt_y</p:attrName>
                                        </p:attrNameLst>
                                      </p:cBhvr>
                                      <p:tavLst>
                                        <p:tav tm="0">
                                          <p:val>
                                            <p:strVal val="1+#ppt_h/2"/>
                                          </p:val>
                                        </p:tav>
                                        <p:tav tm="100000">
                                          <p:val>
                                            <p:strVal val="#ppt_y"/>
                                          </p:val>
                                        </p:tav>
                                      </p:tavLst>
                                    </p:anim>
                                  </p:childTnLst>
                                </p:cTn>
                              </p:par>
                            </p:childTnLst>
                          </p:cTn>
                        </p:par>
                        <p:par>
                          <p:cTn id="55" fill="hold">
                            <p:stCondLst>
                              <p:cond delay="4250"/>
                            </p:stCondLst>
                            <p:childTnLst>
                              <p:par>
                                <p:cTn id="56" presetID="2" presetClass="entr" presetSubtype="4" fill="hold" grpId="0" nodeType="afterEffect">
                                  <p:stCondLst>
                                    <p:cond delay="0"/>
                                  </p:stCondLst>
                                  <p:childTnLst>
                                    <p:set>
                                      <p:cBhvr>
                                        <p:cTn id="57" dur="1" fill="hold">
                                          <p:stCondLst>
                                            <p:cond delay="0"/>
                                          </p:stCondLst>
                                        </p:cTn>
                                        <p:tgtEl>
                                          <p:spTgt spid="12"/>
                                        </p:tgtEl>
                                        <p:attrNameLst>
                                          <p:attrName>style.visibility</p:attrName>
                                        </p:attrNameLst>
                                      </p:cBhvr>
                                      <p:to>
                                        <p:strVal val="visible"/>
                                      </p:to>
                                    </p:set>
                                    <p:anim calcmode="lin" valueType="num">
                                      <p:cBhvr additive="base">
                                        <p:cTn id="58" dur="250" fill="hold"/>
                                        <p:tgtEl>
                                          <p:spTgt spid="12"/>
                                        </p:tgtEl>
                                        <p:attrNameLst>
                                          <p:attrName>ppt_x</p:attrName>
                                        </p:attrNameLst>
                                      </p:cBhvr>
                                      <p:tavLst>
                                        <p:tav tm="0">
                                          <p:val>
                                            <p:strVal val="#ppt_x"/>
                                          </p:val>
                                        </p:tav>
                                        <p:tav tm="100000">
                                          <p:val>
                                            <p:strVal val="#ppt_x"/>
                                          </p:val>
                                        </p:tav>
                                      </p:tavLst>
                                    </p:anim>
                                    <p:anim calcmode="lin" valueType="num">
                                      <p:cBhvr additive="base">
                                        <p:cTn id="59" dur="250" fill="hold"/>
                                        <p:tgtEl>
                                          <p:spTgt spid="12"/>
                                        </p:tgtEl>
                                        <p:attrNameLst>
                                          <p:attrName>ppt_y</p:attrName>
                                        </p:attrNameLst>
                                      </p:cBhvr>
                                      <p:tavLst>
                                        <p:tav tm="0">
                                          <p:val>
                                            <p:strVal val="1+#ppt_h/2"/>
                                          </p:val>
                                        </p:tav>
                                        <p:tav tm="100000">
                                          <p:val>
                                            <p:strVal val="#ppt_y"/>
                                          </p:val>
                                        </p:tav>
                                      </p:tavLst>
                                    </p:anim>
                                  </p:childTnLst>
                                </p:cTn>
                              </p:par>
                            </p:childTnLst>
                          </p:cTn>
                        </p:par>
                        <p:par>
                          <p:cTn id="60" fill="hold">
                            <p:stCondLst>
                              <p:cond delay="4750"/>
                            </p:stCondLst>
                            <p:childTnLst>
                              <p:par>
                                <p:cTn id="61" presetID="2" presetClass="entr" presetSubtype="4" fill="hold" grpId="0" nodeType="afterEffect">
                                  <p:stCondLst>
                                    <p:cond delay="0"/>
                                  </p:stCondLst>
                                  <p:childTnLst>
                                    <p:set>
                                      <p:cBhvr>
                                        <p:cTn id="62" dur="1" fill="hold">
                                          <p:stCondLst>
                                            <p:cond delay="0"/>
                                          </p:stCondLst>
                                        </p:cTn>
                                        <p:tgtEl>
                                          <p:spTgt spid="11"/>
                                        </p:tgtEl>
                                        <p:attrNameLst>
                                          <p:attrName>style.visibility</p:attrName>
                                        </p:attrNameLst>
                                      </p:cBhvr>
                                      <p:to>
                                        <p:strVal val="visible"/>
                                      </p:to>
                                    </p:set>
                                    <p:anim calcmode="lin" valueType="num">
                                      <p:cBhvr additive="base">
                                        <p:cTn id="63" dur="250" fill="hold"/>
                                        <p:tgtEl>
                                          <p:spTgt spid="11"/>
                                        </p:tgtEl>
                                        <p:attrNameLst>
                                          <p:attrName>ppt_x</p:attrName>
                                        </p:attrNameLst>
                                      </p:cBhvr>
                                      <p:tavLst>
                                        <p:tav tm="0">
                                          <p:val>
                                            <p:strVal val="#ppt_x"/>
                                          </p:val>
                                        </p:tav>
                                        <p:tav tm="100000">
                                          <p:val>
                                            <p:strVal val="#ppt_x"/>
                                          </p:val>
                                        </p:tav>
                                      </p:tavLst>
                                    </p:anim>
                                    <p:anim calcmode="lin" valueType="num">
                                      <p:cBhvr additive="base">
                                        <p:cTn id="64" dur="250" fill="hold"/>
                                        <p:tgtEl>
                                          <p:spTgt spid="11"/>
                                        </p:tgtEl>
                                        <p:attrNameLst>
                                          <p:attrName>ppt_y</p:attrName>
                                        </p:attrNameLst>
                                      </p:cBhvr>
                                      <p:tavLst>
                                        <p:tav tm="0">
                                          <p:val>
                                            <p:strVal val="1+#ppt_h/2"/>
                                          </p:val>
                                        </p:tav>
                                        <p:tav tm="100000">
                                          <p:val>
                                            <p:strVal val="#ppt_y"/>
                                          </p:val>
                                        </p:tav>
                                      </p:tavLst>
                                    </p:anim>
                                  </p:childTnLst>
                                </p:cTn>
                              </p:par>
                            </p:childTnLst>
                          </p:cTn>
                        </p:par>
                        <p:par>
                          <p:cTn id="65" fill="hold">
                            <p:stCondLst>
                              <p:cond delay="5250"/>
                            </p:stCondLst>
                            <p:childTnLst>
                              <p:par>
                                <p:cTn id="66" presetID="2" presetClass="entr" presetSubtype="4" fill="hold" grpId="0" nodeType="afterEffect">
                                  <p:stCondLst>
                                    <p:cond delay="0"/>
                                  </p:stCondLst>
                                  <p:childTnLst>
                                    <p:set>
                                      <p:cBhvr>
                                        <p:cTn id="67" dur="1" fill="hold">
                                          <p:stCondLst>
                                            <p:cond delay="0"/>
                                          </p:stCondLst>
                                        </p:cTn>
                                        <p:tgtEl>
                                          <p:spTgt spid="10"/>
                                        </p:tgtEl>
                                        <p:attrNameLst>
                                          <p:attrName>style.visibility</p:attrName>
                                        </p:attrNameLst>
                                      </p:cBhvr>
                                      <p:to>
                                        <p:strVal val="visible"/>
                                      </p:to>
                                    </p:set>
                                    <p:anim calcmode="lin" valueType="num">
                                      <p:cBhvr additive="base">
                                        <p:cTn id="68" dur="250" fill="hold"/>
                                        <p:tgtEl>
                                          <p:spTgt spid="10"/>
                                        </p:tgtEl>
                                        <p:attrNameLst>
                                          <p:attrName>ppt_x</p:attrName>
                                        </p:attrNameLst>
                                      </p:cBhvr>
                                      <p:tavLst>
                                        <p:tav tm="0">
                                          <p:val>
                                            <p:strVal val="#ppt_x"/>
                                          </p:val>
                                        </p:tav>
                                        <p:tav tm="100000">
                                          <p:val>
                                            <p:strVal val="#ppt_x"/>
                                          </p:val>
                                        </p:tav>
                                      </p:tavLst>
                                    </p:anim>
                                    <p:anim calcmode="lin" valueType="num">
                                      <p:cBhvr additive="base">
                                        <p:cTn id="69" dur="250" fill="hold"/>
                                        <p:tgtEl>
                                          <p:spTgt spid="10"/>
                                        </p:tgtEl>
                                        <p:attrNameLst>
                                          <p:attrName>ppt_y</p:attrName>
                                        </p:attrNameLst>
                                      </p:cBhvr>
                                      <p:tavLst>
                                        <p:tav tm="0">
                                          <p:val>
                                            <p:strVal val="1+#ppt_h/2"/>
                                          </p:val>
                                        </p:tav>
                                        <p:tav tm="100000">
                                          <p:val>
                                            <p:strVal val="#ppt_y"/>
                                          </p:val>
                                        </p:tav>
                                      </p:tavLst>
                                    </p:anim>
                                  </p:childTnLst>
                                </p:cTn>
                              </p:par>
                            </p:childTnLst>
                          </p:cTn>
                        </p:par>
                        <p:par>
                          <p:cTn id="70" fill="hold">
                            <p:stCondLst>
                              <p:cond delay="5750"/>
                            </p:stCondLst>
                            <p:childTnLst>
                              <p:par>
                                <p:cTn id="71" presetID="22" presetClass="entr" presetSubtype="8" fill="hold" grpId="0" nodeType="afterEffect">
                                  <p:stCondLst>
                                    <p:cond delay="0"/>
                                  </p:stCondLst>
                                  <p:childTnLst>
                                    <p:set>
                                      <p:cBhvr>
                                        <p:cTn id="72" dur="1" fill="hold">
                                          <p:stCondLst>
                                            <p:cond delay="0"/>
                                          </p:stCondLst>
                                        </p:cTn>
                                        <p:tgtEl>
                                          <p:spTgt spid="14"/>
                                        </p:tgtEl>
                                        <p:attrNameLst>
                                          <p:attrName>style.visibility</p:attrName>
                                        </p:attrNameLst>
                                      </p:cBhvr>
                                      <p:to>
                                        <p:strVal val="visible"/>
                                      </p:to>
                                    </p:set>
                                    <p:animEffect transition="in" filter="wipe(left)">
                                      <p:cBhvr>
                                        <p:cTn id="73" dur="500"/>
                                        <p:tgtEl>
                                          <p:spTgt spid="14"/>
                                        </p:tgtEl>
                                      </p:cBhvr>
                                    </p:animEffect>
                                  </p:childTnLst>
                                </p:cTn>
                              </p:par>
                            </p:childTnLst>
                          </p:cTn>
                        </p:par>
                        <p:par>
                          <p:cTn id="74" fill="hold">
                            <p:stCondLst>
                              <p:cond delay="6250"/>
                            </p:stCondLst>
                            <p:childTnLst>
                              <p:par>
                                <p:cTn id="75" presetID="22" presetClass="entr" presetSubtype="8" fill="hold" grpId="0" nodeType="afterEffect">
                                  <p:stCondLst>
                                    <p:cond delay="0"/>
                                  </p:stCondLst>
                                  <p:childTnLst>
                                    <p:set>
                                      <p:cBhvr>
                                        <p:cTn id="76" dur="1" fill="hold">
                                          <p:stCondLst>
                                            <p:cond delay="0"/>
                                          </p:stCondLst>
                                        </p:cTn>
                                        <p:tgtEl>
                                          <p:spTgt spid="15"/>
                                        </p:tgtEl>
                                        <p:attrNameLst>
                                          <p:attrName>style.visibility</p:attrName>
                                        </p:attrNameLst>
                                      </p:cBhvr>
                                      <p:to>
                                        <p:strVal val="visible"/>
                                      </p:to>
                                    </p:set>
                                    <p:animEffect transition="in" filter="wipe(left)">
                                      <p:cBhvr>
                                        <p:cTn id="77" dur="500"/>
                                        <p:tgtEl>
                                          <p:spTgt spid="15"/>
                                        </p:tgtEl>
                                      </p:cBhvr>
                                    </p:animEffect>
                                  </p:childTnLst>
                                </p:cTn>
                              </p:par>
                              <p:par>
                                <p:cTn id="78" presetID="22" presetClass="entr" presetSubtype="8" fill="hold" grpId="0" nodeType="withEffect">
                                  <p:stCondLst>
                                    <p:cond delay="0"/>
                                  </p:stCondLst>
                                  <p:childTnLst>
                                    <p:set>
                                      <p:cBhvr>
                                        <p:cTn id="79" dur="1" fill="hold">
                                          <p:stCondLst>
                                            <p:cond delay="0"/>
                                          </p:stCondLst>
                                        </p:cTn>
                                        <p:tgtEl>
                                          <p:spTgt spid="16"/>
                                        </p:tgtEl>
                                        <p:attrNameLst>
                                          <p:attrName>style.visibility</p:attrName>
                                        </p:attrNameLst>
                                      </p:cBhvr>
                                      <p:to>
                                        <p:strVal val="visible"/>
                                      </p:to>
                                    </p:set>
                                    <p:animEffect transition="in" filter="wipe(left)">
                                      <p:cBhvr>
                                        <p:cTn id="80" dur="500"/>
                                        <p:tgtEl>
                                          <p:spTgt spid="16"/>
                                        </p:tgtEl>
                                      </p:cBhvr>
                                    </p:animEffect>
                                  </p:childTnLst>
                                </p:cTn>
                              </p:par>
                            </p:childTnLst>
                          </p:cTn>
                        </p:par>
                        <p:par>
                          <p:cTn id="81" fill="hold">
                            <p:stCondLst>
                              <p:cond delay="6750"/>
                            </p:stCondLst>
                            <p:childTnLst>
                              <p:par>
                                <p:cTn id="82" presetID="22" presetClass="entr" presetSubtype="8" fill="hold" grpId="0" nodeType="afterEffect">
                                  <p:stCondLst>
                                    <p:cond delay="0"/>
                                  </p:stCondLst>
                                  <p:childTnLst>
                                    <p:set>
                                      <p:cBhvr>
                                        <p:cTn id="83" dur="1" fill="hold">
                                          <p:stCondLst>
                                            <p:cond delay="0"/>
                                          </p:stCondLst>
                                        </p:cTn>
                                        <p:tgtEl>
                                          <p:spTgt spid="17"/>
                                        </p:tgtEl>
                                        <p:attrNameLst>
                                          <p:attrName>style.visibility</p:attrName>
                                        </p:attrNameLst>
                                      </p:cBhvr>
                                      <p:to>
                                        <p:strVal val="visible"/>
                                      </p:to>
                                    </p:set>
                                    <p:animEffect transition="in" filter="wipe(left)">
                                      <p:cBhvr>
                                        <p:cTn id="84" dur="450"/>
                                        <p:tgtEl>
                                          <p:spTgt spid="17"/>
                                        </p:tgtEl>
                                      </p:cBhvr>
                                    </p:animEffect>
                                  </p:childTnLst>
                                </p:cTn>
                              </p:par>
                            </p:childTnLst>
                          </p:cTn>
                        </p:par>
                        <p:par>
                          <p:cTn id="85" fill="hold">
                            <p:stCondLst>
                              <p:cond delay="7250"/>
                            </p:stCondLst>
                            <p:childTnLst>
                              <p:par>
                                <p:cTn id="86" presetID="22" presetClass="entr" presetSubtype="8" fill="hold" grpId="0" nodeType="afterEffect">
                                  <p:stCondLst>
                                    <p:cond delay="0"/>
                                  </p:stCondLst>
                                  <p:childTnLst>
                                    <p:set>
                                      <p:cBhvr>
                                        <p:cTn id="87" dur="1" fill="hold">
                                          <p:stCondLst>
                                            <p:cond delay="0"/>
                                          </p:stCondLst>
                                        </p:cTn>
                                        <p:tgtEl>
                                          <p:spTgt spid="18"/>
                                        </p:tgtEl>
                                        <p:attrNameLst>
                                          <p:attrName>style.visibility</p:attrName>
                                        </p:attrNameLst>
                                      </p:cBhvr>
                                      <p:to>
                                        <p:strVal val="visible"/>
                                      </p:to>
                                    </p:set>
                                    <p:animEffect transition="in" filter="wipe(left)">
                                      <p:cBhvr>
                                        <p:cTn id="88" dur="500"/>
                                        <p:tgtEl>
                                          <p:spTgt spid="18"/>
                                        </p:tgtEl>
                                      </p:cBhvr>
                                    </p:animEffect>
                                  </p:childTnLst>
                                </p:cTn>
                              </p:par>
                              <p:par>
                                <p:cTn id="89" presetID="22" presetClass="entr" presetSubtype="8" fill="hold" grpId="0" nodeType="withEffect">
                                  <p:stCondLst>
                                    <p:cond delay="0"/>
                                  </p:stCondLst>
                                  <p:childTnLst>
                                    <p:set>
                                      <p:cBhvr>
                                        <p:cTn id="90" dur="1" fill="hold">
                                          <p:stCondLst>
                                            <p:cond delay="0"/>
                                          </p:stCondLst>
                                        </p:cTn>
                                        <p:tgtEl>
                                          <p:spTgt spid="19"/>
                                        </p:tgtEl>
                                        <p:attrNameLst>
                                          <p:attrName>style.visibility</p:attrName>
                                        </p:attrNameLst>
                                      </p:cBhvr>
                                      <p:to>
                                        <p:strVal val="visible"/>
                                      </p:to>
                                    </p:set>
                                    <p:animEffect transition="in" filter="wipe(left)">
                                      <p:cBhvr>
                                        <p:cTn id="91" dur="500"/>
                                        <p:tgtEl>
                                          <p:spTgt spid="19"/>
                                        </p:tgtEl>
                                      </p:cBhvr>
                                    </p:animEffect>
                                  </p:childTnLst>
                                </p:cTn>
                              </p:par>
                            </p:childTnLst>
                          </p:cTn>
                        </p:par>
                        <p:par>
                          <p:cTn id="92" fill="hold">
                            <p:stCondLst>
                              <p:cond delay="7750"/>
                            </p:stCondLst>
                            <p:childTnLst>
                              <p:par>
                                <p:cTn id="93" presetID="22" presetClass="entr" presetSubtype="8" fill="hold" nodeType="afterEffect">
                                  <p:stCondLst>
                                    <p:cond delay="0"/>
                                  </p:stCondLst>
                                  <p:childTnLst>
                                    <p:set>
                                      <p:cBhvr>
                                        <p:cTn id="94" dur="1" fill="hold">
                                          <p:stCondLst>
                                            <p:cond delay="0"/>
                                          </p:stCondLst>
                                        </p:cTn>
                                        <p:tgtEl>
                                          <p:spTgt spid="20"/>
                                        </p:tgtEl>
                                        <p:attrNameLst>
                                          <p:attrName>style.visibility</p:attrName>
                                        </p:attrNameLst>
                                      </p:cBhvr>
                                      <p:to>
                                        <p:strVal val="visible"/>
                                      </p:to>
                                    </p:set>
                                    <p:animEffect transition="in" filter="wipe(left)">
                                      <p:cBhvr>
                                        <p:cTn id="95" dur="350"/>
                                        <p:tgtEl>
                                          <p:spTgt spid="20"/>
                                        </p:tgtEl>
                                      </p:cBhvr>
                                    </p:animEffect>
                                  </p:childTnLst>
                                </p:cTn>
                              </p:par>
                            </p:childTnLst>
                          </p:cTn>
                        </p:par>
                        <p:par>
                          <p:cTn id="96" fill="hold">
                            <p:stCondLst>
                              <p:cond delay="8250"/>
                            </p:stCondLst>
                            <p:childTnLst>
                              <p:par>
                                <p:cTn id="97" presetID="22" presetClass="entr" presetSubtype="8" fill="hold" grpId="0" nodeType="afterEffect">
                                  <p:stCondLst>
                                    <p:cond delay="0"/>
                                  </p:stCondLst>
                                  <p:childTnLst>
                                    <p:set>
                                      <p:cBhvr>
                                        <p:cTn id="98" dur="1" fill="hold">
                                          <p:stCondLst>
                                            <p:cond delay="0"/>
                                          </p:stCondLst>
                                        </p:cTn>
                                        <p:tgtEl>
                                          <p:spTgt spid="22"/>
                                        </p:tgtEl>
                                        <p:attrNameLst>
                                          <p:attrName>style.visibility</p:attrName>
                                        </p:attrNameLst>
                                      </p:cBhvr>
                                      <p:to>
                                        <p:strVal val="visible"/>
                                      </p:to>
                                    </p:set>
                                    <p:animEffect transition="in" filter="wipe(left)">
                                      <p:cBhvr>
                                        <p:cTn id="99" dur="500"/>
                                        <p:tgtEl>
                                          <p:spTgt spid="22"/>
                                        </p:tgtEl>
                                      </p:cBhvr>
                                    </p:animEffect>
                                  </p:childTnLst>
                                </p:cTn>
                              </p:par>
                              <p:par>
                                <p:cTn id="100" presetID="22" presetClass="entr" presetSubtype="8" fill="hold" grpId="0" nodeType="withEffect">
                                  <p:stCondLst>
                                    <p:cond delay="0"/>
                                  </p:stCondLst>
                                  <p:childTnLst>
                                    <p:set>
                                      <p:cBhvr>
                                        <p:cTn id="101" dur="1" fill="hold">
                                          <p:stCondLst>
                                            <p:cond delay="0"/>
                                          </p:stCondLst>
                                        </p:cTn>
                                        <p:tgtEl>
                                          <p:spTgt spid="23"/>
                                        </p:tgtEl>
                                        <p:attrNameLst>
                                          <p:attrName>style.visibility</p:attrName>
                                        </p:attrNameLst>
                                      </p:cBhvr>
                                      <p:to>
                                        <p:strVal val="visible"/>
                                      </p:to>
                                    </p:set>
                                    <p:animEffect transition="in" filter="wipe(left)">
                                      <p:cBhvr>
                                        <p:cTn id="102" dur="500"/>
                                        <p:tgtEl>
                                          <p:spTgt spid="23"/>
                                        </p:tgtEl>
                                      </p:cBhvr>
                                    </p:animEffect>
                                  </p:childTnLst>
                                </p:cTn>
                              </p:par>
                            </p:childTnLst>
                          </p:cTn>
                        </p:par>
                        <p:par>
                          <p:cTn id="103" fill="hold">
                            <p:stCondLst>
                              <p:cond delay="8750"/>
                            </p:stCondLst>
                            <p:childTnLst>
                              <p:par>
                                <p:cTn id="104" presetID="22" presetClass="entr" presetSubtype="8" fill="hold" nodeType="afterEffect">
                                  <p:stCondLst>
                                    <p:cond delay="0"/>
                                  </p:stCondLst>
                                  <p:childTnLst>
                                    <p:set>
                                      <p:cBhvr>
                                        <p:cTn id="105" dur="1" fill="hold">
                                          <p:stCondLst>
                                            <p:cond delay="0"/>
                                          </p:stCondLst>
                                        </p:cTn>
                                        <p:tgtEl>
                                          <p:spTgt spid="21"/>
                                        </p:tgtEl>
                                        <p:attrNameLst>
                                          <p:attrName>style.visibility</p:attrName>
                                        </p:attrNameLst>
                                      </p:cBhvr>
                                      <p:to>
                                        <p:strVal val="visible"/>
                                      </p:to>
                                    </p:set>
                                    <p:animEffect transition="in" filter="wipe(left)">
                                      <p:cBhvr>
                                        <p:cTn id="106" dur="250"/>
                                        <p:tgtEl>
                                          <p:spTgt spid="21"/>
                                        </p:tgtEl>
                                      </p:cBhvr>
                                    </p:animEffect>
                                  </p:childTnLst>
                                </p:cTn>
                              </p:par>
                            </p:childTnLst>
                          </p:cTn>
                        </p:par>
                        <p:par>
                          <p:cTn id="107" fill="hold">
                            <p:stCondLst>
                              <p:cond delay="9250"/>
                            </p:stCondLst>
                            <p:childTnLst>
                              <p:par>
                                <p:cTn id="108" presetID="22" presetClass="entr" presetSubtype="8" fill="hold" grpId="0" nodeType="afterEffect">
                                  <p:stCondLst>
                                    <p:cond delay="0"/>
                                  </p:stCondLst>
                                  <p:childTnLst>
                                    <p:set>
                                      <p:cBhvr>
                                        <p:cTn id="109" dur="1" fill="hold">
                                          <p:stCondLst>
                                            <p:cond delay="0"/>
                                          </p:stCondLst>
                                        </p:cTn>
                                        <p:tgtEl>
                                          <p:spTgt spid="24"/>
                                        </p:tgtEl>
                                        <p:attrNameLst>
                                          <p:attrName>style.visibility</p:attrName>
                                        </p:attrNameLst>
                                      </p:cBhvr>
                                      <p:to>
                                        <p:strVal val="visible"/>
                                      </p:to>
                                    </p:set>
                                    <p:animEffect transition="in" filter="wipe(left)">
                                      <p:cBhvr>
                                        <p:cTn id="110" dur="500"/>
                                        <p:tgtEl>
                                          <p:spTgt spid="24"/>
                                        </p:tgtEl>
                                      </p:cBhvr>
                                    </p:animEffect>
                                  </p:childTnLst>
                                </p:cTn>
                              </p:par>
                              <p:par>
                                <p:cTn id="111" presetID="22" presetClass="entr" presetSubtype="8" fill="hold" grpId="0" nodeType="withEffect">
                                  <p:stCondLst>
                                    <p:cond delay="0"/>
                                  </p:stCondLst>
                                  <p:childTnLst>
                                    <p:set>
                                      <p:cBhvr>
                                        <p:cTn id="112" dur="1" fill="hold">
                                          <p:stCondLst>
                                            <p:cond delay="0"/>
                                          </p:stCondLst>
                                        </p:cTn>
                                        <p:tgtEl>
                                          <p:spTgt spid="25"/>
                                        </p:tgtEl>
                                        <p:attrNameLst>
                                          <p:attrName>style.visibility</p:attrName>
                                        </p:attrNameLst>
                                      </p:cBhvr>
                                      <p:to>
                                        <p:strVal val="visible"/>
                                      </p:to>
                                    </p:set>
                                    <p:animEffect transition="in" filter="wipe(left)">
                                      <p:cBhvr>
                                        <p:cTn id="113" dur="500"/>
                                        <p:tgtEl>
                                          <p:spTgt spid="25"/>
                                        </p:tgtEl>
                                      </p:cBhvr>
                                    </p:animEffect>
                                  </p:childTnLst>
                                </p:cTn>
                              </p:par>
                            </p:childTnLst>
                          </p:cTn>
                        </p:par>
                        <p:par>
                          <p:cTn id="114" fill="hold">
                            <p:stCondLst>
                              <p:cond delay="9750"/>
                            </p:stCondLst>
                            <p:childTnLst>
                              <p:par>
                                <p:cTn id="115" presetID="22" presetClass="entr" presetSubtype="1" fill="hold" grpId="0" nodeType="afterEffect">
                                  <p:stCondLst>
                                    <p:cond delay="0"/>
                                  </p:stCondLst>
                                  <p:childTnLst>
                                    <p:set>
                                      <p:cBhvr>
                                        <p:cTn id="116" dur="1" fill="hold">
                                          <p:stCondLst>
                                            <p:cond delay="0"/>
                                          </p:stCondLst>
                                        </p:cTn>
                                        <p:tgtEl>
                                          <p:spTgt spid="29"/>
                                        </p:tgtEl>
                                        <p:attrNameLst>
                                          <p:attrName>style.visibility</p:attrName>
                                        </p:attrNameLst>
                                      </p:cBhvr>
                                      <p:to>
                                        <p:strVal val="visible"/>
                                      </p:to>
                                    </p:set>
                                    <p:animEffect transition="in" filter="wipe(up)">
                                      <p:cBhvr>
                                        <p:cTn id="11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p:bldP spid="7" grpId="0"/>
      <p:bldP spid="8" grpId="0"/>
      <p:bldP spid="9" grpId="0"/>
      <p:bldP spid="10" grpId="0" animBg="1"/>
      <p:bldP spid="11" grpId="0" animBg="1"/>
      <p:bldP spid="12" grpId="0" animBg="1"/>
      <p:bldP spid="13" grpId="0" animBg="1"/>
      <p:bldP spid="14" grpId="0" animBg="1"/>
      <p:bldP spid="15" grpId="0"/>
      <p:bldP spid="16" grpId="0"/>
      <p:bldP spid="17" grpId="0" animBg="1"/>
      <p:bldP spid="18" grpId="0"/>
      <p:bldP spid="19" grpId="0"/>
      <p:bldP spid="22" grpId="0"/>
      <p:bldP spid="23" grpId="0"/>
      <p:bldP spid="24" grpId="0"/>
      <p:bldP spid="25" grpId="0"/>
      <p:bldP spid="28" grpId="0"/>
      <p:bldP spid="33" grpId="0"/>
      <p:bldP spid="2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Freeform 6"/>
          <p:cNvSpPr/>
          <p:nvPr/>
        </p:nvSpPr>
        <p:spPr bwMode="auto">
          <a:xfrm>
            <a:off x="2535833" y="1781437"/>
            <a:ext cx="265129" cy="1621037"/>
          </a:xfrm>
          <a:custGeom>
            <a:avLst/>
            <a:gdLst>
              <a:gd name="T0" fmla="*/ 11 w 68"/>
              <a:gd name="T1" fmla="*/ 0 h 417"/>
              <a:gd name="T2" fmla="*/ 57 w 68"/>
              <a:gd name="T3" fmla="*/ 0 h 417"/>
              <a:gd name="T4" fmla="*/ 68 w 68"/>
              <a:gd name="T5" fmla="*/ 11 h 417"/>
              <a:gd name="T6" fmla="*/ 68 w 68"/>
              <a:gd name="T7" fmla="*/ 238 h 417"/>
              <a:gd name="T8" fmla="*/ 68 w 68"/>
              <a:gd name="T9" fmla="*/ 417 h 417"/>
              <a:gd name="T10" fmla="*/ 0 w 68"/>
              <a:gd name="T11" fmla="*/ 417 h 417"/>
              <a:gd name="T12" fmla="*/ 0 w 68"/>
              <a:gd name="T13" fmla="*/ 238 h 417"/>
              <a:gd name="T14" fmla="*/ 0 w 68"/>
              <a:gd name="T15" fmla="*/ 11 h 417"/>
              <a:gd name="T16" fmla="*/ 11 w 68"/>
              <a:gd name="T17"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417">
                <a:moveTo>
                  <a:pt x="11" y="0"/>
                </a:moveTo>
                <a:cubicBezTo>
                  <a:pt x="57" y="0"/>
                  <a:pt x="57" y="0"/>
                  <a:pt x="57" y="0"/>
                </a:cubicBezTo>
                <a:cubicBezTo>
                  <a:pt x="63" y="0"/>
                  <a:pt x="68" y="5"/>
                  <a:pt x="68" y="11"/>
                </a:cubicBezTo>
                <a:cubicBezTo>
                  <a:pt x="68" y="238"/>
                  <a:pt x="68" y="238"/>
                  <a:pt x="68" y="238"/>
                </a:cubicBezTo>
                <a:cubicBezTo>
                  <a:pt x="68" y="417"/>
                  <a:pt x="68" y="417"/>
                  <a:pt x="68" y="417"/>
                </a:cubicBezTo>
                <a:cubicBezTo>
                  <a:pt x="0" y="417"/>
                  <a:pt x="0" y="417"/>
                  <a:pt x="0" y="417"/>
                </a:cubicBezTo>
                <a:cubicBezTo>
                  <a:pt x="0" y="238"/>
                  <a:pt x="0" y="238"/>
                  <a:pt x="0" y="238"/>
                </a:cubicBezTo>
                <a:cubicBezTo>
                  <a:pt x="0" y="11"/>
                  <a:pt x="0" y="11"/>
                  <a:pt x="0" y="11"/>
                </a:cubicBezTo>
                <a:cubicBezTo>
                  <a:pt x="0" y="5"/>
                  <a:pt x="5" y="0"/>
                  <a:pt x="11" y="0"/>
                </a:cubicBezTo>
                <a:close/>
              </a:path>
            </a:pathLst>
          </a:custGeom>
          <a:solidFill>
            <a:schemeClr val="bg2">
              <a:lumMod val="25000"/>
            </a:schemeClr>
          </a:solidFill>
          <a:ln>
            <a:noFill/>
          </a:ln>
        </p:spPr>
        <p:txBody>
          <a:bodyPr vert="horz" wrap="square" lIns="81887" tIns="40943" rIns="81887" bIns="40943" numCol="1" anchor="t" anchorCtr="0" compatLnSpc="1"/>
          <a:lstStyle/>
          <a:p>
            <a:endParaRPr lang="zh-CN" altLang="en-US"/>
          </a:p>
        </p:txBody>
      </p:sp>
      <p:sp>
        <p:nvSpPr>
          <p:cNvPr id="58" name="Freeform 7"/>
          <p:cNvSpPr/>
          <p:nvPr/>
        </p:nvSpPr>
        <p:spPr bwMode="auto">
          <a:xfrm>
            <a:off x="2535833" y="2905111"/>
            <a:ext cx="265129" cy="497364"/>
          </a:xfrm>
          <a:custGeom>
            <a:avLst/>
            <a:gdLst>
              <a:gd name="T0" fmla="*/ 11 w 68"/>
              <a:gd name="T1" fmla="*/ 0 h 128"/>
              <a:gd name="T2" fmla="*/ 57 w 68"/>
              <a:gd name="T3" fmla="*/ 0 h 128"/>
              <a:gd name="T4" fmla="*/ 68 w 68"/>
              <a:gd name="T5" fmla="*/ 11 h 128"/>
              <a:gd name="T6" fmla="*/ 68 w 68"/>
              <a:gd name="T7" fmla="*/ 128 h 128"/>
              <a:gd name="T8" fmla="*/ 0 w 68"/>
              <a:gd name="T9" fmla="*/ 128 h 128"/>
              <a:gd name="T10" fmla="*/ 0 w 68"/>
              <a:gd name="T11" fmla="*/ 11 h 128"/>
              <a:gd name="T12" fmla="*/ 11 w 68"/>
              <a:gd name="T13" fmla="*/ 0 h 128"/>
            </a:gdLst>
            <a:ahLst/>
            <a:cxnLst>
              <a:cxn ang="0">
                <a:pos x="T0" y="T1"/>
              </a:cxn>
              <a:cxn ang="0">
                <a:pos x="T2" y="T3"/>
              </a:cxn>
              <a:cxn ang="0">
                <a:pos x="T4" y="T5"/>
              </a:cxn>
              <a:cxn ang="0">
                <a:pos x="T6" y="T7"/>
              </a:cxn>
              <a:cxn ang="0">
                <a:pos x="T8" y="T9"/>
              </a:cxn>
              <a:cxn ang="0">
                <a:pos x="T10" y="T11"/>
              </a:cxn>
              <a:cxn ang="0">
                <a:pos x="T12" y="T13"/>
              </a:cxn>
            </a:cxnLst>
            <a:rect l="0" t="0" r="r" b="b"/>
            <a:pathLst>
              <a:path w="68" h="128">
                <a:moveTo>
                  <a:pt x="11" y="0"/>
                </a:moveTo>
                <a:cubicBezTo>
                  <a:pt x="57" y="0"/>
                  <a:pt x="57" y="0"/>
                  <a:pt x="57" y="0"/>
                </a:cubicBezTo>
                <a:cubicBezTo>
                  <a:pt x="63" y="0"/>
                  <a:pt x="68" y="5"/>
                  <a:pt x="68" y="11"/>
                </a:cubicBezTo>
                <a:cubicBezTo>
                  <a:pt x="68" y="128"/>
                  <a:pt x="68" y="128"/>
                  <a:pt x="68" y="128"/>
                </a:cubicBezTo>
                <a:cubicBezTo>
                  <a:pt x="0" y="128"/>
                  <a:pt x="0" y="128"/>
                  <a:pt x="0" y="128"/>
                </a:cubicBezTo>
                <a:cubicBezTo>
                  <a:pt x="0" y="11"/>
                  <a:pt x="0" y="11"/>
                  <a:pt x="0" y="11"/>
                </a:cubicBezTo>
                <a:cubicBezTo>
                  <a:pt x="0" y="5"/>
                  <a:pt x="5" y="0"/>
                  <a:pt x="11" y="0"/>
                </a:cubicBezTo>
                <a:close/>
              </a:path>
            </a:pathLst>
          </a:custGeom>
          <a:solidFill>
            <a:schemeClr val="accent5">
              <a:lumMod val="75000"/>
            </a:schemeClr>
          </a:solidFill>
          <a:ln>
            <a:noFill/>
          </a:ln>
        </p:spPr>
        <p:txBody>
          <a:bodyPr vert="horz" wrap="square" lIns="81887" tIns="40943" rIns="81887" bIns="40943" numCol="1" anchor="t" anchorCtr="0" compatLnSpc="1"/>
          <a:lstStyle/>
          <a:p>
            <a:endParaRPr lang="zh-CN" altLang="en-US"/>
          </a:p>
        </p:txBody>
      </p:sp>
      <p:sp>
        <p:nvSpPr>
          <p:cNvPr id="59" name="Freeform 8"/>
          <p:cNvSpPr/>
          <p:nvPr/>
        </p:nvSpPr>
        <p:spPr bwMode="auto">
          <a:xfrm>
            <a:off x="2874134" y="1781437"/>
            <a:ext cx="265129" cy="1621037"/>
          </a:xfrm>
          <a:custGeom>
            <a:avLst/>
            <a:gdLst>
              <a:gd name="T0" fmla="*/ 11 w 68"/>
              <a:gd name="T1" fmla="*/ 0 h 417"/>
              <a:gd name="T2" fmla="*/ 57 w 68"/>
              <a:gd name="T3" fmla="*/ 0 h 417"/>
              <a:gd name="T4" fmla="*/ 68 w 68"/>
              <a:gd name="T5" fmla="*/ 11 h 417"/>
              <a:gd name="T6" fmla="*/ 68 w 68"/>
              <a:gd name="T7" fmla="*/ 238 h 417"/>
              <a:gd name="T8" fmla="*/ 68 w 68"/>
              <a:gd name="T9" fmla="*/ 417 h 417"/>
              <a:gd name="T10" fmla="*/ 0 w 68"/>
              <a:gd name="T11" fmla="*/ 417 h 417"/>
              <a:gd name="T12" fmla="*/ 0 w 68"/>
              <a:gd name="T13" fmla="*/ 238 h 417"/>
              <a:gd name="T14" fmla="*/ 0 w 68"/>
              <a:gd name="T15" fmla="*/ 11 h 417"/>
              <a:gd name="T16" fmla="*/ 11 w 68"/>
              <a:gd name="T17"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417">
                <a:moveTo>
                  <a:pt x="11" y="0"/>
                </a:moveTo>
                <a:cubicBezTo>
                  <a:pt x="57" y="0"/>
                  <a:pt x="57" y="0"/>
                  <a:pt x="57" y="0"/>
                </a:cubicBezTo>
                <a:cubicBezTo>
                  <a:pt x="63" y="0"/>
                  <a:pt x="68" y="5"/>
                  <a:pt x="68" y="11"/>
                </a:cubicBezTo>
                <a:cubicBezTo>
                  <a:pt x="68" y="238"/>
                  <a:pt x="68" y="238"/>
                  <a:pt x="68" y="238"/>
                </a:cubicBezTo>
                <a:cubicBezTo>
                  <a:pt x="68" y="417"/>
                  <a:pt x="68" y="417"/>
                  <a:pt x="68" y="417"/>
                </a:cubicBezTo>
                <a:cubicBezTo>
                  <a:pt x="0" y="417"/>
                  <a:pt x="0" y="417"/>
                  <a:pt x="0" y="417"/>
                </a:cubicBezTo>
                <a:cubicBezTo>
                  <a:pt x="0" y="238"/>
                  <a:pt x="0" y="238"/>
                  <a:pt x="0" y="238"/>
                </a:cubicBezTo>
                <a:cubicBezTo>
                  <a:pt x="0" y="11"/>
                  <a:pt x="0" y="11"/>
                  <a:pt x="0" y="11"/>
                </a:cubicBezTo>
                <a:cubicBezTo>
                  <a:pt x="0" y="5"/>
                  <a:pt x="5" y="0"/>
                  <a:pt x="11" y="0"/>
                </a:cubicBezTo>
                <a:close/>
              </a:path>
            </a:pathLst>
          </a:custGeom>
          <a:solidFill>
            <a:schemeClr val="bg2">
              <a:lumMod val="25000"/>
            </a:schemeClr>
          </a:solidFill>
          <a:ln>
            <a:noFill/>
          </a:ln>
        </p:spPr>
        <p:txBody>
          <a:bodyPr vert="horz" wrap="square" lIns="81887" tIns="40943" rIns="81887" bIns="40943" numCol="1" anchor="t" anchorCtr="0" compatLnSpc="1"/>
          <a:lstStyle/>
          <a:p>
            <a:endParaRPr lang="zh-CN" altLang="en-US"/>
          </a:p>
        </p:txBody>
      </p:sp>
      <p:sp>
        <p:nvSpPr>
          <p:cNvPr id="60" name="Freeform 9"/>
          <p:cNvSpPr/>
          <p:nvPr/>
        </p:nvSpPr>
        <p:spPr bwMode="auto">
          <a:xfrm>
            <a:off x="3212435" y="1781437"/>
            <a:ext cx="266553" cy="1621037"/>
          </a:xfrm>
          <a:custGeom>
            <a:avLst/>
            <a:gdLst>
              <a:gd name="T0" fmla="*/ 11 w 68"/>
              <a:gd name="T1" fmla="*/ 0 h 417"/>
              <a:gd name="T2" fmla="*/ 57 w 68"/>
              <a:gd name="T3" fmla="*/ 0 h 417"/>
              <a:gd name="T4" fmla="*/ 68 w 68"/>
              <a:gd name="T5" fmla="*/ 11 h 417"/>
              <a:gd name="T6" fmla="*/ 68 w 68"/>
              <a:gd name="T7" fmla="*/ 238 h 417"/>
              <a:gd name="T8" fmla="*/ 68 w 68"/>
              <a:gd name="T9" fmla="*/ 417 h 417"/>
              <a:gd name="T10" fmla="*/ 0 w 68"/>
              <a:gd name="T11" fmla="*/ 417 h 417"/>
              <a:gd name="T12" fmla="*/ 0 w 68"/>
              <a:gd name="T13" fmla="*/ 238 h 417"/>
              <a:gd name="T14" fmla="*/ 0 w 68"/>
              <a:gd name="T15" fmla="*/ 11 h 417"/>
              <a:gd name="T16" fmla="*/ 11 w 68"/>
              <a:gd name="T17"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417">
                <a:moveTo>
                  <a:pt x="11" y="0"/>
                </a:moveTo>
                <a:cubicBezTo>
                  <a:pt x="57" y="0"/>
                  <a:pt x="57" y="0"/>
                  <a:pt x="57" y="0"/>
                </a:cubicBezTo>
                <a:cubicBezTo>
                  <a:pt x="63" y="0"/>
                  <a:pt x="68" y="5"/>
                  <a:pt x="68" y="11"/>
                </a:cubicBezTo>
                <a:cubicBezTo>
                  <a:pt x="68" y="238"/>
                  <a:pt x="68" y="238"/>
                  <a:pt x="68" y="238"/>
                </a:cubicBezTo>
                <a:cubicBezTo>
                  <a:pt x="68" y="417"/>
                  <a:pt x="68" y="417"/>
                  <a:pt x="68" y="417"/>
                </a:cubicBezTo>
                <a:cubicBezTo>
                  <a:pt x="0" y="417"/>
                  <a:pt x="0" y="417"/>
                  <a:pt x="0" y="417"/>
                </a:cubicBezTo>
                <a:cubicBezTo>
                  <a:pt x="0" y="238"/>
                  <a:pt x="0" y="238"/>
                  <a:pt x="0" y="238"/>
                </a:cubicBezTo>
                <a:cubicBezTo>
                  <a:pt x="0" y="11"/>
                  <a:pt x="0" y="11"/>
                  <a:pt x="0" y="11"/>
                </a:cubicBezTo>
                <a:cubicBezTo>
                  <a:pt x="0" y="5"/>
                  <a:pt x="5" y="0"/>
                  <a:pt x="11" y="0"/>
                </a:cubicBezTo>
                <a:close/>
              </a:path>
            </a:pathLst>
          </a:custGeom>
          <a:solidFill>
            <a:schemeClr val="bg2">
              <a:lumMod val="25000"/>
            </a:schemeClr>
          </a:solidFill>
          <a:ln>
            <a:noFill/>
          </a:ln>
        </p:spPr>
        <p:txBody>
          <a:bodyPr vert="horz" wrap="square" lIns="81887" tIns="40943" rIns="81887" bIns="40943" numCol="1" anchor="t" anchorCtr="0" compatLnSpc="1"/>
          <a:lstStyle/>
          <a:p>
            <a:endParaRPr lang="zh-CN" altLang="en-US"/>
          </a:p>
        </p:txBody>
      </p:sp>
      <p:sp>
        <p:nvSpPr>
          <p:cNvPr id="61" name="Freeform 10"/>
          <p:cNvSpPr/>
          <p:nvPr/>
        </p:nvSpPr>
        <p:spPr bwMode="auto">
          <a:xfrm>
            <a:off x="3552159" y="1781437"/>
            <a:ext cx="266553" cy="1621037"/>
          </a:xfrm>
          <a:custGeom>
            <a:avLst/>
            <a:gdLst>
              <a:gd name="T0" fmla="*/ 12 w 68"/>
              <a:gd name="T1" fmla="*/ 0 h 417"/>
              <a:gd name="T2" fmla="*/ 57 w 68"/>
              <a:gd name="T3" fmla="*/ 0 h 417"/>
              <a:gd name="T4" fmla="*/ 68 w 68"/>
              <a:gd name="T5" fmla="*/ 11 h 417"/>
              <a:gd name="T6" fmla="*/ 68 w 68"/>
              <a:gd name="T7" fmla="*/ 238 h 417"/>
              <a:gd name="T8" fmla="*/ 68 w 68"/>
              <a:gd name="T9" fmla="*/ 417 h 417"/>
              <a:gd name="T10" fmla="*/ 0 w 68"/>
              <a:gd name="T11" fmla="*/ 417 h 417"/>
              <a:gd name="T12" fmla="*/ 0 w 68"/>
              <a:gd name="T13" fmla="*/ 238 h 417"/>
              <a:gd name="T14" fmla="*/ 0 w 68"/>
              <a:gd name="T15" fmla="*/ 11 h 417"/>
              <a:gd name="T16" fmla="*/ 12 w 68"/>
              <a:gd name="T17"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417">
                <a:moveTo>
                  <a:pt x="12" y="0"/>
                </a:moveTo>
                <a:cubicBezTo>
                  <a:pt x="57" y="0"/>
                  <a:pt x="57" y="0"/>
                  <a:pt x="57" y="0"/>
                </a:cubicBezTo>
                <a:cubicBezTo>
                  <a:pt x="63" y="0"/>
                  <a:pt x="68" y="5"/>
                  <a:pt x="68" y="11"/>
                </a:cubicBezTo>
                <a:cubicBezTo>
                  <a:pt x="68" y="238"/>
                  <a:pt x="68" y="238"/>
                  <a:pt x="68" y="238"/>
                </a:cubicBezTo>
                <a:cubicBezTo>
                  <a:pt x="68" y="417"/>
                  <a:pt x="68" y="417"/>
                  <a:pt x="68" y="417"/>
                </a:cubicBezTo>
                <a:cubicBezTo>
                  <a:pt x="0" y="417"/>
                  <a:pt x="0" y="417"/>
                  <a:pt x="0" y="417"/>
                </a:cubicBezTo>
                <a:cubicBezTo>
                  <a:pt x="0" y="238"/>
                  <a:pt x="0" y="238"/>
                  <a:pt x="0" y="238"/>
                </a:cubicBezTo>
                <a:cubicBezTo>
                  <a:pt x="0" y="11"/>
                  <a:pt x="0" y="11"/>
                  <a:pt x="0" y="11"/>
                </a:cubicBezTo>
                <a:cubicBezTo>
                  <a:pt x="0" y="5"/>
                  <a:pt x="5" y="0"/>
                  <a:pt x="12" y="0"/>
                </a:cubicBezTo>
                <a:close/>
              </a:path>
            </a:pathLst>
          </a:custGeom>
          <a:solidFill>
            <a:schemeClr val="bg2">
              <a:lumMod val="25000"/>
            </a:schemeClr>
          </a:solidFill>
          <a:ln>
            <a:noFill/>
          </a:ln>
        </p:spPr>
        <p:txBody>
          <a:bodyPr vert="horz" wrap="square" lIns="81887" tIns="40943" rIns="81887" bIns="40943" numCol="1" anchor="t" anchorCtr="0" compatLnSpc="1"/>
          <a:lstStyle/>
          <a:p>
            <a:endParaRPr lang="zh-CN" altLang="en-US"/>
          </a:p>
        </p:txBody>
      </p:sp>
      <p:sp>
        <p:nvSpPr>
          <p:cNvPr id="62" name="Freeform 11"/>
          <p:cNvSpPr/>
          <p:nvPr/>
        </p:nvSpPr>
        <p:spPr bwMode="auto">
          <a:xfrm>
            <a:off x="2874134" y="2566451"/>
            <a:ext cx="265129" cy="836024"/>
          </a:xfrm>
          <a:custGeom>
            <a:avLst/>
            <a:gdLst>
              <a:gd name="T0" fmla="*/ 11 w 68"/>
              <a:gd name="T1" fmla="*/ 0 h 215"/>
              <a:gd name="T2" fmla="*/ 57 w 68"/>
              <a:gd name="T3" fmla="*/ 0 h 215"/>
              <a:gd name="T4" fmla="*/ 68 w 68"/>
              <a:gd name="T5" fmla="*/ 11 h 215"/>
              <a:gd name="T6" fmla="*/ 68 w 68"/>
              <a:gd name="T7" fmla="*/ 215 h 215"/>
              <a:gd name="T8" fmla="*/ 0 w 68"/>
              <a:gd name="T9" fmla="*/ 215 h 215"/>
              <a:gd name="T10" fmla="*/ 0 w 68"/>
              <a:gd name="T11" fmla="*/ 11 h 215"/>
              <a:gd name="T12" fmla="*/ 11 w 68"/>
              <a:gd name="T13" fmla="*/ 0 h 215"/>
            </a:gdLst>
            <a:ahLst/>
            <a:cxnLst>
              <a:cxn ang="0">
                <a:pos x="T0" y="T1"/>
              </a:cxn>
              <a:cxn ang="0">
                <a:pos x="T2" y="T3"/>
              </a:cxn>
              <a:cxn ang="0">
                <a:pos x="T4" y="T5"/>
              </a:cxn>
              <a:cxn ang="0">
                <a:pos x="T6" y="T7"/>
              </a:cxn>
              <a:cxn ang="0">
                <a:pos x="T8" y="T9"/>
              </a:cxn>
              <a:cxn ang="0">
                <a:pos x="T10" y="T11"/>
              </a:cxn>
              <a:cxn ang="0">
                <a:pos x="T12" y="T13"/>
              </a:cxn>
            </a:cxnLst>
            <a:rect l="0" t="0" r="r" b="b"/>
            <a:pathLst>
              <a:path w="68" h="215">
                <a:moveTo>
                  <a:pt x="11" y="0"/>
                </a:moveTo>
                <a:cubicBezTo>
                  <a:pt x="57" y="0"/>
                  <a:pt x="57" y="0"/>
                  <a:pt x="57" y="0"/>
                </a:cubicBezTo>
                <a:cubicBezTo>
                  <a:pt x="63" y="0"/>
                  <a:pt x="68" y="5"/>
                  <a:pt x="68" y="11"/>
                </a:cubicBezTo>
                <a:cubicBezTo>
                  <a:pt x="68" y="215"/>
                  <a:pt x="68" y="215"/>
                  <a:pt x="68" y="215"/>
                </a:cubicBezTo>
                <a:cubicBezTo>
                  <a:pt x="0" y="215"/>
                  <a:pt x="0" y="215"/>
                  <a:pt x="0" y="215"/>
                </a:cubicBezTo>
                <a:cubicBezTo>
                  <a:pt x="0" y="11"/>
                  <a:pt x="0" y="11"/>
                  <a:pt x="0" y="11"/>
                </a:cubicBezTo>
                <a:cubicBezTo>
                  <a:pt x="0" y="5"/>
                  <a:pt x="5" y="0"/>
                  <a:pt x="11" y="0"/>
                </a:cubicBezTo>
                <a:close/>
              </a:path>
            </a:pathLst>
          </a:custGeom>
          <a:solidFill>
            <a:schemeClr val="accent5">
              <a:lumMod val="75000"/>
            </a:schemeClr>
          </a:solidFill>
          <a:ln>
            <a:noFill/>
          </a:ln>
        </p:spPr>
        <p:txBody>
          <a:bodyPr vert="horz" wrap="square" lIns="81887" tIns="40943" rIns="81887" bIns="40943" numCol="1" anchor="t" anchorCtr="0" compatLnSpc="1"/>
          <a:lstStyle/>
          <a:p>
            <a:endParaRPr lang="zh-CN" altLang="en-US"/>
          </a:p>
        </p:txBody>
      </p:sp>
      <p:sp>
        <p:nvSpPr>
          <p:cNvPr id="63" name="Freeform 12"/>
          <p:cNvSpPr/>
          <p:nvPr/>
        </p:nvSpPr>
        <p:spPr bwMode="auto">
          <a:xfrm>
            <a:off x="3212435" y="2216452"/>
            <a:ext cx="266553" cy="1186021"/>
          </a:xfrm>
          <a:custGeom>
            <a:avLst/>
            <a:gdLst>
              <a:gd name="T0" fmla="*/ 11 w 68"/>
              <a:gd name="T1" fmla="*/ 0 h 305"/>
              <a:gd name="T2" fmla="*/ 57 w 68"/>
              <a:gd name="T3" fmla="*/ 0 h 305"/>
              <a:gd name="T4" fmla="*/ 68 w 68"/>
              <a:gd name="T5" fmla="*/ 11 h 305"/>
              <a:gd name="T6" fmla="*/ 68 w 68"/>
              <a:gd name="T7" fmla="*/ 238 h 305"/>
              <a:gd name="T8" fmla="*/ 68 w 68"/>
              <a:gd name="T9" fmla="*/ 305 h 305"/>
              <a:gd name="T10" fmla="*/ 0 w 68"/>
              <a:gd name="T11" fmla="*/ 305 h 305"/>
              <a:gd name="T12" fmla="*/ 0 w 68"/>
              <a:gd name="T13" fmla="*/ 238 h 305"/>
              <a:gd name="T14" fmla="*/ 0 w 68"/>
              <a:gd name="T15" fmla="*/ 11 h 305"/>
              <a:gd name="T16" fmla="*/ 11 w 68"/>
              <a:gd name="T17" fmla="*/ 0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305">
                <a:moveTo>
                  <a:pt x="11" y="0"/>
                </a:moveTo>
                <a:cubicBezTo>
                  <a:pt x="57" y="0"/>
                  <a:pt x="57" y="0"/>
                  <a:pt x="57" y="0"/>
                </a:cubicBezTo>
                <a:cubicBezTo>
                  <a:pt x="63" y="0"/>
                  <a:pt x="68" y="5"/>
                  <a:pt x="68" y="11"/>
                </a:cubicBezTo>
                <a:cubicBezTo>
                  <a:pt x="68" y="238"/>
                  <a:pt x="68" y="238"/>
                  <a:pt x="68" y="238"/>
                </a:cubicBezTo>
                <a:cubicBezTo>
                  <a:pt x="68" y="305"/>
                  <a:pt x="68" y="305"/>
                  <a:pt x="68" y="305"/>
                </a:cubicBezTo>
                <a:cubicBezTo>
                  <a:pt x="0" y="305"/>
                  <a:pt x="0" y="305"/>
                  <a:pt x="0" y="305"/>
                </a:cubicBezTo>
                <a:cubicBezTo>
                  <a:pt x="0" y="238"/>
                  <a:pt x="0" y="238"/>
                  <a:pt x="0" y="238"/>
                </a:cubicBezTo>
                <a:cubicBezTo>
                  <a:pt x="0" y="11"/>
                  <a:pt x="0" y="11"/>
                  <a:pt x="0" y="11"/>
                </a:cubicBezTo>
                <a:cubicBezTo>
                  <a:pt x="0" y="5"/>
                  <a:pt x="5" y="0"/>
                  <a:pt x="11" y="0"/>
                </a:cubicBezTo>
                <a:close/>
              </a:path>
            </a:pathLst>
          </a:custGeom>
          <a:solidFill>
            <a:schemeClr val="accent5">
              <a:lumMod val="75000"/>
            </a:schemeClr>
          </a:solidFill>
          <a:ln>
            <a:noFill/>
          </a:ln>
        </p:spPr>
        <p:txBody>
          <a:bodyPr vert="horz" wrap="square" lIns="81887" tIns="40943" rIns="81887" bIns="40943" numCol="1" anchor="t" anchorCtr="0" compatLnSpc="1"/>
          <a:lstStyle/>
          <a:p>
            <a:endParaRPr lang="zh-CN" altLang="en-US"/>
          </a:p>
        </p:txBody>
      </p:sp>
      <p:sp>
        <p:nvSpPr>
          <p:cNvPr id="64" name="Freeform 13"/>
          <p:cNvSpPr/>
          <p:nvPr/>
        </p:nvSpPr>
        <p:spPr bwMode="auto">
          <a:xfrm>
            <a:off x="3552159" y="1986901"/>
            <a:ext cx="266553" cy="1415574"/>
          </a:xfrm>
          <a:custGeom>
            <a:avLst/>
            <a:gdLst>
              <a:gd name="T0" fmla="*/ 12 w 68"/>
              <a:gd name="T1" fmla="*/ 0 h 364"/>
              <a:gd name="T2" fmla="*/ 57 w 68"/>
              <a:gd name="T3" fmla="*/ 0 h 364"/>
              <a:gd name="T4" fmla="*/ 68 w 68"/>
              <a:gd name="T5" fmla="*/ 11 h 364"/>
              <a:gd name="T6" fmla="*/ 68 w 68"/>
              <a:gd name="T7" fmla="*/ 238 h 364"/>
              <a:gd name="T8" fmla="*/ 68 w 68"/>
              <a:gd name="T9" fmla="*/ 364 h 364"/>
              <a:gd name="T10" fmla="*/ 0 w 68"/>
              <a:gd name="T11" fmla="*/ 364 h 364"/>
              <a:gd name="T12" fmla="*/ 0 w 68"/>
              <a:gd name="T13" fmla="*/ 238 h 364"/>
              <a:gd name="T14" fmla="*/ 0 w 68"/>
              <a:gd name="T15" fmla="*/ 11 h 364"/>
              <a:gd name="T16" fmla="*/ 12 w 68"/>
              <a:gd name="T17" fmla="*/ 0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364">
                <a:moveTo>
                  <a:pt x="12" y="0"/>
                </a:moveTo>
                <a:cubicBezTo>
                  <a:pt x="57" y="0"/>
                  <a:pt x="57" y="0"/>
                  <a:pt x="57" y="0"/>
                </a:cubicBezTo>
                <a:cubicBezTo>
                  <a:pt x="63" y="0"/>
                  <a:pt x="68" y="5"/>
                  <a:pt x="68" y="11"/>
                </a:cubicBezTo>
                <a:cubicBezTo>
                  <a:pt x="68" y="238"/>
                  <a:pt x="68" y="238"/>
                  <a:pt x="68" y="238"/>
                </a:cubicBezTo>
                <a:cubicBezTo>
                  <a:pt x="68" y="364"/>
                  <a:pt x="68" y="364"/>
                  <a:pt x="68" y="364"/>
                </a:cubicBezTo>
                <a:cubicBezTo>
                  <a:pt x="0" y="364"/>
                  <a:pt x="0" y="364"/>
                  <a:pt x="0" y="364"/>
                </a:cubicBezTo>
                <a:cubicBezTo>
                  <a:pt x="0" y="238"/>
                  <a:pt x="0" y="238"/>
                  <a:pt x="0" y="238"/>
                </a:cubicBezTo>
                <a:cubicBezTo>
                  <a:pt x="0" y="11"/>
                  <a:pt x="0" y="11"/>
                  <a:pt x="0" y="11"/>
                </a:cubicBezTo>
                <a:cubicBezTo>
                  <a:pt x="0" y="5"/>
                  <a:pt x="5" y="0"/>
                  <a:pt x="12" y="0"/>
                </a:cubicBezTo>
                <a:close/>
              </a:path>
            </a:pathLst>
          </a:custGeom>
          <a:solidFill>
            <a:schemeClr val="accent5">
              <a:lumMod val="75000"/>
            </a:schemeClr>
          </a:solidFill>
          <a:ln>
            <a:noFill/>
          </a:ln>
        </p:spPr>
        <p:txBody>
          <a:bodyPr vert="horz" wrap="square" lIns="81887" tIns="40943" rIns="81887" bIns="40943" numCol="1" anchor="t" anchorCtr="0" compatLnSpc="1"/>
          <a:lstStyle/>
          <a:p>
            <a:endParaRPr lang="zh-CN" altLang="en-US"/>
          </a:p>
        </p:txBody>
      </p:sp>
      <p:sp>
        <p:nvSpPr>
          <p:cNvPr id="65" name="Freeform 14"/>
          <p:cNvSpPr/>
          <p:nvPr/>
        </p:nvSpPr>
        <p:spPr bwMode="auto">
          <a:xfrm>
            <a:off x="4598378" y="1781437"/>
            <a:ext cx="265129" cy="1621037"/>
          </a:xfrm>
          <a:custGeom>
            <a:avLst/>
            <a:gdLst>
              <a:gd name="T0" fmla="*/ 11 w 68"/>
              <a:gd name="T1" fmla="*/ 0 h 417"/>
              <a:gd name="T2" fmla="*/ 57 w 68"/>
              <a:gd name="T3" fmla="*/ 0 h 417"/>
              <a:gd name="T4" fmla="*/ 68 w 68"/>
              <a:gd name="T5" fmla="*/ 11 h 417"/>
              <a:gd name="T6" fmla="*/ 68 w 68"/>
              <a:gd name="T7" fmla="*/ 238 h 417"/>
              <a:gd name="T8" fmla="*/ 68 w 68"/>
              <a:gd name="T9" fmla="*/ 417 h 417"/>
              <a:gd name="T10" fmla="*/ 0 w 68"/>
              <a:gd name="T11" fmla="*/ 417 h 417"/>
              <a:gd name="T12" fmla="*/ 0 w 68"/>
              <a:gd name="T13" fmla="*/ 238 h 417"/>
              <a:gd name="T14" fmla="*/ 0 w 68"/>
              <a:gd name="T15" fmla="*/ 11 h 417"/>
              <a:gd name="T16" fmla="*/ 11 w 68"/>
              <a:gd name="T17"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417">
                <a:moveTo>
                  <a:pt x="11" y="0"/>
                </a:moveTo>
                <a:cubicBezTo>
                  <a:pt x="57" y="0"/>
                  <a:pt x="57" y="0"/>
                  <a:pt x="57" y="0"/>
                </a:cubicBezTo>
                <a:cubicBezTo>
                  <a:pt x="63" y="0"/>
                  <a:pt x="68" y="5"/>
                  <a:pt x="68" y="11"/>
                </a:cubicBezTo>
                <a:cubicBezTo>
                  <a:pt x="68" y="238"/>
                  <a:pt x="68" y="238"/>
                  <a:pt x="68" y="238"/>
                </a:cubicBezTo>
                <a:cubicBezTo>
                  <a:pt x="68" y="417"/>
                  <a:pt x="68" y="417"/>
                  <a:pt x="68" y="417"/>
                </a:cubicBezTo>
                <a:cubicBezTo>
                  <a:pt x="0" y="417"/>
                  <a:pt x="0" y="417"/>
                  <a:pt x="0" y="417"/>
                </a:cubicBezTo>
                <a:cubicBezTo>
                  <a:pt x="0" y="238"/>
                  <a:pt x="0" y="238"/>
                  <a:pt x="0" y="238"/>
                </a:cubicBezTo>
                <a:cubicBezTo>
                  <a:pt x="0" y="11"/>
                  <a:pt x="0" y="11"/>
                  <a:pt x="0" y="11"/>
                </a:cubicBezTo>
                <a:cubicBezTo>
                  <a:pt x="0" y="5"/>
                  <a:pt x="5" y="0"/>
                  <a:pt x="11" y="0"/>
                </a:cubicBezTo>
                <a:close/>
              </a:path>
            </a:pathLst>
          </a:custGeom>
          <a:solidFill>
            <a:schemeClr val="bg2">
              <a:lumMod val="25000"/>
            </a:schemeClr>
          </a:solidFill>
          <a:ln>
            <a:noFill/>
          </a:ln>
        </p:spPr>
        <p:txBody>
          <a:bodyPr vert="horz" wrap="square" lIns="81887" tIns="40943" rIns="81887" bIns="40943" numCol="1" anchor="t" anchorCtr="0" compatLnSpc="1"/>
          <a:lstStyle/>
          <a:p>
            <a:endParaRPr lang="zh-CN" altLang="en-US"/>
          </a:p>
        </p:txBody>
      </p:sp>
      <p:sp>
        <p:nvSpPr>
          <p:cNvPr id="66" name="Freeform 15"/>
          <p:cNvSpPr/>
          <p:nvPr/>
        </p:nvSpPr>
        <p:spPr bwMode="auto">
          <a:xfrm>
            <a:off x="4936521" y="1781437"/>
            <a:ext cx="266553" cy="1621037"/>
          </a:xfrm>
          <a:custGeom>
            <a:avLst/>
            <a:gdLst>
              <a:gd name="T0" fmla="*/ 11 w 68"/>
              <a:gd name="T1" fmla="*/ 0 h 417"/>
              <a:gd name="T2" fmla="*/ 57 w 68"/>
              <a:gd name="T3" fmla="*/ 0 h 417"/>
              <a:gd name="T4" fmla="*/ 68 w 68"/>
              <a:gd name="T5" fmla="*/ 11 h 417"/>
              <a:gd name="T6" fmla="*/ 68 w 68"/>
              <a:gd name="T7" fmla="*/ 238 h 417"/>
              <a:gd name="T8" fmla="*/ 68 w 68"/>
              <a:gd name="T9" fmla="*/ 417 h 417"/>
              <a:gd name="T10" fmla="*/ 0 w 68"/>
              <a:gd name="T11" fmla="*/ 417 h 417"/>
              <a:gd name="T12" fmla="*/ 0 w 68"/>
              <a:gd name="T13" fmla="*/ 238 h 417"/>
              <a:gd name="T14" fmla="*/ 0 w 68"/>
              <a:gd name="T15" fmla="*/ 11 h 417"/>
              <a:gd name="T16" fmla="*/ 11 w 68"/>
              <a:gd name="T17"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417">
                <a:moveTo>
                  <a:pt x="11" y="0"/>
                </a:moveTo>
                <a:cubicBezTo>
                  <a:pt x="57" y="0"/>
                  <a:pt x="57" y="0"/>
                  <a:pt x="57" y="0"/>
                </a:cubicBezTo>
                <a:cubicBezTo>
                  <a:pt x="63" y="0"/>
                  <a:pt x="68" y="5"/>
                  <a:pt x="68" y="11"/>
                </a:cubicBezTo>
                <a:cubicBezTo>
                  <a:pt x="68" y="238"/>
                  <a:pt x="68" y="238"/>
                  <a:pt x="68" y="238"/>
                </a:cubicBezTo>
                <a:cubicBezTo>
                  <a:pt x="68" y="417"/>
                  <a:pt x="68" y="417"/>
                  <a:pt x="68" y="417"/>
                </a:cubicBezTo>
                <a:cubicBezTo>
                  <a:pt x="0" y="417"/>
                  <a:pt x="0" y="417"/>
                  <a:pt x="0" y="417"/>
                </a:cubicBezTo>
                <a:cubicBezTo>
                  <a:pt x="0" y="238"/>
                  <a:pt x="0" y="238"/>
                  <a:pt x="0" y="238"/>
                </a:cubicBezTo>
                <a:cubicBezTo>
                  <a:pt x="0" y="11"/>
                  <a:pt x="0" y="11"/>
                  <a:pt x="0" y="11"/>
                </a:cubicBezTo>
                <a:cubicBezTo>
                  <a:pt x="0" y="5"/>
                  <a:pt x="5" y="0"/>
                  <a:pt x="11" y="0"/>
                </a:cubicBezTo>
                <a:close/>
              </a:path>
            </a:pathLst>
          </a:custGeom>
          <a:solidFill>
            <a:schemeClr val="bg2">
              <a:lumMod val="25000"/>
            </a:schemeClr>
          </a:solidFill>
          <a:ln>
            <a:noFill/>
          </a:ln>
        </p:spPr>
        <p:txBody>
          <a:bodyPr vert="horz" wrap="square" lIns="81887" tIns="40943" rIns="81887" bIns="40943" numCol="1" anchor="t" anchorCtr="0" compatLnSpc="1"/>
          <a:lstStyle/>
          <a:p>
            <a:endParaRPr lang="zh-CN" altLang="en-US"/>
          </a:p>
        </p:txBody>
      </p:sp>
      <p:sp>
        <p:nvSpPr>
          <p:cNvPr id="67" name="Freeform 16"/>
          <p:cNvSpPr/>
          <p:nvPr/>
        </p:nvSpPr>
        <p:spPr bwMode="auto">
          <a:xfrm>
            <a:off x="5276088" y="1781437"/>
            <a:ext cx="266553" cy="1621037"/>
          </a:xfrm>
          <a:custGeom>
            <a:avLst/>
            <a:gdLst>
              <a:gd name="T0" fmla="*/ 11 w 68"/>
              <a:gd name="T1" fmla="*/ 0 h 417"/>
              <a:gd name="T2" fmla="*/ 57 w 68"/>
              <a:gd name="T3" fmla="*/ 0 h 417"/>
              <a:gd name="T4" fmla="*/ 68 w 68"/>
              <a:gd name="T5" fmla="*/ 11 h 417"/>
              <a:gd name="T6" fmla="*/ 68 w 68"/>
              <a:gd name="T7" fmla="*/ 238 h 417"/>
              <a:gd name="T8" fmla="*/ 68 w 68"/>
              <a:gd name="T9" fmla="*/ 417 h 417"/>
              <a:gd name="T10" fmla="*/ 0 w 68"/>
              <a:gd name="T11" fmla="*/ 417 h 417"/>
              <a:gd name="T12" fmla="*/ 0 w 68"/>
              <a:gd name="T13" fmla="*/ 238 h 417"/>
              <a:gd name="T14" fmla="*/ 0 w 68"/>
              <a:gd name="T15" fmla="*/ 11 h 417"/>
              <a:gd name="T16" fmla="*/ 11 w 68"/>
              <a:gd name="T17"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417">
                <a:moveTo>
                  <a:pt x="11" y="0"/>
                </a:moveTo>
                <a:cubicBezTo>
                  <a:pt x="57" y="0"/>
                  <a:pt x="57" y="0"/>
                  <a:pt x="57" y="0"/>
                </a:cubicBezTo>
                <a:cubicBezTo>
                  <a:pt x="63" y="0"/>
                  <a:pt x="68" y="5"/>
                  <a:pt x="68" y="11"/>
                </a:cubicBezTo>
                <a:cubicBezTo>
                  <a:pt x="68" y="238"/>
                  <a:pt x="68" y="238"/>
                  <a:pt x="68" y="238"/>
                </a:cubicBezTo>
                <a:cubicBezTo>
                  <a:pt x="68" y="417"/>
                  <a:pt x="68" y="417"/>
                  <a:pt x="68" y="417"/>
                </a:cubicBezTo>
                <a:cubicBezTo>
                  <a:pt x="0" y="417"/>
                  <a:pt x="0" y="417"/>
                  <a:pt x="0" y="417"/>
                </a:cubicBezTo>
                <a:cubicBezTo>
                  <a:pt x="0" y="238"/>
                  <a:pt x="0" y="238"/>
                  <a:pt x="0" y="238"/>
                </a:cubicBezTo>
                <a:cubicBezTo>
                  <a:pt x="0" y="11"/>
                  <a:pt x="0" y="11"/>
                  <a:pt x="0" y="11"/>
                </a:cubicBezTo>
                <a:cubicBezTo>
                  <a:pt x="0" y="5"/>
                  <a:pt x="5" y="0"/>
                  <a:pt x="11" y="0"/>
                </a:cubicBezTo>
                <a:close/>
              </a:path>
            </a:pathLst>
          </a:custGeom>
          <a:solidFill>
            <a:schemeClr val="bg2">
              <a:lumMod val="25000"/>
            </a:schemeClr>
          </a:solidFill>
          <a:ln>
            <a:noFill/>
          </a:ln>
        </p:spPr>
        <p:txBody>
          <a:bodyPr vert="horz" wrap="square" lIns="81887" tIns="40943" rIns="81887" bIns="40943" numCol="1" anchor="t" anchorCtr="0" compatLnSpc="1"/>
          <a:lstStyle/>
          <a:p>
            <a:endParaRPr lang="zh-CN" altLang="en-US"/>
          </a:p>
        </p:txBody>
      </p:sp>
      <p:sp>
        <p:nvSpPr>
          <p:cNvPr id="68" name="Freeform 17"/>
          <p:cNvSpPr/>
          <p:nvPr/>
        </p:nvSpPr>
        <p:spPr bwMode="auto">
          <a:xfrm>
            <a:off x="5615654" y="1781437"/>
            <a:ext cx="266553" cy="1621037"/>
          </a:xfrm>
          <a:custGeom>
            <a:avLst/>
            <a:gdLst>
              <a:gd name="T0" fmla="*/ 11 w 68"/>
              <a:gd name="T1" fmla="*/ 0 h 417"/>
              <a:gd name="T2" fmla="*/ 57 w 68"/>
              <a:gd name="T3" fmla="*/ 0 h 417"/>
              <a:gd name="T4" fmla="*/ 68 w 68"/>
              <a:gd name="T5" fmla="*/ 11 h 417"/>
              <a:gd name="T6" fmla="*/ 68 w 68"/>
              <a:gd name="T7" fmla="*/ 238 h 417"/>
              <a:gd name="T8" fmla="*/ 68 w 68"/>
              <a:gd name="T9" fmla="*/ 417 h 417"/>
              <a:gd name="T10" fmla="*/ 0 w 68"/>
              <a:gd name="T11" fmla="*/ 417 h 417"/>
              <a:gd name="T12" fmla="*/ 0 w 68"/>
              <a:gd name="T13" fmla="*/ 238 h 417"/>
              <a:gd name="T14" fmla="*/ 0 w 68"/>
              <a:gd name="T15" fmla="*/ 11 h 417"/>
              <a:gd name="T16" fmla="*/ 11 w 68"/>
              <a:gd name="T17"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417">
                <a:moveTo>
                  <a:pt x="11" y="0"/>
                </a:moveTo>
                <a:cubicBezTo>
                  <a:pt x="57" y="0"/>
                  <a:pt x="57" y="0"/>
                  <a:pt x="57" y="0"/>
                </a:cubicBezTo>
                <a:cubicBezTo>
                  <a:pt x="63" y="0"/>
                  <a:pt x="68" y="5"/>
                  <a:pt x="68" y="11"/>
                </a:cubicBezTo>
                <a:cubicBezTo>
                  <a:pt x="68" y="238"/>
                  <a:pt x="68" y="238"/>
                  <a:pt x="68" y="238"/>
                </a:cubicBezTo>
                <a:cubicBezTo>
                  <a:pt x="68" y="417"/>
                  <a:pt x="68" y="417"/>
                  <a:pt x="68" y="417"/>
                </a:cubicBezTo>
                <a:cubicBezTo>
                  <a:pt x="0" y="417"/>
                  <a:pt x="0" y="417"/>
                  <a:pt x="0" y="417"/>
                </a:cubicBezTo>
                <a:cubicBezTo>
                  <a:pt x="0" y="238"/>
                  <a:pt x="0" y="238"/>
                  <a:pt x="0" y="238"/>
                </a:cubicBezTo>
                <a:cubicBezTo>
                  <a:pt x="0" y="11"/>
                  <a:pt x="0" y="11"/>
                  <a:pt x="0" y="11"/>
                </a:cubicBezTo>
                <a:cubicBezTo>
                  <a:pt x="0" y="5"/>
                  <a:pt x="5" y="0"/>
                  <a:pt x="11" y="0"/>
                </a:cubicBezTo>
                <a:close/>
              </a:path>
            </a:pathLst>
          </a:custGeom>
          <a:solidFill>
            <a:schemeClr val="bg2">
              <a:lumMod val="25000"/>
            </a:schemeClr>
          </a:solidFill>
          <a:ln>
            <a:noFill/>
          </a:ln>
        </p:spPr>
        <p:txBody>
          <a:bodyPr vert="horz" wrap="square" lIns="81887" tIns="40943" rIns="81887" bIns="40943" numCol="1" anchor="t" anchorCtr="0" compatLnSpc="1"/>
          <a:lstStyle/>
          <a:p>
            <a:endParaRPr lang="zh-CN" altLang="en-US"/>
          </a:p>
        </p:txBody>
      </p:sp>
      <p:sp>
        <p:nvSpPr>
          <p:cNvPr id="69" name="Freeform 18"/>
          <p:cNvSpPr/>
          <p:nvPr/>
        </p:nvSpPr>
        <p:spPr bwMode="auto">
          <a:xfrm>
            <a:off x="4598378" y="3161586"/>
            <a:ext cx="265129" cy="240888"/>
          </a:xfrm>
          <a:custGeom>
            <a:avLst/>
            <a:gdLst>
              <a:gd name="T0" fmla="*/ 11 w 68"/>
              <a:gd name="T1" fmla="*/ 0 h 62"/>
              <a:gd name="T2" fmla="*/ 57 w 68"/>
              <a:gd name="T3" fmla="*/ 0 h 62"/>
              <a:gd name="T4" fmla="*/ 68 w 68"/>
              <a:gd name="T5" fmla="*/ 11 h 62"/>
              <a:gd name="T6" fmla="*/ 68 w 68"/>
              <a:gd name="T7" fmla="*/ 62 h 62"/>
              <a:gd name="T8" fmla="*/ 0 w 68"/>
              <a:gd name="T9" fmla="*/ 62 h 62"/>
              <a:gd name="T10" fmla="*/ 0 w 68"/>
              <a:gd name="T11" fmla="*/ 11 h 62"/>
              <a:gd name="T12" fmla="*/ 11 w 68"/>
              <a:gd name="T13" fmla="*/ 0 h 62"/>
            </a:gdLst>
            <a:ahLst/>
            <a:cxnLst>
              <a:cxn ang="0">
                <a:pos x="T0" y="T1"/>
              </a:cxn>
              <a:cxn ang="0">
                <a:pos x="T2" y="T3"/>
              </a:cxn>
              <a:cxn ang="0">
                <a:pos x="T4" y="T5"/>
              </a:cxn>
              <a:cxn ang="0">
                <a:pos x="T6" y="T7"/>
              </a:cxn>
              <a:cxn ang="0">
                <a:pos x="T8" y="T9"/>
              </a:cxn>
              <a:cxn ang="0">
                <a:pos x="T10" y="T11"/>
              </a:cxn>
              <a:cxn ang="0">
                <a:pos x="T12" y="T13"/>
              </a:cxn>
            </a:cxnLst>
            <a:rect l="0" t="0" r="r" b="b"/>
            <a:pathLst>
              <a:path w="68" h="62">
                <a:moveTo>
                  <a:pt x="11" y="0"/>
                </a:moveTo>
                <a:cubicBezTo>
                  <a:pt x="57" y="0"/>
                  <a:pt x="57" y="0"/>
                  <a:pt x="57" y="0"/>
                </a:cubicBezTo>
                <a:cubicBezTo>
                  <a:pt x="63" y="0"/>
                  <a:pt x="68" y="5"/>
                  <a:pt x="68" y="11"/>
                </a:cubicBezTo>
                <a:cubicBezTo>
                  <a:pt x="68" y="62"/>
                  <a:pt x="68" y="62"/>
                  <a:pt x="68" y="62"/>
                </a:cubicBezTo>
                <a:cubicBezTo>
                  <a:pt x="0" y="62"/>
                  <a:pt x="0" y="62"/>
                  <a:pt x="0" y="62"/>
                </a:cubicBezTo>
                <a:cubicBezTo>
                  <a:pt x="0" y="11"/>
                  <a:pt x="0" y="11"/>
                  <a:pt x="0" y="11"/>
                </a:cubicBezTo>
                <a:cubicBezTo>
                  <a:pt x="0" y="5"/>
                  <a:pt x="5" y="0"/>
                  <a:pt x="11" y="0"/>
                </a:cubicBezTo>
                <a:close/>
              </a:path>
            </a:pathLst>
          </a:custGeom>
          <a:solidFill>
            <a:schemeClr val="accent5">
              <a:lumMod val="75000"/>
            </a:schemeClr>
          </a:solidFill>
          <a:ln>
            <a:noFill/>
          </a:ln>
        </p:spPr>
        <p:txBody>
          <a:bodyPr vert="horz" wrap="square" lIns="81887" tIns="40943" rIns="81887" bIns="40943" numCol="1" anchor="t" anchorCtr="0" compatLnSpc="1"/>
          <a:lstStyle/>
          <a:p>
            <a:endParaRPr lang="zh-CN" altLang="en-US"/>
          </a:p>
        </p:txBody>
      </p:sp>
      <p:sp>
        <p:nvSpPr>
          <p:cNvPr id="70" name="Freeform 19"/>
          <p:cNvSpPr/>
          <p:nvPr/>
        </p:nvSpPr>
        <p:spPr bwMode="auto">
          <a:xfrm>
            <a:off x="4936521" y="2573534"/>
            <a:ext cx="266553" cy="828940"/>
          </a:xfrm>
          <a:custGeom>
            <a:avLst/>
            <a:gdLst>
              <a:gd name="T0" fmla="*/ 11 w 68"/>
              <a:gd name="T1" fmla="*/ 0 h 213"/>
              <a:gd name="T2" fmla="*/ 57 w 68"/>
              <a:gd name="T3" fmla="*/ 0 h 213"/>
              <a:gd name="T4" fmla="*/ 68 w 68"/>
              <a:gd name="T5" fmla="*/ 11 h 213"/>
              <a:gd name="T6" fmla="*/ 68 w 68"/>
              <a:gd name="T7" fmla="*/ 213 h 213"/>
              <a:gd name="T8" fmla="*/ 0 w 68"/>
              <a:gd name="T9" fmla="*/ 213 h 213"/>
              <a:gd name="T10" fmla="*/ 0 w 68"/>
              <a:gd name="T11" fmla="*/ 11 h 213"/>
              <a:gd name="T12" fmla="*/ 11 w 68"/>
              <a:gd name="T13" fmla="*/ 0 h 213"/>
            </a:gdLst>
            <a:ahLst/>
            <a:cxnLst>
              <a:cxn ang="0">
                <a:pos x="T0" y="T1"/>
              </a:cxn>
              <a:cxn ang="0">
                <a:pos x="T2" y="T3"/>
              </a:cxn>
              <a:cxn ang="0">
                <a:pos x="T4" y="T5"/>
              </a:cxn>
              <a:cxn ang="0">
                <a:pos x="T6" y="T7"/>
              </a:cxn>
              <a:cxn ang="0">
                <a:pos x="T8" y="T9"/>
              </a:cxn>
              <a:cxn ang="0">
                <a:pos x="T10" y="T11"/>
              </a:cxn>
              <a:cxn ang="0">
                <a:pos x="T12" y="T13"/>
              </a:cxn>
            </a:cxnLst>
            <a:rect l="0" t="0" r="r" b="b"/>
            <a:pathLst>
              <a:path w="68" h="213">
                <a:moveTo>
                  <a:pt x="11" y="0"/>
                </a:moveTo>
                <a:cubicBezTo>
                  <a:pt x="57" y="0"/>
                  <a:pt x="57" y="0"/>
                  <a:pt x="57" y="0"/>
                </a:cubicBezTo>
                <a:cubicBezTo>
                  <a:pt x="63" y="0"/>
                  <a:pt x="68" y="5"/>
                  <a:pt x="68" y="11"/>
                </a:cubicBezTo>
                <a:cubicBezTo>
                  <a:pt x="68" y="213"/>
                  <a:pt x="68" y="213"/>
                  <a:pt x="68" y="213"/>
                </a:cubicBezTo>
                <a:cubicBezTo>
                  <a:pt x="0" y="213"/>
                  <a:pt x="0" y="213"/>
                  <a:pt x="0" y="213"/>
                </a:cubicBezTo>
                <a:cubicBezTo>
                  <a:pt x="0" y="11"/>
                  <a:pt x="0" y="11"/>
                  <a:pt x="0" y="11"/>
                </a:cubicBezTo>
                <a:cubicBezTo>
                  <a:pt x="0" y="5"/>
                  <a:pt x="5" y="0"/>
                  <a:pt x="11" y="0"/>
                </a:cubicBezTo>
                <a:close/>
              </a:path>
            </a:pathLst>
          </a:custGeom>
          <a:solidFill>
            <a:schemeClr val="accent5">
              <a:lumMod val="75000"/>
            </a:schemeClr>
          </a:solidFill>
          <a:ln>
            <a:noFill/>
          </a:ln>
        </p:spPr>
        <p:txBody>
          <a:bodyPr vert="horz" wrap="square" lIns="81887" tIns="40943" rIns="81887" bIns="40943" numCol="1" anchor="t" anchorCtr="0" compatLnSpc="1"/>
          <a:lstStyle/>
          <a:p>
            <a:endParaRPr lang="zh-CN" altLang="en-US"/>
          </a:p>
        </p:txBody>
      </p:sp>
      <p:sp>
        <p:nvSpPr>
          <p:cNvPr id="71" name="Freeform 20"/>
          <p:cNvSpPr/>
          <p:nvPr/>
        </p:nvSpPr>
        <p:spPr bwMode="auto">
          <a:xfrm>
            <a:off x="5276088" y="1986901"/>
            <a:ext cx="266553" cy="1415574"/>
          </a:xfrm>
          <a:custGeom>
            <a:avLst/>
            <a:gdLst>
              <a:gd name="T0" fmla="*/ 11 w 68"/>
              <a:gd name="T1" fmla="*/ 0 h 364"/>
              <a:gd name="T2" fmla="*/ 57 w 68"/>
              <a:gd name="T3" fmla="*/ 0 h 364"/>
              <a:gd name="T4" fmla="*/ 68 w 68"/>
              <a:gd name="T5" fmla="*/ 11 h 364"/>
              <a:gd name="T6" fmla="*/ 68 w 68"/>
              <a:gd name="T7" fmla="*/ 238 h 364"/>
              <a:gd name="T8" fmla="*/ 68 w 68"/>
              <a:gd name="T9" fmla="*/ 364 h 364"/>
              <a:gd name="T10" fmla="*/ 0 w 68"/>
              <a:gd name="T11" fmla="*/ 364 h 364"/>
              <a:gd name="T12" fmla="*/ 0 w 68"/>
              <a:gd name="T13" fmla="*/ 238 h 364"/>
              <a:gd name="T14" fmla="*/ 0 w 68"/>
              <a:gd name="T15" fmla="*/ 11 h 364"/>
              <a:gd name="T16" fmla="*/ 11 w 68"/>
              <a:gd name="T17" fmla="*/ 0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364">
                <a:moveTo>
                  <a:pt x="11" y="0"/>
                </a:moveTo>
                <a:cubicBezTo>
                  <a:pt x="57" y="0"/>
                  <a:pt x="57" y="0"/>
                  <a:pt x="57" y="0"/>
                </a:cubicBezTo>
                <a:cubicBezTo>
                  <a:pt x="63" y="0"/>
                  <a:pt x="68" y="5"/>
                  <a:pt x="68" y="11"/>
                </a:cubicBezTo>
                <a:cubicBezTo>
                  <a:pt x="68" y="238"/>
                  <a:pt x="68" y="238"/>
                  <a:pt x="68" y="238"/>
                </a:cubicBezTo>
                <a:cubicBezTo>
                  <a:pt x="68" y="364"/>
                  <a:pt x="68" y="364"/>
                  <a:pt x="68" y="364"/>
                </a:cubicBezTo>
                <a:cubicBezTo>
                  <a:pt x="0" y="364"/>
                  <a:pt x="0" y="364"/>
                  <a:pt x="0" y="364"/>
                </a:cubicBezTo>
                <a:cubicBezTo>
                  <a:pt x="0" y="238"/>
                  <a:pt x="0" y="238"/>
                  <a:pt x="0" y="238"/>
                </a:cubicBezTo>
                <a:cubicBezTo>
                  <a:pt x="0" y="11"/>
                  <a:pt x="0" y="11"/>
                  <a:pt x="0" y="11"/>
                </a:cubicBezTo>
                <a:cubicBezTo>
                  <a:pt x="0" y="5"/>
                  <a:pt x="5" y="0"/>
                  <a:pt x="11" y="0"/>
                </a:cubicBezTo>
                <a:close/>
              </a:path>
            </a:pathLst>
          </a:custGeom>
          <a:solidFill>
            <a:schemeClr val="accent5">
              <a:lumMod val="75000"/>
            </a:schemeClr>
          </a:solidFill>
          <a:ln>
            <a:noFill/>
          </a:ln>
        </p:spPr>
        <p:txBody>
          <a:bodyPr vert="horz" wrap="square" lIns="81887" tIns="40943" rIns="81887" bIns="40943" numCol="1" anchor="t" anchorCtr="0" compatLnSpc="1"/>
          <a:lstStyle/>
          <a:p>
            <a:endParaRPr lang="zh-CN" altLang="en-US"/>
          </a:p>
        </p:txBody>
      </p:sp>
      <p:sp>
        <p:nvSpPr>
          <p:cNvPr id="72" name="Freeform 21"/>
          <p:cNvSpPr/>
          <p:nvPr/>
        </p:nvSpPr>
        <p:spPr bwMode="auto">
          <a:xfrm>
            <a:off x="5615654" y="2780416"/>
            <a:ext cx="266553" cy="622059"/>
          </a:xfrm>
          <a:custGeom>
            <a:avLst/>
            <a:gdLst>
              <a:gd name="T0" fmla="*/ 11 w 68"/>
              <a:gd name="T1" fmla="*/ 0 h 160"/>
              <a:gd name="T2" fmla="*/ 57 w 68"/>
              <a:gd name="T3" fmla="*/ 0 h 160"/>
              <a:gd name="T4" fmla="*/ 68 w 68"/>
              <a:gd name="T5" fmla="*/ 11 h 160"/>
              <a:gd name="T6" fmla="*/ 68 w 68"/>
              <a:gd name="T7" fmla="*/ 160 h 160"/>
              <a:gd name="T8" fmla="*/ 0 w 68"/>
              <a:gd name="T9" fmla="*/ 160 h 160"/>
              <a:gd name="T10" fmla="*/ 0 w 68"/>
              <a:gd name="T11" fmla="*/ 11 h 160"/>
              <a:gd name="T12" fmla="*/ 11 w 68"/>
              <a:gd name="T13" fmla="*/ 0 h 160"/>
            </a:gdLst>
            <a:ahLst/>
            <a:cxnLst>
              <a:cxn ang="0">
                <a:pos x="T0" y="T1"/>
              </a:cxn>
              <a:cxn ang="0">
                <a:pos x="T2" y="T3"/>
              </a:cxn>
              <a:cxn ang="0">
                <a:pos x="T4" y="T5"/>
              </a:cxn>
              <a:cxn ang="0">
                <a:pos x="T6" y="T7"/>
              </a:cxn>
              <a:cxn ang="0">
                <a:pos x="T8" y="T9"/>
              </a:cxn>
              <a:cxn ang="0">
                <a:pos x="T10" y="T11"/>
              </a:cxn>
              <a:cxn ang="0">
                <a:pos x="T12" y="T13"/>
              </a:cxn>
            </a:cxnLst>
            <a:rect l="0" t="0" r="r" b="b"/>
            <a:pathLst>
              <a:path w="68" h="160">
                <a:moveTo>
                  <a:pt x="11" y="0"/>
                </a:moveTo>
                <a:cubicBezTo>
                  <a:pt x="57" y="0"/>
                  <a:pt x="57" y="0"/>
                  <a:pt x="57" y="0"/>
                </a:cubicBezTo>
                <a:cubicBezTo>
                  <a:pt x="63" y="0"/>
                  <a:pt x="68" y="5"/>
                  <a:pt x="68" y="11"/>
                </a:cubicBezTo>
                <a:cubicBezTo>
                  <a:pt x="68" y="160"/>
                  <a:pt x="68" y="160"/>
                  <a:pt x="68" y="160"/>
                </a:cubicBezTo>
                <a:cubicBezTo>
                  <a:pt x="0" y="160"/>
                  <a:pt x="0" y="160"/>
                  <a:pt x="0" y="160"/>
                </a:cubicBezTo>
                <a:cubicBezTo>
                  <a:pt x="0" y="11"/>
                  <a:pt x="0" y="11"/>
                  <a:pt x="0" y="11"/>
                </a:cubicBezTo>
                <a:cubicBezTo>
                  <a:pt x="0" y="5"/>
                  <a:pt x="5" y="0"/>
                  <a:pt x="11" y="0"/>
                </a:cubicBezTo>
                <a:close/>
              </a:path>
            </a:pathLst>
          </a:custGeom>
          <a:solidFill>
            <a:schemeClr val="accent5">
              <a:lumMod val="75000"/>
            </a:schemeClr>
          </a:solidFill>
          <a:ln>
            <a:noFill/>
          </a:ln>
        </p:spPr>
        <p:txBody>
          <a:bodyPr vert="horz" wrap="square" lIns="81887" tIns="40943" rIns="81887" bIns="40943" numCol="1" anchor="t" anchorCtr="0" compatLnSpc="1"/>
          <a:lstStyle/>
          <a:p>
            <a:endParaRPr lang="zh-CN" altLang="en-US"/>
          </a:p>
        </p:txBody>
      </p:sp>
      <p:sp>
        <p:nvSpPr>
          <p:cNvPr id="73" name="Freeform 22"/>
          <p:cNvSpPr/>
          <p:nvPr/>
        </p:nvSpPr>
        <p:spPr bwMode="auto">
          <a:xfrm>
            <a:off x="6660923" y="1781437"/>
            <a:ext cx="266553" cy="1621037"/>
          </a:xfrm>
          <a:custGeom>
            <a:avLst/>
            <a:gdLst>
              <a:gd name="T0" fmla="*/ 11 w 68"/>
              <a:gd name="T1" fmla="*/ 0 h 417"/>
              <a:gd name="T2" fmla="*/ 57 w 68"/>
              <a:gd name="T3" fmla="*/ 0 h 417"/>
              <a:gd name="T4" fmla="*/ 68 w 68"/>
              <a:gd name="T5" fmla="*/ 11 h 417"/>
              <a:gd name="T6" fmla="*/ 68 w 68"/>
              <a:gd name="T7" fmla="*/ 238 h 417"/>
              <a:gd name="T8" fmla="*/ 68 w 68"/>
              <a:gd name="T9" fmla="*/ 417 h 417"/>
              <a:gd name="T10" fmla="*/ 0 w 68"/>
              <a:gd name="T11" fmla="*/ 417 h 417"/>
              <a:gd name="T12" fmla="*/ 0 w 68"/>
              <a:gd name="T13" fmla="*/ 238 h 417"/>
              <a:gd name="T14" fmla="*/ 0 w 68"/>
              <a:gd name="T15" fmla="*/ 11 h 417"/>
              <a:gd name="T16" fmla="*/ 11 w 68"/>
              <a:gd name="T17"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417">
                <a:moveTo>
                  <a:pt x="11" y="0"/>
                </a:moveTo>
                <a:cubicBezTo>
                  <a:pt x="57" y="0"/>
                  <a:pt x="57" y="0"/>
                  <a:pt x="57" y="0"/>
                </a:cubicBezTo>
                <a:cubicBezTo>
                  <a:pt x="63" y="0"/>
                  <a:pt x="68" y="5"/>
                  <a:pt x="68" y="11"/>
                </a:cubicBezTo>
                <a:cubicBezTo>
                  <a:pt x="68" y="238"/>
                  <a:pt x="68" y="238"/>
                  <a:pt x="68" y="238"/>
                </a:cubicBezTo>
                <a:cubicBezTo>
                  <a:pt x="68" y="417"/>
                  <a:pt x="68" y="417"/>
                  <a:pt x="68" y="417"/>
                </a:cubicBezTo>
                <a:cubicBezTo>
                  <a:pt x="0" y="417"/>
                  <a:pt x="0" y="417"/>
                  <a:pt x="0" y="417"/>
                </a:cubicBezTo>
                <a:cubicBezTo>
                  <a:pt x="0" y="238"/>
                  <a:pt x="0" y="238"/>
                  <a:pt x="0" y="238"/>
                </a:cubicBezTo>
                <a:cubicBezTo>
                  <a:pt x="0" y="11"/>
                  <a:pt x="0" y="11"/>
                  <a:pt x="0" y="11"/>
                </a:cubicBezTo>
                <a:cubicBezTo>
                  <a:pt x="0" y="5"/>
                  <a:pt x="5" y="0"/>
                  <a:pt x="11" y="0"/>
                </a:cubicBezTo>
                <a:close/>
              </a:path>
            </a:pathLst>
          </a:custGeom>
          <a:solidFill>
            <a:schemeClr val="bg2">
              <a:lumMod val="25000"/>
            </a:schemeClr>
          </a:solidFill>
          <a:ln>
            <a:noFill/>
          </a:ln>
        </p:spPr>
        <p:txBody>
          <a:bodyPr vert="horz" wrap="square" lIns="81887" tIns="40943" rIns="81887" bIns="40943" numCol="1" anchor="t" anchorCtr="0" compatLnSpc="1"/>
          <a:lstStyle/>
          <a:p>
            <a:endParaRPr lang="zh-CN" altLang="en-US"/>
          </a:p>
        </p:txBody>
      </p:sp>
      <p:sp>
        <p:nvSpPr>
          <p:cNvPr id="74" name="Freeform 23"/>
          <p:cNvSpPr/>
          <p:nvPr/>
        </p:nvSpPr>
        <p:spPr bwMode="auto">
          <a:xfrm>
            <a:off x="7001281" y="1781437"/>
            <a:ext cx="265129" cy="1621037"/>
          </a:xfrm>
          <a:custGeom>
            <a:avLst/>
            <a:gdLst>
              <a:gd name="T0" fmla="*/ 11 w 68"/>
              <a:gd name="T1" fmla="*/ 0 h 417"/>
              <a:gd name="T2" fmla="*/ 57 w 68"/>
              <a:gd name="T3" fmla="*/ 0 h 417"/>
              <a:gd name="T4" fmla="*/ 68 w 68"/>
              <a:gd name="T5" fmla="*/ 11 h 417"/>
              <a:gd name="T6" fmla="*/ 68 w 68"/>
              <a:gd name="T7" fmla="*/ 238 h 417"/>
              <a:gd name="T8" fmla="*/ 68 w 68"/>
              <a:gd name="T9" fmla="*/ 417 h 417"/>
              <a:gd name="T10" fmla="*/ 0 w 68"/>
              <a:gd name="T11" fmla="*/ 417 h 417"/>
              <a:gd name="T12" fmla="*/ 0 w 68"/>
              <a:gd name="T13" fmla="*/ 238 h 417"/>
              <a:gd name="T14" fmla="*/ 0 w 68"/>
              <a:gd name="T15" fmla="*/ 11 h 417"/>
              <a:gd name="T16" fmla="*/ 11 w 68"/>
              <a:gd name="T17"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417">
                <a:moveTo>
                  <a:pt x="11" y="0"/>
                </a:moveTo>
                <a:cubicBezTo>
                  <a:pt x="57" y="0"/>
                  <a:pt x="57" y="0"/>
                  <a:pt x="57" y="0"/>
                </a:cubicBezTo>
                <a:cubicBezTo>
                  <a:pt x="63" y="0"/>
                  <a:pt x="68" y="5"/>
                  <a:pt x="68" y="11"/>
                </a:cubicBezTo>
                <a:cubicBezTo>
                  <a:pt x="68" y="238"/>
                  <a:pt x="68" y="238"/>
                  <a:pt x="68" y="238"/>
                </a:cubicBezTo>
                <a:cubicBezTo>
                  <a:pt x="68" y="417"/>
                  <a:pt x="68" y="417"/>
                  <a:pt x="68" y="417"/>
                </a:cubicBezTo>
                <a:cubicBezTo>
                  <a:pt x="0" y="417"/>
                  <a:pt x="0" y="417"/>
                  <a:pt x="0" y="417"/>
                </a:cubicBezTo>
                <a:cubicBezTo>
                  <a:pt x="0" y="238"/>
                  <a:pt x="0" y="238"/>
                  <a:pt x="0" y="238"/>
                </a:cubicBezTo>
                <a:cubicBezTo>
                  <a:pt x="0" y="11"/>
                  <a:pt x="0" y="11"/>
                  <a:pt x="0" y="11"/>
                </a:cubicBezTo>
                <a:cubicBezTo>
                  <a:pt x="0" y="5"/>
                  <a:pt x="5" y="0"/>
                  <a:pt x="11" y="0"/>
                </a:cubicBezTo>
                <a:close/>
              </a:path>
            </a:pathLst>
          </a:custGeom>
          <a:solidFill>
            <a:schemeClr val="bg2">
              <a:lumMod val="25000"/>
            </a:schemeClr>
          </a:solidFill>
          <a:ln>
            <a:noFill/>
          </a:ln>
        </p:spPr>
        <p:txBody>
          <a:bodyPr vert="horz" wrap="square" lIns="81887" tIns="40943" rIns="81887" bIns="40943" numCol="1" anchor="t" anchorCtr="0" compatLnSpc="1"/>
          <a:lstStyle/>
          <a:p>
            <a:endParaRPr lang="zh-CN" altLang="en-US"/>
          </a:p>
        </p:txBody>
      </p:sp>
      <p:sp>
        <p:nvSpPr>
          <p:cNvPr id="75" name="Freeform 24"/>
          <p:cNvSpPr/>
          <p:nvPr/>
        </p:nvSpPr>
        <p:spPr bwMode="auto">
          <a:xfrm>
            <a:off x="7340215" y="1781437"/>
            <a:ext cx="265129" cy="1621037"/>
          </a:xfrm>
          <a:custGeom>
            <a:avLst/>
            <a:gdLst>
              <a:gd name="T0" fmla="*/ 11 w 68"/>
              <a:gd name="T1" fmla="*/ 0 h 417"/>
              <a:gd name="T2" fmla="*/ 57 w 68"/>
              <a:gd name="T3" fmla="*/ 0 h 417"/>
              <a:gd name="T4" fmla="*/ 68 w 68"/>
              <a:gd name="T5" fmla="*/ 11 h 417"/>
              <a:gd name="T6" fmla="*/ 68 w 68"/>
              <a:gd name="T7" fmla="*/ 238 h 417"/>
              <a:gd name="T8" fmla="*/ 68 w 68"/>
              <a:gd name="T9" fmla="*/ 417 h 417"/>
              <a:gd name="T10" fmla="*/ 0 w 68"/>
              <a:gd name="T11" fmla="*/ 417 h 417"/>
              <a:gd name="T12" fmla="*/ 0 w 68"/>
              <a:gd name="T13" fmla="*/ 238 h 417"/>
              <a:gd name="T14" fmla="*/ 0 w 68"/>
              <a:gd name="T15" fmla="*/ 11 h 417"/>
              <a:gd name="T16" fmla="*/ 11 w 68"/>
              <a:gd name="T17"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417">
                <a:moveTo>
                  <a:pt x="11" y="0"/>
                </a:moveTo>
                <a:cubicBezTo>
                  <a:pt x="57" y="0"/>
                  <a:pt x="57" y="0"/>
                  <a:pt x="57" y="0"/>
                </a:cubicBezTo>
                <a:cubicBezTo>
                  <a:pt x="63" y="0"/>
                  <a:pt x="68" y="5"/>
                  <a:pt x="68" y="11"/>
                </a:cubicBezTo>
                <a:cubicBezTo>
                  <a:pt x="68" y="238"/>
                  <a:pt x="68" y="238"/>
                  <a:pt x="68" y="238"/>
                </a:cubicBezTo>
                <a:cubicBezTo>
                  <a:pt x="68" y="417"/>
                  <a:pt x="68" y="417"/>
                  <a:pt x="68" y="417"/>
                </a:cubicBezTo>
                <a:cubicBezTo>
                  <a:pt x="0" y="417"/>
                  <a:pt x="0" y="417"/>
                  <a:pt x="0" y="417"/>
                </a:cubicBezTo>
                <a:cubicBezTo>
                  <a:pt x="0" y="238"/>
                  <a:pt x="0" y="238"/>
                  <a:pt x="0" y="238"/>
                </a:cubicBezTo>
                <a:cubicBezTo>
                  <a:pt x="0" y="11"/>
                  <a:pt x="0" y="11"/>
                  <a:pt x="0" y="11"/>
                </a:cubicBezTo>
                <a:cubicBezTo>
                  <a:pt x="0" y="5"/>
                  <a:pt x="5" y="0"/>
                  <a:pt x="11" y="0"/>
                </a:cubicBezTo>
                <a:close/>
              </a:path>
            </a:pathLst>
          </a:custGeom>
          <a:solidFill>
            <a:schemeClr val="bg2">
              <a:lumMod val="25000"/>
            </a:schemeClr>
          </a:solidFill>
          <a:ln>
            <a:noFill/>
          </a:ln>
        </p:spPr>
        <p:txBody>
          <a:bodyPr vert="horz" wrap="square" lIns="81887" tIns="40943" rIns="81887" bIns="40943" numCol="1" anchor="t" anchorCtr="0" compatLnSpc="1"/>
          <a:lstStyle/>
          <a:p>
            <a:endParaRPr lang="zh-CN" altLang="en-US"/>
          </a:p>
        </p:txBody>
      </p:sp>
      <p:sp>
        <p:nvSpPr>
          <p:cNvPr id="76" name="Freeform 25"/>
          <p:cNvSpPr/>
          <p:nvPr/>
        </p:nvSpPr>
        <p:spPr bwMode="auto">
          <a:xfrm>
            <a:off x="7679149" y="1781437"/>
            <a:ext cx="266553" cy="1621037"/>
          </a:xfrm>
          <a:custGeom>
            <a:avLst/>
            <a:gdLst>
              <a:gd name="T0" fmla="*/ 11 w 68"/>
              <a:gd name="T1" fmla="*/ 0 h 417"/>
              <a:gd name="T2" fmla="*/ 57 w 68"/>
              <a:gd name="T3" fmla="*/ 0 h 417"/>
              <a:gd name="T4" fmla="*/ 68 w 68"/>
              <a:gd name="T5" fmla="*/ 11 h 417"/>
              <a:gd name="T6" fmla="*/ 68 w 68"/>
              <a:gd name="T7" fmla="*/ 238 h 417"/>
              <a:gd name="T8" fmla="*/ 68 w 68"/>
              <a:gd name="T9" fmla="*/ 417 h 417"/>
              <a:gd name="T10" fmla="*/ 0 w 68"/>
              <a:gd name="T11" fmla="*/ 417 h 417"/>
              <a:gd name="T12" fmla="*/ 0 w 68"/>
              <a:gd name="T13" fmla="*/ 238 h 417"/>
              <a:gd name="T14" fmla="*/ 0 w 68"/>
              <a:gd name="T15" fmla="*/ 11 h 417"/>
              <a:gd name="T16" fmla="*/ 11 w 68"/>
              <a:gd name="T17"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417">
                <a:moveTo>
                  <a:pt x="11" y="0"/>
                </a:moveTo>
                <a:cubicBezTo>
                  <a:pt x="57" y="0"/>
                  <a:pt x="57" y="0"/>
                  <a:pt x="57" y="0"/>
                </a:cubicBezTo>
                <a:cubicBezTo>
                  <a:pt x="63" y="0"/>
                  <a:pt x="68" y="5"/>
                  <a:pt x="68" y="11"/>
                </a:cubicBezTo>
                <a:cubicBezTo>
                  <a:pt x="68" y="238"/>
                  <a:pt x="68" y="238"/>
                  <a:pt x="68" y="238"/>
                </a:cubicBezTo>
                <a:cubicBezTo>
                  <a:pt x="68" y="417"/>
                  <a:pt x="68" y="417"/>
                  <a:pt x="68" y="417"/>
                </a:cubicBezTo>
                <a:cubicBezTo>
                  <a:pt x="0" y="417"/>
                  <a:pt x="0" y="417"/>
                  <a:pt x="0" y="417"/>
                </a:cubicBezTo>
                <a:cubicBezTo>
                  <a:pt x="0" y="238"/>
                  <a:pt x="0" y="238"/>
                  <a:pt x="0" y="238"/>
                </a:cubicBezTo>
                <a:cubicBezTo>
                  <a:pt x="0" y="11"/>
                  <a:pt x="0" y="11"/>
                  <a:pt x="0" y="11"/>
                </a:cubicBezTo>
                <a:cubicBezTo>
                  <a:pt x="0" y="5"/>
                  <a:pt x="5" y="0"/>
                  <a:pt x="11" y="0"/>
                </a:cubicBezTo>
                <a:close/>
              </a:path>
            </a:pathLst>
          </a:custGeom>
          <a:solidFill>
            <a:schemeClr val="bg2">
              <a:lumMod val="25000"/>
            </a:schemeClr>
          </a:solidFill>
          <a:ln>
            <a:noFill/>
          </a:ln>
        </p:spPr>
        <p:txBody>
          <a:bodyPr vert="horz" wrap="square" lIns="81887" tIns="40943" rIns="81887" bIns="40943" numCol="1" anchor="t" anchorCtr="0" compatLnSpc="1"/>
          <a:lstStyle/>
          <a:p>
            <a:endParaRPr lang="zh-CN" altLang="en-US"/>
          </a:p>
        </p:txBody>
      </p:sp>
      <p:sp>
        <p:nvSpPr>
          <p:cNvPr id="77" name="Freeform 26"/>
          <p:cNvSpPr/>
          <p:nvPr/>
        </p:nvSpPr>
        <p:spPr bwMode="auto">
          <a:xfrm>
            <a:off x="7679149" y="1979814"/>
            <a:ext cx="266553" cy="1422659"/>
          </a:xfrm>
          <a:custGeom>
            <a:avLst/>
            <a:gdLst>
              <a:gd name="T0" fmla="*/ 11 w 68"/>
              <a:gd name="T1" fmla="*/ 0 h 366"/>
              <a:gd name="T2" fmla="*/ 57 w 68"/>
              <a:gd name="T3" fmla="*/ 0 h 366"/>
              <a:gd name="T4" fmla="*/ 68 w 68"/>
              <a:gd name="T5" fmla="*/ 11 h 366"/>
              <a:gd name="T6" fmla="*/ 68 w 68"/>
              <a:gd name="T7" fmla="*/ 238 h 366"/>
              <a:gd name="T8" fmla="*/ 68 w 68"/>
              <a:gd name="T9" fmla="*/ 366 h 366"/>
              <a:gd name="T10" fmla="*/ 0 w 68"/>
              <a:gd name="T11" fmla="*/ 366 h 366"/>
              <a:gd name="T12" fmla="*/ 0 w 68"/>
              <a:gd name="T13" fmla="*/ 238 h 366"/>
              <a:gd name="T14" fmla="*/ 0 w 68"/>
              <a:gd name="T15" fmla="*/ 11 h 366"/>
              <a:gd name="T16" fmla="*/ 11 w 68"/>
              <a:gd name="T17" fmla="*/ 0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366">
                <a:moveTo>
                  <a:pt x="11" y="0"/>
                </a:moveTo>
                <a:cubicBezTo>
                  <a:pt x="57" y="0"/>
                  <a:pt x="57" y="0"/>
                  <a:pt x="57" y="0"/>
                </a:cubicBezTo>
                <a:cubicBezTo>
                  <a:pt x="63" y="0"/>
                  <a:pt x="68" y="5"/>
                  <a:pt x="68" y="11"/>
                </a:cubicBezTo>
                <a:cubicBezTo>
                  <a:pt x="68" y="238"/>
                  <a:pt x="68" y="238"/>
                  <a:pt x="68" y="238"/>
                </a:cubicBezTo>
                <a:cubicBezTo>
                  <a:pt x="68" y="366"/>
                  <a:pt x="68" y="366"/>
                  <a:pt x="68" y="366"/>
                </a:cubicBezTo>
                <a:cubicBezTo>
                  <a:pt x="0" y="366"/>
                  <a:pt x="0" y="366"/>
                  <a:pt x="0" y="366"/>
                </a:cubicBezTo>
                <a:cubicBezTo>
                  <a:pt x="0" y="238"/>
                  <a:pt x="0" y="238"/>
                  <a:pt x="0" y="238"/>
                </a:cubicBezTo>
                <a:cubicBezTo>
                  <a:pt x="0" y="11"/>
                  <a:pt x="0" y="11"/>
                  <a:pt x="0" y="11"/>
                </a:cubicBezTo>
                <a:cubicBezTo>
                  <a:pt x="0" y="5"/>
                  <a:pt x="5" y="0"/>
                  <a:pt x="11" y="0"/>
                </a:cubicBezTo>
                <a:close/>
              </a:path>
            </a:pathLst>
          </a:custGeom>
          <a:solidFill>
            <a:schemeClr val="accent5">
              <a:lumMod val="75000"/>
            </a:schemeClr>
          </a:solidFill>
          <a:ln>
            <a:noFill/>
          </a:ln>
        </p:spPr>
        <p:txBody>
          <a:bodyPr vert="horz" wrap="square" lIns="81887" tIns="40943" rIns="81887" bIns="40943" numCol="1" anchor="t" anchorCtr="0" compatLnSpc="1"/>
          <a:lstStyle/>
          <a:p>
            <a:endParaRPr lang="zh-CN" altLang="en-US"/>
          </a:p>
        </p:txBody>
      </p:sp>
      <p:sp>
        <p:nvSpPr>
          <p:cNvPr id="78" name="Freeform 27"/>
          <p:cNvSpPr/>
          <p:nvPr/>
        </p:nvSpPr>
        <p:spPr bwMode="auto">
          <a:xfrm>
            <a:off x="7340215" y="2243377"/>
            <a:ext cx="265129" cy="1159099"/>
          </a:xfrm>
          <a:custGeom>
            <a:avLst/>
            <a:gdLst>
              <a:gd name="T0" fmla="*/ 11 w 68"/>
              <a:gd name="T1" fmla="*/ 0 h 298"/>
              <a:gd name="T2" fmla="*/ 57 w 68"/>
              <a:gd name="T3" fmla="*/ 0 h 298"/>
              <a:gd name="T4" fmla="*/ 68 w 68"/>
              <a:gd name="T5" fmla="*/ 11 h 298"/>
              <a:gd name="T6" fmla="*/ 68 w 68"/>
              <a:gd name="T7" fmla="*/ 238 h 298"/>
              <a:gd name="T8" fmla="*/ 68 w 68"/>
              <a:gd name="T9" fmla="*/ 298 h 298"/>
              <a:gd name="T10" fmla="*/ 0 w 68"/>
              <a:gd name="T11" fmla="*/ 298 h 298"/>
              <a:gd name="T12" fmla="*/ 0 w 68"/>
              <a:gd name="T13" fmla="*/ 238 h 298"/>
              <a:gd name="T14" fmla="*/ 0 w 68"/>
              <a:gd name="T15" fmla="*/ 11 h 298"/>
              <a:gd name="T16" fmla="*/ 11 w 68"/>
              <a:gd name="T17" fmla="*/ 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298">
                <a:moveTo>
                  <a:pt x="11" y="0"/>
                </a:moveTo>
                <a:cubicBezTo>
                  <a:pt x="57" y="0"/>
                  <a:pt x="57" y="0"/>
                  <a:pt x="57" y="0"/>
                </a:cubicBezTo>
                <a:cubicBezTo>
                  <a:pt x="63" y="0"/>
                  <a:pt x="68" y="5"/>
                  <a:pt x="68" y="11"/>
                </a:cubicBezTo>
                <a:cubicBezTo>
                  <a:pt x="68" y="238"/>
                  <a:pt x="68" y="238"/>
                  <a:pt x="68" y="238"/>
                </a:cubicBezTo>
                <a:cubicBezTo>
                  <a:pt x="68" y="298"/>
                  <a:pt x="68" y="298"/>
                  <a:pt x="68" y="298"/>
                </a:cubicBezTo>
                <a:cubicBezTo>
                  <a:pt x="0" y="298"/>
                  <a:pt x="0" y="298"/>
                  <a:pt x="0" y="298"/>
                </a:cubicBezTo>
                <a:cubicBezTo>
                  <a:pt x="0" y="238"/>
                  <a:pt x="0" y="238"/>
                  <a:pt x="0" y="238"/>
                </a:cubicBezTo>
                <a:cubicBezTo>
                  <a:pt x="0" y="11"/>
                  <a:pt x="0" y="11"/>
                  <a:pt x="0" y="11"/>
                </a:cubicBezTo>
                <a:cubicBezTo>
                  <a:pt x="0" y="5"/>
                  <a:pt x="5" y="0"/>
                  <a:pt x="11" y="0"/>
                </a:cubicBezTo>
                <a:close/>
              </a:path>
            </a:pathLst>
          </a:custGeom>
          <a:solidFill>
            <a:schemeClr val="accent5">
              <a:lumMod val="75000"/>
            </a:schemeClr>
          </a:solidFill>
          <a:ln>
            <a:noFill/>
          </a:ln>
        </p:spPr>
        <p:txBody>
          <a:bodyPr vert="horz" wrap="square" lIns="81887" tIns="40943" rIns="81887" bIns="40943" numCol="1" anchor="t" anchorCtr="0" compatLnSpc="1"/>
          <a:lstStyle/>
          <a:p>
            <a:endParaRPr lang="zh-CN" altLang="en-US"/>
          </a:p>
        </p:txBody>
      </p:sp>
      <p:sp>
        <p:nvSpPr>
          <p:cNvPr id="79" name="Freeform 28"/>
          <p:cNvSpPr/>
          <p:nvPr/>
        </p:nvSpPr>
        <p:spPr bwMode="auto">
          <a:xfrm>
            <a:off x="7001281" y="2573534"/>
            <a:ext cx="265129" cy="828940"/>
          </a:xfrm>
          <a:custGeom>
            <a:avLst/>
            <a:gdLst>
              <a:gd name="T0" fmla="*/ 11 w 68"/>
              <a:gd name="T1" fmla="*/ 0 h 213"/>
              <a:gd name="T2" fmla="*/ 57 w 68"/>
              <a:gd name="T3" fmla="*/ 0 h 213"/>
              <a:gd name="T4" fmla="*/ 68 w 68"/>
              <a:gd name="T5" fmla="*/ 11 h 213"/>
              <a:gd name="T6" fmla="*/ 68 w 68"/>
              <a:gd name="T7" fmla="*/ 213 h 213"/>
              <a:gd name="T8" fmla="*/ 0 w 68"/>
              <a:gd name="T9" fmla="*/ 213 h 213"/>
              <a:gd name="T10" fmla="*/ 0 w 68"/>
              <a:gd name="T11" fmla="*/ 11 h 213"/>
              <a:gd name="T12" fmla="*/ 11 w 68"/>
              <a:gd name="T13" fmla="*/ 0 h 213"/>
            </a:gdLst>
            <a:ahLst/>
            <a:cxnLst>
              <a:cxn ang="0">
                <a:pos x="T0" y="T1"/>
              </a:cxn>
              <a:cxn ang="0">
                <a:pos x="T2" y="T3"/>
              </a:cxn>
              <a:cxn ang="0">
                <a:pos x="T4" y="T5"/>
              </a:cxn>
              <a:cxn ang="0">
                <a:pos x="T6" y="T7"/>
              </a:cxn>
              <a:cxn ang="0">
                <a:pos x="T8" y="T9"/>
              </a:cxn>
              <a:cxn ang="0">
                <a:pos x="T10" y="T11"/>
              </a:cxn>
              <a:cxn ang="0">
                <a:pos x="T12" y="T13"/>
              </a:cxn>
            </a:cxnLst>
            <a:rect l="0" t="0" r="r" b="b"/>
            <a:pathLst>
              <a:path w="68" h="213">
                <a:moveTo>
                  <a:pt x="11" y="0"/>
                </a:moveTo>
                <a:cubicBezTo>
                  <a:pt x="57" y="0"/>
                  <a:pt x="57" y="0"/>
                  <a:pt x="57" y="0"/>
                </a:cubicBezTo>
                <a:cubicBezTo>
                  <a:pt x="63" y="0"/>
                  <a:pt x="68" y="5"/>
                  <a:pt x="68" y="11"/>
                </a:cubicBezTo>
                <a:cubicBezTo>
                  <a:pt x="68" y="213"/>
                  <a:pt x="68" y="213"/>
                  <a:pt x="68" y="213"/>
                </a:cubicBezTo>
                <a:cubicBezTo>
                  <a:pt x="0" y="213"/>
                  <a:pt x="0" y="213"/>
                  <a:pt x="0" y="213"/>
                </a:cubicBezTo>
                <a:cubicBezTo>
                  <a:pt x="0" y="11"/>
                  <a:pt x="0" y="11"/>
                  <a:pt x="0" y="11"/>
                </a:cubicBezTo>
                <a:cubicBezTo>
                  <a:pt x="0" y="5"/>
                  <a:pt x="5" y="0"/>
                  <a:pt x="11" y="0"/>
                </a:cubicBezTo>
                <a:close/>
              </a:path>
            </a:pathLst>
          </a:custGeom>
          <a:solidFill>
            <a:schemeClr val="accent5">
              <a:lumMod val="75000"/>
            </a:schemeClr>
          </a:solidFill>
          <a:ln>
            <a:noFill/>
          </a:ln>
        </p:spPr>
        <p:txBody>
          <a:bodyPr vert="horz" wrap="square" lIns="81887" tIns="40943" rIns="81887" bIns="40943" numCol="1" anchor="t" anchorCtr="0" compatLnSpc="1"/>
          <a:lstStyle/>
          <a:p>
            <a:endParaRPr lang="zh-CN" altLang="en-US"/>
          </a:p>
        </p:txBody>
      </p:sp>
      <p:sp>
        <p:nvSpPr>
          <p:cNvPr id="80" name="Freeform 29"/>
          <p:cNvSpPr/>
          <p:nvPr/>
        </p:nvSpPr>
        <p:spPr bwMode="auto">
          <a:xfrm>
            <a:off x="6660923" y="2916447"/>
            <a:ext cx="266553" cy="486028"/>
          </a:xfrm>
          <a:custGeom>
            <a:avLst/>
            <a:gdLst>
              <a:gd name="T0" fmla="*/ 11 w 68"/>
              <a:gd name="T1" fmla="*/ 0 h 125"/>
              <a:gd name="T2" fmla="*/ 57 w 68"/>
              <a:gd name="T3" fmla="*/ 0 h 125"/>
              <a:gd name="T4" fmla="*/ 68 w 68"/>
              <a:gd name="T5" fmla="*/ 11 h 125"/>
              <a:gd name="T6" fmla="*/ 68 w 68"/>
              <a:gd name="T7" fmla="*/ 125 h 125"/>
              <a:gd name="T8" fmla="*/ 0 w 68"/>
              <a:gd name="T9" fmla="*/ 125 h 125"/>
              <a:gd name="T10" fmla="*/ 0 w 68"/>
              <a:gd name="T11" fmla="*/ 11 h 125"/>
              <a:gd name="T12" fmla="*/ 11 w 68"/>
              <a:gd name="T13" fmla="*/ 0 h 125"/>
            </a:gdLst>
            <a:ahLst/>
            <a:cxnLst>
              <a:cxn ang="0">
                <a:pos x="T0" y="T1"/>
              </a:cxn>
              <a:cxn ang="0">
                <a:pos x="T2" y="T3"/>
              </a:cxn>
              <a:cxn ang="0">
                <a:pos x="T4" y="T5"/>
              </a:cxn>
              <a:cxn ang="0">
                <a:pos x="T6" y="T7"/>
              </a:cxn>
              <a:cxn ang="0">
                <a:pos x="T8" y="T9"/>
              </a:cxn>
              <a:cxn ang="0">
                <a:pos x="T10" y="T11"/>
              </a:cxn>
              <a:cxn ang="0">
                <a:pos x="T12" y="T13"/>
              </a:cxn>
            </a:cxnLst>
            <a:rect l="0" t="0" r="r" b="b"/>
            <a:pathLst>
              <a:path w="68" h="125">
                <a:moveTo>
                  <a:pt x="11" y="0"/>
                </a:moveTo>
                <a:cubicBezTo>
                  <a:pt x="57" y="0"/>
                  <a:pt x="57" y="0"/>
                  <a:pt x="57" y="0"/>
                </a:cubicBezTo>
                <a:cubicBezTo>
                  <a:pt x="63" y="0"/>
                  <a:pt x="68" y="5"/>
                  <a:pt x="68" y="11"/>
                </a:cubicBezTo>
                <a:cubicBezTo>
                  <a:pt x="68" y="125"/>
                  <a:pt x="68" y="125"/>
                  <a:pt x="68" y="125"/>
                </a:cubicBezTo>
                <a:cubicBezTo>
                  <a:pt x="0" y="125"/>
                  <a:pt x="0" y="125"/>
                  <a:pt x="0" y="125"/>
                </a:cubicBezTo>
                <a:cubicBezTo>
                  <a:pt x="0" y="11"/>
                  <a:pt x="0" y="11"/>
                  <a:pt x="0" y="11"/>
                </a:cubicBezTo>
                <a:cubicBezTo>
                  <a:pt x="0" y="5"/>
                  <a:pt x="5" y="0"/>
                  <a:pt x="11" y="0"/>
                </a:cubicBezTo>
                <a:close/>
              </a:path>
            </a:pathLst>
          </a:custGeom>
          <a:solidFill>
            <a:schemeClr val="accent5">
              <a:lumMod val="75000"/>
            </a:schemeClr>
          </a:solidFill>
          <a:ln>
            <a:noFill/>
          </a:ln>
        </p:spPr>
        <p:txBody>
          <a:bodyPr vert="horz" wrap="square" lIns="81887" tIns="40943" rIns="81887" bIns="40943" numCol="1" anchor="t" anchorCtr="0" compatLnSpc="1"/>
          <a:lstStyle/>
          <a:p>
            <a:endParaRPr lang="zh-CN" altLang="en-US"/>
          </a:p>
        </p:txBody>
      </p:sp>
      <p:sp>
        <p:nvSpPr>
          <p:cNvPr id="81" name="Freeform 30"/>
          <p:cNvSpPr/>
          <p:nvPr/>
        </p:nvSpPr>
        <p:spPr bwMode="auto">
          <a:xfrm>
            <a:off x="8724892" y="1781437"/>
            <a:ext cx="266553" cy="1621037"/>
          </a:xfrm>
          <a:custGeom>
            <a:avLst/>
            <a:gdLst>
              <a:gd name="T0" fmla="*/ 11 w 68"/>
              <a:gd name="T1" fmla="*/ 0 h 417"/>
              <a:gd name="T2" fmla="*/ 56 w 68"/>
              <a:gd name="T3" fmla="*/ 0 h 417"/>
              <a:gd name="T4" fmla="*/ 68 w 68"/>
              <a:gd name="T5" fmla="*/ 11 h 417"/>
              <a:gd name="T6" fmla="*/ 68 w 68"/>
              <a:gd name="T7" fmla="*/ 238 h 417"/>
              <a:gd name="T8" fmla="*/ 68 w 68"/>
              <a:gd name="T9" fmla="*/ 417 h 417"/>
              <a:gd name="T10" fmla="*/ 0 w 68"/>
              <a:gd name="T11" fmla="*/ 417 h 417"/>
              <a:gd name="T12" fmla="*/ 0 w 68"/>
              <a:gd name="T13" fmla="*/ 238 h 417"/>
              <a:gd name="T14" fmla="*/ 0 w 68"/>
              <a:gd name="T15" fmla="*/ 11 h 417"/>
              <a:gd name="T16" fmla="*/ 11 w 68"/>
              <a:gd name="T17"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417">
                <a:moveTo>
                  <a:pt x="11" y="0"/>
                </a:moveTo>
                <a:cubicBezTo>
                  <a:pt x="56" y="0"/>
                  <a:pt x="56" y="0"/>
                  <a:pt x="56" y="0"/>
                </a:cubicBezTo>
                <a:cubicBezTo>
                  <a:pt x="63" y="0"/>
                  <a:pt x="68" y="5"/>
                  <a:pt x="68" y="11"/>
                </a:cubicBezTo>
                <a:cubicBezTo>
                  <a:pt x="68" y="238"/>
                  <a:pt x="68" y="238"/>
                  <a:pt x="68" y="238"/>
                </a:cubicBezTo>
                <a:cubicBezTo>
                  <a:pt x="68" y="417"/>
                  <a:pt x="68" y="417"/>
                  <a:pt x="68" y="417"/>
                </a:cubicBezTo>
                <a:cubicBezTo>
                  <a:pt x="0" y="417"/>
                  <a:pt x="0" y="417"/>
                  <a:pt x="0" y="417"/>
                </a:cubicBezTo>
                <a:cubicBezTo>
                  <a:pt x="0" y="238"/>
                  <a:pt x="0" y="238"/>
                  <a:pt x="0" y="238"/>
                </a:cubicBezTo>
                <a:cubicBezTo>
                  <a:pt x="0" y="11"/>
                  <a:pt x="0" y="11"/>
                  <a:pt x="0" y="11"/>
                </a:cubicBezTo>
                <a:cubicBezTo>
                  <a:pt x="0" y="5"/>
                  <a:pt x="5" y="0"/>
                  <a:pt x="11" y="0"/>
                </a:cubicBezTo>
                <a:close/>
              </a:path>
            </a:pathLst>
          </a:custGeom>
          <a:solidFill>
            <a:schemeClr val="bg2">
              <a:lumMod val="25000"/>
            </a:schemeClr>
          </a:solidFill>
          <a:ln>
            <a:noFill/>
          </a:ln>
        </p:spPr>
        <p:txBody>
          <a:bodyPr vert="horz" wrap="square" lIns="81887" tIns="40943" rIns="81887" bIns="40943" numCol="1" anchor="t" anchorCtr="0" compatLnSpc="1"/>
          <a:lstStyle/>
          <a:p>
            <a:endParaRPr lang="zh-CN" altLang="en-US"/>
          </a:p>
        </p:txBody>
      </p:sp>
      <p:sp>
        <p:nvSpPr>
          <p:cNvPr id="82" name="Freeform 31"/>
          <p:cNvSpPr/>
          <p:nvPr/>
        </p:nvSpPr>
        <p:spPr bwMode="auto">
          <a:xfrm>
            <a:off x="9064617" y="1781437"/>
            <a:ext cx="266553" cy="1621037"/>
          </a:xfrm>
          <a:custGeom>
            <a:avLst/>
            <a:gdLst>
              <a:gd name="T0" fmla="*/ 11 w 68"/>
              <a:gd name="T1" fmla="*/ 0 h 417"/>
              <a:gd name="T2" fmla="*/ 57 w 68"/>
              <a:gd name="T3" fmla="*/ 0 h 417"/>
              <a:gd name="T4" fmla="*/ 68 w 68"/>
              <a:gd name="T5" fmla="*/ 11 h 417"/>
              <a:gd name="T6" fmla="*/ 68 w 68"/>
              <a:gd name="T7" fmla="*/ 238 h 417"/>
              <a:gd name="T8" fmla="*/ 68 w 68"/>
              <a:gd name="T9" fmla="*/ 417 h 417"/>
              <a:gd name="T10" fmla="*/ 0 w 68"/>
              <a:gd name="T11" fmla="*/ 417 h 417"/>
              <a:gd name="T12" fmla="*/ 0 w 68"/>
              <a:gd name="T13" fmla="*/ 238 h 417"/>
              <a:gd name="T14" fmla="*/ 0 w 68"/>
              <a:gd name="T15" fmla="*/ 11 h 417"/>
              <a:gd name="T16" fmla="*/ 11 w 68"/>
              <a:gd name="T17"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417">
                <a:moveTo>
                  <a:pt x="11" y="0"/>
                </a:moveTo>
                <a:cubicBezTo>
                  <a:pt x="57" y="0"/>
                  <a:pt x="57" y="0"/>
                  <a:pt x="57" y="0"/>
                </a:cubicBezTo>
                <a:cubicBezTo>
                  <a:pt x="63" y="0"/>
                  <a:pt x="68" y="5"/>
                  <a:pt x="68" y="11"/>
                </a:cubicBezTo>
                <a:cubicBezTo>
                  <a:pt x="68" y="238"/>
                  <a:pt x="68" y="238"/>
                  <a:pt x="68" y="238"/>
                </a:cubicBezTo>
                <a:cubicBezTo>
                  <a:pt x="68" y="417"/>
                  <a:pt x="68" y="417"/>
                  <a:pt x="68" y="417"/>
                </a:cubicBezTo>
                <a:cubicBezTo>
                  <a:pt x="0" y="417"/>
                  <a:pt x="0" y="417"/>
                  <a:pt x="0" y="417"/>
                </a:cubicBezTo>
                <a:cubicBezTo>
                  <a:pt x="0" y="238"/>
                  <a:pt x="0" y="238"/>
                  <a:pt x="0" y="238"/>
                </a:cubicBezTo>
                <a:cubicBezTo>
                  <a:pt x="0" y="11"/>
                  <a:pt x="0" y="11"/>
                  <a:pt x="0" y="11"/>
                </a:cubicBezTo>
                <a:cubicBezTo>
                  <a:pt x="0" y="5"/>
                  <a:pt x="5" y="0"/>
                  <a:pt x="11" y="0"/>
                </a:cubicBezTo>
                <a:close/>
              </a:path>
            </a:pathLst>
          </a:custGeom>
          <a:solidFill>
            <a:schemeClr val="bg2">
              <a:lumMod val="25000"/>
            </a:schemeClr>
          </a:solidFill>
          <a:ln>
            <a:noFill/>
          </a:ln>
        </p:spPr>
        <p:txBody>
          <a:bodyPr vert="horz" wrap="square" lIns="81887" tIns="40943" rIns="81887" bIns="40943" numCol="1" anchor="t" anchorCtr="0" compatLnSpc="1"/>
          <a:lstStyle/>
          <a:p>
            <a:endParaRPr lang="zh-CN" altLang="en-US"/>
          </a:p>
        </p:txBody>
      </p:sp>
      <p:sp>
        <p:nvSpPr>
          <p:cNvPr id="83" name="Freeform 32"/>
          <p:cNvSpPr/>
          <p:nvPr/>
        </p:nvSpPr>
        <p:spPr bwMode="auto">
          <a:xfrm>
            <a:off x="9404342" y="1781437"/>
            <a:ext cx="265129" cy="1621037"/>
          </a:xfrm>
          <a:custGeom>
            <a:avLst/>
            <a:gdLst>
              <a:gd name="T0" fmla="*/ 11 w 68"/>
              <a:gd name="T1" fmla="*/ 0 h 417"/>
              <a:gd name="T2" fmla="*/ 57 w 68"/>
              <a:gd name="T3" fmla="*/ 0 h 417"/>
              <a:gd name="T4" fmla="*/ 68 w 68"/>
              <a:gd name="T5" fmla="*/ 11 h 417"/>
              <a:gd name="T6" fmla="*/ 68 w 68"/>
              <a:gd name="T7" fmla="*/ 238 h 417"/>
              <a:gd name="T8" fmla="*/ 68 w 68"/>
              <a:gd name="T9" fmla="*/ 417 h 417"/>
              <a:gd name="T10" fmla="*/ 0 w 68"/>
              <a:gd name="T11" fmla="*/ 417 h 417"/>
              <a:gd name="T12" fmla="*/ 0 w 68"/>
              <a:gd name="T13" fmla="*/ 238 h 417"/>
              <a:gd name="T14" fmla="*/ 0 w 68"/>
              <a:gd name="T15" fmla="*/ 11 h 417"/>
              <a:gd name="T16" fmla="*/ 11 w 68"/>
              <a:gd name="T17"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417">
                <a:moveTo>
                  <a:pt x="11" y="0"/>
                </a:moveTo>
                <a:cubicBezTo>
                  <a:pt x="57" y="0"/>
                  <a:pt x="57" y="0"/>
                  <a:pt x="57" y="0"/>
                </a:cubicBezTo>
                <a:cubicBezTo>
                  <a:pt x="63" y="0"/>
                  <a:pt x="68" y="5"/>
                  <a:pt x="68" y="11"/>
                </a:cubicBezTo>
                <a:cubicBezTo>
                  <a:pt x="68" y="238"/>
                  <a:pt x="68" y="238"/>
                  <a:pt x="68" y="238"/>
                </a:cubicBezTo>
                <a:cubicBezTo>
                  <a:pt x="68" y="417"/>
                  <a:pt x="68" y="417"/>
                  <a:pt x="68" y="417"/>
                </a:cubicBezTo>
                <a:cubicBezTo>
                  <a:pt x="0" y="417"/>
                  <a:pt x="0" y="417"/>
                  <a:pt x="0" y="417"/>
                </a:cubicBezTo>
                <a:cubicBezTo>
                  <a:pt x="0" y="238"/>
                  <a:pt x="0" y="238"/>
                  <a:pt x="0" y="238"/>
                </a:cubicBezTo>
                <a:cubicBezTo>
                  <a:pt x="0" y="11"/>
                  <a:pt x="0" y="11"/>
                  <a:pt x="0" y="11"/>
                </a:cubicBezTo>
                <a:cubicBezTo>
                  <a:pt x="0" y="5"/>
                  <a:pt x="5" y="0"/>
                  <a:pt x="11" y="0"/>
                </a:cubicBezTo>
                <a:close/>
              </a:path>
            </a:pathLst>
          </a:custGeom>
          <a:solidFill>
            <a:schemeClr val="bg2">
              <a:lumMod val="25000"/>
            </a:schemeClr>
          </a:solidFill>
          <a:ln>
            <a:noFill/>
          </a:ln>
        </p:spPr>
        <p:txBody>
          <a:bodyPr vert="horz" wrap="square" lIns="81887" tIns="40943" rIns="81887" bIns="40943" numCol="1" anchor="t" anchorCtr="0" compatLnSpc="1"/>
          <a:lstStyle/>
          <a:p>
            <a:endParaRPr lang="zh-CN" altLang="en-US"/>
          </a:p>
        </p:txBody>
      </p:sp>
      <p:sp>
        <p:nvSpPr>
          <p:cNvPr id="84" name="Freeform 33"/>
          <p:cNvSpPr/>
          <p:nvPr/>
        </p:nvSpPr>
        <p:spPr bwMode="auto">
          <a:xfrm>
            <a:off x="9742643" y="1781437"/>
            <a:ext cx="265129" cy="1621037"/>
          </a:xfrm>
          <a:custGeom>
            <a:avLst/>
            <a:gdLst>
              <a:gd name="T0" fmla="*/ 11 w 68"/>
              <a:gd name="T1" fmla="*/ 0 h 417"/>
              <a:gd name="T2" fmla="*/ 57 w 68"/>
              <a:gd name="T3" fmla="*/ 0 h 417"/>
              <a:gd name="T4" fmla="*/ 68 w 68"/>
              <a:gd name="T5" fmla="*/ 11 h 417"/>
              <a:gd name="T6" fmla="*/ 68 w 68"/>
              <a:gd name="T7" fmla="*/ 238 h 417"/>
              <a:gd name="T8" fmla="*/ 68 w 68"/>
              <a:gd name="T9" fmla="*/ 417 h 417"/>
              <a:gd name="T10" fmla="*/ 0 w 68"/>
              <a:gd name="T11" fmla="*/ 417 h 417"/>
              <a:gd name="T12" fmla="*/ 0 w 68"/>
              <a:gd name="T13" fmla="*/ 238 h 417"/>
              <a:gd name="T14" fmla="*/ 0 w 68"/>
              <a:gd name="T15" fmla="*/ 11 h 417"/>
              <a:gd name="T16" fmla="*/ 11 w 68"/>
              <a:gd name="T17"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417">
                <a:moveTo>
                  <a:pt x="11" y="0"/>
                </a:moveTo>
                <a:cubicBezTo>
                  <a:pt x="57" y="0"/>
                  <a:pt x="57" y="0"/>
                  <a:pt x="57" y="0"/>
                </a:cubicBezTo>
                <a:cubicBezTo>
                  <a:pt x="63" y="0"/>
                  <a:pt x="68" y="5"/>
                  <a:pt x="68" y="11"/>
                </a:cubicBezTo>
                <a:cubicBezTo>
                  <a:pt x="68" y="238"/>
                  <a:pt x="68" y="238"/>
                  <a:pt x="68" y="238"/>
                </a:cubicBezTo>
                <a:cubicBezTo>
                  <a:pt x="68" y="417"/>
                  <a:pt x="68" y="417"/>
                  <a:pt x="68" y="417"/>
                </a:cubicBezTo>
                <a:cubicBezTo>
                  <a:pt x="0" y="417"/>
                  <a:pt x="0" y="417"/>
                  <a:pt x="0" y="417"/>
                </a:cubicBezTo>
                <a:cubicBezTo>
                  <a:pt x="0" y="238"/>
                  <a:pt x="0" y="238"/>
                  <a:pt x="0" y="238"/>
                </a:cubicBezTo>
                <a:cubicBezTo>
                  <a:pt x="0" y="11"/>
                  <a:pt x="0" y="11"/>
                  <a:pt x="0" y="11"/>
                </a:cubicBezTo>
                <a:cubicBezTo>
                  <a:pt x="0" y="5"/>
                  <a:pt x="5" y="0"/>
                  <a:pt x="11" y="0"/>
                </a:cubicBezTo>
                <a:close/>
              </a:path>
            </a:pathLst>
          </a:custGeom>
          <a:solidFill>
            <a:schemeClr val="bg2">
              <a:lumMod val="25000"/>
            </a:schemeClr>
          </a:solidFill>
          <a:ln>
            <a:noFill/>
          </a:ln>
        </p:spPr>
        <p:txBody>
          <a:bodyPr vert="horz" wrap="square" lIns="81887" tIns="40943" rIns="81887" bIns="40943" numCol="1" anchor="t" anchorCtr="0" compatLnSpc="1"/>
          <a:lstStyle/>
          <a:p>
            <a:endParaRPr lang="zh-CN" altLang="en-US"/>
          </a:p>
        </p:txBody>
      </p:sp>
      <p:sp>
        <p:nvSpPr>
          <p:cNvPr id="85" name="Freeform 34"/>
          <p:cNvSpPr/>
          <p:nvPr/>
        </p:nvSpPr>
        <p:spPr bwMode="auto">
          <a:xfrm>
            <a:off x="9742643" y="1995402"/>
            <a:ext cx="265129" cy="1407073"/>
          </a:xfrm>
          <a:custGeom>
            <a:avLst/>
            <a:gdLst>
              <a:gd name="T0" fmla="*/ 11 w 68"/>
              <a:gd name="T1" fmla="*/ 0 h 362"/>
              <a:gd name="T2" fmla="*/ 57 w 68"/>
              <a:gd name="T3" fmla="*/ 0 h 362"/>
              <a:gd name="T4" fmla="*/ 68 w 68"/>
              <a:gd name="T5" fmla="*/ 11 h 362"/>
              <a:gd name="T6" fmla="*/ 68 w 68"/>
              <a:gd name="T7" fmla="*/ 238 h 362"/>
              <a:gd name="T8" fmla="*/ 68 w 68"/>
              <a:gd name="T9" fmla="*/ 362 h 362"/>
              <a:gd name="T10" fmla="*/ 0 w 68"/>
              <a:gd name="T11" fmla="*/ 362 h 362"/>
              <a:gd name="T12" fmla="*/ 0 w 68"/>
              <a:gd name="T13" fmla="*/ 238 h 362"/>
              <a:gd name="T14" fmla="*/ 0 w 68"/>
              <a:gd name="T15" fmla="*/ 11 h 362"/>
              <a:gd name="T16" fmla="*/ 11 w 68"/>
              <a:gd name="T17" fmla="*/ 0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362">
                <a:moveTo>
                  <a:pt x="11" y="0"/>
                </a:moveTo>
                <a:cubicBezTo>
                  <a:pt x="57" y="0"/>
                  <a:pt x="57" y="0"/>
                  <a:pt x="57" y="0"/>
                </a:cubicBezTo>
                <a:cubicBezTo>
                  <a:pt x="63" y="0"/>
                  <a:pt x="68" y="5"/>
                  <a:pt x="68" y="11"/>
                </a:cubicBezTo>
                <a:cubicBezTo>
                  <a:pt x="68" y="238"/>
                  <a:pt x="68" y="238"/>
                  <a:pt x="68" y="238"/>
                </a:cubicBezTo>
                <a:cubicBezTo>
                  <a:pt x="68" y="362"/>
                  <a:pt x="68" y="362"/>
                  <a:pt x="68" y="362"/>
                </a:cubicBezTo>
                <a:cubicBezTo>
                  <a:pt x="0" y="362"/>
                  <a:pt x="0" y="362"/>
                  <a:pt x="0" y="362"/>
                </a:cubicBezTo>
                <a:cubicBezTo>
                  <a:pt x="0" y="238"/>
                  <a:pt x="0" y="238"/>
                  <a:pt x="0" y="238"/>
                </a:cubicBezTo>
                <a:cubicBezTo>
                  <a:pt x="0" y="11"/>
                  <a:pt x="0" y="11"/>
                  <a:pt x="0" y="11"/>
                </a:cubicBezTo>
                <a:cubicBezTo>
                  <a:pt x="0" y="5"/>
                  <a:pt x="5" y="0"/>
                  <a:pt x="11" y="0"/>
                </a:cubicBezTo>
                <a:close/>
              </a:path>
            </a:pathLst>
          </a:custGeom>
          <a:solidFill>
            <a:schemeClr val="accent5">
              <a:lumMod val="75000"/>
            </a:schemeClr>
          </a:solidFill>
          <a:ln>
            <a:noFill/>
          </a:ln>
        </p:spPr>
        <p:txBody>
          <a:bodyPr vert="horz" wrap="square" lIns="81887" tIns="40943" rIns="81887" bIns="40943" numCol="1" anchor="t" anchorCtr="0" compatLnSpc="1"/>
          <a:lstStyle/>
          <a:p>
            <a:endParaRPr lang="zh-CN" altLang="en-US"/>
          </a:p>
        </p:txBody>
      </p:sp>
      <p:sp>
        <p:nvSpPr>
          <p:cNvPr id="86" name="Freeform 35"/>
          <p:cNvSpPr/>
          <p:nvPr/>
        </p:nvSpPr>
        <p:spPr bwMode="auto">
          <a:xfrm>
            <a:off x="9404342" y="2118681"/>
            <a:ext cx="265129" cy="1283793"/>
          </a:xfrm>
          <a:custGeom>
            <a:avLst/>
            <a:gdLst>
              <a:gd name="T0" fmla="*/ 11 w 68"/>
              <a:gd name="T1" fmla="*/ 0 h 330"/>
              <a:gd name="T2" fmla="*/ 57 w 68"/>
              <a:gd name="T3" fmla="*/ 0 h 330"/>
              <a:gd name="T4" fmla="*/ 68 w 68"/>
              <a:gd name="T5" fmla="*/ 11 h 330"/>
              <a:gd name="T6" fmla="*/ 68 w 68"/>
              <a:gd name="T7" fmla="*/ 238 h 330"/>
              <a:gd name="T8" fmla="*/ 68 w 68"/>
              <a:gd name="T9" fmla="*/ 330 h 330"/>
              <a:gd name="T10" fmla="*/ 0 w 68"/>
              <a:gd name="T11" fmla="*/ 330 h 330"/>
              <a:gd name="T12" fmla="*/ 0 w 68"/>
              <a:gd name="T13" fmla="*/ 238 h 330"/>
              <a:gd name="T14" fmla="*/ 0 w 68"/>
              <a:gd name="T15" fmla="*/ 11 h 330"/>
              <a:gd name="T16" fmla="*/ 11 w 68"/>
              <a:gd name="T17" fmla="*/ 0 h 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330">
                <a:moveTo>
                  <a:pt x="11" y="0"/>
                </a:moveTo>
                <a:cubicBezTo>
                  <a:pt x="57" y="0"/>
                  <a:pt x="57" y="0"/>
                  <a:pt x="57" y="0"/>
                </a:cubicBezTo>
                <a:cubicBezTo>
                  <a:pt x="63" y="0"/>
                  <a:pt x="68" y="5"/>
                  <a:pt x="68" y="11"/>
                </a:cubicBezTo>
                <a:cubicBezTo>
                  <a:pt x="68" y="238"/>
                  <a:pt x="68" y="238"/>
                  <a:pt x="68" y="238"/>
                </a:cubicBezTo>
                <a:cubicBezTo>
                  <a:pt x="68" y="330"/>
                  <a:pt x="68" y="330"/>
                  <a:pt x="68" y="330"/>
                </a:cubicBezTo>
                <a:cubicBezTo>
                  <a:pt x="0" y="330"/>
                  <a:pt x="0" y="330"/>
                  <a:pt x="0" y="330"/>
                </a:cubicBezTo>
                <a:cubicBezTo>
                  <a:pt x="0" y="238"/>
                  <a:pt x="0" y="238"/>
                  <a:pt x="0" y="238"/>
                </a:cubicBezTo>
                <a:cubicBezTo>
                  <a:pt x="0" y="11"/>
                  <a:pt x="0" y="11"/>
                  <a:pt x="0" y="11"/>
                </a:cubicBezTo>
                <a:cubicBezTo>
                  <a:pt x="0" y="5"/>
                  <a:pt x="5" y="0"/>
                  <a:pt x="11" y="0"/>
                </a:cubicBezTo>
                <a:close/>
              </a:path>
            </a:pathLst>
          </a:custGeom>
          <a:solidFill>
            <a:schemeClr val="accent5">
              <a:lumMod val="75000"/>
            </a:schemeClr>
          </a:solidFill>
          <a:ln>
            <a:noFill/>
          </a:ln>
        </p:spPr>
        <p:txBody>
          <a:bodyPr vert="horz" wrap="square" lIns="81887" tIns="40943" rIns="81887" bIns="40943" numCol="1" anchor="t" anchorCtr="0" compatLnSpc="1"/>
          <a:lstStyle/>
          <a:p>
            <a:endParaRPr lang="zh-CN" altLang="en-US"/>
          </a:p>
        </p:txBody>
      </p:sp>
      <p:sp>
        <p:nvSpPr>
          <p:cNvPr id="87" name="Freeform 36"/>
          <p:cNvSpPr/>
          <p:nvPr/>
        </p:nvSpPr>
        <p:spPr bwMode="auto">
          <a:xfrm>
            <a:off x="9064617" y="3056728"/>
            <a:ext cx="266553" cy="345746"/>
          </a:xfrm>
          <a:custGeom>
            <a:avLst/>
            <a:gdLst>
              <a:gd name="T0" fmla="*/ 11 w 68"/>
              <a:gd name="T1" fmla="*/ 0 h 89"/>
              <a:gd name="T2" fmla="*/ 57 w 68"/>
              <a:gd name="T3" fmla="*/ 0 h 89"/>
              <a:gd name="T4" fmla="*/ 68 w 68"/>
              <a:gd name="T5" fmla="*/ 11 h 89"/>
              <a:gd name="T6" fmla="*/ 68 w 68"/>
              <a:gd name="T7" fmla="*/ 89 h 89"/>
              <a:gd name="T8" fmla="*/ 0 w 68"/>
              <a:gd name="T9" fmla="*/ 89 h 89"/>
              <a:gd name="T10" fmla="*/ 0 w 68"/>
              <a:gd name="T11" fmla="*/ 11 h 89"/>
              <a:gd name="T12" fmla="*/ 11 w 68"/>
              <a:gd name="T13" fmla="*/ 0 h 89"/>
            </a:gdLst>
            <a:ahLst/>
            <a:cxnLst>
              <a:cxn ang="0">
                <a:pos x="T0" y="T1"/>
              </a:cxn>
              <a:cxn ang="0">
                <a:pos x="T2" y="T3"/>
              </a:cxn>
              <a:cxn ang="0">
                <a:pos x="T4" y="T5"/>
              </a:cxn>
              <a:cxn ang="0">
                <a:pos x="T6" y="T7"/>
              </a:cxn>
              <a:cxn ang="0">
                <a:pos x="T8" y="T9"/>
              </a:cxn>
              <a:cxn ang="0">
                <a:pos x="T10" y="T11"/>
              </a:cxn>
              <a:cxn ang="0">
                <a:pos x="T12" y="T13"/>
              </a:cxn>
            </a:cxnLst>
            <a:rect l="0" t="0" r="r" b="b"/>
            <a:pathLst>
              <a:path w="68" h="89">
                <a:moveTo>
                  <a:pt x="11" y="0"/>
                </a:moveTo>
                <a:cubicBezTo>
                  <a:pt x="57" y="0"/>
                  <a:pt x="57" y="0"/>
                  <a:pt x="57" y="0"/>
                </a:cubicBezTo>
                <a:cubicBezTo>
                  <a:pt x="63" y="0"/>
                  <a:pt x="68" y="5"/>
                  <a:pt x="68" y="11"/>
                </a:cubicBezTo>
                <a:cubicBezTo>
                  <a:pt x="68" y="89"/>
                  <a:pt x="68" y="89"/>
                  <a:pt x="68" y="89"/>
                </a:cubicBezTo>
                <a:cubicBezTo>
                  <a:pt x="0" y="89"/>
                  <a:pt x="0" y="89"/>
                  <a:pt x="0" y="89"/>
                </a:cubicBezTo>
                <a:cubicBezTo>
                  <a:pt x="0" y="11"/>
                  <a:pt x="0" y="11"/>
                  <a:pt x="0" y="11"/>
                </a:cubicBezTo>
                <a:cubicBezTo>
                  <a:pt x="0" y="5"/>
                  <a:pt x="5" y="0"/>
                  <a:pt x="11" y="0"/>
                </a:cubicBezTo>
                <a:close/>
              </a:path>
            </a:pathLst>
          </a:custGeom>
          <a:solidFill>
            <a:schemeClr val="accent5">
              <a:lumMod val="75000"/>
            </a:schemeClr>
          </a:solidFill>
          <a:ln>
            <a:noFill/>
          </a:ln>
        </p:spPr>
        <p:txBody>
          <a:bodyPr vert="horz" wrap="square" lIns="81887" tIns="40943" rIns="81887" bIns="40943" numCol="1" anchor="t" anchorCtr="0" compatLnSpc="1"/>
          <a:lstStyle/>
          <a:p>
            <a:endParaRPr lang="zh-CN" altLang="en-US"/>
          </a:p>
        </p:txBody>
      </p:sp>
      <p:sp>
        <p:nvSpPr>
          <p:cNvPr id="88" name="Freeform 37"/>
          <p:cNvSpPr/>
          <p:nvPr/>
        </p:nvSpPr>
        <p:spPr bwMode="auto">
          <a:xfrm>
            <a:off x="8724892" y="2414830"/>
            <a:ext cx="266553" cy="987643"/>
          </a:xfrm>
          <a:custGeom>
            <a:avLst/>
            <a:gdLst>
              <a:gd name="T0" fmla="*/ 11 w 68"/>
              <a:gd name="T1" fmla="*/ 0 h 254"/>
              <a:gd name="T2" fmla="*/ 56 w 68"/>
              <a:gd name="T3" fmla="*/ 0 h 254"/>
              <a:gd name="T4" fmla="*/ 68 w 68"/>
              <a:gd name="T5" fmla="*/ 11 h 254"/>
              <a:gd name="T6" fmla="*/ 68 w 68"/>
              <a:gd name="T7" fmla="*/ 238 h 254"/>
              <a:gd name="T8" fmla="*/ 68 w 68"/>
              <a:gd name="T9" fmla="*/ 254 h 254"/>
              <a:gd name="T10" fmla="*/ 0 w 68"/>
              <a:gd name="T11" fmla="*/ 254 h 254"/>
              <a:gd name="T12" fmla="*/ 0 w 68"/>
              <a:gd name="T13" fmla="*/ 238 h 254"/>
              <a:gd name="T14" fmla="*/ 0 w 68"/>
              <a:gd name="T15" fmla="*/ 11 h 254"/>
              <a:gd name="T16" fmla="*/ 11 w 68"/>
              <a:gd name="T17" fmla="*/ 0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254">
                <a:moveTo>
                  <a:pt x="11" y="0"/>
                </a:moveTo>
                <a:cubicBezTo>
                  <a:pt x="56" y="0"/>
                  <a:pt x="56" y="0"/>
                  <a:pt x="56" y="0"/>
                </a:cubicBezTo>
                <a:cubicBezTo>
                  <a:pt x="63" y="0"/>
                  <a:pt x="68" y="5"/>
                  <a:pt x="68" y="11"/>
                </a:cubicBezTo>
                <a:cubicBezTo>
                  <a:pt x="68" y="238"/>
                  <a:pt x="68" y="238"/>
                  <a:pt x="68" y="238"/>
                </a:cubicBezTo>
                <a:cubicBezTo>
                  <a:pt x="68" y="254"/>
                  <a:pt x="68" y="254"/>
                  <a:pt x="68" y="254"/>
                </a:cubicBezTo>
                <a:cubicBezTo>
                  <a:pt x="0" y="254"/>
                  <a:pt x="0" y="254"/>
                  <a:pt x="0" y="254"/>
                </a:cubicBezTo>
                <a:cubicBezTo>
                  <a:pt x="0" y="238"/>
                  <a:pt x="0" y="238"/>
                  <a:pt x="0" y="238"/>
                </a:cubicBezTo>
                <a:cubicBezTo>
                  <a:pt x="0" y="11"/>
                  <a:pt x="0" y="11"/>
                  <a:pt x="0" y="11"/>
                </a:cubicBezTo>
                <a:cubicBezTo>
                  <a:pt x="0" y="5"/>
                  <a:pt x="5" y="0"/>
                  <a:pt x="11" y="0"/>
                </a:cubicBezTo>
                <a:close/>
              </a:path>
            </a:pathLst>
          </a:custGeom>
          <a:solidFill>
            <a:schemeClr val="accent5">
              <a:lumMod val="75000"/>
            </a:schemeClr>
          </a:solidFill>
          <a:ln>
            <a:noFill/>
          </a:ln>
        </p:spPr>
        <p:txBody>
          <a:bodyPr vert="horz" wrap="square" lIns="81887" tIns="40943" rIns="81887" bIns="40943" numCol="1" anchor="t" anchorCtr="0" compatLnSpc="1"/>
          <a:lstStyle/>
          <a:p>
            <a:endParaRPr lang="zh-CN" altLang="en-US"/>
          </a:p>
        </p:txBody>
      </p:sp>
      <p:sp>
        <p:nvSpPr>
          <p:cNvPr id="89" name="Oval 38"/>
          <p:cNvSpPr>
            <a:spLocks noChangeArrowheads="1"/>
          </p:cNvSpPr>
          <p:nvPr/>
        </p:nvSpPr>
        <p:spPr bwMode="auto">
          <a:xfrm>
            <a:off x="2832320" y="3672698"/>
            <a:ext cx="672799" cy="671079"/>
          </a:xfrm>
          <a:prstGeom prst="ellipse">
            <a:avLst/>
          </a:prstGeom>
          <a:solidFill>
            <a:schemeClr val="bg2">
              <a:lumMod val="25000"/>
            </a:schemeClr>
          </a:solidFill>
          <a:ln w="12700" cap="flat">
            <a:noFill/>
            <a:prstDash val="solid"/>
            <a:miter lim="800000"/>
          </a:ln>
        </p:spPr>
        <p:txBody>
          <a:bodyPr vert="horz" wrap="square" lIns="81887" tIns="40943" rIns="81887" bIns="40943" numCol="1" anchor="t" anchorCtr="0" compatLnSpc="1"/>
          <a:lstStyle/>
          <a:p>
            <a:endParaRPr lang="zh-CN" altLang="en-US"/>
          </a:p>
        </p:txBody>
      </p:sp>
      <p:sp>
        <p:nvSpPr>
          <p:cNvPr id="90" name="Freeform 39"/>
          <p:cNvSpPr>
            <a:spLocks noEditPoints="1"/>
          </p:cNvSpPr>
          <p:nvPr/>
        </p:nvSpPr>
        <p:spPr bwMode="auto">
          <a:xfrm>
            <a:off x="2992431" y="3828605"/>
            <a:ext cx="356856" cy="359265"/>
          </a:xfrm>
          <a:custGeom>
            <a:avLst/>
            <a:gdLst>
              <a:gd name="T0" fmla="*/ 43 w 57"/>
              <a:gd name="T1" fmla="*/ 9 h 58"/>
              <a:gd name="T2" fmla="*/ 4 w 57"/>
              <a:gd name="T3" fmla="*/ 22 h 58"/>
              <a:gd name="T4" fmla="*/ 5 w 57"/>
              <a:gd name="T5" fmla="*/ 25 h 58"/>
              <a:gd name="T6" fmla="*/ 6 w 57"/>
              <a:gd name="T7" fmla="*/ 30 h 58"/>
              <a:gd name="T8" fmla="*/ 7 w 57"/>
              <a:gd name="T9" fmla="*/ 35 h 58"/>
              <a:gd name="T10" fmla="*/ 10 w 57"/>
              <a:gd name="T11" fmla="*/ 39 h 58"/>
              <a:gd name="T12" fmla="*/ 12 w 57"/>
              <a:gd name="T13" fmla="*/ 41 h 58"/>
              <a:gd name="T14" fmla="*/ 13 w 57"/>
              <a:gd name="T15" fmla="*/ 49 h 58"/>
              <a:gd name="T16" fmla="*/ 16 w 57"/>
              <a:gd name="T17" fmla="*/ 52 h 58"/>
              <a:gd name="T18" fmla="*/ 17 w 57"/>
              <a:gd name="T19" fmla="*/ 51 h 58"/>
              <a:gd name="T20" fmla="*/ 18 w 57"/>
              <a:gd name="T21" fmla="*/ 47 h 58"/>
              <a:gd name="T22" fmla="*/ 20 w 57"/>
              <a:gd name="T23" fmla="*/ 41 h 58"/>
              <a:gd name="T24" fmla="*/ 24 w 57"/>
              <a:gd name="T25" fmla="*/ 36 h 58"/>
              <a:gd name="T26" fmla="*/ 26 w 57"/>
              <a:gd name="T27" fmla="*/ 33 h 58"/>
              <a:gd name="T28" fmla="*/ 22 w 57"/>
              <a:gd name="T29" fmla="*/ 30 h 58"/>
              <a:gd name="T30" fmla="*/ 19 w 57"/>
              <a:gd name="T31" fmla="*/ 29 h 58"/>
              <a:gd name="T32" fmla="*/ 16 w 57"/>
              <a:gd name="T33" fmla="*/ 26 h 58"/>
              <a:gd name="T34" fmla="*/ 12 w 57"/>
              <a:gd name="T35" fmla="*/ 24 h 58"/>
              <a:gd name="T36" fmla="*/ 8 w 57"/>
              <a:gd name="T37" fmla="*/ 24 h 58"/>
              <a:gd name="T38" fmla="*/ 6 w 57"/>
              <a:gd name="T39" fmla="*/ 22 h 58"/>
              <a:gd name="T40" fmla="*/ 6 w 57"/>
              <a:gd name="T41" fmla="*/ 18 h 58"/>
              <a:gd name="T42" fmla="*/ 4 w 57"/>
              <a:gd name="T43" fmla="*/ 19 h 58"/>
              <a:gd name="T44" fmla="*/ 6 w 57"/>
              <a:gd name="T45" fmla="*/ 15 h 58"/>
              <a:gd name="T46" fmla="*/ 9 w 57"/>
              <a:gd name="T47" fmla="*/ 15 h 58"/>
              <a:gd name="T48" fmla="*/ 11 w 57"/>
              <a:gd name="T49" fmla="*/ 13 h 58"/>
              <a:gd name="T50" fmla="*/ 15 w 57"/>
              <a:gd name="T51" fmla="*/ 9 h 58"/>
              <a:gd name="T52" fmla="*/ 16 w 57"/>
              <a:gd name="T53" fmla="*/ 8 h 58"/>
              <a:gd name="T54" fmla="*/ 21 w 57"/>
              <a:gd name="T55" fmla="*/ 6 h 58"/>
              <a:gd name="T56" fmla="*/ 17 w 57"/>
              <a:gd name="T57" fmla="*/ 4 h 58"/>
              <a:gd name="T58" fmla="*/ 16 w 57"/>
              <a:gd name="T59" fmla="*/ 4 h 58"/>
              <a:gd name="T60" fmla="*/ 24 w 57"/>
              <a:gd name="T61" fmla="*/ 1 h 58"/>
              <a:gd name="T62" fmla="*/ 27 w 57"/>
              <a:gd name="T63" fmla="*/ 3 h 58"/>
              <a:gd name="T64" fmla="*/ 41 w 57"/>
              <a:gd name="T65" fmla="*/ 3 h 58"/>
              <a:gd name="T66" fmla="*/ 39 w 57"/>
              <a:gd name="T67" fmla="*/ 6 h 58"/>
              <a:gd name="T68" fmla="*/ 42 w 57"/>
              <a:gd name="T69" fmla="*/ 10 h 58"/>
              <a:gd name="T70" fmla="*/ 44 w 57"/>
              <a:gd name="T71" fmla="*/ 10 h 58"/>
              <a:gd name="T72" fmla="*/ 46 w 57"/>
              <a:gd name="T73" fmla="*/ 9 h 58"/>
              <a:gd name="T74" fmla="*/ 48 w 57"/>
              <a:gd name="T75" fmla="*/ 12 h 58"/>
              <a:gd name="T76" fmla="*/ 50 w 57"/>
              <a:gd name="T77" fmla="*/ 13 h 58"/>
              <a:gd name="T78" fmla="*/ 47 w 57"/>
              <a:gd name="T79" fmla="*/ 14 h 58"/>
              <a:gd name="T80" fmla="*/ 44 w 57"/>
              <a:gd name="T81" fmla="*/ 12 h 58"/>
              <a:gd name="T82" fmla="*/ 40 w 57"/>
              <a:gd name="T83" fmla="*/ 12 h 58"/>
              <a:gd name="T84" fmla="*/ 36 w 57"/>
              <a:gd name="T85" fmla="*/ 15 h 58"/>
              <a:gd name="T86" fmla="*/ 34 w 57"/>
              <a:gd name="T87" fmla="*/ 20 h 58"/>
              <a:gd name="T88" fmla="*/ 36 w 57"/>
              <a:gd name="T89" fmla="*/ 25 h 58"/>
              <a:gd name="T90" fmla="*/ 40 w 57"/>
              <a:gd name="T91" fmla="*/ 27 h 58"/>
              <a:gd name="T92" fmla="*/ 45 w 57"/>
              <a:gd name="T93" fmla="*/ 27 h 58"/>
              <a:gd name="T94" fmla="*/ 47 w 57"/>
              <a:gd name="T95" fmla="*/ 30 h 58"/>
              <a:gd name="T96" fmla="*/ 47 w 57"/>
              <a:gd name="T97" fmla="*/ 35 h 58"/>
              <a:gd name="T98" fmla="*/ 47 w 57"/>
              <a:gd name="T99" fmla="*/ 40 h 58"/>
              <a:gd name="T100" fmla="*/ 50 w 57"/>
              <a:gd name="T101" fmla="*/ 45 h 58"/>
              <a:gd name="T102" fmla="*/ 53 w 57"/>
              <a:gd name="T103" fmla="*/ 41 h 58"/>
              <a:gd name="T104" fmla="*/ 56 w 57"/>
              <a:gd name="T105" fmla="*/ 34 h 58"/>
              <a:gd name="T106" fmla="*/ 56 w 57"/>
              <a:gd name="T107" fmla="*/ 26 h 58"/>
              <a:gd name="T108" fmla="*/ 54 w 57"/>
              <a:gd name="T109" fmla="*/ 19 h 58"/>
              <a:gd name="T110" fmla="*/ 52 w 57"/>
              <a:gd name="T111" fmla="*/ 16 h 58"/>
              <a:gd name="T112" fmla="*/ 55 w 57"/>
              <a:gd name="T113" fmla="*/ 20 h 58"/>
              <a:gd name="T114" fmla="*/ 39 w 57"/>
              <a:gd name="T115" fmla="*/ 5 h 58"/>
              <a:gd name="T116" fmla="*/ 37 w 57"/>
              <a:gd name="T117" fmla="*/ 3 h 58"/>
              <a:gd name="T118" fmla="*/ 38 w 57"/>
              <a:gd name="T119" fmla="*/ 5 h 58"/>
              <a:gd name="T120" fmla="*/ 36 w 57"/>
              <a:gd name="T121" fmla="*/ 2 h 58"/>
              <a:gd name="T122" fmla="*/ 54 w 57"/>
              <a:gd name="T123" fmla="*/ 4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7" h="58">
                <a:moveTo>
                  <a:pt x="3" y="17"/>
                </a:moveTo>
                <a:cubicBezTo>
                  <a:pt x="3" y="17"/>
                  <a:pt x="3" y="17"/>
                  <a:pt x="3" y="17"/>
                </a:cubicBezTo>
                <a:cubicBezTo>
                  <a:pt x="3" y="17"/>
                  <a:pt x="2" y="17"/>
                  <a:pt x="2" y="17"/>
                </a:cubicBezTo>
                <a:cubicBezTo>
                  <a:pt x="3" y="17"/>
                  <a:pt x="3" y="17"/>
                  <a:pt x="3" y="17"/>
                </a:cubicBezTo>
                <a:cubicBezTo>
                  <a:pt x="3" y="17"/>
                  <a:pt x="3" y="17"/>
                  <a:pt x="3" y="17"/>
                </a:cubicBezTo>
                <a:cubicBezTo>
                  <a:pt x="3" y="17"/>
                  <a:pt x="3" y="17"/>
                  <a:pt x="3" y="17"/>
                </a:cubicBezTo>
                <a:close/>
                <a:moveTo>
                  <a:pt x="2" y="17"/>
                </a:moveTo>
                <a:cubicBezTo>
                  <a:pt x="2" y="17"/>
                  <a:pt x="2" y="17"/>
                  <a:pt x="2" y="17"/>
                </a:cubicBezTo>
                <a:cubicBezTo>
                  <a:pt x="2" y="17"/>
                  <a:pt x="2" y="17"/>
                  <a:pt x="2" y="17"/>
                </a:cubicBezTo>
                <a:cubicBezTo>
                  <a:pt x="2" y="17"/>
                  <a:pt x="2" y="17"/>
                  <a:pt x="2" y="17"/>
                </a:cubicBezTo>
                <a:cubicBezTo>
                  <a:pt x="2" y="17"/>
                  <a:pt x="2" y="17"/>
                  <a:pt x="2" y="17"/>
                </a:cubicBezTo>
                <a:cubicBezTo>
                  <a:pt x="2" y="17"/>
                  <a:pt x="2" y="17"/>
                  <a:pt x="2" y="17"/>
                </a:cubicBezTo>
                <a:close/>
                <a:moveTo>
                  <a:pt x="43" y="9"/>
                </a:moveTo>
                <a:cubicBezTo>
                  <a:pt x="43" y="9"/>
                  <a:pt x="43" y="9"/>
                  <a:pt x="43" y="9"/>
                </a:cubicBezTo>
                <a:cubicBezTo>
                  <a:pt x="43" y="9"/>
                  <a:pt x="43" y="9"/>
                  <a:pt x="43" y="9"/>
                </a:cubicBezTo>
                <a:cubicBezTo>
                  <a:pt x="43" y="9"/>
                  <a:pt x="43" y="9"/>
                  <a:pt x="43" y="9"/>
                </a:cubicBezTo>
                <a:cubicBezTo>
                  <a:pt x="43" y="9"/>
                  <a:pt x="43" y="9"/>
                  <a:pt x="43" y="9"/>
                </a:cubicBezTo>
                <a:cubicBezTo>
                  <a:pt x="43" y="9"/>
                  <a:pt x="43" y="9"/>
                  <a:pt x="43" y="9"/>
                </a:cubicBezTo>
                <a:cubicBezTo>
                  <a:pt x="43" y="9"/>
                  <a:pt x="43" y="9"/>
                  <a:pt x="43" y="9"/>
                </a:cubicBezTo>
                <a:cubicBezTo>
                  <a:pt x="43" y="9"/>
                  <a:pt x="43" y="9"/>
                  <a:pt x="43" y="9"/>
                </a:cubicBezTo>
                <a:cubicBezTo>
                  <a:pt x="43" y="9"/>
                  <a:pt x="43" y="9"/>
                  <a:pt x="43" y="9"/>
                </a:cubicBezTo>
                <a:cubicBezTo>
                  <a:pt x="42" y="9"/>
                  <a:pt x="42" y="9"/>
                  <a:pt x="42" y="9"/>
                </a:cubicBezTo>
                <a:cubicBezTo>
                  <a:pt x="42" y="8"/>
                  <a:pt x="42" y="8"/>
                  <a:pt x="42" y="8"/>
                </a:cubicBezTo>
                <a:cubicBezTo>
                  <a:pt x="42" y="8"/>
                  <a:pt x="42" y="8"/>
                  <a:pt x="42" y="8"/>
                </a:cubicBezTo>
                <a:cubicBezTo>
                  <a:pt x="42" y="8"/>
                  <a:pt x="42" y="8"/>
                  <a:pt x="42" y="8"/>
                </a:cubicBezTo>
                <a:cubicBezTo>
                  <a:pt x="42" y="8"/>
                  <a:pt x="42" y="8"/>
                  <a:pt x="42" y="8"/>
                </a:cubicBezTo>
                <a:cubicBezTo>
                  <a:pt x="42" y="8"/>
                  <a:pt x="42" y="8"/>
                  <a:pt x="42" y="8"/>
                </a:cubicBezTo>
                <a:cubicBezTo>
                  <a:pt x="42" y="9"/>
                  <a:pt x="42" y="9"/>
                  <a:pt x="43" y="9"/>
                </a:cubicBezTo>
                <a:cubicBezTo>
                  <a:pt x="43" y="9"/>
                  <a:pt x="43" y="9"/>
                  <a:pt x="43" y="9"/>
                </a:cubicBezTo>
                <a:cubicBezTo>
                  <a:pt x="43" y="9"/>
                  <a:pt x="43" y="9"/>
                  <a:pt x="43" y="9"/>
                </a:cubicBezTo>
                <a:cubicBezTo>
                  <a:pt x="43" y="9"/>
                  <a:pt x="43" y="9"/>
                  <a:pt x="43" y="9"/>
                </a:cubicBezTo>
                <a:cubicBezTo>
                  <a:pt x="43" y="9"/>
                  <a:pt x="43" y="9"/>
                  <a:pt x="43" y="9"/>
                </a:cubicBezTo>
                <a:cubicBezTo>
                  <a:pt x="43" y="9"/>
                  <a:pt x="43" y="9"/>
                  <a:pt x="43" y="9"/>
                </a:cubicBezTo>
                <a:cubicBezTo>
                  <a:pt x="43" y="9"/>
                  <a:pt x="43" y="9"/>
                  <a:pt x="43" y="9"/>
                </a:cubicBezTo>
                <a:cubicBezTo>
                  <a:pt x="43" y="9"/>
                  <a:pt x="43" y="9"/>
                  <a:pt x="43" y="9"/>
                </a:cubicBezTo>
                <a:cubicBezTo>
                  <a:pt x="43" y="9"/>
                  <a:pt x="43" y="9"/>
                  <a:pt x="43" y="9"/>
                </a:cubicBezTo>
                <a:cubicBezTo>
                  <a:pt x="43" y="9"/>
                  <a:pt x="43" y="9"/>
                  <a:pt x="43" y="9"/>
                </a:cubicBezTo>
                <a:close/>
                <a:moveTo>
                  <a:pt x="55" y="19"/>
                </a:moveTo>
                <a:cubicBezTo>
                  <a:pt x="56" y="22"/>
                  <a:pt x="57" y="25"/>
                  <a:pt x="57" y="29"/>
                </a:cubicBezTo>
                <a:cubicBezTo>
                  <a:pt x="57" y="45"/>
                  <a:pt x="44" y="58"/>
                  <a:pt x="28" y="58"/>
                </a:cubicBezTo>
                <a:cubicBezTo>
                  <a:pt x="13" y="58"/>
                  <a:pt x="0" y="45"/>
                  <a:pt x="0" y="29"/>
                </a:cubicBezTo>
                <a:cubicBezTo>
                  <a:pt x="0" y="25"/>
                  <a:pt x="1" y="21"/>
                  <a:pt x="2" y="18"/>
                </a:cubicBezTo>
                <a:cubicBezTo>
                  <a:pt x="2" y="21"/>
                  <a:pt x="2" y="21"/>
                  <a:pt x="2" y="21"/>
                </a:cubicBezTo>
                <a:cubicBezTo>
                  <a:pt x="2" y="21"/>
                  <a:pt x="2" y="21"/>
                  <a:pt x="2" y="21"/>
                </a:cubicBezTo>
                <a:cubicBezTo>
                  <a:pt x="2" y="21"/>
                  <a:pt x="2" y="21"/>
                  <a:pt x="2" y="21"/>
                </a:cubicBezTo>
                <a:cubicBezTo>
                  <a:pt x="2" y="21"/>
                  <a:pt x="2" y="21"/>
                  <a:pt x="2" y="21"/>
                </a:cubicBezTo>
                <a:cubicBezTo>
                  <a:pt x="2" y="21"/>
                  <a:pt x="2" y="21"/>
                  <a:pt x="3" y="21"/>
                </a:cubicBezTo>
                <a:cubicBezTo>
                  <a:pt x="3" y="21"/>
                  <a:pt x="3" y="21"/>
                  <a:pt x="3" y="21"/>
                </a:cubicBezTo>
                <a:cubicBezTo>
                  <a:pt x="3" y="21"/>
                  <a:pt x="3" y="21"/>
                  <a:pt x="3" y="21"/>
                </a:cubicBezTo>
                <a:cubicBezTo>
                  <a:pt x="3" y="21"/>
                  <a:pt x="3" y="21"/>
                  <a:pt x="3" y="21"/>
                </a:cubicBezTo>
                <a:cubicBezTo>
                  <a:pt x="3" y="22"/>
                  <a:pt x="3" y="22"/>
                  <a:pt x="3" y="22"/>
                </a:cubicBezTo>
                <a:cubicBezTo>
                  <a:pt x="3" y="22"/>
                  <a:pt x="3" y="22"/>
                  <a:pt x="3" y="22"/>
                </a:cubicBezTo>
                <a:cubicBezTo>
                  <a:pt x="3" y="22"/>
                  <a:pt x="3" y="22"/>
                  <a:pt x="3" y="22"/>
                </a:cubicBezTo>
                <a:cubicBezTo>
                  <a:pt x="3" y="22"/>
                  <a:pt x="3" y="22"/>
                  <a:pt x="3" y="22"/>
                </a:cubicBezTo>
                <a:cubicBezTo>
                  <a:pt x="3" y="22"/>
                  <a:pt x="4" y="22"/>
                  <a:pt x="4" y="22"/>
                </a:cubicBezTo>
                <a:cubicBezTo>
                  <a:pt x="4" y="22"/>
                  <a:pt x="4" y="22"/>
                  <a:pt x="4" y="22"/>
                </a:cubicBezTo>
                <a:cubicBezTo>
                  <a:pt x="4" y="22"/>
                  <a:pt x="4" y="22"/>
                  <a:pt x="4" y="22"/>
                </a:cubicBezTo>
                <a:cubicBezTo>
                  <a:pt x="4" y="22"/>
                  <a:pt x="4" y="22"/>
                  <a:pt x="4" y="22"/>
                </a:cubicBezTo>
                <a:cubicBezTo>
                  <a:pt x="4" y="22"/>
                  <a:pt x="4" y="22"/>
                  <a:pt x="4" y="22"/>
                </a:cubicBezTo>
                <a:cubicBezTo>
                  <a:pt x="4" y="22"/>
                  <a:pt x="4" y="22"/>
                  <a:pt x="4" y="22"/>
                </a:cubicBezTo>
                <a:cubicBezTo>
                  <a:pt x="4" y="22"/>
                  <a:pt x="4" y="22"/>
                  <a:pt x="4" y="22"/>
                </a:cubicBezTo>
                <a:cubicBezTo>
                  <a:pt x="4" y="23"/>
                  <a:pt x="4" y="23"/>
                  <a:pt x="4" y="23"/>
                </a:cubicBezTo>
                <a:cubicBezTo>
                  <a:pt x="4" y="23"/>
                  <a:pt x="4" y="23"/>
                  <a:pt x="4" y="23"/>
                </a:cubicBezTo>
                <a:cubicBezTo>
                  <a:pt x="4" y="23"/>
                  <a:pt x="4" y="23"/>
                  <a:pt x="4" y="23"/>
                </a:cubicBezTo>
                <a:cubicBezTo>
                  <a:pt x="4" y="23"/>
                  <a:pt x="4" y="23"/>
                  <a:pt x="4" y="23"/>
                </a:cubicBezTo>
                <a:cubicBezTo>
                  <a:pt x="4" y="23"/>
                  <a:pt x="4" y="23"/>
                  <a:pt x="4" y="23"/>
                </a:cubicBezTo>
                <a:cubicBezTo>
                  <a:pt x="5" y="23"/>
                  <a:pt x="5" y="23"/>
                  <a:pt x="5" y="23"/>
                </a:cubicBezTo>
                <a:cubicBezTo>
                  <a:pt x="5" y="23"/>
                  <a:pt x="5" y="23"/>
                  <a:pt x="5" y="23"/>
                </a:cubicBezTo>
                <a:cubicBezTo>
                  <a:pt x="5" y="23"/>
                  <a:pt x="5" y="23"/>
                  <a:pt x="5" y="23"/>
                </a:cubicBezTo>
                <a:cubicBezTo>
                  <a:pt x="5" y="23"/>
                  <a:pt x="5" y="23"/>
                  <a:pt x="5" y="23"/>
                </a:cubicBezTo>
                <a:cubicBezTo>
                  <a:pt x="5" y="23"/>
                  <a:pt x="5" y="23"/>
                  <a:pt x="5" y="23"/>
                </a:cubicBezTo>
                <a:cubicBezTo>
                  <a:pt x="5" y="23"/>
                  <a:pt x="5" y="24"/>
                  <a:pt x="5" y="24"/>
                </a:cubicBezTo>
                <a:cubicBezTo>
                  <a:pt x="5" y="24"/>
                  <a:pt x="5" y="24"/>
                  <a:pt x="5" y="24"/>
                </a:cubicBezTo>
                <a:cubicBezTo>
                  <a:pt x="5" y="24"/>
                  <a:pt x="5" y="24"/>
                  <a:pt x="5" y="24"/>
                </a:cubicBezTo>
                <a:cubicBezTo>
                  <a:pt x="5" y="24"/>
                  <a:pt x="5" y="24"/>
                  <a:pt x="5" y="24"/>
                </a:cubicBezTo>
                <a:cubicBezTo>
                  <a:pt x="5" y="24"/>
                  <a:pt x="5" y="24"/>
                  <a:pt x="5" y="24"/>
                </a:cubicBezTo>
                <a:cubicBezTo>
                  <a:pt x="5" y="24"/>
                  <a:pt x="5" y="24"/>
                  <a:pt x="5" y="24"/>
                </a:cubicBezTo>
                <a:cubicBezTo>
                  <a:pt x="5" y="24"/>
                  <a:pt x="5" y="24"/>
                  <a:pt x="5" y="25"/>
                </a:cubicBezTo>
                <a:cubicBezTo>
                  <a:pt x="5" y="25"/>
                  <a:pt x="5" y="25"/>
                  <a:pt x="5" y="25"/>
                </a:cubicBezTo>
                <a:cubicBezTo>
                  <a:pt x="5" y="25"/>
                  <a:pt x="5" y="25"/>
                  <a:pt x="5" y="25"/>
                </a:cubicBezTo>
                <a:cubicBezTo>
                  <a:pt x="5" y="25"/>
                  <a:pt x="5" y="25"/>
                  <a:pt x="5" y="25"/>
                </a:cubicBezTo>
                <a:cubicBezTo>
                  <a:pt x="5" y="25"/>
                  <a:pt x="5" y="25"/>
                  <a:pt x="5" y="25"/>
                </a:cubicBezTo>
                <a:cubicBezTo>
                  <a:pt x="5" y="25"/>
                  <a:pt x="5" y="25"/>
                  <a:pt x="5" y="25"/>
                </a:cubicBezTo>
                <a:cubicBezTo>
                  <a:pt x="5" y="25"/>
                  <a:pt x="5" y="25"/>
                  <a:pt x="5" y="25"/>
                </a:cubicBezTo>
                <a:cubicBezTo>
                  <a:pt x="5" y="25"/>
                  <a:pt x="5" y="25"/>
                  <a:pt x="5" y="25"/>
                </a:cubicBezTo>
                <a:cubicBezTo>
                  <a:pt x="6" y="25"/>
                  <a:pt x="6" y="25"/>
                  <a:pt x="6" y="25"/>
                </a:cubicBezTo>
                <a:cubicBezTo>
                  <a:pt x="6" y="25"/>
                  <a:pt x="6" y="25"/>
                  <a:pt x="6" y="25"/>
                </a:cubicBezTo>
                <a:cubicBezTo>
                  <a:pt x="6" y="25"/>
                  <a:pt x="6" y="25"/>
                  <a:pt x="6" y="25"/>
                </a:cubicBezTo>
                <a:cubicBezTo>
                  <a:pt x="6" y="25"/>
                  <a:pt x="6" y="25"/>
                  <a:pt x="6" y="25"/>
                </a:cubicBezTo>
                <a:cubicBezTo>
                  <a:pt x="6" y="25"/>
                  <a:pt x="6" y="25"/>
                  <a:pt x="6" y="25"/>
                </a:cubicBezTo>
                <a:cubicBezTo>
                  <a:pt x="6" y="26"/>
                  <a:pt x="7" y="26"/>
                  <a:pt x="7" y="26"/>
                </a:cubicBezTo>
                <a:cubicBezTo>
                  <a:pt x="7" y="26"/>
                  <a:pt x="7" y="26"/>
                  <a:pt x="7" y="26"/>
                </a:cubicBezTo>
                <a:cubicBezTo>
                  <a:pt x="7" y="26"/>
                  <a:pt x="7" y="26"/>
                  <a:pt x="7" y="26"/>
                </a:cubicBezTo>
                <a:cubicBezTo>
                  <a:pt x="7" y="26"/>
                  <a:pt x="7" y="26"/>
                  <a:pt x="7" y="26"/>
                </a:cubicBezTo>
                <a:cubicBezTo>
                  <a:pt x="7" y="27"/>
                  <a:pt x="7" y="27"/>
                  <a:pt x="7" y="27"/>
                </a:cubicBezTo>
                <a:cubicBezTo>
                  <a:pt x="7" y="26"/>
                  <a:pt x="7" y="26"/>
                  <a:pt x="7" y="26"/>
                </a:cubicBezTo>
                <a:cubicBezTo>
                  <a:pt x="7" y="26"/>
                  <a:pt x="7" y="27"/>
                  <a:pt x="7" y="27"/>
                </a:cubicBezTo>
                <a:cubicBezTo>
                  <a:pt x="7" y="27"/>
                  <a:pt x="7" y="27"/>
                  <a:pt x="7" y="27"/>
                </a:cubicBezTo>
                <a:cubicBezTo>
                  <a:pt x="7" y="27"/>
                  <a:pt x="7" y="27"/>
                  <a:pt x="7" y="27"/>
                </a:cubicBezTo>
                <a:cubicBezTo>
                  <a:pt x="7" y="28"/>
                  <a:pt x="7" y="28"/>
                  <a:pt x="7" y="28"/>
                </a:cubicBezTo>
                <a:cubicBezTo>
                  <a:pt x="7" y="28"/>
                  <a:pt x="7" y="28"/>
                  <a:pt x="7" y="28"/>
                </a:cubicBezTo>
                <a:cubicBezTo>
                  <a:pt x="7" y="28"/>
                  <a:pt x="7" y="28"/>
                  <a:pt x="7" y="28"/>
                </a:cubicBezTo>
                <a:cubicBezTo>
                  <a:pt x="6" y="28"/>
                  <a:pt x="6" y="28"/>
                  <a:pt x="6" y="28"/>
                </a:cubicBezTo>
                <a:cubicBezTo>
                  <a:pt x="6" y="28"/>
                  <a:pt x="6" y="28"/>
                  <a:pt x="6" y="28"/>
                </a:cubicBezTo>
                <a:cubicBezTo>
                  <a:pt x="6" y="28"/>
                  <a:pt x="6" y="28"/>
                  <a:pt x="6" y="29"/>
                </a:cubicBezTo>
                <a:cubicBezTo>
                  <a:pt x="6" y="29"/>
                  <a:pt x="6" y="29"/>
                  <a:pt x="6" y="29"/>
                </a:cubicBezTo>
                <a:cubicBezTo>
                  <a:pt x="6" y="29"/>
                  <a:pt x="6" y="29"/>
                  <a:pt x="6" y="29"/>
                </a:cubicBezTo>
                <a:cubicBezTo>
                  <a:pt x="6" y="29"/>
                  <a:pt x="6" y="29"/>
                  <a:pt x="6" y="29"/>
                </a:cubicBezTo>
                <a:cubicBezTo>
                  <a:pt x="6" y="29"/>
                  <a:pt x="6" y="29"/>
                  <a:pt x="6" y="29"/>
                </a:cubicBezTo>
                <a:cubicBezTo>
                  <a:pt x="6" y="29"/>
                  <a:pt x="6" y="29"/>
                  <a:pt x="6" y="29"/>
                </a:cubicBezTo>
                <a:cubicBezTo>
                  <a:pt x="6" y="30"/>
                  <a:pt x="6" y="30"/>
                  <a:pt x="6" y="30"/>
                </a:cubicBezTo>
                <a:cubicBezTo>
                  <a:pt x="6" y="30"/>
                  <a:pt x="6" y="30"/>
                  <a:pt x="6" y="30"/>
                </a:cubicBezTo>
                <a:cubicBezTo>
                  <a:pt x="6" y="30"/>
                  <a:pt x="6" y="30"/>
                  <a:pt x="6" y="30"/>
                </a:cubicBezTo>
                <a:cubicBezTo>
                  <a:pt x="6" y="30"/>
                  <a:pt x="6" y="30"/>
                  <a:pt x="6" y="30"/>
                </a:cubicBezTo>
                <a:cubicBezTo>
                  <a:pt x="6" y="30"/>
                  <a:pt x="6" y="30"/>
                  <a:pt x="6" y="30"/>
                </a:cubicBezTo>
                <a:cubicBezTo>
                  <a:pt x="6" y="30"/>
                  <a:pt x="6" y="30"/>
                  <a:pt x="6" y="30"/>
                </a:cubicBezTo>
                <a:cubicBezTo>
                  <a:pt x="6" y="30"/>
                  <a:pt x="6" y="30"/>
                  <a:pt x="6" y="31"/>
                </a:cubicBezTo>
                <a:cubicBezTo>
                  <a:pt x="6" y="31"/>
                  <a:pt x="6" y="31"/>
                  <a:pt x="6" y="31"/>
                </a:cubicBezTo>
                <a:cubicBezTo>
                  <a:pt x="6" y="31"/>
                  <a:pt x="6" y="31"/>
                  <a:pt x="6" y="31"/>
                </a:cubicBezTo>
                <a:cubicBezTo>
                  <a:pt x="6" y="31"/>
                  <a:pt x="6" y="31"/>
                  <a:pt x="6" y="31"/>
                </a:cubicBezTo>
                <a:cubicBezTo>
                  <a:pt x="6" y="31"/>
                  <a:pt x="6" y="31"/>
                  <a:pt x="6" y="31"/>
                </a:cubicBezTo>
                <a:cubicBezTo>
                  <a:pt x="6" y="32"/>
                  <a:pt x="6" y="32"/>
                  <a:pt x="6" y="32"/>
                </a:cubicBezTo>
                <a:cubicBezTo>
                  <a:pt x="6" y="32"/>
                  <a:pt x="6" y="32"/>
                  <a:pt x="6" y="32"/>
                </a:cubicBezTo>
                <a:cubicBezTo>
                  <a:pt x="6" y="32"/>
                  <a:pt x="6" y="32"/>
                  <a:pt x="6" y="32"/>
                </a:cubicBezTo>
                <a:cubicBezTo>
                  <a:pt x="6" y="32"/>
                  <a:pt x="6" y="32"/>
                  <a:pt x="6" y="32"/>
                </a:cubicBezTo>
                <a:cubicBezTo>
                  <a:pt x="6" y="32"/>
                  <a:pt x="6" y="33"/>
                  <a:pt x="6" y="33"/>
                </a:cubicBezTo>
                <a:cubicBezTo>
                  <a:pt x="7" y="33"/>
                  <a:pt x="7" y="33"/>
                  <a:pt x="7" y="33"/>
                </a:cubicBezTo>
                <a:cubicBezTo>
                  <a:pt x="7" y="33"/>
                  <a:pt x="7" y="33"/>
                  <a:pt x="7" y="33"/>
                </a:cubicBezTo>
                <a:cubicBezTo>
                  <a:pt x="7" y="33"/>
                  <a:pt x="7" y="34"/>
                  <a:pt x="7" y="34"/>
                </a:cubicBezTo>
                <a:cubicBezTo>
                  <a:pt x="7" y="34"/>
                  <a:pt x="7" y="34"/>
                  <a:pt x="7" y="34"/>
                </a:cubicBezTo>
                <a:cubicBezTo>
                  <a:pt x="7" y="34"/>
                  <a:pt x="7" y="34"/>
                  <a:pt x="7" y="34"/>
                </a:cubicBezTo>
                <a:cubicBezTo>
                  <a:pt x="7" y="34"/>
                  <a:pt x="7" y="34"/>
                  <a:pt x="7" y="34"/>
                </a:cubicBezTo>
                <a:cubicBezTo>
                  <a:pt x="7" y="34"/>
                  <a:pt x="7" y="34"/>
                  <a:pt x="7" y="34"/>
                </a:cubicBezTo>
                <a:cubicBezTo>
                  <a:pt x="7" y="34"/>
                  <a:pt x="7" y="34"/>
                  <a:pt x="7" y="34"/>
                </a:cubicBezTo>
                <a:cubicBezTo>
                  <a:pt x="7" y="34"/>
                  <a:pt x="7" y="34"/>
                  <a:pt x="7" y="34"/>
                </a:cubicBezTo>
                <a:cubicBezTo>
                  <a:pt x="7" y="34"/>
                  <a:pt x="7" y="34"/>
                  <a:pt x="7" y="34"/>
                </a:cubicBezTo>
                <a:cubicBezTo>
                  <a:pt x="7" y="34"/>
                  <a:pt x="7" y="34"/>
                  <a:pt x="7" y="34"/>
                </a:cubicBezTo>
                <a:cubicBezTo>
                  <a:pt x="7" y="34"/>
                  <a:pt x="7" y="34"/>
                  <a:pt x="7" y="34"/>
                </a:cubicBezTo>
                <a:cubicBezTo>
                  <a:pt x="7" y="34"/>
                  <a:pt x="7" y="34"/>
                  <a:pt x="7" y="34"/>
                </a:cubicBezTo>
                <a:cubicBezTo>
                  <a:pt x="7" y="35"/>
                  <a:pt x="7" y="35"/>
                  <a:pt x="7" y="35"/>
                </a:cubicBezTo>
                <a:cubicBezTo>
                  <a:pt x="7" y="35"/>
                  <a:pt x="7" y="35"/>
                  <a:pt x="7" y="35"/>
                </a:cubicBezTo>
                <a:cubicBezTo>
                  <a:pt x="7" y="35"/>
                  <a:pt x="7" y="35"/>
                  <a:pt x="7" y="35"/>
                </a:cubicBezTo>
                <a:cubicBezTo>
                  <a:pt x="8" y="35"/>
                  <a:pt x="8" y="35"/>
                  <a:pt x="8" y="35"/>
                </a:cubicBezTo>
                <a:cubicBezTo>
                  <a:pt x="8" y="35"/>
                  <a:pt x="8" y="35"/>
                  <a:pt x="8" y="35"/>
                </a:cubicBezTo>
                <a:cubicBezTo>
                  <a:pt x="8" y="35"/>
                  <a:pt x="8" y="35"/>
                  <a:pt x="8" y="35"/>
                </a:cubicBezTo>
                <a:cubicBezTo>
                  <a:pt x="8" y="35"/>
                  <a:pt x="8" y="35"/>
                  <a:pt x="8" y="36"/>
                </a:cubicBezTo>
                <a:cubicBezTo>
                  <a:pt x="8" y="36"/>
                  <a:pt x="8" y="36"/>
                  <a:pt x="8" y="36"/>
                </a:cubicBezTo>
                <a:cubicBezTo>
                  <a:pt x="8" y="36"/>
                  <a:pt x="8" y="36"/>
                  <a:pt x="8" y="36"/>
                </a:cubicBezTo>
                <a:cubicBezTo>
                  <a:pt x="8" y="36"/>
                  <a:pt x="8" y="36"/>
                  <a:pt x="8" y="36"/>
                </a:cubicBezTo>
                <a:cubicBezTo>
                  <a:pt x="8" y="36"/>
                  <a:pt x="8" y="36"/>
                  <a:pt x="8" y="36"/>
                </a:cubicBezTo>
                <a:cubicBezTo>
                  <a:pt x="8" y="37"/>
                  <a:pt x="8" y="37"/>
                  <a:pt x="8" y="37"/>
                </a:cubicBezTo>
                <a:cubicBezTo>
                  <a:pt x="8" y="37"/>
                  <a:pt x="8" y="37"/>
                  <a:pt x="8" y="37"/>
                </a:cubicBezTo>
                <a:cubicBezTo>
                  <a:pt x="8" y="37"/>
                  <a:pt x="8" y="37"/>
                  <a:pt x="8" y="37"/>
                </a:cubicBezTo>
                <a:cubicBezTo>
                  <a:pt x="8" y="37"/>
                  <a:pt x="8" y="37"/>
                  <a:pt x="8" y="37"/>
                </a:cubicBezTo>
                <a:cubicBezTo>
                  <a:pt x="8" y="37"/>
                  <a:pt x="8" y="37"/>
                  <a:pt x="8" y="37"/>
                </a:cubicBezTo>
                <a:cubicBezTo>
                  <a:pt x="8" y="37"/>
                  <a:pt x="8" y="37"/>
                  <a:pt x="8" y="37"/>
                </a:cubicBezTo>
                <a:cubicBezTo>
                  <a:pt x="8" y="37"/>
                  <a:pt x="8" y="37"/>
                  <a:pt x="8" y="37"/>
                </a:cubicBezTo>
                <a:cubicBezTo>
                  <a:pt x="9" y="37"/>
                  <a:pt x="9" y="38"/>
                  <a:pt x="9" y="38"/>
                </a:cubicBezTo>
                <a:cubicBezTo>
                  <a:pt x="8" y="38"/>
                  <a:pt x="8" y="38"/>
                  <a:pt x="8" y="38"/>
                </a:cubicBezTo>
                <a:cubicBezTo>
                  <a:pt x="9" y="38"/>
                  <a:pt x="9" y="38"/>
                  <a:pt x="9" y="38"/>
                </a:cubicBezTo>
                <a:cubicBezTo>
                  <a:pt x="9" y="38"/>
                  <a:pt x="10" y="38"/>
                  <a:pt x="10" y="38"/>
                </a:cubicBezTo>
                <a:cubicBezTo>
                  <a:pt x="10" y="38"/>
                  <a:pt x="10" y="38"/>
                  <a:pt x="10" y="38"/>
                </a:cubicBezTo>
                <a:cubicBezTo>
                  <a:pt x="10" y="38"/>
                  <a:pt x="10" y="38"/>
                  <a:pt x="10" y="38"/>
                </a:cubicBezTo>
                <a:cubicBezTo>
                  <a:pt x="10" y="38"/>
                  <a:pt x="10" y="38"/>
                  <a:pt x="10" y="38"/>
                </a:cubicBezTo>
                <a:cubicBezTo>
                  <a:pt x="10" y="39"/>
                  <a:pt x="10" y="39"/>
                  <a:pt x="10" y="39"/>
                </a:cubicBezTo>
                <a:cubicBezTo>
                  <a:pt x="10" y="39"/>
                  <a:pt x="10" y="39"/>
                  <a:pt x="10" y="39"/>
                </a:cubicBezTo>
                <a:cubicBezTo>
                  <a:pt x="10" y="39"/>
                  <a:pt x="10" y="39"/>
                  <a:pt x="10" y="39"/>
                </a:cubicBezTo>
                <a:cubicBezTo>
                  <a:pt x="10" y="39"/>
                  <a:pt x="10" y="39"/>
                  <a:pt x="10" y="39"/>
                </a:cubicBezTo>
                <a:cubicBezTo>
                  <a:pt x="10" y="39"/>
                  <a:pt x="10" y="39"/>
                  <a:pt x="10" y="39"/>
                </a:cubicBezTo>
                <a:cubicBezTo>
                  <a:pt x="10" y="39"/>
                  <a:pt x="10" y="39"/>
                  <a:pt x="10" y="39"/>
                </a:cubicBezTo>
                <a:cubicBezTo>
                  <a:pt x="10" y="39"/>
                  <a:pt x="10" y="39"/>
                  <a:pt x="10" y="39"/>
                </a:cubicBezTo>
                <a:cubicBezTo>
                  <a:pt x="10" y="39"/>
                  <a:pt x="10" y="39"/>
                  <a:pt x="11" y="39"/>
                </a:cubicBezTo>
                <a:cubicBezTo>
                  <a:pt x="11" y="39"/>
                  <a:pt x="11" y="39"/>
                  <a:pt x="11" y="39"/>
                </a:cubicBezTo>
                <a:cubicBezTo>
                  <a:pt x="11" y="39"/>
                  <a:pt x="11" y="39"/>
                  <a:pt x="11" y="39"/>
                </a:cubicBezTo>
                <a:cubicBezTo>
                  <a:pt x="11" y="39"/>
                  <a:pt x="11" y="39"/>
                  <a:pt x="11" y="39"/>
                </a:cubicBezTo>
                <a:cubicBezTo>
                  <a:pt x="11" y="39"/>
                  <a:pt x="11" y="39"/>
                  <a:pt x="11" y="39"/>
                </a:cubicBezTo>
                <a:cubicBezTo>
                  <a:pt x="11" y="39"/>
                  <a:pt x="11" y="39"/>
                  <a:pt x="11" y="39"/>
                </a:cubicBezTo>
                <a:cubicBezTo>
                  <a:pt x="11" y="39"/>
                  <a:pt x="11" y="39"/>
                  <a:pt x="11" y="39"/>
                </a:cubicBezTo>
                <a:cubicBezTo>
                  <a:pt x="11" y="39"/>
                  <a:pt x="11" y="39"/>
                  <a:pt x="11" y="39"/>
                </a:cubicBezTo>
                <a:cubicBezTo>
                  <a:pt x="11" y="39"/>
                  <a:pt x="11" y="40"/>
                  <a:pt x="11" y="40"/>
                </a:cubicBezTo>
                <a:cubicBezTo>
                  <a:pt x="11" y="40"/>
                  <a:pt x="11" y="40"/>
                  <a:pt x="11" y="40"/>
                </a:cubicBezTo>
                <a:cubicBezTo>
                  <a:pt x="11" y="40"/>
                  <a:pt x="11" y="40"/>
                  <a:pt x="11" y="40"/>
                </a:cubicBezTo>
                <a:cubicBezTo>
                  <a:pt x="11" y="40"/>
                  <a:pt x="11" y="40"/>
                  <a:pt x="11" y="40"/>
                </a:cubicBezTo>
                <a:cubicBezTo>
                  <a:pt x="11" y="40"/>
                  <a:pt x="11" y="40"/>
                  <a:pt x="11" y="40"/>
                </a:cubicBezTo>
                <a:cubicBezTo>
                  <a:pt x="11" y="40"/>
                  <a:pt x="11" y="40"/>
                  <a:pt x="11" y="41"/>
                </a:cubicBezTo>
                <a:cubicBezTo>
                  <a:pt x="11" y="41"/>
                  <a:pt x="11" y="41"/>
                  <a:pt x="11" y="41"/>
                </a:cubicBezTo>
                <a:cubicBezTo>
                  <a:pt x="11" y="41"/>
                  <a:pt x="11" y="41"/>
                  <a:pt x="11" y="41"/>
                </a:cubicBezTo>
                <a:cubicBezTo>
                  <a:pt x="11" y="41"/>
                  <a:pt x="11" y="41"/>
                  <a:pt x="11" y="41"/>
                </a:cubicBezTo>
                <a:cubicBezTo>
                  <a:pt x="11" y="41"/>
                  <a:pt x="11" y="41"/>
                  <a:pt x="11" y="41"/>
                </a:cubicBezTo>
                <a:cubicBezTo>
                  <a:pt x="11" y="41"/>
                  <a:pt x="11" y="41"/>
                  <a:pt x="11" y="41"/>
                </a:cubicBezTo>
                <a:cubicBezTo>
                  <a:pt x="11" y="41"/>
                  <a:pt x="11" y="41"/>
                  <a:pt x="11" y="41"/>
                </a:cubicBezTo>
                <a:cubicBezTo>
                  <a:pt x="11" y="41"/>
                  <a:pt x="11" y="41"/>
                  <a:pt x="11" y="41"/>
                </a:cubicBezTo>
                <a:cubicBezTo>
                  <a:pt x="11" y="41"/>
                  <a:pt x="11" y="41"/>
                  <a:pt x="11" y="41"/>
                </a:cubicBezTo>
                <a:cubicBezTo>
                  <a:pt x="11" y="41"/>
                  <a:pt x="11" y="41"/>
                  <a:pt x="11" y="41"/>
                </a:cubicBezTo>
                <a:cubicBezTo>
                  <a:pt x="11" y="41"/>
                  <a:pt x="11" y="41"/>
                  <a:pt x="11" y="41"/>
                </a:cubicBezTo>
                <a:cubicBezTo>
                  <a:pt x="12" y="41"/>
                  <a:pt x="12" y="41"/>
                  <a:pt x="12" y="41"/>
                </a:cubicBezTo>
                <a:cubicBezTo>
                  <a:pt x="12" y="41"/>
                  <a:pt x="12" y="42"/>
                  <a:pt x="12" y="42"/>
                </a:cubicBezTo>
                <a:cubicBezTo>
                  <a:pt x="12" y="42"/>
                  <a:pt x="12" y="42"/>
                  <a:pt x="12" y="42"/>
                </a:cubicBezTo>
                <a:cubicBezTo>
                  <a:pt x="12" y="42"/>
                  <a:pt x="12" y="42"/>
                  <a:pt x="12" y="42"/>
                </a:cubicBezTo>
                <a:cubicBezTo>
                  <a:pt x="12" y="44"/>
                  <a:pt x="12" y="44"/>
                  <a:pt x="12" y="44"/>
                </a:cubicBezTo>
                <a:cubicBezTo>
                  <a:pt x="12" y="44"/>
                  <a:pt x="12" y="44"/>
                  <a:pt x="12" y="44"/>
                </a:cubicBezTo>
                <a:cubicBezTo>
                  <a:pt x="12" y="44"/>
                  <a:pt x="12" y="44"/>
                  <a:pt x="12" y="44"/>
                </a:cubicBezTo>
                <a:cubicBezTo>
                  <a:pt x="12" y="44"/>
                  <a:pt x="12" y="44"/>
                  <a:pt x="12" y="44"/>
                </a:cubicBezTo>
                <a:cubicBezTo>
                  <a:pt x="12" y="44"/>
                  <a:pt x="12" y="45"/>
                  <a:pt x="12" y="45"/>
                </a:cubicBezTo>
                <a:cubicBezTo>
                  <a:pt x="12" y="45"/>
                  <a:pt x="12" y="45"/>
                  <a:pt x="12" y="45"/>
                </a:cubicBezTo>
                <a:cubicBezTo>
                  <a:pt x="12" y="45"/>
                  <a:pt x="12" y="45"/>
                  <a:pt x="12" y="45"/>
                </a:cubicBezTo>
                <a:cubicBezTo>
                  <a:pt x="12" y="45"/>
                  <a:pt x="12" y="45"/>
                  <a:pt x="12" y="45"/>
                </a:cubicBezTo>
                <a:cubicBezTo>
                  <a:pt x="12" y="45"/>
                  <a:pt x="12" y="45"/>
                  <a:pt x="12" y="45"/>
                </a:cubicBezTo>
                <a:cubicBezTo>
                  <a:pt x="12" y="45"/>
                  <a:pt x="12" y="45"/>
                  <a:pt x="12" y="45"/>
                </a:cubicBezTo>
                <a:cubicBezTo>
                  <a:pt x="12" y="45"/>
                  <a:pt x="12" y="46"/>
                  <a:pt x="12" y="46"/>
                </a:cubicBezTo>
                <a:cubicBezTo>
                  <a:pt x="12" y="46"/>
                  <a:pt x="12" y="46"/>
                  <a:pt x="12" y="46"/>
                </a:cubicBezTo>
                <a:cubicBezTo>
                  <a:pt x="12" y="46"/>
                  <a:pt x="12" y="46"/>
                  <a:pt x="12" y="46"/>
                </a:cubicBezTo>
                <a:cubicBezTo>
                  <a:pt x="12" y="46"/>
                  <a:pt x="12" y="46"/>
                  <a:pt x="12" y="46"/>
                </a:cubicBezTo>
                <a:cubicBezTo>
                  <a:pt x="12" y="46"/>
                  <a:pt x="12" y="46"/>
                  <a:pt x="12" y="46"/>
                </a:cubicBezTo>
                <a:cubicBezTo>
                  <a:pt x="12" y="46"/>
                  <a:pt x="12" y="46"/>
                  <a:pt x="12" y="46"/>
                </a:cubicBezTo>
                <a:cubicBezTo>
                  <a:pt x="12" y="46"/>
                  <a:pt x="12" y="46"/>
                  <a:pt x="12" y="47"/>
                </a:cubicBezTo>
                <a:cubicBezTo>
                  <a:pt x="12" y="47"/>
                  <a:pt x="12" y="47"/>
                  <a:pt x="12" y="47"/>
                </a:cubicBezTo>
                <a:cubicBezTo>
                  <a:pt x="12" y="47"/>
                  <a:pt x="12" y="47"/>
                  <a:pt x="12" y="47"/>
                </a:cubicBezTo>
                <a:cubicBezTo>
                  <a:pt x="12" y="47"/>
                  <a:pt x="12" y="47"/>
                  <a:pt x="12" y="47"/>
                </a:cubicBezTo>
                <a:cubicBezTo>
                  <a:pt x="12" y="47"/>
                  <a:pt x="12" y="47"/>
                  <a:pt x="12" y="47"/>
                </a:cubicBezTo>
                <a:cubicBezTo>
                  <a:pt x="12" y="48"/>
                  <a:pt x="12" y="48"/>
                  <a:pt x="13" y="48"/>
                </a:cubicBezTo>
                <a:cubicBezTo>
                  <a:pt x="13" y="48"/>
                  <a:pt x="13" y="48"/>
                  <a:pt x="13" y="48"/>
                </a:cubicBezTo>
                <a:cubicBezTo>
                  <a:pt x="13" y="48"/>
                  <a:pt x="13" y="49"/>
                  <a:pt x="13" y="49"/>
                </a:cubicBezTo>
                <a:cubicBezTo>
                  <a:pt x="13" y="49"/>
                  <a:pt x="13" y="49"/>
                  <a:pt x="13" y="49"/>
                </a:cubicBezTo>
                <a:cubicBezTo>
                  <a:pt x="13" y="49"/>
                  <a:pt x="13" y="49"/>
                  <a:pt x="13" y="49"/>
                </a:cubicBezTo>
                <a:cubicBezTo>
                  <a:pt x="13" y="49"/>
                  <a:pt x="13" y="49"/>
                  <a:pt x="13" y="49"/>
                </a:cubicBezTo>
                <a:cubicBezTo>
                  <a:pt x="13" y="49"/>
                  <a:pt x="13" y="49"/>
                  <a:pt x="13" y="49"/>
                </a:cubicBezTo>
                <a:cubicBezTo>
                  <a:pt x="13" y="49"/>
                  <a:pt x="13" y="49"/>
                  <a:pt x="13" y="49"/>
                </a:cubicBezTo>
                <a:cubicBezTo>
                  <a:pt x="13" y="49"/>
                  <a:pt x="13" y="49"/>
                  <a:pt x="13" y="49"/>
                </a:cubicBezTo>
                <a:cubicBezTo>
                  <a:pt x="13" y="49"/>
                  <a:pt x="13" y="49"/>
                  <a:pt x="13" y="49"/>
                </a:cubicBezTo>
                <a:cubicBezTo>
                  <a:pt x="13" y="49"/>
                  <a:pt x="13" y="49"/>
                  <a:pt x="14" y="49"/>
                </a:cubicBezTo>
                <a:cubicBezTo>
                  <a:pt x="14" y="49"/>
                  <a:pt x="14" y="49"/>
                  <a:pt x="14" y="49"/>
                </a:cubicBezTo>
                <a:cubicBezTo>
                  <a:pt x="14" y="50"/>
                  <a:pt x="14" y="50"/>
                  <a:pt x="14" y="50"/>
                </a:cubicBezTo>
                <a:cubicBezTo>
                  <a:pt x="14" y="50"/>
                  <a:pt x="14" y="50"/>
                  <a:pt x="14" y="50"/>
                </a:cubicBezTo>
                <a:cubicBezTo>
                  <a:pt x="14" y="50"/>
                  <a:pt x="14" y="50"/>
                  <a:pt x="14" y="50"/>
                </a:cubicBezTo>
                <a:cubicBezTo>
                  <a:pt x="14" y="50"/>
                  <a:pt x="14" y="50"/>
                  <a:pt x="14" y="50"/>
                </a:cubicBezTo>
                <a:cubicBezTo>
                  <a:pt x="14" y="50"/>
                  <a:pt x="14" y="50"/>
                  <a:pt x="14" y="50"/>
                </a:cubicBezTo>
                <a:cubicBezTo>
                  <a:pt x="15" y="50"/>
                  <a:pt x="15" y="51"/>
                  <a:pt x="15" y="51"/>
                </a:cubicBezTo>
                <a:cubicBezTo>
                  <a:pt x="15" y="51"/>
                  <a:pt x="15" y="51"/>
                  <a:pt x="15" y="51"/>
                </a:cubicBezTo>
                <a:cubicBezTo>
                  <a:pt x="15" y="51"/>
                  <a:pt x="15" y="51"/>
                  <a:pt x="15" y="51"/>
                </a:cubicBezTo>
                <a:cubicBezTo>
                  <a:pt x="15" y="51"/>
                  <a:pt x="15" y="51"/>
                  <a:pt x="15" y="51"/>
                </a:cubicBezTo>
                <a:cubicBezTo>
                  <a:pt x="15" y="51"/>
                  <a:pt x="15" y="51"/>
                  <a:pt x="15" y="51"/>
                </a:cubicBezTo>
                <a:cubicBezTo>
                  <a:pt x="15" y="51"/>
                  <a:pt x="15" y="51"/>
                  <a:pt x="15" y="51"/>
                </a:cubicBezTo>
                <a:cubicBezTo>
                  <a:pt x="15" y="51"/>
                  <a:pt x="15" y="51"/>
                  <a:pt x="15" y="51"/>
                </a:cubicBezTo>
                <a:cubicBezTo>
                  <a:pt x="15" y="51"/>
                  <a:pt x="15" y="51"/>
                  <a:pt x="15" y="51"/>
                </a:cubicBezTo>
                <a:cubicBezTo>
                  <a:pt x="15" y="52"/>
                  <a:pt x="15" y="52"/>
                  <a:pt x="15" y="52"/>
                </a:cubicBezTo>
                <a:cubicBezTo>
                  <a:pt x="15" y="52"/>
                  <a:pt x="15" y="52"/>
                  <a:pt x="15" y="52"/>
                </a:cubicBezTo>
                <a:cubicBezTo>
                  <a:pt x="15" y="52"/>
                  <a:pt x="15" y="52"/>
                  <a:pt x="15" y="52"/>
                </a:cubicBezTo>
                <a:cubicBezTo>
                  <a:pt x="15" y="52"/>
                  <a:pt x="15" y="52"/>
                  <a:pt x="15" y="52"/>
                </a:cubicBezTo>
                <a:cubicBezTo>
                  <a:pt x="16" y="52"/>
                  <a:pt x="16" y="52"/>
                  <a:pt x="16" y="52"/>
                </a:cubicBezTo>
                <a:cubicBezTo>
                  <a:pt x="16" y="52"/>
                  <a:pt x="16" y="52"/>
                  <a:pt x="16" y="52"/>
                </a:cubicBezTo>
                <a:cubicBezTo>
                  <a:pt x="16" y="52"/>
                  <a:pt x="16" y="52"/>
                  <a:pt x="16" y="52"/>
                </a:cubicBezTo>
                <a:cubicBezTo>
                  <a:pt x="16" y="52"/>
                  <a:pt x="16" y="52"/>
                  <a:pt x="16" y="52"/>
                </a:cubicBezTo>
                <a:cubicBezTo>
                  <a:pt x="16" y="52"/>
                  <a:pt x="16" y="52"/>
                  <a:pt x="16" y="52"/>
                </a:cubicBezTo>
                <a:cubicBezTo>
                  <a:pt x="16" y="52"/>
                  <a:pt x="16" y="52"/>
                  <a:pt x="16" y="52"/>
                </a:cubicBezTo>
                <a:cubicBezTo>
                  <a:pt x="16" y="52"/>
                  <a:pt x="16" y="52"/>
                  <a:pt x="16" y="52"/>
                </a:cubicBezTo>
                <a:cubicBezTo>
                  <a:pt x="16" y="52"/>
                  <a:pt x="16" y="52"/>
                  <a:pt x="16" y="52"/>
                </a:cubicBezTo>
                <a:cubicBezTo>
                  <a:pt x="16" y="52"/>
                  <a:pt x="16" y="52"/>
                  <a:pt x="16" y="52"/>
                </a:cubicBezTo>
                <a:cubicBezTo>
                  <a:pt x="16" y="52"/>
                  <a:pt x="16" y="52"/>
                  <a:pt x="16" y="52"/>
                </a:cubicBezTo>
                <a:cubicBezTo>
                  <a:pt x="16" y="53"/>
                  <a:pt x="16" y="53"/>
                  <a:pt x="16" y="53"/>
                </a:cubicBezTo>
                <a:cubicBezTo>
                  <a:pt x="17" y="53"/>
                  <a:pt x="17" y="53"/>
                  <a:pt x="17" y="53"/>
                </a:cubicBezTo>
                <a:cubicBezTo>
                  <a:pt x="17" y="53"/>
                  <a:pt x="17" y="53"/>
                  <a:pt x="17" y="53"/>
                </a:cubicBezTo>
                <a:cubicBezTo>
                  <a:pt x="17" y="53"/>
                  <a:pt x="17" y="53"/>
                  <a:pt x="17" y="53"/>
                </a:cubicBezTo>
                <a:cubicBezTo>
                  <a:pt x="17" y="53"/>
                  <a:pt x="17" y="53"/>
                  <a:pt x="17" y="53"/>
                </a:cubicBezTo>
                <a:cubicBezTo>
                  <a:pt x="17" y="52"/>
                  <a:pt x="17" y="52"/>
                  <a:pt x="17" y="52"/>
                </a:cubicBezTo>
                <a:cubicBezTo>
                  <a:pt x="17" y="52"/>
                  <a:pt x="17" y="52"/>
                  <a:pt x="17" y="52"/>
                </a:cubicBezTo>
                <a:cubicBezTo>
                  <a:pt x="17" y="52"/>
                  <a:pt x="17" y="52"/>
                  <a:pt x="17" y="52"/>
                </a:cubicBezTo>
                <a:cubicBezTo>
                  <a:pt x="17" y="52"/>
                  <a:pt x="17" y="52"/>
                  <a:pt x="17" y="52"/>
                </a:cubicBezTo>
                <a:cubicBezTo>
                  <a:pt x="17" y="52"/>
                  <a:pt x="17" y="52"/>
                  <a:pt x="17" y="52"/>
                </a:cubicBezTo>
                <a:cubicBezTo>
                  <a:pt x="17" y="52"/>
                  <a:pt x="17" y="52"/>
                  <a:pt x="17" y="52"/>
                </a:cubicBezTo>
                <a:cubicBezTo>
                  <a:pt x="17" y="52"/>
                  <a:pt x="17" y="52"/>
                  <a:pt x="17" y="52"/>
                </a:cubicBezTo>
                <a:cubicBezTo>
                  <a:pt x="17" y="52"/>
                  <a:pt x="17" y="52"/>
                  <a:pt x="17" y="52"/>
                </a:cubicBezTo>
                <a:cubicBezTo>
                  <a:pt x="17" y="52"/>
                  <a:pt x="17" y="52"/>
                  <a:pt x="17" y="52"/>
                </a:cubicBezTo>
                <a:cubicBezTo>
                  <a:pt x="17" y="51"/>
                  <a:pt x="17" y="51"/>
                  <a:pt x="17" y="51"/>
                </a:cubicBezTo>
                <a:cubicBezTo>
                  <a:pt x="17" y="51"/>
                  <a:pt x="17" y="51"/>
                  <a:pt x="17" y="51"/>
                </a:cubicBezTo>
                <a:cubicBezTo>
                  <a:pt x="17" y="51"/>
                  <a:pt x="17" y="51"/>
                  <a:pt x="17" y="51"/>
                </a:cubicBezTo>
                <a:cubicBezTo>
                  <a:pt x="17" y="51"/>
                  <a:pt x="17" y="51"/>
                  <a:pt x="17" y="51"/>
                </a:cubicBezTo>
                <a:cubicBezTo>
                  <a:pt x="17" y="51"/>
                  <a:pt x="17" y="51"/>
                  <a:pt x="17" y="51"/>
                </a:cubicBezTo>
                <a:cubicBezTo>
                  <a:pt x="17" y="51"/>
                  <a:pt x="17" y="51"/>
                  <a:pt x="17" y="51"/>
                </a:cubicBezTo>
                <a:cubicBezTo>
                  <a:pt x="17" y="51"/>
                  <a:pt x="17" y="51"/>
                  <a:pt x="17" y="51"/>
                </a:cubicBezTo>
                <a:cubicBezTo>
                  <a:pt x="17" y="51"/>
                  <a:pt x="17" y="50"/>
                  <a:pt x="17" y="50"/>
                </a:cubicBezTo>
                <a:cubicBezTo>
                  <a:pt x="17" y="50"/>
                  <a:pt x="17" y="50"/>
                  <a:pt x="17" y="50"/>
                </a:cubicBezTo>
                <a:cubicBezTo>
                  <a:pt x="17" y="50"/>
                  <a:pt x="17" y="50"/>
                  <a:pt x="17" y="50"/>
                </a:cubicBezTo>
                <a:cubicBezTo>
                  <a:pt x="17" y="50"/>
                  <a:pt x="17" y="50"/>
                  <a:pt x="17" y="50"/>
                </a:cubicBezTo>
                <a:cubicBezTo>
                  <a:pt x="17" y="50"/>
                  <a:pt x="17" y="50"/>
                  <a:pt x="17" y="49"/>
                </a:cubicBezTo>
                <a:cubicBezTo>
                  <a:pt x="17" y="49"/>
                  <a:pt x="16" y="49"/>
                  <a:pt x="16" y="49"/>
                </a:cubicBezTo>
                <a:cubicBezTo>
                  <a:pt x="16" y="49"/>
                  <a:pt x="16" y="49"/>
                  <a:pt x="16" y="49"/>
                </a:cubicBezTo>
                <a:cubicBezTo>
                  <a:pt x="16" y="49"/>
                  <a:pt x="16" y="49"/>
                  <a:pt x="16" y="49"/>
                </a:cubicBezTo>
                <a:cubicBezTo>
                  <a:pt x="16" y="49"/>
                  <a:pt x="16" y="49"/>
                  <a:pt x="16" y="49"/>
                </a:cubicBezTo>
                <a:cubicBezTo>
                  <a:pt x="16" y="49"/>
                  <a:pt x="16" y="49"/>
                  <a:pt x="16" y="49"/>
                </a:cubicBezTo>
                <a:cubicBezTo>
                  <a:pt x="16" y="49"/>
                  <a:pt x="16" y="49"/>
                  <a:pt x="16" y="49"/>
                </a:cubicBezTo>
                <a:cubicBezTo>
                  <a:pt x="16" y="49"/>
                  <a:pt x="16" y="49"/>
                  <a:pt x="16" y="49"/>
                </a:cubicBezTo>
                <a:cubicBezTo>
                  <a:pt x="16" y="49"/>
                  <a:pt x="16" y="49"/>
                  <a:pt x="16" y="49"/>
                </a:cubicBezTo>
                <a:cubicBezTo>
                  <a:pt x="16" y="49"/>
                  <a:pt x="16" y="49"/>
                  <a:pt x="16" y="49"/>
                </a:cubicBezTo>
                <a:cubicBezTo>
                  <a:pt x="16" y="49"/>
                  <a:pt x="16" y="49"/>
                  <a:pt x="16" y="49"/>
                </a:cubicBezTo>
                <a:cubicBezTo>
                  <a:pt x="16" y="48"/>
                  <a:pt x="17" y="48"/>
                  <a:pt x="17" y="48"/>
                </a:cubicBezTo>
                <a:cubicBezTo>
                  <a:pt x="17" y="48"/>
                  <a:pt x="17" y="48"/>
                  <a:pt x="17" y="48"/>
                </a:cubicBezTo>
                <a:cubicBezTo>
                  <a:pt x="17" y="48"/>
                  <a:pt x="17" y="48"/>
                  <a:pt x="17" y="48"/>
                </a:cubicBezTo>
                <a:cubicBezTo>
                  <a:pt x="17" y="48"/>
                  <a:pt x="17" y="48"/>
                  <a:pt x="17" y="48"/>
                </a:cubicBezTo>
                <a:cubicBezTo>
                  <a:pt x="17" y="48"/>
                  <a:pt x="17" y="48"/>
                  <a:pt x="17" y="48"/>
                </a:cubicBezTo>
                <a:cubicBezTo>
                  <a:pt x="17" y="48"/>
                  <a:pt x="17" y="48"/>
                  <a:pt x="17" y="48"/>
                </a:cubicBezTo>
                <a:cubicBezTo>
                  <a:pt x="17" y="48"/>
                  <a:pt x="17" y="48"/>
                  <a:pt x="17" y="48"/>
                </a:cubicBezTo>
                <a:cubicBezTo>
                  <a:pt x="17" y="48"/>
                  <a:pt x="17" y="48"/>
                  <a:pt x="17" y="48"/>
                </a:cubicBezTo>
                <a:cubicBezTo>
                  <a:pt x="17" y="48"/>
                  <a:pt x="17" y="48"/>
                  <a:pt x="17" y="48"/>
                </a:cubicBezTo>
                <a:cubicBezTo>
                  <a:pt x="17" y="48"/>
                  <a:pt x="17" y="48"/>
                  <a:pt x="17" y="48"/>
                </a:cubicBezTo>
                <a:cubicBezTo>
                  <a:pt x="17" y="48"/>
                  <a:pt x="17" y="48"/>
                  <a:pt x="18" y="48"/>
                </a:cubicBezTo>
                <a:cubicBezTo>
                  <a:pt x="18" y="48"/>
                  <a:pt x="18" y="47"/>
                  <a:pt x="18" y="47"/>
                </a:cubicBezTo>
                <a:cubicBezTo>
                  <a:pt x="18" y="47"/>
                  <a:pt x="18" y="47"/>
                  <a:pt x="18" y="47"/>
                </a:cubicBezTo>
                <a:cubicBezTo>
                  <a:pt x="18" y="47"/>
                  <a:pt x="18" y="46"/>
                  <a:pt x="18" y="46"/>
                </a:cubicBezTo>
                <a:cubicBezTo>
                  <a:pt x="18" y="46"/>
                  <a:pt x="18" y="46"/>
                  <a:pt x="18" y="46"/>
                </a:cubicBezTo>
                <a:cubicBezTo>
                  <a:pt x="18" y="46"/>
                  <a:pt x="18" y="46"/>
                  <a:pt x="18" y="46"/>
                </a:cubicBezTo>
                <a:cubicBezTo>
                  <a:pt x="18" y="46"/>
                  <a:pt x="18" y="46"/>
                  <a:pt x="18" y="46"/>
                </a:cubicBezTo>
                <a:cubicBezTo>
                  <a:pt x="17" y="46"/>
                  <a:pt x="17" y="46"/>
                  <a:pt x="17" y="46"/>
                </a:cubicBezTo>
                <a:cubicBezTo>
                  <a:pt x="17" y="46"/>
                  <a:pt x="17" y="46"/>
                  <a:pt x="17" y="46"/>
                </a:cubicBezTo>
                <a:cubicBezTo>
                  <a:pt x="18" y="46"/>
                  <a:pt x="18" y="46"/>
                  <a:pt x="18" y="46"/>
                </a:cubicBezTo>
                <a:cubicBezTo>
                  <a:pt x="18" y="46"/>
                  <a:pt x="18" y="46"/>
                  <a:pt x="18" y="46"/>
                </a:cubicBezTo>
                <a:cubicBezTo>
                  <a:pt x="18" y="46"/>
                  <a:pt x="18" y="46"/>
                  <a:pt x="18" y="46"/>
                </a:cubicBezTo>
                <a:cubicBezTo>
                  <a:pt x="18" y="46"/>
                  <a:pt x="18" y="46"/>
                  <a:pt x="18" y="46"/>
                </a:cubicBezTo>
                <a:cubicBezTo>
                  <a:pt x="19" y="46"/>
                  <a:pt x="19" y="46"/>
                  <a:pt x="19" y="46"/>
                </a:cubicBezTo>
                <a:cubicBezTo>
                  <a:pt x="19" y="46"/>
                  <a:pt x="19" y="46"/>
                  <a:pt x="19" y="46"/>
                </a:cubicBezTo>
                <a:cubicBezTo>
                  <a:pt x="19" y="46"/>
                  <a:pt x="19" y="45"/>
                  <a:pt x="19" y="45"/>
                </a:cubicBezTo>
                <a:cubicBezTo>
                  <a:pt x="19" y="45"/>
                  <a:pt x="19" y="45"/>
                  <a:pt x="19" y="45"/>
                </a:cubicBezTo>
                <a:cubicBezTo>
                  <a:pt x="19" y="45"/>
                  <a:pt x="19" y="45"/>
                  <a:pt x="19" y="45"/>
                </a:cubicBezTo>
                <a:cubicBezTo>
                  <a:pt x="19" y="45"/>
                  <a:pt x="19" y="45"/>
                  <a:pt x="19" y="45"/>
                </a:cubicBezTo>
                <a:cubicBezTo>
                  <a:pt x="19" y="45"/>
                  <a:pt x="19" y="45"/>
                  <a:pt x="19" y="45"/>
                </a:cubicBezTo>
                <a:cubicBezTo>
                  <a:pt x="19" y="45"/>
                  <a:pt x="19" y="45"/>
                  <a:pt x="19" y="45"/>
                </a:cubicBezTo>
                <a:cubicBezTo>
                  <a:pt x="19" y="45"/>
                  <a:pt x="19" y="45"/>
                  <a:pt x="20" y="44"/>
                </a:cubicBezTo>
                <a:cubicBezTo>
                  <a:pt x="20" y="44"/>
                  <a:pt x="20" y="44"/>
                  <a:pt x="20" y="44"/>
                </a:cubicBezTo>
                <a:cubicBezTo>
                  <a:pt x="20" y="42"/>
                  <a:pt x="20" y="42"/>
                  <a:pt x="20" y="42"/>
                </a:cubicBezTo>
                <a:cubicBezTo>
                  <a:pt x="20" y="42"/>
                  <a:pt x="20" y="42"/>
                  <a:pt x="20" y="42"/>
                </a:cubicBezTo>
                <a:cubicBezTo>
                  <a:pt x="20" y="42"/>
                  <a:pt x="20" y="42"/>
                  <a:pt x="20" y="42"/>
                </a:cubicBezTo>
                <a:cubicBezTo>
                  <a:pt x="20" y="42"/>
                  <a:pt x="20" y="42"/>
                  <a:pt x="20" y="42"/>
                </a:cubicBezTo>
                <a:cubicBezTo>
                  <a:pt x="20" y="42"/>
                  <a:pt x="20" y="42"/>
                  <a:pt x="20" y="42"/>
                </a:cubicBezTo>
                <a:cubicBezTo>
                  <a:pt x="20" y="42"/>
                  <a:pt x="20" y="42"/>
                  <a:pt x="20" y="42"/>
                </a:cubicBezTo>
                <a:cubicBezTo>
                  <a:pt x="20" y="42"/>
                  <a:pt x="20" y="42"/>
                  <a:pt x="20" y="41"/>
                </a:cubicBezTo>
                <a:cubicBezTo>
                  <a:pt x="20" y="41"/>
                  <a:pt x="20" y="41"/>
                  <a:pt x="20" y="41"/>
                </a:cubicBezTo>
                <a:cubicBezTo>
                  <a:pt x="20" y="41"/>
                  <a:pt x="20" y="41"/>
                  <a:pt x="20" y="41"/>
                </a:cubicBezTo>
                <a:cubicBezTo>
                  <a:pt x="21" y="41"/>
                  <a:pt x="21" y="41"/>
                  <a:pt x="21" y="41"/>
                </a:cubicBezTo>
                <a:cubicBezTo>
                  <a:pt x="21" y="41"/>
                  <a:pt x="21" y="41"/>
                  <a:pt x="21" y="41"/>
                </a:cubicBezTo>
                <a:cubicBezTo>
                  <a:pt x="21" y="41"/>
                  <a:pt x="21" y="41"/>
                  <a:pt x="21" y="41"/>
                </a:cubicBezTo>
                <a:cubicBezTo>
                  <a:pt x="22" y="41"/>
                  <a:pt x="22" y="41"/>
                  <a:pt x="22" y="41"/>
                </a:cubicBezTo>
                <a:cubicBezTo>
                  <a:pt x="22" y="41"/>
                  <a:pt x="22" y="41"/>
                  <a:pt x="22" y="41"/>
                </a:cubicBezTo>
                <a:cubicBezTo>
                  <a:pt x="22" y="41"/>
                  <a:pt x="22" y="41"/>
                  <a:pt x="22" y="41"/>
                </a:cubicBezTo>
                <a:cubicBezTo>
                  <a:pt x="22" y="41"/>
                  <a:pt x="22" y="41"/>
                  <a:pt x="22" y="41"/>
                </a:cubicBezTo>
                <a:cubicBezTo>
                  <a:pt x="22" y="41"/>
                  <a:pt x="22" y="41"/>
                  <a:pt x="22" y="41"/>
                </a:cubicBezTo>
                <a:cubicBezTo>
                  <a:pt x="22" y="41"/>
                  <a:pt x="22" y="41"/>
                  <a:pt x="22" y="41"/>
                </a:cubicBezTo>
                <a:cubicBezTo>
                  <a:pt x="22" y="41"/>
                  <a:pt x="22" y="41"/>
                  <a:pt x="22" y="41"/>
                </a:cubicBezTo>
                <a:cubicBezTo>
                  <a:pt x="22" y="41"/>
                  <a:pt x="22" y="41"/>
                  <a:pt x="22" y="41"/>
                </a:cubicBezTo>
                <a:cubicBezTo>
                  <a:pt x="22" y="41"/>
                  <a:pt x="22" y="41"/>
                  <a:pt x="22" y="41"/>
                </a:cubicBezTo>
                <a:cubicBezTo>
                  <a:pt x="22" y="41"/>
                  <a:pt x="22" y="40"/>
                  <a:pt x="22" y="40"/>
                </a:cubicBezTo>
                <a:cubicBezTo>
                  <a:pt x="22" y="40"/>
                  <a:pt x="22" y="40"/>
                  <a:pt x="22" y="40"/>
                </a:cubicBezTo>
                <a:cubicBezTo>
                  <a:pt x="22" y="40"/>
                  <a:pt x="22" y="40"/>
                  <a:pt x="23" y="40"/>
                </a:cubicBezTo>
                <a:cubicBezTo>
                  <a:pt x="23" y="40"/>
                  <a:pt x="23" y="40"/>
                  <a:pt x="23" y="40"/>
                </a:cubicBezTo>
                <a:cubicBezTo>
                  <a:pt x="23" y="40"/>
                  <a:pt x="23" y="40"/>
                  <a:pt x="23" y="40"/>
                </a:cubicBezTo>
                <a:cubicBezTo>
                  <a:pt x="23" y="40"/>
                  <a:pt x="23" y="40"/>
                  <a:pt x="23" y="40"/>
                </a:cubicBezTo>
                <a:cubicBezTo>
                  <a:pt x="23" y="40"/>
                  <a:pt x="23" y="40"/>
                  <a:pt x="23" y="40"/>
                </a:cubicBezTo>
                <a:cubicBezTo>
                  <a:pt x="23" y="40"/>
                  <a:pt x="23" y="40"/>
                  <a:pt x="23" y="40"/>
                </a:cubicBezTo>
                <a:cubicBezTo>
                  <a:pt x="23" y="40"/>
                  <a:pt x="23" y="40"/>
                  <a:pt x="23" y="40"/>
                </a:cubicBezTo>
                <a:cubicBezTo>
                  <a:pt x="23" y="39"/>
                  <a:pt x="24" y="39"/>
                  <a:pt x="24" y="39"/>
                </a:cubicBezTo>
                <a:cubicBezTo>
                  <a:pt x="24" y="39"/>
                  <a:pt x="24" y="39"/>
                  <a:pt x="24" y="39"/>
                </a:cubicBezTo>
                <a:cubicBezTo>
                  <a:pt x="24" y="39"/>
                  <a:pt x="24" y="39"/>
                  <a:pt x="24" y="39"/>
                </a:cubicBezTo>
                <a:cubicBezTo>
                  <a:pt x="24" y="38"/>
                  <a:pt x="24" y="38"/>
                  <a:pt x="24" y="38"/>
                </a:cubicBezTo>
                <a:cubicBezTo>
                  <a:pt x="24" y="38"/>
                  <a:pt x="24" y="38"/>
                  <a:pt x="24" y="37"/>
                </a:cubicBezTo>
                <a:cubicBezTo>
                  <a:pt x="24" y="36"/>
                  <a:pt x="24" y="36"/>
                  <a:pt x="24" y="36"/>
                </a:cubicBezTo>
                <a:cubicBezTo>
                  <a:pt x="24" y="36"/>
                  <a:pt x="24" y="36"/>
                  <a:pt x="24" y="36"/>
                </a:cubicBezTo>
                <a:cubicBezTo>
                  <a:pt x="24" y="36"/>
                  <a:pt x="24" y="36"/>
                  <a:pt x="24" y="36"/>
                </a:cubicBezTo>
                <a:cubicBezTo>
                  <a:pt x="24" y="36"/>
                  <a:pt x="24" y="36"/>
                  <a:pt x="24" y="36"/>
                </a:cubicBezTo>
                <a:cubicBezTo>
                  <a:pt x="24" y="36"/>
                  <a:pt x="24" y="36"/>
                  <a:pt x="24" y="36"/>
                </a:cubicBezTo>
                <a:cubicBezTo>
                  <a:pt x="24" y="36"/>
                  <a:pt x="24" y="36"/>
                  <a:pt x="24" y="36"/>
                </a:cubicBezTo>
                <a:cubicBezTo>
                  <a:pt x="24" y="36"/>
                  <a:pt x="24" y="36"/>
                  <a:pt x="24" y="36"/>
                </a:cubicBezTo>
                <a:cubicBezTo>
                  <a:pt x="24" y="36"/>
                  <a:pt x="24" y="36"/>
                  <a:pt x="24" y="36"/>
                </a:cubicBezTo>
                <a:cubicBezTo>
                  <a:pt x="24" y="36"/>
                  <a:pt x="24" y="36"/>
                  <a:pt x="24" y="36"/>
                </a:cubicBezTo>
                <a:cubicBezTo>
                  <a:pt x="24" y="36"/>
                  <a:pt x="24" y="36"/>
                  <a:pt x="24" y="36"/>
                </a:cubicBezTo>
                <a:cubicBezTo>
                  <a:pt x="25" y="36"/>
                  <a:pt x="25" y="36"/>
                  <a:pt x="25" y="36"/>
                </a:cubicBezTo>
                <a:cubicBezTo>
                  <a:pt x="25" y="36"/>
                  <a:pt x="25" y="35"/>
                  <a:pt x="25" y="35"/>
                </a:cubicBezTo>
                <a:cubicBezTo>
                  <a:pt x="25" y="35"/>
                  <a:pt x="25" y="35"/>
                  <a:pt x="25" y="35"/>
                </a:cubicBezTo>
                <a:cubicBezTo>
                  <a:pt x="25" y="35"/>
                  <a:pt x="25" y="35"/>
                  <a:pt x="25" y="35"/>
                </a:cubicBezTo>
                <a:cubicBezTo>
                  <a:pt x="25" y="35"/>
                  <a:pt x="25" y="35"/>
                  <a:pt x="25" y="35"/>
                </a:cubicBezTo>
                <a:cubicBezTo>
                  <a:pt x="25" y="35"/>
                  <a:pt x="25" y="35"/>
                  <a:pt x="25" y="35"/>
                </a:cubicBezTo>
                <a:cubicBezTo>
                  <a:pt x="25" y="35"/>
                  <a:pt x="25" y="35"/>
                  <a:pt x="25" y="35"/>
                </a:cubicBezTo>
                <a:cubicBezTo>
                  <a:pt x="25" y="35"/>
                  <a:pt x="25" y="35"/>
                  <a:pt x="25" y="35"/>
                </a:cubicBezTo>
                <a:cubicBezTo>
                  <a:pt x="25" y="35"/>
                  <a:pt x="25" y="35"/>
                  <a:pt x="25" y="35"/>
                </a:cubicBezTo>
                <a:cubicBezTo>
                  <a:pt x="25" y="35"/>
                  <a:pt x="25" y="35"/>
                  <a:pt x="25" y="35"/>
                </a:cubicBezTo>
                <a:cubicBezTo>
                  <a:pt x="25" y="35"/>
                  <a:pt x="25" y="35"/>
                  <a:pt x="25" y="35"/>
                </a:cubicBezTo>
                <a:cubicBezTo>
                  <a:pt x="26" y="34"/>
                  <a:pt x="26" y="34"/>
                  <a:pt x="26" y="34"/>
                </a:cubicBezTo>
                <a:cubicBezTo>
                  <a:pt x="26" y="34"/>
                  <a:pt x="26" y="34"/>
                  <a:pt x="26" y="34"/>
                </a:cubicBezTo>
                <a:cubicBezTo>
                  <a:pt x="26" y="34"/>
                  <a:pt x="26" y="34"/>
                  <a:pt x="26" y="34"/>
                </a:cubicBezTo>
                <a:cubicBezTo>
                  <a:pt x="26" y="34"/>
                  <a:pt x="26" y="34"/>
                  <a:pt x="26" y="34"/>
                </a:cubicBezTo>
                <a:cubicBezTo>
                  <a:pt x="26" y="33"/>
                  <a:pt x="26" y="33"/>
                  <a:pt x="26" y="33"/>
                </a:cubicBezTo>
                <a:cubicBezTo>
                  <a:pt x="26" y="33"/>
                  <a:pt x="26" y="33"/>
                  <a:pt x="26" y="33"/>
                </a:cubicBezTo>
                <a:cubicBezTo>
                  <a:pt x="26" y="33"/>
                  <a:pt x="26" y="33"/>
                  <a:pt x="26" y="33"/>
                </a:cubicBezTo>
                <a:cubicBezTo>
                  <a:pt x="26" y="33"/>
                  <a:pt x="26" y="33"/>
                  <a:pt x="26" y="33"/>
                </a:cubicBezTo>
                <a:cubicBezTo>
                  <a:pt x="26" y="33"/>
                  <a:pt x="26" y="33"/>
                  <a:pt x="26" y="33"/>
                </a:cubicBezTo>
                <a:cubicBezTo>
                  <a:pt x="26" y="33"/>
                  <a:pt x="26" y="33"/>
                  <a:pt x="26" y="33"/>
                </a:cubicBezTo>
                <a:cubicBezTo>
                  <a:pt x="26" y="33"/>
                  <a:pt x="26" y="33"/>
                  <a:pt x="26" y="33"/>
                </a:cubicBezTo>
                <a:cubicBezTo>
                  <a:pt x="26" y="32"/>
                  <a:pt x="26" y="32"/>
                  <a:pt x="26" y="32"/>
                </a:cubicBezTo>
                <a:cubicBezTo>
                  <a:pt x="26" y="32"/>
                  <a:pt x="26" y="32"/>
                  <a:pt x="26" y="32"/>
                </a:cubicBezTo>
                <a:cubicBezTo>
                  <a:pt x="26" y="32"/>
                  <a:pt x="26" y="32"/>
                  <a:pt x="26" y="32"/>
                </a:cubicBezTo>
                <a:cubicBezTo>
                  <a:pt x="26" y="32"/>
                  <a:pt x="26" y="32"/>
                  <a:pt x="26" y="32"/>
                </a:cubicBezTo>
                <a:cubicBezTo>
                  <a:pt x="26" y="32"/>
                  <a:pt x="26" y="32"/>
                  <a:pt x="26" y="32"/>
                </a:cubicBezTo>
                <a:cubicBezTo>
                  <a:pt x="26" y="32"/>
                  <a:pt x="26" y="32"/>
                  <a:pt x="26" y="32"/>
                </a:cubicBezTo>
                <a:cubicBezTo>
                  <a:pt x="26" y="32"/>
                  <a:pt x="26" y="32"/>
                  <a:pt x="26" y="32"/>
                </a:cubicBezTo>
                <a:cubicBezTo>
                  <a:pt x="26" y="32"/>
                  <a:pt x="26" y="32"/>
                  <a:pt x="25" y="32"/>
                </a:cubicBezTo>
                <a:cubicBezTo>
                  <a:pt x="25" y="32"/>
                  <a:pt x="25" y="32"/>
                  <a:pt x="25" y="31"/>
                </a:cubicBezTo>
                <a:cubicBezTo>
                  <a:pt x="25" y="31"/>
                  <a:pt x="25" y="31"/>
                  <a:pt x="25" y="31"/>
                </a:cubicBezTo>
                <a:cubicBezTo>
                  <a:pt x="25" y="31"/>
                  <a:pt x="25" y="31"/>
                  <a:pt x="25" y="31"/>
                </a:cubicBezTo>
                <a:cubicBezTo>
                  <a:pt x="25" y="31"/>
                  <a:pt x="25" y="31"/>
                  <a:pt x="25" y="31"/>
                </a:cubicBezTo>
                <a:cubicBezTo>
                  <a:pt x="24" y="31"/>
                  <a:pt x="24" y="31"/>
                  <a:pt x="24" y="31"/>
                </a:cubicBezTo>
                <a:cubicBezTo>
                  <a:pt x="24" y="31"/>
                  <a:pt x="24" y="31"/>
                  <a:pt x="24" y="31"/>
                </a:cubicBezTo>
                <a:cubicBezTo>
                  <a:pt x="24" y="31"/>
                  <a:pt x="24" y="31"/>
                  <a:pt x="24" y="31"/>
                </a:cubicBezTo>
                <a:cubicBezTo>
                  <a:pt x="24" y="31"/>
                  <a:pt x="24" y="31"/>
                  <a:pt x="24" y="31"/>
                </a:cubicBezTo>
                <a:cubicBezTo>
                  <a:pt x="24" y="31"/>
                  <a:pt x="24" y="31"/>
                  <a:pt x="24" y="31"/>
                </a:cubicBezTo>
                <a:cubicBezTo>
                  <a:pt x="24" y="31"/>
                  <a:pt x="24" y="31"/>
                  <a:pt x="24" y="31"/>
                </a:cubicBezTo>
                <a:cubicBezTo>
                  <a:pt x="24" y="31"/>
                  <a:pt x="24" y="31"/>
                  <a:pt x="24" y="31"/>
                </a:cubicBezTo>
                <a:cubicBezTo>
                  <a:pt x="23" y="31"/>
                  <a:pt x="23" y="31"/>
                  <a:pt x="23" y="31"/>
                </a:cubicBezTo>
                <a:cubicBezTo>
                  <a:pt x="23" y="31"/>
                  <a:pt x="23" y="31"/>
                  <a:pt x="23" y="31"/>
                </a:cubicBezTo>
                <a:cubicBezTo>
                  <a:pt x="23" y="31"/>
                  <a:pt x="23" y="31"/>
                  <a:pt x="23" y="31"/>
                </a:cubicBezTo>
                <a:cubicBezTo>
                  <a:pt x="23" y="31"/>
                  <a:pt x="23" y="31"/>
                  <a:pt x="23" y="31"/>
                </a:cubicBezTo>
                <a:cubicBezTo>
                  <a:pt x="23" y="30"/>
                  <a:pt x="23" y="30"/>
                  <a:pt x="23" y="30"/>
                </a:cubicBezTo>
                <a:cubicBezTo>
                  <a:pt x="23" y="30"/>
                  <a:pt x="22" y="30"/>
                  <a:pt x="22" y="30"/>
                </a:cubicBezTo>
                <a:cubicBezTo>
                  <a:pt x="22" y="30"/>
                  <a:pt x="22" y="30"/>
                  <a:pt x="22" y="30"/>
                </a:cubicBezTo>
                <a:cubicBezTo>
                  <a:pt x="22" y="30"/>
                  <a:pt x="22" y="30"/>
                  <a:pt x="22" y="30"/>
                </a:cubicBezTo>
                <a:cubicBezTo>
                  <a:pt x="22" y="30"/>
                  <a:pt x="22" y="30"/>
                  <a:pt x="22" y="30"/>
                </a:cubicBezTo>
                <a:cubicBezTo>
                  <a:pt x="21" y="30"/>
                  <a:pt x="21" y="30"/>
                  <a:pt x="21" y="30"/>
                </a:cubicBezTo>
                <a:cubicBezTo>
                  <a:pt x="21" y="30"/>
                  <a:pt x="21" y="30"/>
                  <a:pt x="21" y="30"/>
                </a:cubicBezTo>
                <a:cubicBezTo>
                  <a:pt x="21" y="30"/>
                  <a:pt x="21" y="30"/>
                  <a:pt x="21" y="30"/>
                </a:cubicBezTo>
                <a:cubicBezTo>
                  <a:pt x="21" y="30"/>
                  <a:pt x="21" y="30"/>
                  <a:pt x="21" y="30"/>
                </a:cubicBezTo>
                <a:cubicBezTo>
                  <a:pt x="21" y="30"/>
                  <a:pt x="21" y="30"/>
                  <a:pt x="21" y="30"/>
                </a:cubicBezTo>
                <a:cubicBezTo>
                  <a:pt x="21" y="30"/>
                  <a:pt x="21" y="30"/>
                  <a:pt x="21" y="30"/>
                </a:cubicBezTo>
                <a:cubicBezTo>
                  <a:pt x="21" y="30"/>
                  <a:pt x="21" y="30"/>
                  <a:pt x="20" y="30"/>
                </a:cubicBezTo>
                <a:cubicBezTo>
                  <a:pt x="20" y="30"/>
                  <a:pt x="20" y="30"/>
                  <a:pt x="20" y="30"/>
                </a:cubicBezTo>
                <a:cubicBezTo>
                  <a:pt x="20" y="30"/>
                  <a:pt x="20" y="30"/>
                  <a:pt x="20" y="30"/>
                </a:cubicBezTo>
                <a:cubicBezTo>
                  <a:pt x="20" y="30"/>
                  <a:pt x="20" y="30"/>
                  <a:pt x="20" y="30"/>
                </a:cubicBezTo>
                <a:cubicBezTo>
                  <a:pt x="20" y="30"/>
                  <a:pt x="20" y="29"/>
                  <a:pt x="20" y="29"/>
                </a:cubicBezTo>
                <a:cubicBezTo>
                  <a:pt x="20" y="29"/>
                  <a:pt x="20" y="29"/>
                  <a:pt x="20" y="29"/>
                </a:cubicBezTo>
                <a:cubicBezTo>
                  <a:pt x="20" y="29"/>
                  <a:pt x="20" y="29"/>
                  <a:pt x="20" y="29"/>
                </a:cubicBezTo>
                <a:cubicBezTo>
                  <a:pt x="19" y="29"/>
                  <a:pt x="19" y="29"/>
                  <a:pt x="19" y="29"/>
                </a:cubicBezTo>
                <a:cubicBezTo>
                  <a:pt x="19" y="29"/>
                  <a:pt x="19" y="29"/>
                  <a:pt x="19" y="29"/>
                </a:cubicBezTo>
                <a:cubicBezTo>
                  <a:pt x="19" y="29"/>
                  <a:pt x="19" y="29"/>
                  <a:pt x="19" y="30"/>
                </a:cubicBezTo>
                <a:cubicBezTo>
                  <a:pt x="19" y="30"/>
                  <a:pt x="19" y="30"/>
                  <a:pt x="19" y="30"/>
                </a:cubicBezTo>
                <a:cubicBezTo>
                  <a:pt x="19" y="30"/>
                  <a:pt x="18" y="30"/>
                  <a:pt x="18" y="30"/>
                </a:cubicBezTo>
                <a:cubicBezTo>
                  <a:pt x="18" y="30"/>
                  <a:pt x="18" y="30"/>
                  <a:pt x="18" y="29"/>
                </a:cubicBezTo>
                <a:cubicBezTo>
                  <a:pt x="18" y="29"/>
                  <a:pt x="18" y="29"/>
                  <a:pt x="18" y="29"/>
                </a:cubicBezTo>
                <a:cubicBezTo>
                  <a:pt x="18" y="29"/>
                  <a:pt x="18" y="29"/>
                  <a:pt x="18" y="29"/>
                </a:cubicBezTo>
                <a:cubicBezTo>
                  <a:pt x="18" y="29"/>
                  <a:pt x="18" y="29"/>
                  <a:pt x="18" y="29"/>
                </a:cubicBezTo>
                <a:cubicBezTo>
                  <a:pt x="18" y="29"/>
                  <a:pt x="18" y="29"/>
                  <a:pt x="18" y="29"/>
                </a:cubicBezTo>
                <a:cubicBezTo>
                  <a:pt x="18" y="29"/>
                  <a:pt x="18" y="29"/>
                  <a:pt x="18" y="29"/>
                </a:cubicBezTo>
                <a:cubicBezTo>
                  <a:pt x="18" y="29"/>
                  <a:pt x="18" y="29"/>
                  <a:pt x="19" y="29"/>
                </a:cubicBezTo>
                <a:cubicBezTo>
                  <a:pt x="19" y="29"/>
                  <a:pt x="19" y="29"/>
                  <a:pt x="19" y="29"/>
                </a:cubicBezTo>
                <a:cubicBezTo>
                  <a:pt x="19" y="29"/>
                  <a:pt x="19" y="29"/>
                  <a:pt x="19" y="29"/>
                </a:cubicBezTo>
                <a:cubicBezTo>
                  <a:pt x="19" y="29"/>
                  <a:pt x="19" y="29"/>
                  <a:pt x="19" y="29"/>
                </a:cubicBezTo>
                <a:cubicBezTo>
                  <a:pt x="19" y="29"/>
                  <a:pt x="19" y="29"/>
                  <a:pt x="19" y="29"/>
                </a:cubicBezTo>
                <a:cubicBezTo>
                  <a:pt x="19" y="29"/>
                  <a:pt x="19" y="29"/>
                  <a:pt x="19" y="29"/>
                </a:cubicBezTo>
                <a:cubicBezTo>
                  <a:pt x="19" y="29"/>
                  <a:pt x="19" y="29"/>
                  <a:pt x="19" y="29"/>
                </a:cubicBezTo>
                <a:cubicBezTo>
                  <a:pt x="19" y="29"/>
                  <a:pt x="19" y="28"/>
                  <a:pt x="19" y="28"/>
                </a:cubicBezTo>
                <a:cubicBezTo>
                  <a:pt x="19" y="28"/>
                  <a:pt x="19" y="28"/>
                  <a:pt x="19" y="28"/>
                </a:cubicBezTo>
                <a:cubicBezTo>
                  <a:pt x="19" y="28"/>
                  <a:pt x="19" y="28"/>
                  <a:pt x="19" y="28"/>
                </a:cubicBezTo>
                <a:cubicBezTo>
                  <a:pt x="18" y="28"/>
                  <a:pt x="18" y="28"/>
                  <a:pt x="18" y="28"/>
                </a:cubicBezTo>
                <a:cubicBezTo>
                  <a:pt x="18" y="28"/>
                  <a:pt x="18" y="28"/>
                  <a:pt x="18" y="28"/>
                </a:cubicBezTo>
                <a:cubicBezTo>
                  <a:pt x="18" y="28"/>
                  <a:pt x="18" y="28"/>
                  <a:pt x="18" y="28"/>
                </a:cubicBezTo>
                <a:cubicBezTo>
                  <a:pt x="18" y="28"/>
                  <a:pt x="18" y="28"/>
                  <a:pt x="18" y="28"/>
                </a:cubicBezTo>
                <a:cubicBezTo>
                  <a:pt x="18" y="28"/>
                  <a:pt x="18" y="28"/>
                  <a:pt x="18" y="28"/>
                </a:cubicBezTo>
                <a:cubicBezTo>
                  <a:pt x="18" y="27"/>
                  <a:pt x="18" y="27"/>
                  <a:pt x="18" y="27"/>
                </a:cubicBezTo>
                <a:cubicBezTo>
                  <a:pt x="18" y="27"/>
                  <a:pt x="18" y="27"/>
                  <a:pt x="18" y="27"/>
                </a:cubicBezTo>
                <a:cubicBezTo>
                  <a:pt x="18" y="27"/>
                  <a:pt x="18" y="27"/>
                  <a:pt x="18" y="27"/>
                </a:cubicBezTo>
                <a:cubicBezTo>
                  <a:pt x="18" y="27"/>
                  <a:pt x="18" y="27"/>
                  <a:pt x="18" y="27"/>
                </a:cubicBezTo>
                <a:cubicBezTo>
                  <a:pt x="18" y="27"/>
                  <a:pt x="18" y="27"/>
                  <a:pt x="18" y="27"/>
                </a:cubicBezTo>
                <a:cubicBezTo>
                  <a:pt x="18" y="27"/>
                  <a:pt x="18" y="27"/>
                  <a:pt x="18" y="27"/>
                </a:cubicBezTo>
                <a:cubicBezTo>
                  <a:pt x="18" y="27"/>
                  <a:pt x="17" y="27"/>
                  <a:pt x="17" y="26"/>
                </a:cubicBezTo>
                <a:cubicBezTo>
                  <a:pt x="17" y="26"/>
                  <a:pt x="17" y="26"/>
                  <a:pt x="17" y="26"/>
                </a:cubicBezTo>
                <a:cubicBezTo>
                  <a:pt x="17" y="26"/>
                  <a:pt x="17" y="26"/>
                  <a:pt x="17" y="26"/>
                </a:cubicBezTo>
                <a:cubicBezTo>
                  <a:pt x="17" y="26"/>
                  <a:pt x="17" y="26"/>
                  <a:pt x="17" y="26"/>
                </a:cubicBezTo>
                <a:cubicBezTo>
                  <a:pt x="17" y="26"/>
                  <a:pt x="17" y="26"/>
                  <a:pt x="17" y="26"/>
                </a:cubicBezTo>
                <a:cubicBezTo>
                  <a:pt x="16" y="26"/>
                  <a:pt x="16" y="26"/>
                  <a:pt x="16" y="26"/>
                </a:cubicBezTo>
                <a:cubicBezTo>
                  <a:pt x="16" y="26"/>
                  <a:pt x="16" y="26"/>
                  <a:pt x="16" y="26"/>
                </a:cubicBezTo>
                <a:cubicBezTo>
                  <a:pt x="16" y="26"/>
                  <a:pt x="16" y="26"/>
                  <a:pt x="16" y="26"/>
                </a:cubicBezTo>
                <a:cubicBezTo>
                  <a:pt x="16" y="26"/>
                  <a:pt x="16" y="26"/>
                  <a:pt x="16" y="26"/>
                </a:cubicBezTo>
                <a:cubicBezTo>
                  <a:pt x="16" y="26"/>
                  <a:pt x="16" y="26"/>
                  <a:pt x="16" y="26"/>
                </a:cubicBezTo>
                <a:cubicBezTo>
                  <a:pt x="15" y="26"/>
                  <a:pt x="15" y="26"/>
                  <a:pt x="15" y="26"/>
                </a:cubicBezTo>
                <a:cubicBezTo>
                  <a:pt x="15" y="26"/>
                  <a:pt x="15" y="26"/>
                  <a:pt x="15" y="25"/>
                </a:cubicBezTo>
                <a:cubicBezTo>
                  <a:pt x="15" y="25"/>
                  <a:pt x="15" y="25"/>
                  <a:pt x="15" y="25"/>
                </a:cubicBezTo>
                <a:cubicBezTo>
                  <a:pt x="15" y="25"/>
                  <a:pt x="15" y="25"/>
                  <a:pt x="15" y="25"/>
                </a:cubicBezTo>
                <a:cubicBezTo>
                  <a:pt x="15" y="25"/>
                  <a:pt x="15" y="25"/>
                  <a:pt x="15" y="25"/>
                </a:cubicBezTo>
                <a:cubicBezTo>
                  <a:pt x="15" y="25"/>
                  <a:pt x="15" y="25"/>
                  <a:pt x="15" y="25"/>
                </a:cubicBezTo>
                <a:cubicBezTo>
                  <a:pt x="15" y="25"/>
                  <a:pt x="15" y="25"/>
                  <a:pt x="15" y="25"/>
                </a:cubicBezTo>
                <a:cubicBezTo>
                  <a:pt x="15" y="25"/>
                  <a:pt x="14" y="25"/>
                  <a:pt x="14" y="25"/>
                </a:cubicBezTo>
                <a:cubicBezTo>
                  <a:pt x="14" y="25"/>
                  <a:pt x="14" y="25"/>
                  <a:pt x="14" y="25"/>
                </a:cubicBezTo>
                <a:cubicBezTo>
                  <a:pt x="14" y="25"/>
                  <a:pt x="14" y="25"/>
                  <a:pt x="14" y="25"/>
                </a:cubicBezTo>
                <a:cubicBezTo>
                  <a:pt x="14" y="25"/>
                  <a:pt x="14" y="25"/>
                  <a:pt x="13" y="25"/>
                </a:cubicBezTo>
                <a:cubicBezTo>
                  <a:pt x="14" y="25"/>
                  <a:pt x="14" y="24"/>
                  <a:pt x="14" y="24"/>
                </a:cubicBezTo>
                <a:cubicBezTo>
                  <a:pt x="14" y="24"/>
                  <a:pt x="14" y="24"/>
                  <a:pt x="14" y="24"/>
                </a:cubicBezTo>
                <a:cubicBezTo>
                  <a:pt x="14" y="24"/>
                  <a:pt x="14" y="24"/>
                  <a:pt x="14" y="24"/>
                </a:cubicBezTo>
                <a:cubicBezTo>
                  <a:pt x="13" y="24"/>
                  <a:pt x="13" y="24"/>
                  <a:pt x="13" y="24"/>
                </a:cubicBezTo>
                <a:cubicBezTo>
                  <a:pt x="13" y="24"/>
                  <a:pt x="13" y="24"/>
                  <a:pt x="13" y="24"/>
                </a:cubicBezTo>
                <a:cubicBezTo>
                  <a:pt x="13" y="24"/>
                  <a:pt x="13" y="24"/>
                  <a:pt x="13" y="24"/>
                </a:cubicBezTo>
                <a:cubicBezTo>
                  <a:pt x="13" y="24"/>
                  <a:pt x="13" y="24"/>
                  <a:pt x="13" y="24"/>
                </a:cubicBezTo>
                <a:cubicBezTo>
                  <a:pt x="13" y="24"/>
                  <a:pt x="13" y="24"/>
                  <a:pt x="13" y="24"/>
                </a:cubicBezTo>
                <a:cubicBezTo>
                  <a:pt x="13" y="24"/>
                  <a:pt x="13" y="24"/>
                  <a:pt x="13" y="24"/>
                </a:cubicBezTo>
                <a:cubicBezTo>
                  <a:pt x="13" y="24"/>
                  <a:pt x="13" y="24"/>
                  <a:pt x="13" y="24"/>
                </a:cubicBezTo>
                <a:cubicBezTo>
                  <a:pt x="13" y="24"/>
                  <a:pt x="13" y="24"/>
                  <a:pt x="13" y="24"/>
                </a:cubicBezTo>
                <a:cubicBezTo>
                  <a:pt x="13" y="24"/>
                  <a:pt x="13" y="24"/>
                  <a:pt x="13" y="24"/>
                </a:cubicBezTo>
                <a:cubicBezTo>
                  <a:pt x="13" y="24"/>
                  <a:pt x="12" y="24"/>
                  <a:pt x="12" y="24"/>
                </a:cubicBezTo>
                <a:cubicBezTo>
                  <a:pt x="12" y="24"/>
                  <a:pt x="12" y="24"/>
                  <a:pt x="12" y="24"/>
                </a:cubicBezTo>
                <a:cubicBezTo>
                  <a:pt x="12" y="24"/>
                  <a:pt x="12" y="24"/>
                  <a:pt x="12" y="24"/>
                </a:cubicBezTo>
                <a:cubicBezTo>
                  <a:pt x="12" y="24"/>
                  <a:pt x="12" y="24"/>
                  <a:pt x="12" y="24"/>
                </a:cubicBezTo>
                <a:cubicBezTo>
                  <a:pt x="12" y="24"/>
                  <a:pt x="11" y="24"/>
                  <a:pt x="11" y="24"/>
                </a:cubicBezTo>
                <a:cubicBezTo>
                  <a:pt x="11" y="24"/>
                  <a:pt x="11" y="23"/>
                  <a:pt x="11" y="23"/>
                </a:cubicBezTo>
                <a:cubicBezTo>
                  <a:pt x="11" y="23"/>
                  <a:pt x="11" y="23"/>
                  <a:pt x="11" y="23"/>
                </a:cubicBezTo>
                <a:cubicBezTo>
                  <a:pt x="11" y="23"/>
                  <a:pt x="10" y="23"/>
                  <a:pt x="10" y="23"/>
                </a:cubicBezTo>
                <a:cubicBezTo>
                  <a:pt x="10" y="23"/>
                  <a:pt x="10" y="23"/>
                  <a:pt x="10" y="23"/>
                </a:cubicBezTo>
                <a:cubicBezTo>
                  <a:pt x="10" y="23"/>
                  <a:pt x="10" y="23"/>
                  <a:pt x="10" y="23"/>
                </a:cubicBezTo>
                <a:cubicBezTo>
                  <a:pt x="10" y="23"/>
                  <a:pt x="10" y="23"/>
                  <a:pt x="10" y="23"/>
                </a:cubicBezTo>
                <a:cubicBezTo>
                  <a:pt x="10" y="23"/>
                  <a:pt x="10" y="23"/>
                  <a:pt x="10" y="23"/>
                </a:cubicBezTo>
                <a:cubicBezTo>
                  <a:pt x="10" y="23"/>
                  <a:pt x="10" y="23"/>
                  <a:pt x="10" y="23"/>
                </a:cubicBezTo>
                <a:cubicBezTo>
                  <a:pt x="10" y="23"/>
                  <a:pt x="9" y="23"/>
                  <a:pt x="9" y="23"/>
                </a:cubicBezTo>
                <a:cubicBezTo>
                  <a:pt x="9" y="23"/>
                  <a:pt x="9" y="23"/>
                  <a:pt x="9" y="23"/>
                </a:cubicBezTo>
                <a:cubicBezTo>
                  <a:pt x="9" y="23"/>
                  <a:pt x="9" y="23"/>
                  <a:pt x="9" y="23"/>
                </a:cubicBezTo>
                <a:cubicBezTo>
                  <a:pt x="9" y="23"/>
                  <a:pt x="9" y="23"/>
                  <a:pt x="9" y="23"/>
                </a:cubicBezTo>
                <a:cubicBezTo>
                  <a:pt x="9" y="23"/>
                  <a:pt x="9" y="23"/>
                  <a:pt x="9" y="23"/>
                </a:cubicBezTo>
                <a:cubicBezTo>
                  <a:pt x="9" y="23"/>
                  <a:pt x="9" y="23"/>
                  <a:pt x="9" y="23"/>
                </a:cubicBezTo>
                <a:cubicBezTo>
                  <a:pt x="9" y="23"/>
                  <a:pt x="9" y="23"/>
                  <a:pt x="9" y="23"/>
                </a:cubicBezTo>
                <a:cubicBezTo>
                  <a:pt x="9" y="23"/>
                  <a:pt x="9" y="23"/>
                  <a:pt x="8" y="24"/>
                </a:cubicBezTo>
                <a:cubicBezTo>
                  <a:pt x="8" y="24"/>
                  <a:pt x="8" y="24"/>
                  <a:pt x="8" y="24"/>
                </a:cubicBezTo>
                <a:cubicBezTo>
                  <a:pt x="8" y="24"/>
                  <a:pt x="8" y="24"/>
                  <a:pt x="8" y="24"/>
                </a:cubicBezTo>
                <a:cubicBezTo>
                  <a:pt x="8" y="24"/>
                  <a:pt x="8" y="24"/>
                  <a:pt x="8" y="24"/>
                </a:cubicBezTo>
                <a:cubicBezTo>
                  <a:pt x="8" y="24"/>
                  <a:pt x="8" y="24"/>
                  <a:pt x="8" y="24"/>
                </a:cubicBezTo>
                <a:cubicBezTo>
                  <a:pt x="8" y="24"/>
                  <a:pt x="8" y="24"/>
                  <a:pt x="8" y="24"/>
                </a:cubicBezTo>
                <a:cubicBezTo>
                  <a:pt x="8" y="24"/>
                  <a:pt x="8" y="24"/>
                  <a:pt x="8" y="24"/>
                </a:cubicBezTo>
                <a:cubicBezTo>
                  <a:pt x="8" y="24"/>
                  <a:pt x="8" y="24"/>
                  <a:pt x="8" y="24"/>
                </a:cubicBezTo>
                <a:cubicBezTo>
                  <a:pt x="8" y="24"/>
                  <a:pt x="8" y="24"/>
                  <a:pt x="8" y="24"/>
                </a:cubicBezTo>
                <a:cubicBezTo>
                  <a:pt x="8" y="24"/>
                  <a:pt x="8" y="24"/>
                  <a:pt x="8" y="24"/>
                </a:cubicBezTo>
                <a:cubicBezTo>
                  <a:pt x="8" y="24"/>
                  <a:pt x="8" y="24"/>
                  <a:pt x="8" y="24"/>
                </a:cubicBezTo>
                <a:cubicBezTo>
                  <a:pt x="8" y="25"/>
                  <a:pt x="8" y="25"/>
                  <a:pt x="8" y="25"/>
                </a:cubicBezTo>
                <a:cubicBezTo>
                  <a:pt x="8" y="25"/>
                  <a:pt x="8" y="25"/>
                  <a:pt x="8" y="25"/>
                </a:cubicBezTo>
                <a:cubicBezTo>
                  <a:pt x="8" y="25"/>
                  <a:pt x="8" y="25"/>
                  <a:pt x="8" y="25"/>
                </a:cubicBezTo>
                <a:cubicBezTo>
                  <a:pt x="8" y="25"/>
                  <a:pt x="8" y="25"/>
                  <a:pt x="8" y="25"/>
                </a:cubicBezTo>
                <a:cubicBezTo>
                  <a:pt x="8" y="25"/>
                  <a:pt x="8" y="25"/>
                  <a:pt x="8" y="25"/>
                </a:cubicBezTo>
                <a:cubicBezTo>
                  <a:pt x="8" y="25"/>
                  <a:pt x="8" y="25"/>
                  <a:pt x="7" y="25"/>
                </a:cubicBezTo>
                <a:cubicBezTo>
                  <a:pt x="7" y="24"/>
                  <a:pt x="7" y="24"/>
                  <a:pt x="7" y="24"/>
                </a:cubicBezTo>
                <a:cubicBezTo>
                  <a:pt x="7" y="24"/>
                  <a:pt x="7" y="24"/>
                  <a:pt x="7" y="24"/>
                </a:cubicBezTo>
                <a:cubicBezTo>
                  <a:pt x="7" y="24"/>
                  <a:pt x="7" y="24"/>
                  <a:pt x="7" y="24"/>
                </a:cubicBezTo>
                <a:cubicBezTo>
                  <a:pt x="7" y="24"/>
                  <a:pt x="7" y="24"/>
                  <a:pt x="7" y="24"/>
                </a:cubicBezTo>
                <a:cubicBezTo>
                  <a:pt x="7" y="24"/>
                  <a:pt x="7" y="24"/>
                  <a:pt x="7" y="24"/>
                </a:cubicBezTo>
                <a:cubicBezTo>
                  <a:pt x="7" y="24"/>
                  <a:pt x="7" y="24"/>
                  <a:pt x="7" y="24"/>
                </a:cubicBezTo>
                <a:cubicBezTo>
                  <a:pt x="7" y="24"/>
                  <a:pt x="7" y="24"/>
                  <a:pt x="7" y="24"/>
                </a:cubicBezTo>
                <a:cubicBezTo>
                  <a:pt x="6" y="24"/>
                  <a:pt x="6" y="24"/>
                  <a:pt x="6" y="24"/>
                </a:cubicBezTo>
                <a:cubicBezTo>
                  <a:pt x="6" y="24"/>
                  <a:pt x="6" y="24"/>
                  <a:pt x="6" y="24"/>
                </a:cubicBezTo>
                <a:cubicBezTo>
                  <a:pt x="6" y="24"/>
                  <a:pt x="6" y="24"/>
                  <a:pt x="6" y="24"/>
                </a:cubicBezTo>
                <a:cubicBezTo>
                  <a:pt x="6" y="24"/>
                  <a:pt x="6" y="24"/>
                  <a:pt x="6" y="24"/>
                </a:cubicBezTo>
                <a:cubicBezTo>
                  <a:pt x="6" y="24"/>
                  <a:pt x="6" y="24"/>
                  <a:pt x="6" y="24"/>
                </a:cubicBezTo>
                <a:cubicBezTo>
                  <a:pt x="6" y="24"/>
                  <a:pt x="6" y="24"/>
                  <a:pt x="6" y="24"/>
                </a:cubicBezTo>
                <a:cubicBezTo>
                  <a:pt x="6" y="24"/>
                  <a:pt x="6" y="24"/>
                  <a:pt x="6" y="24"/>
                </a:cubicBezTo>
                <a:cubicBezTo>
                  <a:pt x="6" y="24"/>
                  <a:pt x="6" y="24"/>
                  <a:pt x="6" y="23"/>
                </a:cubicBezTo>
                <a:cubicBezTo>
                  <a:pt x="6" y="23"/>
                  <a:pt x="6" y="23"/>
                  <a:pt x="6" y="23"/>
                </a:cubicBezTo>
                <a:cubicBezTo>
                  <a:pt x="6" y="23"/>
                  <a:pt x="6" y="23"/>
                  <a:pt x="5" y="23"/>
                </a:cubicBezTo>
                <a:cubicBezTo>
                  <a:pt x="6" y="23"/>
                  <a:pt x="6" y="23"/>
                  <a:pt x="6" y="23"/>
                </a:cubicBezTo>
                <a:cubicBezTo>
                  <a:pt x="6" y="23"/>
                  <a:pt x="6" y="23"/>
                  <a:pt x="6" y="23"/>
                </a:cubicBezTo>
                <a:cubicBezTo>
                  <a:pt x="6" y="23"/>
                  <a:pt x="6" y="23"/>
                  <a:pt x="6" y="23"/>
                </a:cubicBezTo>
                <a:cubicBezTo>
                  <a:pt x="6" y="23"/>
                  <a:pt x="6" y="22"/>
                  <a:pt x="6" y="22"/>
                </a:cubicBezTo>
                <a:cubicBezTo>
                  <a:pt x="6" y="22"/>
                  <a:pt x="6" y="22"/>
                  <a:pt x="6" y="22"/>
                </a:cubicBezTo>
                <a:cubicBezTo>
                  <a:pt x="6" y="22"/>
                  <a:pt x="6" y="22"/>
                  <a:pt x="6" y="22"/>
                </a:cubicBezTo>
                <a:cubicBezTo>
                  <a:pt x="6" y="22"/>
                  <a:pt x="6" y="22"/>
                  <a:pt x="6" y="22"/>
                </a:cubicBezTo>
                <a:cubicBezTo>
                  <a:pt x="6" y="22"/>
                  <a:pt x="6" y="22"/>
                  <a:pt x="6" y="22"/>
                </a:cubicBezTo>
                <a:cubicBezTo>
                  <a:pt x="6" y="21"/>
                  <a:pt x="6" y="21"/>
                  <a:pt x="6" y="21"/>
                </a:cubicBezTo>
                <a:cubicBezTo>
                  <a:pt x="6" y="21"/>
                  <a:pt x="6" y="21"/>
                  <a:pt x="6" y="21"/>
                </a:cubicBezTo>
                <a:cubicBezTo>
                  <a:pt x="6" y="21"/>
                  <a:pt x="6" y="21"/>
                  <a:pt x="6" y="21"/>
                </a:cubicBezTo>
                <a:cubicBezTo>
                  <a:pt x="6" y="21"/>
                  <a:pt x="6" y="21"/>
                  <a:pt x="6" y="21"/>
                </a:cubicBezTo>
                <a:cubicBezTo>
                  <a:pt x="6" y="21"/>
                  <a:pt x="6" y="21"/>
                  <a:pt x="6" y="21"/>
                </a:cubicBezTo>
                <a:cubicBezTo>
                  <a:pt x="5" y="21"/>
                  <a:pt x="5" y="21"/>
                  <a:pt x="5" y="21"/>
                </a:cubicBezTo>
                <a:cubicBezTo>
                  <a:pt x="5" y="21"/>
                  <a:pt x="5" y="21"/>
                  <a:pt x="5" y="21"/>
                </a:cubicBezTo>
                <a:cubicBezTo>
                  <a:pt x="5" y="21"/>
                  <a:pt x="5" y="21"/>
                  <a:pt x="5" y="21"/>
                </a:cubicBezTo>
                <a:cubicBezTo>
                  <a:pt x="5" y="21"/>
                  <a:pt x="5" y="21"/>
                  <a:pt x="5" y="21"/>
                </a:cubicBezTo>
                <a:cubicBezTo>
                  <a:pt x="5" y="21"/>
                  <a:pt x="5" y="21"/>
                  <a:pt x="5" y="21"/>
                </a:cubicBezTo>
                <a:cubicBezTo>
                  <a:pt x="5" y="21"/>
                  <a:pt x="5" y="21"/>
                  <a:pt x="5" y="21"/>
                </a:cubicBezTo>
                <a:cubicBezTo>
                  <a:pt x="5" y="21"/>
                  <a:pt x="5" y="21"/>
                  <a:pt x="5" y="21"/>
                </a:cubicBezTo>
                <a:cubicBezTo>
                  <a:pt x="5" y="20"/>
                  <a:pt x="5" y="20"/>
                  <a:pt x="5" y="20"/>
                </a:cubicBezTo>
                <a:cubicBezTo>
                  <a:pt x="5" y="20"/>
                  <a:pt x="5" y="20"/>
                  <a:pt x="5" y="20"/>
                </a:cubicBezTo>
                <a:cubicBezTo>
                  <a:pt x="5" y="20"/>
                  <a:pt x="5" y="20"/>
                  <a:pt x="5" y="20"/>
                </a:cubicBezTo>
                <a:cubicBezTo>
                  <a:pt x="5" y="20"/>
                  <a:pt x="5" y="20"/>
                  <a:pt x="5" y="20"/>
                </a:cubicBezTo>
                <a:cubicBezTo>
                  <a:pt x="5" y="20"/>
                  <a:pt x="5" y="20"/>
                  <a:pt x="5" y="20"/>
                </a:cubicBezTo>
                <a:cubicBezTo>
                  <a:pt x="5" y="20"/>
                  <a:pt x="5" y="20"/>
                  <a:pt x="5" y="20"/>
                </a:cubicBezTo>
                <a:cubicBezTo>
                  <a:pt x="5" y="20"/>
                  <a:pt x="5" y="20"/>
                  <a:pt x="5" y="20"/>
                </a:cubicBezTo>
                <a:cubicBezTo>
                  <a:pt x="6" y="20"/>
                  <a:pt x="6" y="20"/>
                  <a:pt x="6" y="19"/>
                </a:cubicBezTo>
                <a:cubicBezTo>
                  <a:pt x="6" y="19"/>
                  <a:pt x="6" y="19"/>
                  <a:pt x="6" y="19"/>
                </a:cubicBezTo>
                <a:cubicBezTo>
                  <a:pt x="6" y="19"/>
                  <a:pt x="6" y="19"/>
                  <a:pt x="6" y="19"/>
                </a:cubicBezTo>
                <a:cubicBezTo>
                  <a:pt x="6" y="18"/>
                  <a:pt x="6" y="18"/>
                  <a:pt x="6" y="18"/>
                </a:cubicBezTo>
                <a:cubicBezTo>
                  <a:pt x="6" y="18"/>
                  <a:pt x="6" y="18"/>
                  <a:pt x="6" y="18"/>
                </a:cubicBezTo>
                <a:cubicBezTo>
                  <a:pt x="6" y="18"/>
                  <a:pt x="6" y="18"/>
                  <a:pt x="6" y="18"/>
                </a:cubicBezTo>
                <a:cubicBezTo>
                  <a:pt x="5" y="18"/>
                  <a:pt x="5" y="18"/>
                  <a:pt x="5" y="18"/>
                </a:cubicBezTo>
                <a:cubicBezTo>
                  <a:pt x="5" y="19"/>
                  <a:pt x="5" y="19"/>
                  <a:pt x="5" y="19"/>
                </a:cubicBezTo>
                <a:cubicBezTo>
                  <a:pt x="5" y="19"/>
                  <a:pt x="5" y="19"/>
                  <a:pt x="5" y="19"/>
                </a:cubicBezTo>
                <a:cubicBezTo>
                  <a:pt x="5" y="19"/>
                  <a:pt x="5" y="19"/>
                  <a:pt x="5" y="19"/>
                </a:cubicBezTo>
                <a:cubicBezTo>
                  <a:pt x="5" y="19"/>
                  <a:pt x="5" y="19"/>
                  <a:pt x="5" y="19"/>
                </a:cubicBezTo>
                <a:cubicBezTo>
                  <a:pt x="5" y="19"/>
                  <a:pt x="5" y="19"/>
                  <a:pt x="5" y="19"/>
                </a:cubicBezTo>
                <a:cubicBezTo>
                  <a:pt x="5" y="19"/>
                  <a:pt x="5" y="19"/>
                  <a:pt x="5" y="19"/>
                </a:cubicBezTo>
                <a:cubicBezTo>
                  <a:pt x="5" y="19"/>
                  <a:pt x="5" y="19"/>
                  <a:pt x="5" y="19"/>
                </a:cubicBezTo>
                <a:cubicBezTo>
                  <a:pt x="5" y="19"/>
                  <a:pt x="5" y="19"/>
                  <a:pt x="5" y="19"/>
                </a:cubicBezTo>
                <a:cubicBezTo>
                  <a:pt x="5" y="19"/>
                  <a:pt x="5" y="19"/>
                  <a:pt x="5" y="19"/>
                </a:cubicBezTo>
                <a:cubicBezTo>
                  <a:pt x="4" y="19"/>
                  <a:pt x="4" y="19"/>
                  <a:pt x="4" y="19"/>
                </a:cubicBezTo>
                <a:cubicBezTo>
                  <a:pt x="4" y="19"/>
                  <a:pt x="4" y="19"/>
                  <a:pt x="4" y="19"/>
                </a:cubicBezTo>
                <a:cubicBezTo>
                  <a:pt x="4" y="19"/>
                  <a:pt x="4" y="19"/>
                  <a:pt x="4" y="19"/>
                </a:cubicBezTo>
                <a:cubicBezTo>
                  <a:pt x="4" y="20"/>
                  <a:pt x="4" y="20"/>
                  <a:pt x="4" y="20"/>
                </a:cubicBezTo>
                <a:cubicBezTo>
                  <a:pt x="4" y="20"/>
                  <a:pt x="4" y="20"/>
                  <a:pt x="4" y="20"/>
                </a:cubicBezTo>
                <a:cubicBezTo>
                  <a:pt x="4" y="20"/>
                  <a:pt x="4" y="20"/>
                  <a:pt x="4" y="20"/>
                </a:cubicBezTo>
                <a:cubicBezTo>
                  <a:pt x="4" y="20"/>
                  <a:pt x="4" y="20"/>
                  <a:pt x="4" y="20"/>
                </a:cubicBezTo>
                <a:cubicBezTo>
                  <a:pt x="4" y="19"/>
                  <a:pt x="4" y="19"/>
                  <a:pt x="4" y="19"/>
                </a:cubicBezTo>
                <a:cubicBezTo>
                  <a:pt x="4" y="19"/>
                  <a:pt x="4" y="19"/>
                  <a:pt x="3" y="19"/>
                </a:cubicBezTo>
                <a:cubicBezTo>
                  <a:pt x="3" y="19"/>
                  <a:pt x="3" y="19"/>
                  <a:pt x="3" y="19"/>
                </a:cubicBezTo>
                <a:cubicBezTo>
                  <a:pt x="3" y="19"/>
                  <a:pt x="3" y="19"/>
                  <a:pt x="3" y="19"/>
                </a:cubicBezTo>
                <a:cubicBezTo>
                  <a:pt x="3" y="19"/>
                  <a:pt x="3" y="19"/>
                  <a:pt x="3" y="19"/>
                </a:cubicBezTo>
                <a:cubicBezTo>
                  <a:pt x="3" y="19"/>
                  <a:pt x="3" y="19"/>
                  <a:pt x="3" y="19"/>
                </a:cubicBezTo>
                <a:cubicBezTo>
                  <a:pt x="3" y="19"/>
                  <a:pt x="3" y="19"/>
                  <a:pt x="3" y="19"/>
                </a:cubicBezTo>
                <a:cubicBezTo>
                  <a:pt x="3" y="19"/>
                  <a:pt x="3" y="19"/>
                  <a:pt x="4" y="19"/>
                </a:cubicBezTo>
                <a:cubicBezTo>
                  <a:pt x="4" y="19"/>
                  <a:pt x="4" y="19"/>
                  <a:pt x="4" y="19"/>
                </a:cubicBezTo>
                <a:cubicBezTo>
                  <a:pt x="4" y="19"/>
                  <a:pt x="4" y="19"/>
                  <a:pt x="4" y="19"/>
                </a:cubicBezTo>
                <a:cubicBezTo>
                  <a:pt x="4" y="19"/>
                  <a:pt x="4" y="19"/>
                  <a:pt x="4" y="19"/>
                </a:cubicBezTo>
                <a:cubicBezTo>
                  <a:pt x="4" y="19"/>
                  <a:pt x="4" y="19"/>
                  <a:pt x="4" y="19"/>
                </a:cubicBezTo>
                <a:cubicBezTo>
                  <a:pt x="4" y="19"/>
                  <a:pt x="4" y="19"/>
                  <a:pt x="4" y="19"/>
                </a:cubicBezTo>
                <a:cubicBezTo>
                  <a:pt x="4" y="18"/>
                  <a:pt x="4" y="18"/>
                  <a:pt x="4" y="18"/>
                </a:cubicBezTo>
                <a:cubicBezTo>
                  <a:pt x="4" y="18"/>
                  <a:pt x="4" y="18"/>
                  <a:pt x="4" y="18"/>
                </a:cubicBezTo>
                <a:cubicBezTo>
                  <a:pt x="4" y="18"/>
                  <a:pt x="4" y="18"/>
                  <a:pt x="4" y="18"/>
                </a:cubicBezTo>
                <a:cubicBezTo>
                  <a:pt x="4" y="18"/>
                  <a:pt x="4" y="18"/>
                  <a:pt x="4" y="18"/>
                </a:cubicBezTo>
                <a:cubicBezTo>
                  <a:pt x="4" y="18"/>
                  <a:pt x="4" y="18"/>
                  <a:pt x="4" y="18"/>
                </a:cubicBezTo>
                <a:cubicBezTo>
                  <a:pt x="4" y="18"/>
                  <a:pt x="4" y="18"/>
                  <a:pt x="4" y="18"/>
                </a:cubicBezTo>
                <a:cubicBezTo>
                  <a:pt x="4" y="18"/>
                  <a:pt x="4" y="18"/>
                  <a:pt x="4" y="18"/>
                </a:cubicBezTo>
                <a:cubicBezTo>
                  <a:pt x="4" y="17"/>
                  <a:pt x="4" y="17"/>
                  <a:pt x="4" y="17"/>
                </a:cubicBezTo>
                <a:cubicBezTo>
                  <a:pt x="4" y="17"/>
                  <a:pt x="4" y="17"/>
                  <a:pt x="4" y="17"/>
                </a:cubicBezTo>
                <a:cubicBezTo>
                  <a:pt x="4" y="17"/>
                  <a:pt x="4" y="17"/>
                  <a:pt x="4" y="17"/>
                </a:cubicBezTo>
                <a:cubicBezTo>
                  <a:pt x="4" y="17"/>
                  <a:pt x="4" y="17"/>
                  <a:pt x="4" y="17"/>
                </a:cubicBezTo>
                <a:cubicBezTo>
                  <a:pt x="4" y="17"/>
                  <a:pt x="4" y="17"/>
                  <a:pt x="4" y="17"/>
                </a:cubicBezTo>
                <a:cubicBezTo>
                  <a:pt x="4" y="17"/>
                  <a:pt x="4" y="17"/>
                  <a:pt x="4" y="17"/>
                </a:cubicBezTo>
                <a:cubicBezTo>
                  <a:pt x="4" y="17"/>
                  <a:pt x="5" y="17"/>
                  <a:pt x="5" y="17"/>
                </a:cubicBezTo>
                <a:cubicBezTo>
                  <a:pt x="5" y="17"/>
                  <a:pt x="5" y="17"/>
                  <a:pt x="5" y="17"/>
                </a:cubicBezTo>
                <a:cubicBezTo>
                  <a:pt x="5" y="17"/>
                  <a:pt x="5" y="17"/>
                  <a:pt x="5" y="17"/>
                </a:cubicBezTo>
                <a:cubicBezTo>
                  <a:pt x="5" y="17"/>
                  <a:pt x="5" y="17"/>
                  <a:pt x="5" y="16"/>
                </a:cubicBezTo>
                <a:cubicBezTo>
                  <a:pt x="5" y="16"/>
                  <a:pt x="5" y="16"/>
                  <a:pt x="5" y="16"/>
                </a:cubicBezTo>
                <a:cubicBezTo>
                  <a:pt x="5" y="16"/>
                  <a:pt x="5" y="16"/>
                  <a:pt x="5" y="16"/>
                </a:cubicBezTo>
                <a:cubicBezTo>
                  <a:pt x="5" y="16"/>
                  <a:pt x="5" y="16"/>
                  <a:pt x="5" y="16"/>
                </a:cubicBezTo>
                <a:cubicBezTo>
                  <a:pt x="5" y="16"/>
                  <a:pt x="5" y="16"/>
                  <a:pt x="5" y="16"/>
                </a:cubicBezTo>
                <a:cubicBezTo>
                  <a:pt x="5" y="16"/>
                  <a:pt x="5" y="16"/>
                  <a:pt x="5" y="16"/>
                </a:cubicBezTo>
                <a:cubicBezTo>
                  <a:pt x="5" y="16"/>
                  <a:pt x="5" y="16"/>
                  <a:pt x="5" y="16"/>
                </a:cubicBezTo>
                <a:cubicBezTo>
                  <a:pt x="5" y="16"/>
                  <a:pt x="6" y="15"/>
                  <a:pt x="6" y="15"/>
                </a:cubicBezTo>
                <a:cubicBezTo>
                  <a:pt x="6" y="15"/>
                  <a:pt x="6" y="15"/>
                  <a:pt x="6" y="15"/>
                </a:cubicBezTo>
                <a:cubicBezTo>
                  <a:pt x="6" y="15"/>
                  <a:pt x="6" y="15"/>
                  <a:pt x="6" y="15"/>
                </a:cubicBezTo>
                <a:cubicBezTo>
                  <a:pt x="6" y="15"/>
                  <a:pt x="6" y="15"/>
                  <a:pt x="6" y="15"/>
                </a:cubicBezTo>
                <a:cubicBezTo>
                  <a:pt x="6" y="15"/>
                  <a:pt x="6" y="15"/>
                  <a:pt x="6" y="15"/>
                </a:cubicBezTo>
                <a:cubicBezTo>
                  <a:pt x="6" y="15"/>
                  <a:pt x="6" y="15"/>
                  <a:pt x="6" y="15"/>
                </a:cubicBezTo>
                <a:cubicBezTo>
                  <a:pt x="6" y="15"/>
                  <a:pt x="6" y="15"/>
                  <a:pt x="6" y="15"/>
                </a:cubicBezTo>
                <a:cubicBezTo>
                  <a:pt x="7" y="15"/>
                  <a:pt x="7" y="15"/>
                  <a:pt x="7" y="15"/>
                </a:cubicBezTo>
                <a:cubicBezTo>
                  <a:pt x="7" y="15"/>
                  <a:pt x="7" y="15"/>
                  <a:pt x="7" y="15"/>
                </a:cubicBezTo>
                <a:cubicBezTo>
                  <a:pt x="7" y="15"/>
                  <a:pt x="7" y="15"/>
                  <a:pt x="7" y="15"/>
                </a:cubicBezTo>
                <a:cubicBezTo>
                  <a:pt x="7" y="15"/>
                  <a:pt x="8" y="15"/>
                  <a:pt x="8" y="15"/>
                </a:cubicBezTo>
                <a:cubicBezTo>
                  <a:pt x="8" y="15"/>
                  <a:pt x="8" y="15"/>
                  <a:pt x="8" y="15"/>
                </a:cubicBezTo>
                <a:cubicBezTo>
                  <a:pt x="8" y="15"/>
                  <a:pt x="8" y="15"/>
                  <a:pt x="8" y="15"/>
                </a:cubicBezTo>
                <a:cubicBezTo>
                  <a:pt x="8" y="15"/>
                  <a:pt x="8" y="15"/>
                  <a:pt x="8" y="15"/>
                </a:cubicBezTo>
                <a:cubicBezTo>
                  <a:pt x="8" y="15"/>
                  <a:pt x="8" y="16"/>
                  <a:pt x="8" y="16"/>
                </a:cubicBezTo>
                <a:cubicBezTo>
                  <a:pt x="8" y="16"/>
                  <a:pt x="8" y="16"/>
                  <a:pt x="8" y="16"/>
                </a:cubicBezTo>
                <a:cubicBezTo>
                  <a:pt x="8" y="16"/>
                  <a:pt x="8" y="16"/>
                  <a:pt x="8" y="16"/>
                </a:cubicBezTo>
                <a:cubicBezTo>
                  <a:pt x="8" y="16"/>
                  <a:pt x="8" y="16"/>
                  <a:pt x="8" y="16"/>
                </a:cubicBezTo>
                <a:cubicBezTo>
                  <a:pt x="8" y="16"/>
                  <a:pt x="8" y="16"/>
                  <a:pt x="8" y="16"/>
                </a:cubicBezTo>
                <a:cubicBezTo>
                  <a:pt x="8" y="16"/>
                  <a:pt x="8" y="16"/>
                  <a:pt x="8" y="16"/>
                </a:cubicBezTo>
                <a:cubicBezTo>
                  <a:pt x="8" y="16"/>
                  <a:pt x="8" y="17"/>
                  <a:pt x="8" y="17"/>
                </a:cubicBezTo>
                <a:cubicBezTo>
                  <a:pt x="8" y="17"/>
                  <a:pt x="8" y="17"/>
                  <a:pt x="8" y="17"/>
                </a:cubicBezTo>
                <a:cubicBezTo>
                  <a:pt x="8" y="17"/>
                  <a:pt x="8" y="17"/>
                  <a:pt x="8" y="17"/>
                </a:cubicBezTo>
                <a:cubicBezTo>
                  <a:pt x="8" y="17"/>
                  <a:pt x="8" y="17"/>
                  <a:pt x="8" y="17"/>
                </a:cubicBezTo>
                <a:cubicBezTo>
                  <a:pt x="9" y="17"/>
                  <a:pt x="9" y="16"/>
                  <a:pt x="9" y="16"/>
                </a:cubicBezTo>
                <a:cubicBezTo>
                  <a:pt x="9" y="16"/>
                  <a:pt x="9" y="16"/>
                  <a:pt x="9" y="16"/>
                </a:cubicBezTo>
                <a:cubicBezTo>
                  <a:pt x="9" y="16"/>
                  <a:pt x="9" y="16"/>
                  <a:pt x="9" y="16"/>
                </a:cubicBezTo>
                <a:cubicBezTo>
                  <a:pt x="9" y="16"/>
                  <a:pt x="9" y="16"/>
                  <a:pt x="9" y="16"/>
                </a:cubicBezTo>
                <a:cubicBezTo>
                  <a:pt x="9" y="16"/>
                  <a:pt x="9" y="16"/>
                  <a:pt x="9" y="16"/>
                </a:cubicBezTo>
                <a:cubicBezTo>
                  <a:pt x="9" y="16"/>
                  <a:pt x="9" y="16"/>
                  <a:pt x="9" y="15"/>
                </a:cubicBezTo>
                <a:cubicBezTo>
                  <a:pt x="9" y="15"/>
                  <a:pt x="9" y="15"/>
                  <a:pt x="9" y="15"/>
                </a:cubicBezTo>
                <a:cubicBezTo>
                  <a:pt x="9" y="15"/>
                  <a:pt x="9" y="15"/>
                  <a:pt x="9" y="15"/>
                </a:cubicBezTo>
                <a:cubicBezTo>
                  <a:pt x="9" y="15"/>
                  <a:pt x="9" y="15"/>
                  <a:pt x="9" y="15"/>
                </a:cubicBezTo>
                <a:cubicBezTo>
                  <a:pt x="9" y="15"/>
                  <a:pt x="9" y="15"/>
                  <a:pt x="9" y="15"/>
                </a:cubicBezTo>
                <a:cubicBezTo>
                  <a:pt x="9" y="15"/>
                  <a:pt x="9" y="15"/>
                  <a:pt x="9" y="15"/>
                </a:cubicBezTo>
                <a:cubicBezTo>
                  <a:pt x="9" y="15"/>
                  <a:pt x="9" y="14"/>
                  <a:pt x="9" y="14"/>
                </a:cubicBezTo>
                <a:cubicBezTo>
                  <a:pt x="9" y="14"/>
                  <a:pt x="9" y="14"/>
                  <a:pt x="9" y="14"/>
                </a:cubicBezTo>
                <a:cubicBezTo>
                  <a:pt x="9" y="14"/>
                  <a:pt x="9" y="14"/>
                  <a:pt x="9" y="14"/>
                </a:cubicBezTo>
                <a:cubicBezTo>
                  <a:pt x="9" y="14"/>
                  <a:pt x="9" y="14"/>
                  <a:pt x="9" y="14"/>
                </a:cubicBezTo>
                <a:cubicBezTo>
                  <a:pt x="9" y="14"/>
                  <a:pt x="9" y="14"/>
                  <a:pt x="9" y="14"/>
                </a:cubicBezTo>
                <a:cubicBezTo>
                  <a:pt x="9" y="14"/>
                  <a:pt x="9" y="14"/>
                  <a:pt x="9" y="14"/>
                </a:cubicBezTo>
                <a:cubicBezTo>
                  <a:pt x="10" y="14"/>
                  <a:pt x="10" y="14"/>
                  <a:pt x="10" y="14"/>
                </a:cubicBezTo>
                <a:cubicBezTo>
                  <a:pt x="10" y="14"/>
                  <a:pt x="10" y="14"/>
                  <a:pt x="10" y="14"/>
                </a:cubicBezTo>
                <a:cubicBezTo>
                  <a:pt x="10" y="14"/>
                  <a:pt x="10" y="14"/>
                  <a:pt x="10" y="14"/>
                </a:cubicBezTo>
                <a:cubicBezTo>
                  <a:pt x="10" y="14"/>
                  <a:pt x="10" y="14"/>
                  <a:pt x="10" y="14"/>
                </a:cubicBezTo>
                <a:cubicBezTo>
                  <a:pt x="10" y="14"/>
                  <a:pt x="10" y="14"/>
                  <a:pt x="10" y="14"/>
                </a:cubicBezTo>
                <a:cubicBezTo>
                  <a:pt x="10" y="14"/>
                  <a:pt x="10" y="14"/>
                  <a:pt x="10" y="14"/>
                </a:cubicBezTo>
                <a:cubicBezTo>
                  <a:pt x="10" y="14"/>
                  <a:pt x="10" y="14"/>
                  <a:pt x="10" y="14"/>
                </a:cubicBezTo>
                <a:cubicBezTo>
                  <a:pt x="10" y="14"/>
                  <a:pt x="10" y="14"/>
                  <a:pt x="10" y="14"/>
                </a:cubicBezTo>
                <a:cubicBezTo>
                  <a:pt x="10" y="14"/>
                  <a:pt x="10" y="14"/>
                  <a:pt x="10" y="14"/>
                </a:cubicBezTo>
                <a:cubicBezTo>
                  <a:pt x="10" y="13"/>
                  <a:pt x="10" y="13"/>
                  <a:pt x="10" y="13"/>
                </a:cubicBezTo>
                <a:cubicBezTo>
                  <a:pt x="10" y="13"/>
                  <a:pt x="10" y="13"/>
                  <a:pt x="10" y="13"/>
                </a:cubicBezTo>
                <a:cubicBezTo>
                  <a:pt x="10" y="13"/>
                  <a:pt x="10" y="13"/>
                  <a:pt x="10" y="13"/>
                </a:cubicBezTo>
                <a:cubicBezTo>
                  <a:pt x="10" y="13"/>
                  <a:pt x="10" y="13"/>
                  <a:pt x="10" y="13"/>
                </a:cubicBezTo>
                <a:cubicBezTo>
                  <a:pt x="10" y="13"/>
                  <a:pt x="10" y="13"/>
                  <a:pt x="10" y="13"/>
                </a:cubicBezTo>
                <a:cubicBezTo>
                  <a:pt x="10" y="13"/>
                  <a:pt x="11" y="13"/>
                  <a:pt x="11" y="13"/>
                </a:cubicBezTo>
                <a:cubicBezTo>
                  <a:pt x="11" y="13"/>
                  <a:pt x="11" y="13"/>
                  <a:pt x="11" y="13"/>
                </a:cubicBezTo>
                <a:cubicBezTo>
                  <a:pt x="11" y="13"/>
                  <a:pt x="11" y="13"/>
                  <a:pt x="11" y="13"/>
                </a:cubicBezTo>
                <a:cubicBezTo>
                  <a:pt x="11" y="13"/>
                  <a:pt x="11" y="13"/>
                  <a:pt x="11" y="13"/>
                </a:cubicBezTo>
                <a:cubicBezTo>
                  <a:pt x="12" y="13"/>
                  <a:pt x="12" y="13"/>
                  <a:pt x="12" y="12"/>
                </a:cubicBezTo>
                <a:cubicBezTo>
                  <a:pt x="12" y="12"/>
                  <a:pt x="12" y="12"/>
                  <a:pt x="12" y="12"/>
                </a:cubicBezTo>
                <a:cubicBezTo>
                  <a:pt x="12" y="12"/>
                  <a:pt x="12" y="12"/>
                  <a:pt x="12" y="12"/>
                </a:cubicBezTo>
                <a:cubicBezTo>
                  <a:pt x="12" y="12"/>
                  <a:pt x="12" y="12"/>
                  <a:pt x="12" y="12"/>
                </a:cubicBezTo>
                <a:cubicBezTo>
                  <a:pt x="12" y="12"/>
                  <a:pt x="12" y="12"/>
                  <a:pt x="12" y="12"/>
                </a:cubicBezTo>
                <a:cubicBezTo>
                  <a:pt x="12" y="12"/>
                  <a:pt x="12" y="12"/>
                  <a:pt x="12" y="12"/>
                </a:cubicBezTo>
                <a:cubicBezTo>
                  <a:pt x="12" y="12"/>
                  <a:pt x="12" y="12"/>
                  <a:pt x="12" y="12"/>
                </a:cubicBezTo>
                <a:cubicBezTo>
                  <a:pt x="12" y="11"/>
                  <a:pt x="12" y="11"/>
                  <a:pt x="12" y="11"/>
                </a:cubicBezTo>
                <a:cubicBezTo>
                  <a:pt x="12" y="11"/>
                  <a:pt x="12" y="11"/>
                  <a:pt x="12" y="11"/>
                </a:cubicBezTo>
                <a:cubicBezTo>
                  <a:pt x="12" y="11"/>
                  <a:pt x="13" y="11"/>
                  <a:pt x="13" y="11"/>
                </a:cubicBezTo>
                <a:cubicBezTo>
                  <a:pt x="13" y="11"/>
                  <a:pt x="13" y="11"/>
                  <a:pt x="13" y="11"/>
                </a:cubicBezTo>
                <a:cubicBezTo>
                  <a:pt x="13" y="11"/>
                  <a:pt x="13" y="10"/>
                  <a:pt x="13" y="10"/>
                </a:cubicBezTo>
                <a:cubicBezTo>
                  <a:pt x="13" y="10"/>
                  <a:pt x="13" y="10"/>
                  <a:pt x="13" y="10"/>
                </a:cubicBezTo>
                <a:cubicBezTo>
                  <a:pt x="13" y="10"/>
                  <a:pt x="14" y="10"/>
                  <a:pt x="14" y="10"/>
                </a:cubicBezTo>
                <a:cubicBezTo>
                  <a:pt x="14" y="10"/>
                  <a:pt x="14" y="10"/>
                  <a:pt x="14" y="10"/>
                </a:cubicBezTo>
                <a:cubicBezTo>
                  <a:pt x="14" y="10"/>
                  <a:pt x="14" y="10"/>
                  <a:pt x="14" y="10"/>
                </a:cubicBezTo>
                <a:cubicBezTo>
                  <a:pt x="14" y="10"/>
                  <a:pt x="14" y="10"/>
                  <a:pt x="14" y="10"/>
                </a:cubicBezTo>
                <a:cubicBezTo>
                  <a:pt x="14" y="10"/>
                  <a:pt x="14" y="10"/>
                  <a:pt x="14" y="10"/>
                </a:cubicBezTo>
                <a:cubicBezTo>
                  <a:pt x="14" y="10"/>
                  <a:pt x="14" y="10"/>
                  <a:pt x="14" y="10"/>
                </a:cubicBezTo>
                <a:cubicBezTo>
                  <a:pt x="14" y="10"/>
                  <a:pt x="14" y="10"/>
                  <a:pt x="14" y="10"/>
                </a:cubicBezTo>
                <a:cubicBezTo>
                  <a:pt x="14" y="10"/>
                  <a:pt x="15" y="10"/>
                  <a:pt x="15" y="10"/>
                </a:cubicBezTo>
                <a:cubicBezTo>
                  <a:pt x="15" y="9"/>
                  <a:pt x="15" y="9"/>
                  <a:pt x="15" y="9"/>
                </a:cubicBezTo>
                <a:cubicBezTo>
                  <a:pt x="15" y="9"/>
                  <a:pt x="15" y="9"/>
                  <a:pt x="15" y="9"/>
                </a:cubicBezTo>
                <a:cubicBezTo>
                  <a:pt x="15" y="9"/>
                  <a:pt x="15" y="9"/>
                  <a:pt x="15" y="9"/>
                </a:cubicBezTo>
                <a:cubicBezTo>
                  <a:pt x="15" y="9"/>
                  <a:pt x="15" y="9"/>
                  <a:pt x="15" y="9"/>
                </a:cubicBezTo>
                <a:cubicBezTo>
                  <a:pt x="15" y="9"/>
                  <a:pt x="15" y="9"/>
                  <a:pt x="15" y="9"/>
                </a:cubicBezTo>
                <a:cubicBezTo>
                  <a:pt x="15" y="9"/>
                  <a:pt x="15" y="9"/>
                  <a:pt x="15" y="9"/>
                </a:cubicBezTo>
                <a:cubicBezTo>
                  <a:pt x="15" y="9"/>
                  <a:pt x="15" y="9"/>
                  <a:pt x="15" y="9"/>
                </a:cubicBezTo>
                <a:cubicBezTo>
                  <a:pt x="15" y="9"/>
                  <a:pt x="15" y="9"/>
                  <a:pt x="15" y="9"/>
                </a:cubicBezTo>
                <a:cubicBezTo>
                  <a:pt x="15" y="9"/>
                  <a:pt x="15" y="9"/>
                  <a:pt x="15" y="9"/>
                </a:cubicBezTo>
                <a:cubicBezTo>
                  <a:pt x="15" y="9"/>
                  <a:pt x="15" y="9"/>
                  <a:pt x="15" y="9"/>
                </a:cubicBezTo>
                <a:cubicBezTo>
                  <a:pt x="15" y="9"/>
                  <a:pt x="15" y="9"/>
                  <a:pt x="15" y="9"/>
                </a:cubicBezTo>
                <a:cubicBezTo>
                  <a:pt x="15" y="9"/>
                  <a:pt x="15" y="9"/>
                  <a:pt x="15" y="9"/>
                </a:cubicBezTo>
                <a:cubicBezTo>
                  <a:pt x="16" y="9"/>
                  <a:pt x="16" y="9"/>
                  <a:pt x="16" y="9"/>
                </a:cubicBezTo>
                <a:cubicBezTo>
                  <a:pt x="16" y="9"/>
                  <a:pt x="16" y="9"/>
                  <a:pt x="16" y="9"/>
                </a:cubicBezTo>
                <a:cubicBezTo>
                  <a:pt x="16" y="9"/>
                  <a:pt x="16" y="9"/>
                  <a:pt x="16" y="9"/>
                </a:cubicBezTo>
                <a:cubicBezTo>
                  <a:pt x="16" y="9"/>
                  <a:pt x="16" y="9"/>
                  <a:pt x="16" y="9"/>
                </a:cubicBezTo>
                <a:cubicBezTo>
                  <a:pt x="16" y="9"/>
                  <a:pt x="16" y="9"/>
                  <a:pt x="16" y="9"/>
                </a:cubicBezTo>
                <a:cubicBezTo>
                  <a:pt x="16" y="9"/>
                  <a:pt x="16" y="8"/>
                  <a:pt x="16" y="8"/>
                </a:cubicBezTo>
                <a:cubicBezTo>
                  <a:pt x="16" y="8"/>
                  <a:pt x="16" y="8"/>
                  <a:pt x="16" y="8"/>
                </a:cubicBezTo>
                <a:cubicBezTo>
                  <a:pt x="16" y="8"/>
                  <a:pt x="16" y="8"/>
                  <a:pt x="16" y="8"/>
                </a:cubicBezTo>
                <a:cubicBezTo>
                  <a:pt x="16" y="8"/>
                  <a:pt x="16" y="8"/>
                  <a:pt x="16" y="8"/>
                </a:cubicBezTo>
                <a:cubicBezTo>
                  <a:pt x="16" y="8"/>
                  <a:pt x="16" y="8"/>
                  <a:pt x="16" y="8"/>
                </a:cubicBezTo>
                <a:cubicBezTo>
                  <a:pt x="17" y="8"/>
                  <a:pt x="17" y="8"/>
                  <a:pt x="17" y="8"/>
                </a:cubicBezTo>
                <a:cubicBezTo>
                  <a:pt x="17" y="8"/>
                  <a:pt x="17" y="8"/>
                  <a:pt x="17" y="8"/>
                </a:cubicBezTo>
                <a:cubicBezTo>
                  <a:pt x="17" y="8"/>
                  <a:pt x="17" y="8"/>
                  <a:pt x="17" y="8"/>
                </a:cubicBezTo>
                <a:cubicBezTo>
                  <a:pt x="17" y="8"/>
                  <a:pt x="17" y="8"/>
                  <a:pt x="17" y="8"/>
                </a:cubicBezTo>
                <a:cubicBezTo>
                  <a:pt x="17" y="7"/>
                  <a:pt x="17" y="7"/>
                  <a:pt x="17" y="7"/>
                </a:cubicBezTo>
                <a:cubicBezTo>
                  <a:pt x="16" y="7"/>
                  <a:pt x="16" y="7"/>
                  <a:pt x="16" y="7"/>
                </a:cubicBezTo>
                <a:cubicBezTo>
                  <a:pt x="16" y="7"/>
                  <a:pt x="16" y="7"/>
                  <a:pt x="16" y="8"/>
                </a:cubicBezTo>
                <a:cubicBezTo>
                  <a:pt x="16" y="8"/>
                  <a:pt x="16" y="8"/>
                  <a:pt x="16" y="8"/>
                </a:cubicBezTo>
                <a:cubicBezTo>
                  <a:pt x="16" y="8"/>
                  <a:pt x="16" y="8"/>
                  <a:pt x="16" y="8"/>
                </a:cubicBezTo>
                <a:cubicBezTo>
                  <a:pt x="16" y="8"/>
                  <a:pt x="16" y="8"/>
                  <a:pt x="16" y="8"/>
                </a:cubicBezTo>
                <a:cubicBezTo>
                  <a:pt x="16" y="8"/>
                  <a:pt x="16" y="8"/>
                  <a:pt x="16" y="8"/>
                </a:cubicBezTo>
                <a:cubicBezTo>
                  <a:pt x="16" y="8"/>
                  <a:pt x="16" y="8"/>
                  <a:pt x="16" y="8"/>
                </a:cubicBezTo>
                <a:cubicBezTo>
                  <a:pt x="16" y="8"/>
                  <a:pt x="16" y="8"/>
                  <a:pt x="16" y="8"/>
                </a:cubicBezTo>
                <a:cubicBezTo>
                  <a:pt x="16" y="7"/>
                  <a:pt x="16" y="7"/>
                  <a:pt x="16" y="7"/>
                </a:cubicBezTo>
                <a:cubicBezTo>
                  <a:pt x="16" y="7"/>
                  <a:pt x="16" y="7"/>
                  <a:pt x="16" y="7"/>
                </a:cubicBezTo>
                <a:cubicBezTo>
                  <a:pt x="16" y="7"/>
                  <a:pt x="16" y="7"/>
                  <a:pt x="16" y="7"/>
                </a:cubicBezTo>
                <a:cubicBezTo>
                  <a:pt x="16" y="7"/>
                  <a:pt x="16" y="7"/>
                  <a:pt x="16" y="7"/>
                </a:cubicBezTo>
                <a:cubicBezTo>
                  <a:pt x="16" y="7"/>
                  <a:pt x="16" y="7"/>
                  <a:pt x="16" y="7"/>
                </a:cubicBezTo>
                <a:cubicBezTo>
                  <a:pt x="17" y="7"/>
                  <a:pt x="17" y="7"/>
                  <a:pt x="17" y="7"/>
                </a:cubicBezTo>
                <a:cubicBezTo>
                  <a:pt x="17" y="7"/>
                  <a:pt x="17" y="7"/>
                  <a:pt x="17" y="7"/>
                </a:cubicBezTo>
                <a:cubicBezTo>
                  <a:pt x="17" y="7"/>
                  <a:pt x="17" y="7"/>
                  <a:pt x="17" y="7"/>
                </a:cubicBezTo>
                <a:cubicBezTo>
                  <a:pt x="17" y="7"/>
                  <a:pt x="17" y="7"/>
                  <a:pt x="17" y="7"/>
                </a:cubicBezTo>
                <a:cubicBezTo>
                  <a:pt x="17" y="7"/>
                  <a:pt x="17" y="7"/>
                  <a:pt x="17" y="7"/>
                </a:cubicBezTo>
                <a:cubicBezTo>
                  <a:pt x="19" y="7"/>
                  <a:pt x="19" y="7"/>
                  <a:pt x="19" y="7"/>
                </a:cubicBezTo>
                <a:cubicBezTo>
                  <a:pt x="19" y="7"/>
                  <a:pt x="19" y="7"/>
                  <a:pt x="19" y="7"/>
                </a:cubicBezTo>
                <a:cubicBezTo>
                  <a:pt x="19" y="7"/>
                  <a:pt x="19" y="7"/>
                  <a:pt x="19" y="7"/>
                </a:cubicBezTo>
                <a:cubicBezTo>
                  <a:pt x="19" y="7"/>
                  <a:pt x="19" y="7"/>
                  <a:pt x="19" y="7"/>
                </a:cubicBezTo>
                <a:cubicBezTo>
                  <a:pt x="19" y="7"/>
                  <a:pt x="19" y="7"/>
                  <a:pt x="19" y="7"/>
                </a:cubicBezTo>
                <a:cubicBezTo>
                  <a:pt x="19" y="7"/>
                  <a:pt x="19" y="7"/>
                  <a:pt x="19" y="7"/>
                </a:cubicBezTo>
                <a:cubicBezTo>
                  <a:pt x="19" y="7"/>
                  <a:pt x="19" y="6"/>
                  <a:pt x="19" y="6"/>
                </a:cubicBezTo>
                <a:cubicBezTo>
                  <a:pt x="19" y="6"/>
                  <a:pt x="19" y="6"/>
                  <a:pt x="19" y="6"/>
                </a:cubicBezTo>
                <a:cubicBezTo>
                  <a:pt x="19" y="6"/>
                  <a:pt x="19" y="6"/>
                  <a:pt x="19" y="6"/>
                </a:cubicBezTo>
                <a:cubicBezTo>
                  <a:pt x="19" y="6"/>
                  <a:pt x="19" y="6"/>
                  <a:pt x="19" y="6"/>
                </a:cubicBezTo>
                <a:cubicBezTo>
                  <a:pt x="19" y="6"/>
                  <a:pt x="19" y="6"/>
                  <a:pt x="19" y="6"/>
                </a:cubicBezTo>
                <a:cubicBezTo>
                  <a:pt x="19" y="6"/>
                  <a:pt x="20" y="6"/>
                  <a:pt x="20" y="6"/>
                </a:cubicBezTo>
                <a:cubicBezTo>
                  <a:pt x="20" y="6"/>
                  <a:pt x="20" y="6"/>
                  <a:pt x="20" y="6"/>
                </a:cubicBezTo>
                <a:cubicBezTo>
                  <a:pt x="20" y="6"/>
                  <a:pt x="20" y="6"/>
                  <a:pt x="20" y="6"/>
                </a:cubicBezTo>
                <a:cubicBezTo>
                  <a:pt x="20" y="6"/>
                  <a:pt x="20" y="6"/>
                  <a:pt x="20" y="6"/>
                </a:cubicBezTo>
                <a:cubicBezTo>
                  <a:pt x="20" y="6"/>
                  <a:pt x="20" y="6"/>
                  <a:pt x="20" y="6"/>
                </a:cubicBezTo>
                <a:cubicBezTo>
                  <a:pt x="20" y="6"/>
                  <a:pt x="20" y="6"/>
                  <a:pt x="20" y="6"/>
                </a:cubicBezTo>
                <a:cubicBezTo>
                  <a:pt x="21" y="6"/>
                  <a:pt x="21" y="6"/>
                  <a:pt x="21" y="6"/>
                </a:cubicBezTo>
                <a:cubicBezTo>
                  <a:pt x="21" y="6"/>
                  <a:pt x="21" y="6"/>
                  <a:pt x="21" y="6"/>
                </a:cubicBezTo>
                <a:cubicBezTo>
                  <a:pt x="21" y="6"/>
                  <a:pt x="21" y="5"/>
                  <a:pt x="21" y="5"/>
                </a:cubicBezTo>
                <a:cubicBezTo>
                  <a:pt x="20" y="5"/>
                  <a:pt x="20" y="5"/>
                  <a:pt x="20" y="5"/>
                </a:cubicBezTo>
                <a:cubicBezTo>
                  <a:pt x="20" y="5"/>
                  <a:pt x="20" y="5"/>
                  <a:pt x="20" y="5"/>
                </a:cubicBezTo>
                <a:cubicBezTo>
                  <a:pt x="20" y="4"/>
                  <a:pt x="20" y="4"/>
                  <a:pt x="20" y="4"/>
                </a:cubicBezTo>
                <a:cubicBezTo>
                  <a:pt x="20" y="4"/>
                  <a:pt x="20" y="4"/>
                  <a:pt x="20" y="4"/>
                </a:cubicBezTo>
                <a:cubicBezTo>
                  <a:pt x="20" y="4"/>
                  <a:pt x="20" y="4"/>
                  <a:pt x="20" y="4"/>
                </a:cubicBezTo>
                <a:cubicBezTo>
                  <a:pt x="20" y="4"/>
                  <a:pt x="20" y="4"/>
                  <a:pt x="20" y="4"/>
                </a:cubicBezTo>
                <a:cubicBezTo>
                  <a:pt x="20" y="4"/>
                  <a:pt x="20" y="4"/>
                  <a:pt x="20" y="4"/>
                </a:cubicBezTo>
                <a:cubicBezTo>
                  <a:pt x="20" y="4"/>
                  <a:pt x="20" y="4"/>
                  <a:pt x="20" y="4"/>
                </a:cubicBezTo>
                <a:cubicBezTo>
                  <a:pt x="20" y="4"/>
                  <a:pt x="19" y="4"/>
                  <a:pt x="19" y="4"/>
                </a:cubicBezTo>
                <a:cubicBezTo>
                  <a:pt x="19" y="4"/>
                  <a:pt x="19" y="4"/>
                  <a:pt x="19" y="4"/>
                </a:cubicBezTo>
                <a:cubicBezTo>
                  <a:pt x="19" y="4"/>
                  <a:pt x="19" y="4"/>
                  <a:pt x="19" y="4"/>
                </a:cubicBezTo>
                <a:cubicBezTo>
                  <a:pt x="19" y="4"/>
                  <a:pt x="19" y="4"/>
                  <a:pt x="19" y="4"/>
                </a:cubicBezTo>
                <a:cubicBezTo>
                  <a:pt x="20" y="4"/>
                  <a:pt x="20" y="4"/>
                  <a:pt x="20" y="4"/>
                </a:cubicBezTo>
                <a:cubicBezTo>
                  <a:pt x="20" y="4"/>
                  <a:pt x="20" y="4"/>
                  <a:pt x="20" y="4"/>
                </a:cubicBezTo>
                <a:cubicBezTo>
                  <a:pt x="20" y="4"/>
                  <a:pt x="19" y="4"/>
                  <a:pt x="19" y="4"/>
                </a:cubicBezTo>
                <a:cubicBezTo>
                  <a:pt x="19" y="4"/>
                  <a:pt x="19" y="4"/>
                  <a:pt x="19" y="4"/>
                </a:cubicBezTo>
                <a:cubicBezTo>
                  <a:pt x="19" y="4"/>
                  <a:pt x="19" y="4"/>
                  <a:pt x="19" y="4"/>
                </a:cubicBezTo>
                <a:cubicBezTo>
                  <a:pt x="18" y="4"/>
                  <a:pt x="18" y="4"/>
                  <a:pt x="18" y="4"/>
                </a:cubicBezTo>
                <a:cubicBezTo>
                  <a:pt x="18" y="4"/>
                  <a:pt x="18" y="4"/>
                  <a:pt x="18" y="4"/>
                </a:cubicBezTo>
                <a:cubicBezTo>
                  <a:pt x="18" y="4"/>
                  <a:pt x="18" y="4"/>
                  <a:pt x="18" y="4"/>
                </a:cubicBezTo>
                <a:cubicBezTo>
                  <a:pt x="18" y="4"/>
                  <a:pt x="18" y="4"/>
                  <a:pt x="18" y="4"/>
                </a:cubicBezTo>
                <a:cubicBezTo>
                  <a:pt x="17" y="4"/>
                  <a:pt x="17" y="4"/>
                  <a:pt x="17" y="4"/>
                </a:cubicBezTo>
                <a:cubicBezTo>
                  <a:pt x="17" y="4"/>
                  <a:pt x="17" y="4"/>
                  <a:pt x="17" y="4"/>
                </a:cubicBezTo>
                <a:cubicBezTo>
                  <a:pt x="17" y="4"/>
                  <a:pt x="17" y="4"/>
                  <a:pt x="17" y="4"/>
                </a:cubicBezTo>
                <a:cubicBezTo>
                  <a:pt x="17" y="4"/>
                  <a:pt x="17" y="4"/>
                  <a:pt x="17" y="4"/>
                </a:cubicBezTo>
                <a:cubicBezTo>
                  <a:pt x="17" y="4"/>
                  <a:pt x="17" y="4"/>
                  <a:pt x="17" y="4"/>
                </a:cubicBezTo>
                <a:cubicBezTo>
                  <a:pt x="17" y="5"/>
                  <a:pt x="17" y="5"/>
                  <a:pt x="17" y="5"/>
                </a:cubicBezTo>
                <a:cubicBezTo>
                  <a:pt x="17" y="5"/>
                  <a:pt x="17" y="5"/>
                  <a:pt x="17" y="5"/>
                </a:cubicBezTo>
                <a:cubicBezTo>
                  <a:pt x="16" y="5"/>
                  <a:pt x="16" y="5"/>
                  <a:pt x="16" y="5"/>
                </a:cubicBezTo>
                <a:cubicBezTo>
                  <a:pt x="16" y="5"/>
                  <a:pt x="16" y="5"/>
                  <a:pt x="16" y="5"/>
                </a:cubicBezTo>
                <a:cubicBezTo>
                  <a:pt x="16" y="5"/>
                  <a:pt x="16" y="5"/>
                  <a:pt x="16" y="5"/>
                </a:cubicBezTo>
                <a:cubicBezTo>
                  <a:pt x="16" y="5"/>
                  <a:pt x="16" y="5"/>
                  <a:pt x="16" y="5"/>
                </a:cubicBezTo>
                <a:cubicBezTo>
                  <a:pt x="16" y="5"/>
                  <a:pt x="16" y="5"/>
                  <a:pt x="16" y="5"/>
                </a:cubicBezTo>
                <a:cubicBezTo>
                  <a:pt x="16" y="5"/>
                  <a:pt x="16" y="5"/>
                  <a:pt x="16" y="6"/>
                </a:cubicBezTo>
                <a:cubicBezTo>
                  <a:pt x="16" y="6"/>
                  <a:pt x="16" y="6"/>
                  <a:pt x="16" y="6"/>
                </a:cubicBezTo>
                <a:cubicBezTo>
                  <a:pt x="16" y="6"/>
                  <a:pt x="15" y="6"/>
                  <a:pt x="15" y="6"/>
                </a:cubicBezTo>
                <a:cubicBezTo>
                  <a:pt x="15" y="6"/>
                  <a:pt x="15" y="6"/>
                  <a:pt x="15" y="6"/>
                </a:cubicBezTo>
                <a:cubicBezTo>
                  <a:pt x="15" y="6"/>
                  <a:pt x="15" y="6"/>
                  <a:pt x="15" y="6"/>
                </a:cubicBezTo>
                <a:cubicBezTo>
                  <a:pt x="15" y="6"/>
                  <a:pt x="15" y="6"/>
                  <a:pt x="15" y="6"/>
                </a:cubicBezTo>
                <a:cubicBezTo>
                  <a:pt x="15" y="6"/>
                  <a:pt x="15" y="6"/>
                  <a:pt x="15" y="6"/>
                </a:cubicBezTo>
                <a:cubicBezTo>
                  <a:pt x="15" y="6"/>
                  <a:pt x="15" y="6"/>
                  <a:pt x="15" y="6"/>
                </a:cubicBezTo>
                <a:cubicBezTo>
                  <a:pt x="15" y="6"/>
                  <a:pt x="15" y="6"/>
                  <a:pt x="15" y="6"/>
                </a:cubicBezTo>
                <a:cubicBezTo>
                  <a:pt x="15" y="6"/>
                  <a:pt x="15" y="6"/>
                  <a:pt x="15" y="6"/>
                </a:cubicBezTo>
                <a:cubicBezTo>
                  <a:pt x="15" y="6"/>
                  <a:pt x="15" y="6"/>
                  <a:pt x="15" y="5"/>
                </a:cubicBezTo>
                <a:cubicBezTo>
                  <a:pt x="15" y="5"/>
                  <a:pt x="15" y="5"/>
                  <a:pt x="15" y="5"/>
                </a:cubicBezTo>
                <a:cubicBezTo>
                  <a:pt x="15" y="5"/>
                  <a:pt x="15" y="5"/>
                  <a:pt x="15" y="5"/>
                </a:cubicBezTo>
                <a:cubicBezTo>
                  <a:pt x="15" y="5"/>
                  <a:pt x="15" y="5"/>
                  <a:pt x="15" y="5"/>
                </a:cubicBezTo>
                <a:cubicBezTo>
                  <a:pt x="15" y="5"/>
                  <a:pt x="15" y="5"/>
                  <a:pt x="15" y="5"/>
                </a:cubicBezTo>
                <a:cubicBezTo>
                  <a:pt x="15" y="5"/>
                  <a:pt x="15" y="5"/>
                  <a:pt x="15" y="5"/>
                </a:cubicBezTo>
                <a:cubicBezTo>
                  <a:pt x="15" y="5"/>
                  <a:pt x="15" y="5"/>
                  <a:pt x="15" y="5"/>
                </a:cubicBezTo>
                <a:cubicBezTo>
                  <a:pt x="15" y="5"/>
                  <a:pt x="15" y="5"/>
                  <a:pt x="15" y="5"/>
                </a:cubicBezTo>
                <a:cubicBezTo>
                  <a:pt x="15" y="5"/>
                  <a:pt x="15" y="5"/>
                  <a:pt x="15" y="5"/>
                </a:cubicBezTo>
                <a:cubicBezTo>
                  <a:pt x="16" y="5"/>
                  <a:pt x="16" y="4"/>
                  <a:pt x="16" y="4"/>
                </a:cubicBezTo>
                <a:cubicBezTo>
                  <a:pt x="16" y="4"/>
                  <a:pt x="16" y="4"/>
                  <a:pt x="16" y="4"/>
                </a:cubicBezTo>
                <a:cubicBezTo>
                  <a:pt x="16" y="4"/>
                  <a:pt x="16" y="4"/>
                  <a:pt x="16" y="4"/>
                </a:cubicBezTo>
                <a:cubicBezTo>
                  <a:pt x="16" y="4"/>
                  <a:pt x="16" y="4"/>
                  <a:pt x="16" y="4"/>
                </a:cubicBezTo>
                <a:cubicBezTo>
                  <a:pt x="16" y="4"/>
                  <a:pt x="16" y="4"/>
                  <a:pt x="16" y="4"/>
                </a:cubicBezTo>
                <a:cubicBezTo>
                  <a:pt x="16" y="4"/>
                  <a:pt x="16" y="4"/>
                  <a:pt x="16" y="4"/>
                </a:cubicBezTo>
                <a:cubicBezTo>
                  <a:pt x="16" y="4"/>
                  <a:pt x="16" y="4"/>
                  <a:pt x="16" y="4"/>
                </a:cubicBezTo>
                <a:cubicBezTo>
                  <a:pt x="16" y="4"/>
                  <a:pt x="16" y="4"/>
                  <a:pt x="16" y="4"/>
                </a:cubicBezTo>
                <a:cubicBezTo>
                  <a:pt x="16" y="4"/>
                  <a:pt x="16" y="4"/>
                  <a:pt x="16" y="4"/>
                </a:cubicBezTo>
                <a:cubicBezTo>
                  <a:pt x="16" y="4"/>
                  <a:pt x="16" y="4"/>
                  <a:pt x="16" y="4"/>
                </a:cubicBezTo>
                <a:cubicBezTo>
                  <a:pt x="16" y="4"/>
                  <a:pt x="16" y="4"/>
                  <a:pt x="16" y="4"/>
                </a:cubicBezTo>
                <a:cubicBezTo>
                  <a:pt x="16" y="4"/>
                  <a:pt x="16" y="4"/>
                  <a:pt x="16" y="4"/>
                </a:cubicBezTo>
                <a:cubicBezTo>
                  <a:pt x="16" y="4"/>
                  <a:pt x="17" y="4"/>
                  <a:pt x="17" y="4"/>
                </a:cubicBezTo>
                <a:cubicBezTo>
                  <a:pt x="17" y="4"/>
                  <a:pt x="17" y="4"/>
                  <a:pt x="17" y="3"/>
                </a:cubicBezTo>
                <a:cubicBezTo>
                  <a:pt x="17" y="3"/>
                  <a:pt x="17" y="3"/>
                  <a:pt x="17" y="3"/>
                </a:cubicBezTo>
                <a:cubicBezTo>
                  <a:pt x="17" y="3"/>
                  <a:pt x="17" y="3"/>
                  <a:pt x="17" y="3"/>
                </a:cubicBezTo>
                <a:cubicBezTo>
                  <a:pt x="17" y="3"/>
                  <a:pt x="17" y="3"/>
                  <a:pt x="17" y="3"/>
                </a:cubicBezTo>
                <a:cubicBezTo>
                  <a:pt x="17" y="3"/>
                  <a:pt x="18" y="3"/>
                  <a:pt x="18" y="3"/>
                </a:cubicBezTo>
                <a:cubicBezTo>
                  <a:pt x="18" y="3"/>
                  <a:pt x="18" y="3"/>
                  <a:pt x="18" y="3"/>
                </a:cubicBezTo>
                <a:cubicBezTo>
                  <a:pt x="18" y="3"/>
                  <a:pt x="18" y="3"/>
                  <a:pt x="18" y="3"/>
                </a:cubicBezTo>
                <a:cubicBezTo>
                  <a:pt x="18" y="3"/>
                  <a:pt x="18" y="3"/>
                  <a:pt x="18" y="3"/>
                </a:cubicBezTo>
                <a:cubicBezTo>
                  <a:pt x="18" y="3"/>
                  <a:pt x="18" y="3"/>
                  <a:pt x="18" y="3"/>
                </a:cubicBezTo>
                <a:cubicBezTo>
                  <a:pt x="18" y="3"/>
                  <a:pt x="18" y="3"/>
                  <a:pt x="18" y="3"/>
                </a:cubicBezTo>
                <a:cubicBezTo>
                  <a:pt x="18" y="3"/>
                  <a:pt x="18" y="3"/>
                  <a:pt x="18" y="3"/>
                </a:cubicBezTo>
                <a:cubicBezTo>
                  <a:pt x="18" y="3"/>
                  <a:pt x="18" y="3"/>
                  <a:pt x="18" y="2"/>
                </a:cubicBezTo>
                <a:cubicBezTo>
                  <a:pt x="18" y="2"/>
                  <a:pt x="18" y="2"/>
                  <a:pt x="18" y="2"/>
                </a:cubicBezTo>
                <a:cubicBezTo>
                  <a:pt x="20" y="2"/>
                  <a:pt x="22" y="1"/>
                  <a:pt x="24" y="1"/>
                </a:cubicBezTo>
                <a:cubicBezTo>
                  <a:pt x="24" y="1"/>
                  <a:pt x="24" y="1"/>
                  <a:pt x="24" y="1"/>
                </a:cubicBezTo>
                <a:cubicBezTo>
                  <a:pt x="24" y="1"/>
                  <a:pt x="24" y="1"/>
                  <a:pt x="24" y="1"/>
                </a:cubicBezTo>
                <a:cubicBezTo>
                  <a:pt x="24" y="1"/>
                  <a:pt x="24" y="1"/>
                  <a:pt x="24" y="1"/>
                </a:cubicBezTo>
                <a:cubicBezTo>
                  <a:pt x="24" y="1"/>
                  <a:pt x="24" y="1"/>
                  <a:pt x="24" y="1"/>
                </a:cubicBezTo>
                <a:cubicBezTo>
                  <a:pt x="24" y="1"/>
                  <a:pt x="24" y="2"/>
                  <a:pt x="24" y="2"/>
                </a:cubicBezTo>
                <a:cubicBezTo>
                  <a:pt x="24" y="2"/>
                  <a:pt x="24" y="2"/>
                  <a:pt x="24" y="2"/>
                </a:cubicBezTo>
                <a:cubicBezTo>
                  <a:pt x="24" y="2"/>
                  <a:pt x="24" y="2"/>
                  <a:pt x="24" y="2"/>
                </a:cubicBezTo>
                <a:cubicBezTo>
                  <a:pt x="24" y="2"/>
                  <a:pt x="24" y="2"/>
                  <a:pt x="24" y="2"/>
                </a:cubicBezTo>
                <a:cubicBezTo>
                  <a:pt x="24" y="2"/>
                  <a:pt x="24" y="2"/>
                  <a:pt x="24" y="2"/>
                </a:cubicBezTo>
                <a:cubicBezTo>
                  <a:pt x="24" y="2"/>
                  <a:pt x="24" y="3"/>
                  <a:pt x="24" y="3"/>
                </a:cubicBezTo>
                <a:cubicBezTo>
                  <a:pt x="24" y="3"/>
                  <a:pt x="24" y="3"/>
                  <a:pt x="24" y="3"/>
                </a:cubicBezTo>
                <a:cubicBezTo>
                  <a:pt x="24" y="3"/>
                  <a:pt x="24" y="3"/>
                  <a:pt x="24" y="3"/>
                </a:cubicBezTo>
                <a:cubicBezTo>
                  <a:pt x="24" y="3"/>
                  <a:pt x="24" y="3"/>
                  <a:pt x="24" y="3"/>
                </a:cubicBezTo>
                <a:cubicBezTo>
                  <a:pt x="24" y="3"/>
                  <a:pt x="24" y="3"/>
                  <a:pt x="24" y="3"/>
                </a:cubicBezTo>
                <a:cubicBezTo>
                  <a:pt x="24" y="3"/>
                  <a:pt x="24" y="4"/>
                  <a:pt x="24" y="4"/>
                </a:cubicBezTo>
                <a:cubicBezTo>
                  <a:pt x="24" y="4"/>
                  <a:pt x="24" y="4"/>
                  <a:pt x="24" y="4"/>
                </a:cubicBezTo>
                <a:cubicBezTo>
                  <a:pt x="25" y="4"/>
                  <a:pt x="25" y="4"/>
                  <a:pt x="25" y="4"/>
                </a:cubicBezTo>
                <a:cubicBezTo>
                  <a:pt x="25" y="4"/>
                  <a:pt x="25" y="4"/>
                  <a:pt x="25" y="4"/>
                </a:cubicBezTo>
                <a:cubicBezTo>
                  <a:pt x="25" y="4"/>
                  <a:pt x="25" y="4"/>
                  <a:pt x="26" y="4"/>
                </a:cubicBezTo>
                <a:cubicBezTo>
                  <a:pt x="26" y="4"/>
                  <a:pt x="26" y="4"/>
                  <a:pt x="26" y="4"/>
                </a:cubicBezTo>
                <a:cubicBezTo>
                  <a:pt x="26" y="4"/>
                  <a:pt x="26" y="4"/>
                  <a:pt x="26" y="4"/>
                </a:cubicBezTo>
                <a:cubicBezTo>
                  <a:pt x="26" y="4"/>
                  <a:pt x="26" y="4"/>
                  <a:pt x="26" y="4"/>
                </a:cubicBezTo>
                <a:cubicBezTo>
                  <a:pt x="26" y="4"/>
                  <a:pt x="26" y="4"/>
                  <a:pt x="26" y="3"/>
                </a:cubicBezTo>
                <a:cubicBezTo>
                  <a:pt x="26" y="3"/>
                  <a:pt x="26" y="3"/>
                  <a:pt x="26" y="3"/>
                </a:cubicBezTo>
                <a:cubicBezTo>
                  <a:pt x="26" y="3"/>
                  <a:pt x="26" y="3"/>
                  <a:pt x="26" y="3"/>
                </a:cubicBezTo>
                <a:cubicBezTo>
                  <a:pt x="26" y="3"/>
                  <a:pt x="26" y="3"/>
                  <a:pt x="26" y="3"/>
                </a:cubicBezTo>
                <a:cubicBezTo>
                  <a:pt x="26" y="3"/>
                  <a:pt x="26" y="3"/>
                  <a:pt x="26" y="3"/>
                </a:cubicBezTo>
                <a:cubicBezTo>
                  <a:pt x="26" y="3"/>
                  <a:pt x="27" y="3"/>
                  <a:pt x="27" y="3"/>
                </a:cubicBezTo>
                <a:cubicBezTo>
                  <a:pt x="27" y="3"/>
                  <a:pt x="27" y="3"/>
                  <a:pt x="27" y="3"/>
                </a:cubicBezTo>
                <a:cubicBezTo>
                  <a:pt x="27" y="3"/>
                  <a:pt x="27" y="3"/>
                  <a:pt x="27" y="3"/>
                </a:cubicBezTo>
                <a:cubicBezTo>
                  <a:pt x="27" y="3"/>
                  <a:pt x="27" y="3"/>
                  <a:pt x="27" y="3"/>
                </a:cubicBezTo>
                <a:cubicBezTo>
                  <a:pt x="27" y="3"/>
                  <a:pt x="27" y="3"/>
                  <a:pt x="27" y="3"/>
                </a:cubicBezTo>
                <a:cubicBezTo>
                  <a:pt x="27" y="3"/>
                  <a:pt x="27" y="3"/>
                  <a:pt x="28" y="3"/>
                </a:cubicBezTo>
                <a:cubicBezTo>
                  <a:pt x="28" y="3"/>
                  <a:pt x="28" y="3"/>
                  <a:pt x="28" y="3"/>
                </a:cubicBezTo>
                <a:cubicBezTo>
                  <a:pt x="28" y="3"/>
                  <a:pt x="28" y="3"/>
                  <a:pt x="28" y="3"/>
                </a:cubicBezTo>
                <a:cubicBezTo>
                  <a:pt x="28" y="3"/>
                  <a:pt x="28" y="2"/>
                  <a:pt x="28" y="2"/>
                </a:cubicBezTo>
                <a:cubicBezTo>
                  <a:pt x="28" y="2"/>
                  <a:pt x="28" y="2"/>
                  <a:pt x="28" y="2"/>
                </a:cubicBezTo>
                <a:cubicBezTo>
                  <a:pt x="29" y="2"/>
                  <a:pt x="29" y="2"/>
                  <a:pt x="29" y="2"/>
                </a:cubicBezTo>
                <a:cubicBezTo>
                  <a:pt x="29" y="2"/>
                  <a:pt x="29" y="2"/>
                  <a:pt x="29" y="2"/>
                </a:cubicBezTo>
                <a:cubicBezTo>
                  <a:pt x="29" y="2"/>
                  <a:pt x="29" y="2"/>
                  <a:pt x="29" y="2"/>
                </a:cubicBezTo>
                <a:cubicBezTo>
                  <a:pt x="29" y="2"/>
                  <a:pt x="29" y="2"/>
                  <a:pt x="29" y="2"/>
                </a:cubicBezTo>
                <a:cubicBezTo>
                  <a:pt x="29" y="2"/>
                  <a:pt x="29" y="2"/>
                  <a:pt x="29" y="2"/>
                </a:cubicBezTo>
                <a:cubicBezTo>
                  <a:pt x="29" y="2"/>
                  <a:pt x="29" y="2"/>
                  <a:pt x="29" y="2"/>
                </a:cubicBezTo>
                <a:cubicBezTo>
                  <a:pt x="29" y="2"/>
                  <a:pt x="29" y="2"/>
                  <a:pt x="29" y="2"/>
                </a:cubicBezTo>
                <a:cubicBezTo>
                  <a:pt x="29" y="2"/>
                  <a:pt x="29" y="2"/>
                  <a:pt x="29" y="2"/>
                </a:cubicBezTo>
                <a:cubicBezTo>
                  <a:pt x="29" y="2"/>
                  <a:pt x="29" y="2"/>
                  <a:pt x="29" y="2"/>
                </a:cubicBezTo>
                <a:cubicBezTo>
                  <a:pt x="29" y="2"/>
                  <a:pt x="29" y="2"/>
                  <a:pt x="29" y="2"/>
                </a:cubicBezTo>
                <a:cubicBezTo>
                  <a:pt x="29" y="1"/>
                  <a:pt x="29" y="1"/>
                  <a:pt x="29" y="1"/>
                </a:cubicBezTo>
                <a:cubicBezTo>
                  <a:pt x="29" y="1"/>
                  <a:pt x="29" y="1"/>
                  <a:pt x="29" y="1"/>
                </a:cubicBezTo>
                <a:cubicBezTo>
                  <a:pt x="29" y="1"/>
                  <a:pt x="29" y="1"/>
                  <a:pt x="29" y="1"/>
                </a:cubicBezTo>
                <a:cubicBezTo>
                  <a:pt x="30" y="1"/>
                  <a:pt x="30" y="1"/>
                  <a:pt x="30" y="0"/>
                </a:cubicBezTo>
                <a:cubicBezTo>
                  <a:pt x="30" y="0"/>
                  <a:pt x="30" y="0"/>
                  <a:pt x="30" y="0"/>
                </a:cubicBezTo>
                <a:cubicBezTo>
                  <a:pt x="33" y="1"/>
                  <a:pt x="37" y="1"/>
                  <a:pt x="40" y="3"/>
                </a:cubicBezTo>
                <a:cubicBezTo>
                  <a:pt x="40" y="3"/>
                  <a:pt x="40" y="3"/>
                  <a:pt x="40" y="3"/>
                </a:cubicBezTo>
                <a:cubicBezTo>
                  <a:pt x="40" y="3"/>
                  <a:pt x="40" y="3"/>
                  <a:pt x="40" y="3"/>
                </a:cubicBezTo>
                <a:cubicBezTo>
                  <a:pt x="40" y="3"/>
                  <a:pt x="40" y="3"/>
                  <a:pt x="40" y="3"/>
                </a:cubicBezTo>
                <a:cubicBezTo>
                  <a:pt x="40" y="3"/>
                  <a:pt x="40" y="3"/>
                  <a:pt x="40" y="3"/>
                </a:cubicBezTo>
                <a:cubicBezTo>
                  <a:pt x="40" y="3"/>
                  <a:pt x="40" y="3"/>
                  <a:pt x="41" y="3"/>
                </a:cubicBezTo>
                <a:cubicBezTo>
                  <a:pt x="41" y="3"/>
                  <a:pt x="41" y="3"/>
                  <a:pt x="41" y="3"/>
                </a:cubicBezTo>
                <a:cubicBezTo>
                  <a:pt x="41" y="3"/>
                  <a:pt x="41" y="4"/>
                  <a:pt x="41" y="4"/>
                </a:cubicBezTo>
                <a:cubicBezTo>
                  <a:pt x="41" y="4"/>
                  <a:pt x="41" y="4"/>
                  <a:pt x="41" y="4"/>
                </a:cubicBezTo>
                <a:cubicBezTo>
                  <a:pt x="41" y="4"/>
                  <a:pt x="41" y="4"/>
                  <a:pt x="41" y="4"/>
                </a:cubicBezTo>
                <a:cubicBezTo>
                  <a:pt x="41" y="4"/>
                  <a:pt x="41" y="4"/>
                  <a:pt x="41" y="4"/>
                </a:cubicBezTo>
                <a:cubicBezTo>
                  <a:pt x="40" y="4"/>
                  <a:pt x="40" y="4"/>
                  <a:pt x="40" y="4"/>
                </a:cubicBezTo>
                <a:cubicBezTo>
                  <a:pt x="40" y="4"/>
                  <a:pt x="40" y="4"/>
                  <a:pt x="40" y="4"/>
                </a:cubicBezTo>
                <a:cubicBezTo>
                  <a:pt x="40" y="4"/>
                  <a:pt x="40" y="4"/>
                  <a:pt x="40" y="4"/>
                </a:cubicBezTo>
                <a:cubicBezTo>
                  <a:pt x="40" y="4"/>
                  <a:pt x="40" y="5"/>
                  <a:pt x="41" y="5"/>
                </a:cubicBezTo>
                <a:cubicBezTo>
                  <a:pt x="41" y="5"/>
                  <a:pt x="41" y="5"/>
                  <a:pt x="41" y="5"/>
                </a:cubicBezTo>
                <a:cubicBezTo>
                  <a:pt x="41" y="5"/>
                  <a:pt x="41" y="5"/>
                  <a:pt x="41" y="5"/>
                </a:cubicBezTo>
                <a:cubicBezTo>
                  <a:pt x="41" y="5"/>
                  <a:pt x="41" y="5"/>
                  <a:pt x="41" y="5"/>
                </a:cubicBezTo>
                <a:cubicBezTo>
                  <a:pt x="41" y="5"/>
                  <a:pt x="41" y="5"/>
                  <a:pt x="41" y="5"/>
                </a:cubicBezTo>
                <a:cubicBezTo>
                  <a:pt x="41" y="5"/>
                  <a:pt x="41" y="5"/>
                  <a:pt x="41" y="5"/>
                </a:cubicBezTo>
                <a:cubicBezTo>
                  <a:pt x="41" y="5"/>
                  <a:pt x="41" y="5"/>
                  <a:pt x="41" y="5"/>
                </a:cubicBezTo>
                <a:cubicBezTo>
                  <a:pt x="41" y="5"/>
                  <a:pt x="41" y="5"/>
                  <a:pt x="41" y="5"/>
                </a:cubicBezTo>
                <a:cubicBezTo>
                  <a:pt x="41" y="5"/>
                  <a:pt x="41" y="5"/>
                  <a:pt x="41" y="5"/>
                </a:cubicBezTo>
                <a:cubicBezTo>
                  <a:pt x="40" y="5"/>
                  <a:pt x="40" y="5"/>
                  <a:pt x="40" y="5"/>
                </a:cubicBezTo>
                <a:cubicBezTo>
                  <a:pt x="40" y="5"/>
                  <a:pt x="40" y="5"/>
                  <a:pt x="40" y="5"/>
                </a:cubicBezTo>
                <a:cubicBezTo>
                  <a:pt x="40" y="5"/>
                  <a:pt x="40" y="5"/>
                  <a:pt x="40" y="5"/>
                </a:cubicBezTo>
                <a:cubicBezTo>
                  <a:pt x="40" y="5"/>
                  <a:pt x="40" y="5"/>
                  <a:pt x="40" y="6"/>
                </a:cubicBezTo>
                <a:cubicBezTo>
                  <a:pt x="40" y="6"/>
                  <a:pt x="40" y="6"/>
                  <a:pt x="40" y="6"/>
                </a:cubicBezTo>
                <a:cubicBezTo>
                  <a:pt x="40" y="6"/>
                  <a:pt x="40" y="6"/>
                  <a:pt x="40" y="6"/>
                </a:cubicBezTo>
                <a:cubicBezTo>
                  <a:pt x="40" y="6"/>
                  <a:pt x="40" y="6"/>
                  <a:pt x="40" y="6"/>
                </a:cubicBezTo>
                <a:cubicBezTo>
                  <a:pt x="40" y="6"/>
                  <a:pt x="40" y="6"/>
                  <a:pt x="40" y="6"/>
                </a:cubicBezTo>
                <a:cubicBezTo>
                  <a:pt x="39" y="6"/>
                  <a:pt x="39" y="6"/>
                  <a:pt x="39" y="6"/>
                </a:cubicBezTo>
                <a:cubicBezTo>
                  <a:pt x="39" y="6"/>
                  <a:pt x="39" y="6"/>
                  <a:pt x="39" y="6"/>
                </a:cubicBezTo>
                <a:cubicBezTo>
                  <a:pt x="39" y="6"/>
                  <a:pt x="39" y="6"/>
                  <a:pt x="39" y="6"/>
                </a:cubicBezTo>
                <a:cubicBezTo>
                  <a:pt x="39" y="6"/>
                  <a:pt x="39" y="6"/>
                  <a:pt x="39" y="6"/>
                </a:cubicBezTo>
                <a:cubicBezTo>
                  <a:pt x="39" y="6"/>
                  <a:pt x="39" y="6"/>
                  <a:pt x="39" y="6"/>
                </a:cubicBezTo>
                <a:cubicBezTo>
                  <a:pt x="39" y="6"/>
                  <a:pt x="39" y="6"/>
                  <a:pt x="38" y="6"/>
                </a:cubicBezTo>
                <a:cubicBezTo>
                  <a:pt x="38" y="6"/>
                  <a:pt x="38" y="6"/>
                  <a:pt x="38" y="6"/>
                </a:cubicBezTo>
                <a:cubicBezTo>
                  <a:pt x="38" y="6"/>
                  <a:pt x="38" y="7"/>
                  <a:pt x="38" y="7"/>
                </a:cubicBezTo>
                <a:cubicBezTo>
                  <a:pt x="38" y="7"/>
                  <a:pt x="38" y="7"/>
                  <a:pt x="38" y="7"/>
                </a:cubicBezTo>
                <a:cubicBezTo>
                  <a:pt x="38" y="7"/>
                  <a:pt x="38" y="7"/>
                  <a:pt x="38" y="7"/>
                </a:cubicBezTo>
                <a:cubicBezTo>
                  <a:pt x="37" y="7"/>
                  <a:pt x="37" y="7"/>
                  <a:pt x="37" y="7"/>
                </a:cubicBezTo>
                <a:cubicBezTo>
                  <a:pt x="38" y="7"/>
                  <a:pt x="38" y="7"/>
                  <a:pt x="38" y="7"/>
                </a:cubicBezTo>
                <a:cubicBezTo>
                  <a:pt x="38" y="8"/>
                  <a:pt x="38" y="8"/>
                  <a:pt x="38" y="8"/>
                </a:cubicBezTo>
                <a:cubicBezTo>
                  <a:pt x="39" y="8"/>
                  <a:pt x="39" y="8"/>
                  <a:pt x="39" y="9"/>
                </a:cubicBezTo>
                <a:cubicBezTo>
                  <a:pt x="39" y="9"/>
                  <a:pt x="39" y="10"/>
                  <a:pt x="40" y="10"/>
                </a:cubicBezTo>
                <a:cubicBezTo>
                  <a:pt x="40" y="10"/>
                  <a:pt x="40" y="10"/>
                  <a:pt x="40" y="10"/>
                </a:cubicBezTo>
                <a:cubicBezTo>
                  <a:pt x="40" y="10"/>
                  <a:pt x="40" y="10"/>
                  <a:pt x="40" y="10"/>
                </a:cubicBezTo>
                <a:cubicBezTo>
                  <a:pt x="40" y="10"/>
                  <a:pt x="40" y="10"/>
                  <a:pt x="40" y="10"/>
                </a:cubicBezTo>
                <a:cubicBezTo>
                  <a:pt x="40" y="10"/>
                  <a:pt x="40" y="10"/>
                  <a:pt x="40" y="10"/>
                </a:cubicBezTo>
                <a:cubicBezTo>
                  <a:pt x="40" y="10"/>
                  <a:pt x="40" y="10"/>
                  <a:pt x="40" y="10"/>
                </a:cubicBezTo>
                <a:cubicBezTo>
                  <a:pt x="40" y="10"/>
                  <a:pt x="40" y="10"/>
                  <a:pt x="40" y="10"/>
                </a:cubicBezTo>
                <a:cubicBezTo>
                  <a:pt x="41" y="10"/>
                  <a:pt x="41" y="10"/>
                  <a:pt x="41" y="10"/>
                </a:cubicBezTo>
                <a:cubicBezTo>
                  <a:pt x="41" y="10"/>
                  <a:pt x="41" y="10"/>
                  <a:pt x="41" y="10"/>
                </a:cubicBezTo>
                <a:cubicBezTo>
                  <a:pt x="41" y="10"/>
                  <a:pt x="41" y="10"/>
                  <a:pt x="41" y="10"/>
                </a:cubicBezTo>
                <a:cubicBezTo>
                  <a:pt x="41" y="10"/>
                  <a:pt x="41" y="10"/>
                  <a:pt x="41" y="9"/>
                </a:cubicBezTo>
                <a:cubicBezTo>
                  <a:pt x="41" y="9"/>
                  <a:pt x="41" y="9"/>
                  <a:pt x="41" y="9"/>
                </a:cubicBezTo>
                <a:cubicBezTo>
                  <a:pt x="41" y="9"/>
                  <a:pt x="41" y="9"/>
                  <a:pt x="41" y="9"/>
                </a:cubicBezTo>
                <a:cubicBezTo>
                  <a:pt x="41" y="9"/>
                  <a:pt x="42" y="9"/>
                  <a:pt x="42" y="9"/>
                </a:cubicBezTo>
                <a:cubicBezTo>
                  <a:pt x="42" y="9"/>
                  <a:pt x="42" y="9"/>
                  <a:pt x="42" y="9"/>
                </a:cubicBezTo>
                <a:cubicBezTo>
                  <a:pt x="42" y="10"/>
                  <a:pt x="42" y="10"/>
                  <a:pt x="42" y="10"/>
                </a:cubicBezTo>
                <a:cubicBezTo>
                  <a:pt x="42" y="10"/>
                  <a:pt x="42" y="10"/>
                  <a:pt x="42" y="10"/>
                </a:cubicBezTo>
                <a:cubicBezTo>
                  <a:pt x="42" y="10"/>
                  <a:pt x="42" y="10"/>
                  <a:pt x="42" y="10"/>
                </a:cubicBezTo>
                <a:cubicBezTo>
                  <a:pt x="42" y="10"/>
                  <a:pt x="42" y="10"/>
                  <a:pt x="42" y="10"/>
                </a:cubicBezTo>
                <a:cubicBezTo>
                  <a:pt x="42" y="10"/>
                  <a:pt x="42" y="10"/>
                  <a:pt x="42" y="10"/>
                </a:cubicBezTo>
                <a:cubicBezTo>
                  <a:pt x="42" y="10"/>
                  <a:pt x="42" y="10"/>
                  <a:pt x="42" y="10"/>
                </a:cubicBezTo>
                <a:cubicBezTo>
                  <a:pt x="42" y="10"/>
                  <a:pt x="42" y="10"/>
                  <a:pt x="43" y="10"/>
                </a:cubicBezTo>
                <a:cubicBezTo>
                  <a:pt x="43" y="10"/>
                  <a:pt x="43" y="10"/>
                  <a:pt x="43" y="10"/>
                </a:cubicBezTo>
                <a:cubicBezTo>
                  <a:pt x="43" y="10"/>
                  <a:pt x="43" y="10"/>
                  <a:pt x="43" y="10"/>
                </a:cubicBezTo>
                <a:cubicBezTo>
                  <a:pt x="43" y="10"/>
                  <a:pt x="43" y="10"/>
                  <a:pt x="43" y="10"/>
                </a:cubicBezTo>
                <a:cubicBezTo>
                  <a:pt x="43" y="10"/>
                  <a:pt x="43" y="10"/>
                  <a:pt x="43" y="10"/>
                </a:cubicBezTo>
                <a:cubicBezTo>
                  <a:pt x="43" y="10"/>
                  <a:pt x="43" y="10"/>
                  <a:pt x="43" y="10"/>
                </a:cubicBezTo>
                <a:cubicBezTo>
                  <a:pt x="43" y="10"/>
                  <a:pt x="43" y="10"/>
                  <a:pt x="43" y="10"/>
                </a:cubicBezTo>
                <a:cubicBezTo>
                  <a:pt x="44" y="11"/>
                  <a:pt x="44" y="11"/>
                  <a:pt x="44" y="11"/>
                </a:cubicBezTo>
                <a:cubicBezTo>
                  <a:pt x="44" y="12"/>
                  <a:pt x="44" y="12"/>
                  <a:pt x="44" y="12"/>
                </a:cubicBezTo>
                <a:cubicBezTo>
                  <a:pt x="44" y="12"/>
                  <a:pt x="44" y="12"/>
                  <a:pt x="44" y="12"/>
                </a:cubicBezTo>
                <a:cubicBezTo>
                  <a:pt x="44" y="12"/>
                  <a:pt x="44" y="12"/>
                  <a:pt x="44" y="12"/>
                </a:cubicBezTo>
                <a:cubicBezTo>
                  <a:pt x="44" y="12"/>
                  <a:pt x="44" y="12"/>
                  <a:pt x="44" y="12"/>
                </a:cubicBezTo>
                <a:cubicBezTo>
                  <a:pt x="44" y="12"/>
                  <a:pt x="44" y="12"/>
                  <a:pt x="44" y="12"/>
                </a:cubicBezTo>
                <a:cubicBezTo>
                  <a:pt x="44" y="12"/>
                  <a:pt x="44" y="12"/>
                  <a:pt x="44" y="12"/>
                </a:cubicBezTo>
                <a:cubicBezTo>
                  <a:pt x="45" y="12"/>
                  <a:pt x="45" y="12"/>
                  <a:pt x="45" y="12"/>
                </a:cubicBezTo>
                <a:cubicBezTo>
                  <a:pt x="45" y="12"/>
                  <a:pt x="45" y="12"/>
                  <a:pt x="45" y="12"/>
                </a:cubicBezTo>
                <a:cubicBezTo>
                  <a:pt x="45" y="12"/>
                  <a:pt x="45" y="12"/>
                  <a:pt x="45" y="12"/>
                </a:cubicBezTo>
                <a:cubicBezTo>
                  <a:pt x="45" y="12"/>
                  <a:pt x="45" y="12"/>
                  <a:pt x="45" y="11"/>
                </a:cubicBezTo>
                <a:cubicBezTo>
                  <a:pt x="45" y="11"/>
                  <a:pt x="45" y="11"/>
                  <a:pt x="45" y="11"/>
                </a:cubicBezTo>
                <a:cubicBezTo>
                  <a:pt x="45" y="11"/>
                  <a:pt x="45" y="11"/>
                  <a:pt x="45" y="11"/>
                </a:cubicBezTo>
                <a:cubicBezTo>
                  <a:pt x="45" y="10"/>
                  <a:pt x="45" y="10"/>
                  <a:pt x="45" y="10"/>
                </a:cubicBezTo>
                <a:cubicBezTo>
                  <a:pt x="45" y="10"/>
                  <a:pt x="45" y="10"/>
                  <a:pt x="45" y="10"/>
                </a:cubicBezTo>
                <a:cubicBezTo>
                  <a:pt x="45" y="10"/>
                  <a:pt x="45" y="10"/>
                  <a:pt x="45" y="10"/>
                </a:cubicBezTo>
                <a:cubicBezTo>
                  <a:pt x="44" y="10"/>
                  <a:pt x="44" y="10"/>
                  <a:pt x="44" y="10"/>
                </a:cubicBezTo>
                <a:cubicBezTo>
                  <a:pt x="44" y="10"/>
                  <a:pt x="44" y="10"/>
                  <a:pt x="44" y="10"/>
                </a:cubicBezTo>
                <a:cubicBezTo>
                  <a:pt x="44" y="10"/>
                  <a:pt x="44" y="10"/>
                  <a:pt x="44" y="10"/>
                </a:cubicBezTo>
                <a:cubicBezTo>
                  <a:pt x="44" y="10"/>
                  <a:pt x="44" y="10"/>
                  <a:pt x="44" y="10"/>
                </a:cubicBezTo>
                <a:cubicBezTo>
                  <a:pt x="44" y="10"/>
                  <a:pt x="44" y="10"/>
                  <a:pt x="44" y="10"/>
                </a:cubicBezTo>
                <a:cubicBezTo>
                  <a:pt x="44" y="10"/>
                  <a:pt x="44" y="10"/>
                  <a:pt x="44" y="10"/>
                </a:cubicBezTo>
                <a:cubicBezTo>
                  <a:pt x="44" y="10"/>
                  <a:pt x="44" y="10"/>
                  <a:pt x="44" y="10"/>
                </a:cubicBezTo>
                <a:cubicBezTo>
                  <a:pt x="45" y="10"/>
                  <a:pt x="45" y="10"/>
                  <a:pt x="45" y="10"/>
                </a:cubicBezTo>
                <a:cubicBezTo>
                  <a:pt x="45" y="10"/>
                  <a:pt x="45" y="10"/>
                  <a:pt x="45" y="10"/>
                </a:cubicBezTo>
                <a:cubicBezTo>
                  <a:pt x="45" y="10"/>
                  <a:pt x="45" y="10"/>
                  <a:pt x="45" y="10"/>
                </a:cubicBezTo>
                <a:cubicBezTo>
                  <a:pt x="45" y="10"/>
                  <a:pt x="45" y="10"/>
                  <a:pt x="45" y="10"/>
                </a:cubicBezTo>
                <a:cubicBezTo>
                  <a:pt x="45" y="10"/>
                  <a:pt x="45" y="10"/>
                  <a:pt x="45" y="10"/>
                </a:cubicBezTo>
                <a:cubicBezTo>
                  <a:pt x="45" y="10"/>
                  <a:pt x="45" y="10"/>
                  <a:pt x="45" y="10"/>
                </a:cubicBezTo>
                <a:cubicBezTo>
                  <a:pt x="45" y="10"/>
                  <a:pt x="45" y="10"/>
                  <a:pt x="45" y="10"/>
                </a:cubicBezTo>
                <a:cubicBezTo>
                  <a:pt x="45" y="10"/>
                  <a:pt x="45" y="10"/>
                  <a:pt x="45" y="10"/>
                </a:cubicBezTo>
                <a:cubicBezTo>
                  <a:pt x="45" y="11"/>
                  <a:pt x="45" y="11"/>
                  <a:pt x="45" y="11"/>
                </a:cubicBezTo>
                <a:cubicBezTo>
                  <a:pt x="45" y="11"/>
                  <a:pt x="45" y="11"/>
                  <a:pt x="45" y="11"/>
                </a:cubicBezTo>
                <a:cubicBezTo>
                  <a:pt x="45" y="11"/>
                  <a:pt x="45" y="11"/>
                  <a:pt x="46" y="11"/>
                </a:cubicBezTo>
                <a:cubicBezTo>
                  <a:pt x="46" y="11"/>
                  <a:pt x="46" y="11"/>
                  <a:pt x="46" y="11"/>
                </a:cubicBezTo>
                <a:cubicBezTo>
                  <a:pt x="46" y="11"/>
                  <a:pt x="46" y="11"/>
                  <a:pt x="46" y="11"/>
                </a:cubicBezTo>
                <a:cubicBezTo>
                  <a:pt x="46" y="11"/>
                  <a:pt x="46" y="11"/>
                  <a:pt x="46" y="11"/>
                </a:cubicBezTo>
                <a:cubicBezTo>
                  <a:pt x="46" y="11"/>
                  <a:pt x="46" y="11"/>
                  <a:pt x="46" y="11"/>
                </a:cubicBezTo>
                <a:cubicBezTo>
                  <a:pt x="46" y="11"/>
                  <a:pt x="46" y="11"/>
                  <a:pt x="46" y="11"/>
                </a:cubicBezTo>
                <a:cubicBezTo>
                  <a:pt x="46" y="11"/>
                  <a:pt x="46" y="11"/>
                  <a:pt x="46" y="11"/>
                </a:cubicBezTo>
                <a:cubicBezTo>
                  <a:pt x="46" y="11"/>
                  <a:pt x="46" y="11"/>
                  <a:pt x="46" y="11"/>
                </a:cubicBezTo>
                <a:cubicBezTo>
                  <a:pt x="46" y="11"/>
                  <a:pt x="46" y="11"/>
                  <a:pt x="46" y="11"/>
                </a:cubicBezTo>
                <a:cubicBezTo>
                  <a:pt x="46" y="10"/>
                  <a:pt x="47" y="10"/>
                  <a:pt x="47" y="10"/>
                </a:cubicBezTo>
                <a:cubicBezTo>
                  <a:pt x="47" y="10"/>
                  <a:pt x="46" y="9"/>
                  <a:pt x="46" y="9"/>
                </a:cubicBezTo>
                <a:cubicBezTo>
                  <a:pt x="46" y="9"/>
                  <a:pt x="46" y="9"/>
                  <a:pt x="46" y="9"/>
                </a:cubicBezTo>
                <a:cubicBezTo>
                  <a:pt x="46" y="9"/>
                  <a:pt x="46" y="9"/>
                  <a:pt x="46" y="9"/>
                </a:cubicBezTo>
                <a:cubicBezTo>
                  <a:pt x="46" y="9"/>
                  <a:pt x="46" y="9"/>
                  <a:pt x="46" y="9"/>
                </a:cubicBezTo>
                <a:cubicBezTo>
                  <a:pt x="46" y="8"/>
                  <a:pt x="46" y="8"/>
                  <a:pt x="46" y="8"/>
                </a:cubicBezTo>
                <a:cubicBezTo>
                  <a:pt x="46" y="8"/>
                  <a:pt x="46" y="8"/>
                  <a:pt x="46" y="8"/>
                </a:cubicBezTo>
                <a:cubicBezTo>
                  <a:pt x="46" y="8"/>
                  <a:pt x="46" y="8"/>
                  <a:pt x="46" y="8"/>
                </a:cubicBezTo>
                <a:cubicBezTo>
                  <a:pt x="46" y="8"/>
                  <a:pt x="46" y="8"/>
                  <a:pt x="47" y="8"/>
                </a:cubicBezTo>
                <a:cubicBezTo>
                  <a:pt x="47" y="8"/>
                  <a:pt x="47" y="9"/>
                  <a:pt x="47" y="9"/>
                </a:cubicBezTo>
                <a:cubicBezTo>
                  <a:pt x="47" y="9"/>
                  <a:pt x="47" y="9"/>
                  <a:pt x="47" y="9"/>
                </a:cubicBezTo>
                <a:cubicBezTo>
                  <a:pt x="47" y="9"/>
                  <a:pt x="47" y="9"/>
                  <a:pt x="47" y="9"/>
                </a:cubicBezTo>
                <a:cubicBezTo>
                  <a:pt x="47" y="9"/>
                  <a:pt x="47" y="9"/>
                  <a:pt x="47" y="9"/>
                </a:cubicBezTo>
                <a:cubicBezTo>
                  <a:pt x="47" y="9"/>
                  <a:pt x="47" y="9"/>
                  <a:pt x="47" y="9"/>
                </a:cubicBezTo>
                <a:cubicBezTo>
                  <a:pt x="47" y="9"/>
                  <a:pt x="47" y="9"/>
                  <a:pt x="48" y="9"/>
                </a:cubicBezTo>
                <a:cubicBezTo>
                  <a:pt x="48" y="9"/>
                  <a:pt x="48" y="9"/>
                  <a:pt x="48" y="9"/>
                </a:cubicBezTo>
                <a:cubicBezTo>
                  <a:pt x="48" y="9"/>
                  <a:pt x="48" y="9"/>
                  <a:pt x="48" y="10"/>
                </a:cubicBezTo>
                <a:cubicBezTo>
                  <a:pt x="48" y="10"/>
                  <a:pt x="48" y="10"/>
                  <a:pt x="48" y="10"/>
                </a:cubicBezTo>
                <a:cubicBezTo>
                  <a:pt x="48" y="10"/>
                  <a:pt x="48" y="10"/>
                  <a:pt x="48" y="10"/>
                </a:cubicBezTo>
                <a:cubicBezTo>
                  <a:pt x="47" y="10"/>
                  <a:pt x="47" y="10"/>
                  <a:pt x="47" y="10"/>
                </a:cubicBezTo>
                <a:cubicBezTo>
                  <a:pt x="47" y="10"/>
                  <a:pt x="47" y="10"/>
                  <a:pt x="47" y="10"/>
                </a:cubicBezTo>
                <a:cubicBezTo>
                  <a:pt x="47" y="10"/>
                  <a:pt x="47" y="10"/>
                  <a:pt x="47" y="10"/>
                </a:cubicBezTo>
                <a:cubicBezTo>
                  <a:pt x="47" y="10"/>
                  <a:pt x="47" y="10"/>
                  <a:pt x="47" y="10"/>
                </a:cubicBezTo>
                <a:cubicBezTo>
                  <a:pt x="47" y="10"/>
                  <a:pt x="47" y="10"/>
                  <a:pt x="47" y="10"/>
                </a:cubicBezTo>
                <a:cubicBezTo>
                  <a:pt x="47" y="10"/>
                  <a:pt x="47" y="10"/>
                  <a:pt x="47" y="10"/>
                </a:cubicBezTo>
                <a:cubicBezTo>
                  <a:pt x="47" y="10"/>
                  <a:pt x="47" y="11"/>
                  <a:pt x="47" y="11"/>
                </a:cubicBezTo>
                <a:cubicBezTo>
                  <a:pt x="47" y="11"/>
                  <a:pt x="47" y="11"/>
                  <a:pt x="47" y="11"/>
                </a:cubicBezTo>
                <a:cubicBezTo>
                  <a:pt x="47" y="11"/>
                  <a:pt x="47" y="11"/>
                  <a:pt x="47" y="11"/>
                </a:cubicBezTo>
                <a:cubicBezTo>
                  <a:pt x="48" y="11"/>
                  <a:pt x="48" y="11"/>
                  <a:pt x="48" y="11"/>
                </a:cubicBezTo>
                <a:cubicBezTo>
                  <a:pt x="48" y="11"/>
                  <a:pt x="48" y="11"/>
                  <a:pt x="48" y="11"/>
                </a:cubicBezTo>
                <a:cubicBezTo>
                  <a:pt x="48" y="11"/>
                  <a:pt x="48" y="12"/>
                  <a:pt x="48" y="12"/>
                </a:cubicBezTo>
                <a:cubicBezTo>
                  <a:pt x="48" y="12"/>
                  <a:pt x="48" y="12"/>
                  <a:pt x="48" y="12"/>
                </a:cubicBezTo>
                <a:cubicBezTo>
                  <a:pt x="48" y="12"/>
                  <a:pt x="48" y="12"/>
                  <a:pt x="48" y="12"/>
                </a:cubicBezTo>
                <a:cubicBezTo>
                  <a:pt x="48" y="12"/>
                  <a:pt x="48" y="12"/>
                  <a:pt x="48" y="12"/>
                </a:cubicBezTo>
                <a:cubicBezTo>
                  <a:pt x="48" y="12"/>
                  <a:pt x="48" y="12"/>
                  <a:pt x="48" y="12"/>
                </a:cubicBezTo>
                <a:cubicBezTo>
                  <a:pt x="48" y="12"/>
                  <a:pt x="48" y="12"/>
                  <a:pt x="48" y="12"/>
                </a:cubicBezTo>
                <a:cubicBezTo>
                  <a:pt x="48" y="12"/>
                  <a:pt x="48" y="12"/>
                  <a:pt x="48" y="12"/>
                </a:cubicBezTo>
                <a:cubicBezTo>
                  <a:pt x="49" y="12"/>
                  <a:pt x="49" y="12"/>
                  <a:pt x="49" y="12"/>
                </a:cubicBezTo>
                <a:cubicBezTo>
                  <a:pt x="49" y="12"/>
                  <a:pt x="49" y="12"/>
                  <a:pt x="49" y="12"/>
                </a:cubicBezTo>
                <a:cubicBezTo>
                  <a:pt x="49" y="12"/>
                  <a:pt x="49" y="12"/>
                  <a:pt x="49" y="12"/>
                </a:cubicBezTo>
                <a:cubicBezTo>
                  <a:pt x="49" y="12"/>
                  <a:pt x="49" y="12"/>
                  <a:pt x="49" y="12"/>
                </a:cubicBezTo>
                <a:cubicBezTo>
                  <a:pt x="49" y="12"/>
                  <a:pt x="49" y="12"/>
                  <a:pt x="49" y="12"/>
                </a:cubicBezTo>
                <a:cubicBezTo>
                  <a:pt x="49" y="12"/>
                  <a:pt x="49" y="12"/>
                  <a:pt x="49" y="12"/>
                </a:cubicBezTo>
                <a:cubicBezTo>
                  <a:pt x="49" y="12"/>
                  <a:pt x="49" y="12"/>
                  <a:pt x="49" y="12"/>
                </a:cubicBezTo>
                <a:cubicBezTo>
                  <a:pt x="49" y="12"/>
                  <a:pt x="49" y="12"/>
                  <a:pt x="49" y="12"/>
                </a:cubicBezTo>
                <a:cubicBezTo>
                  <a:pt x="49" y="12"/>
                  <a:pt x="49" y="12"/>
                  <a:pt x="49" y="12"/>
                </a:cubicBezTo>
                <a:cubicBezTo>
                  <a:pt x="49" y="12"/>
                  <a:pt x="49" y="12"/>
                  <a:pt x="49" y="12"/>
                </a:cubicBezTo>
                <a:cubicBezTo>
                  <a:pt x="49" y="12"/>
                  <a:pt x="49" y="12"/>
                  <a:pt x="49" y="12"/>
                </a:cubicBezTo>
                <a:cubicBezTo>
                  <a:pt x="49" y="12"/>
                  <a:pt x="49" y="12"/>
                  <a:pt x="49" y="12"/>
                </a:cubicBezTo>
                <a:cubicBezTo>
                  <a:pt x="49" y="12"/>
                  <a:pt x="50" y="12"/>
                  <a:pt x="50" y="12"/>
                </a:cubicBezTo>
                <a:cubicBezTo>
                  <a:pt x="50" y="12"/>
                  <a:pt x="50" y="12"/>
                  <a:pt x="50" y="12"/>
                </a:cubicBezTo>
                <a:cubicBezTo>
                  <a:pt x="50" y="12"/>
                  <a:pt x="50" y="12"/>
                  <a:pt x="50" y="12"/>
                </a:cubicBezTo>
                <a:cubicBezTo>
                  <a:pt x="50" y="13"/>
                  <a:pt x="50" y="13"/>
                  <a:pt x="50" y="13"/>
                </a:cubicBezTo>
                <a:cubicBezTo>
                  <a:pt x="50" y="13"/>
                  <a:pt x="50" y="13"/>
                  <a:pt x="50" y="13"/>
                </a:cubicBezTo>
                <a:cubicBezTo>
                  <a:pt x="50" y="13"/>
                  <a:pt x="50" y="13"/>
                  <a:pt x="50" y="13"/>
                </a:cubicBezTo>
                <a:cubicBezTo>
                  <a:pt x="50" y="13"/>
                  <a:pt x="50" y="13"/>
                  <a:pt x="50" y="13"/>
                </a:cubicBezTo>
                <a:cubicBezTo>
                  <a:pt x="50" y="13"/>
                  <a:pt x="50" y="13"/>
                  <a:pt x="50" y="13"/>
                </a:cubicBezTo>
                <a:cubicBezTo>
                  <a:pt x="50" y="13"/>
                  <a:pt x="50" y="13"/>
                  <a:pt x="50" y="13"/>
                </a:cubicBezTo>
                <a:cubicBezTo>
                  <a:pt x="50" y="13"/>
                  <a:pt x="50" y="13"/>
                  <a:pt x="50" y="13"/>
                </a:cubicBezTo>
                <a:cubicBezTo>
                  <a:pt x="50" y="13"/>
                  <a:pt x="50" y="13"/>
                  <a:pt x="50" y="13"/>
                </a:cubicBezTo>
                <a:cubicBezTo>
                  <a:pt x="50" y="13"/>
                  <a:pt x="50" y="13"/>
                  <a:pt x="50" y="13"/>
                </a:cubicBezTo>
                <a:cubicBezTo>
                  <a:pt x="50" y="13"/>
                  <a:pt x="50" y="14"/>
                  <a:pt x="50" y="14"/>
                </a:cubicBezTo>
                <a:cubicBezTo>
                  <a:pt x="50" y="14"/>
                  <a:pt x="50" y="14"/>
                  <a:pt x="50" y="14"/>
                </a:cubicBezTo>
                <a:cubicBezTo>
                  <a:pt x="50" y="14"/>
                  <a:pt x="50" y="14"/>
                  <a:pt x="50" y="14"/>
                </a:cubicBezTo>
                <a:cubicBezTo>
                  <a:pt x="50" y="14"/>
                  <a:pt x="50" y="14"/>
                  <a:pt x="50" y="14"/>
                </a:cubicBezTo>
                <a:cubicBezTo>
                  <a:pt x="50" y="14"/>
                  <a:pt x="50" y="14"/>
                  <a:pt x="50" y="14"/>
                </a:cubicBezTo>
                <a:cubicBezTo>
                  <a:pt x="50" y="14"/>
                  <a:pt x="50" y="14"/>
                  <a:pt x="50" y="14"/>
                </a:cubicBezTo>
                <a:cubicBezTo>
                  <a:pt x="50" y="14"/>
                  <a:pt x="49" y="14"/>
                  <a:pt x="49" y="14"/>
                </a:cubicBezTo>
                <a:cubicBezTo>
                  <a:pt x="49" y="14"/>
                  <a:pt x="49" y="14"/>
                  <a:pt x="49" y="14"/>
                </a:cubicBezTo>
                <a:cubicBezTo>
                  <a:pt x="49" y="14"/>
                  <a:pt x="49" y="14"/>
                  <a:pt x="49" y="14"/>
                </a:cubicBezTo>
                <a:cubicBezTo>
                  <a:pt x="49" y="14"/>
                  <a:pt x="49" y="14"/>
                  <a:pt x="49" y="14"/>
                </a:cubicBezTo>
                <a:cubicBezTo>
                  <a:pt x="49" y="14"/>
                  <a:pt x="49" y="14"/>
                  <a:pt x="49" y="14"/>
                </a:cubicBezTo>
                <a:cubicBezTo>
                  <a:pt x="49" y="14"/>
                  <a:pt x="49" y="14"/>
                  <a:pt x="49" y="14"/>
                </a:cubicBezTo>
                <a:cubicBezTo>
                  <a:pt x="49" y="14"/>
                  <a:pt x="48" y="14"/>
                  <a:pt x="48" y="14"/>
                </a:cubicBezTo>
                <a:cubicBezTo>
                  <a:pt x="48" y="14"/>
                  <a:pt x="48" y="14"/>
                  <a:pt x="48" y="14"/>
                </a:cubicBezTo>
                <a:cubicBezTo>
                  <a:pt x="48" y="14"/>
                  <a:pt x="48" y="14"/>
                  <a:pt x="48" y="14"/>
                </a:cubicBezTo>
                <a:cubicBezTo>
                  <a:pt x="48" y="14"/>
                  <a:pt x="48" y="14"/>
                  <a:pt x="48" y="14"/>
                </a:cubicBezTo>
                <a:cubicBezTo>
                  <a:pt x="48" y="14"/>
                  <a:pt x="48" y="14"/>
                  <a:pt x="48" y="13"/>
                </a:cubicBezTo>
                <a:cubicBezTo>
                  <a:pt x="48" y="13"/>
                  <a:pt x="48" y="13"/>
                  <a:pt x="48" y="13"/>
                </a:cubicBezTo>
                <a:cubicBezTo>
                  <a:pt x="48" y="13"/>
                  <a:pt x="48" y="13"/>
                  <a:pt x="48" y="13"/>
                </a:cubicBezTo>
                <a:cubicBezTo>
                  <a:pt x="48" y="14"/>
                  <a:pt x="48" y="14"/>
                  <a:pt x="48" y="14"/>
                </a:cubicBezTo>
                <a:cubicBezTo>
                  <a:pt x="48" y="14"/>
                  <a:pt x="48" y="14"/>
                  <a:pt x="47" y="14"/>
                </a:cubicBezTo>
                <a:cubicBezTo>
                  <a:pt x="47" y="14"/>
                  <a:pt x="47" y="14"/>
                  <a:pt x="47" y="14"/>
                </a:cubicBezTo>
                <a:cubicBezTo>
                  <a:pt x="47" y="14"/>
                  <a:pt x="47" y="14"/>
                  <a:pt x="47" y="14"/>
                </a:cubicBezTo>
                <a:cubicBezTo>
                  <a:pt x="47" y="14"/>
                  <a:pt x="47" y="14"/>
                  <a:pt x="47" y="14"/>
                </a:cubicBezTo>
                <a:cubicBezTo>
                  <a:pt x="47" y="14"/>
                  <a:pt x="47" y="14"/>
                  <a:pt x="47" y="14"/>
                </a:cubicBezTo>
                <a:cubicBezTo>
                  <a:pt x="47" y="14"/>
                  <a:pt x="47" y="14"/>
                  <a:pt x="47" y="14"/>
                </a:cubicBezTo>
                <a:cubicBezTo>
                  <a:pt x="47" y="14"/>
                  <a:pt x="47" y="14"/>
                  <a:pt x="47" y="14"/>
                </a:cubicBezTo>
                <a:cubicBezTo>
                  <a:pt x="47" y="14"/>
                  <a:pt x="47" y="14"/>
                  <a:pt x="47" y="14"/>
                </a:cubicBezTo>
                <a:cubicBezTo>
                  <a:pt x="47" y="14"/>
                  <a:pt x="47" y="14"/>
                  <a:pt x="47" y="14"/>
                </a:cubicBezTo>
                <a:cubicBezTo>
                  <a:pt x="47" y="14"/>
                  <a:pt x="47" y="14"/>
                  <a:pt x="46" y="14"/>
                </a:cubicBezTo>
                <a:cubicBezTo>
                  <a:pt x="46" y="14"/>
                  <a:pt x="46" y="14"/>
                  <a:pt x="46" y="14"/>
                </a:cubicBezTo>
                <a:cubicBezTo>
                  <a:pt x="46" y="14"/>
                  <a:pt x="46" y="14"/>
                  <a:pt x="46" y="14"/>
                </a:cubicBezTo>
                <a:cubicBezTo>
                  <a:pt x="46" y="14"/>
                  <a:pt x="46" y="14"/>
                  <a:pt x="46" y="14"/>
                </a:cubicBezTo>
                <a:cubicBezTo>
                  <a:pt x="46" y="14"/>
                  <a:pt x="46" y="14"/>
                  <a:pt x="46" y="14"/>
                </a:cubicBezTo>
                <a:cubicBezTo>
                  <a:pt x="46" y="14"/>
                  <a:pt x="46" y="14"/>
                  <a:pt x="46" y="14"/>
                </a:cubicBezTo>
                <a:cubicBezTo>
                  <a:pt x="46" y="14"/>
                  <a:pt x="46" y="14"/>
                  <a:pt x="46" y="14"/>
                </a:cubicBezTo>
                <a:cubicBezTo>
                  <a:pt x="46" y="14"/>
                  <a:pt x="46" y="14"/>
                  <a:pt x="46" y="14"/>
                </a:cubicBezTo>
                <a:cubicBezTo>
                  <a:pt x="46" y="13"/>
                  <a:pt x="46" y="13"/>
                  <a:pt x="46" y="13"/>
                </a:cubicBezTo>
                <a:cubicBezTo>
                  <a:pt x="46" y="13"/>
                  <a:pt x="46" y="13"/>
                  <a:pt x="46" y="13"/>
                </a:cubicBezTo>
                <a:cubicBezTo>
                  <a:pt x="46" y="13"/>
                  <a:pt x="46" y="13"/>
                  <a:pt x="46" y="13"/>
                </a:cubicBezTo>
                <a:cubicBezTo>
                  <a:pt x="46" y="13"/>
                  <a:pt x="46" y="13"/>
                  <a:pt x="46" y="13"/>
                </a:cubicBezTo>
                <a:cubicBezTo>
                  <a:pt x="45" y="13"/>
                  <a:pt x="45" y="13"/>
                  <a:pt x="45" y="13"/>
                </a:cubicBezTo>
                <a:cubicBezTo>
                  <a:pt x="45" y="13"/>
                  <a:pt x="45" y="13"/>
                  <a:pt x="45" y="13"/>
                </a:cubicBezTo>
                <a:cubicBezTo>
                  <a:pt x="45" y="13"/>
                  <a:pt x="45" y="13"/>
                  <a:pt x="45" y="13"/>
                </a:cubicBezTo>
                <a:cubicBezTo>
                  <a:pt x="45" y="13"/>
                  <a:pt x="45" y="13"/>
                  <a:pt x="45" y="13"/>
                </a:cubicBezTo>
                <a:cubicBezTo>
                  <a:pt x="45" y="13"/>
                  <a:pt x="45" y="13"/>
                  <a:pt x="45" y="13"/>
                </a:cubicBezTo>
                <a:cubicBezTo>
                  <a:pt x="45" y="13"/>
                  <a:pt x="45" y="13"/>
                  <a:pt x="45" y="13"/>
                </a:cubicBezTo>
                <a:cubicBezTo>
                  <a:pt x="45" y="13"/>
                  <a:pt x="45" y="13"/>
                  <a:pt x="44" y="13"/>
                </a:cubicBezTo>
                <a:cubicBezTo>
                  <a:pt x="44" y="13"/>
                  <a:pt x="44" y="13"/>
                  <a:pt x="44" y="13"/>
                </a:cubicBezTo>
                <a:cubicBezTo>
                  <a:pt x="44" y="13"/>
                  <a:pt x="44" y="13"/>
                  <a:pt x="44" y="13"/>
                </a:cubicBezTo>
                <a:cubicBezTo>
                  <a:pt x="44" y="13"/>
                  <a:pt x="44" y="13"/>
                  <a:pt x="44" y="13"/>
                </a:cubicBezTo>
                <a:cubicBezTo>
                  <a:pt x="44" y="13"/>
                  <a:pt x="44" y="13"/>
                  <a:pt x="44" y="13"/>
                </a:cubicBezTo>
                <a:cubicBezTo>
                  <a:pt x="44" y="13"/>
                  <a:pt x="44" y="13"/>
                  <a:pt x="44" y="13"/>
                </a:cubicBezTo>
                <a:cubicBezTo>
                  <a:pt x="44" y="13"/>
                  <a:pt x="44" y="13"/>
                  <a:pt x="44" y="13"/>
                </a:cubicBezTo>
                <a:cubicBezTo>
                  <a:pt x="44" y="13"/>
                  <a:pt x="44" y="13"/>
                  <a:pt x="44" y="12"/>
                </a:cubicBezTo>
                <a:cubicBezTo>
                  <a:pt x="44" y="12"/>
                  <a:pt x="44" y="12"/>
                  <a:pt x="44" y="12"/>
                </a:cubicBezTo>
                <a:cubicBezTo>
                  <a:pt x="44" y="12"/>
                  <a:pt x="44" y="12"/>
                  <a:pt x="44" y="12"/>
                </a:cubicBezTo>
                <a:cubicBezTo>
                  <a:pt x="44" y="12"/>
                  <a:pt x="44" y="12"/>
                  <a:pt x="44" y="12"/>
                </a:cubicBezTo>
                <a:cubicBezTo>
                  <a:pt x="44" y="12"/>
                  <a:pt x="44" y="12"/>
                  <a:pt x="44" y="12"/>
                </a:cubicBezTo>
                <a:cubicBezTo>
                  <a:pt x="44" y="12"/>
                  <a:pt x="44" y="12"/>
                  <a:pt x="44" y="12"/>
                </a:cubicBezTo>
                <a:cubicBezTo>
                  <a:pt x="44" y="12"/>
                  <a:pt x="44" y="12"/>
                  <a:pt x="44" y="12"/>
                </a:cubicBezTo>
                <a:cubicBezTo>
                  <a:pt x="44" y="12"/>
                  <a:pt x="44" y="12"/>
                  <a:pt x="44" y="12"/>
                </a:cubicBezTo>
                <a:cubicBezTo>
                  <a:pt x="44" y="12"/>
                  <a:pt x="43" y="12"/>
                  <a:pt x="43" y="12"/>
                </a:cubicBezTo>
                <a:cubicBezTo>
                  <a:pt x="43" y="12"/>
                  <a:pt x="43" y="12"/>
                  <a:pt x="43" y="12"/>
                </a:cubicBezTo>
                <a:cubicBezTo>
                  <a:pt x="43" y="12"/>
                  <a:pt x="43" y="12"/>
                  <a:pt x="43" y="11"/>
                </a:cubicBezTo>
                <a:cubicBezTo>
                  <a:pt x="43" y="11"/>
                  <a:pt x="43" y="11"/>
                  <a:pt x="43" y="11"/>
                </a:cubicBezTo>
                <a:cubicBezTo>
                  <a:pt x="43" y="11"/>
                  <a:pt x="43" y="11"/>
                  <a:pt x="43" y="11"/>
                </a:cubicBezTo>
                <a:cubicBezTo>
                  <a:pt x="43" y="11"/>
                  <a:pt x="43" y="11"/>
                  <a:pt x="43" y="12"/>
                </a:cubicBezTo>
                <a:cubicBezTo>
                  <a:pt x="42" y="12"/>
                  <a:pt x="42" y="12"/>
                  <a:pt x="42" y="12"/>
                </a:cubicBezTo>
                <a:cubicBezTo>
                  <a:pt x="42" y="12"/>
                  <a:pt x="42" y="12"/>
                  <a:pt x="42" y="12"/>
                </a:cubicBezTo>
                <a:cubicBezTo>
                  <a:pt x="42" y="12"/>
                  <a:pt x="42" y="12"/>
                  <a:pt x="42" y="12"/>
                </a:cubicBezTo>
                <a:cubicBezTo>
                  <a:pt x="42" y="12"/>
                  <a:pt x="42" y="12"/>
                  <a:pt x="42" y="12"/>
                </a:cubicBezTo>
                <a:cubicBezTo>
                  <a:pt x="41" y="12"/>
                  <a:pt x="41" y="12"/>
                  <a:pt x="41" y="12"/>
                </a:cubicBezTo>
                <a:cubicBezTo>
                  <a:pt x="41" y="12"/>
                  <a:pt x="41" y="12"/>
                  <a:pt x="41" y="12"/>
                </a:cubicBezTo>
                <a:cubicBezTo>
                  <a:pt x="41" y="12"/>
                  <a:pt x="41" y="12"/>
                  <a:pt x="40" y="12"/>
                </a:cubicBezTo>
                <a:cubicBezTo>
                  <a:pt x="40" y="12"/>
                  <a:pt x="40" y="12"/>
                  <a:pt x="40" y="12"/>
                </a:cubicBezTo>
                <a:cubicBezTo>
                  <a:pt x="40" y="12"/>
                  <a:pt x="40" y="12"/>
                  <a:pt x="40" y="12"/>
                </a:cubicBezTo>
                <a:cubicBezTo>
                  <a:pt x="40" y="12"/>
                  <a:pt x="40" y="12"/>
                  <a:pt x="40" y="12"/>
                </a:cubicBezTo>
                <a:cubicBezTo>
                  <a:pt x="40" y="12"/>
                  <a:pt x="40" y="12"/>
                  <a:pt x="40" y="12"/>
                </a:cubicBezTo>
                <a:cubicBezTo>
                  <a:pt x="40" y="12"/>
                  <a:pt x="40" y="12"/>
                  <a:pt x="40" y="12"/>
                </a:cubicBezTo>
                <a:cubicBezTo>
                  <a:pt x="40" y="12"/>
                  <a:pt x="40" y="12"/>
                  <a:pt x="40" y="12"/>
                </a:cubicBezTo>
                <a:cubicBezTo>
                  <a:pt x="40" y="12"/>
                  <a:pt x="40" y="12"/>
                  <a:pt x="40" y="12"/>
                </a:cubicBezTo>
                <a:cubicBezTo>
                  <a:pt x="40" y="12"/>
                  <a:pt x="40" y="12"/>
                  <a:pt x="40" y="12"/>
                </a:cubicBezTo>
                <a:cubicBezTo>
                  <a:pt x="40" y="12"/>
                  <a:pt x="40" y="12"/>
                  <a:pt x="40" y="12"/>
                </a:cubicBezTo>
                <a:cubicBezTo>
                  <a:pt x="40" y="12"/>
                  <a:pt x="40" y="12"/>
                  <a:pt x="40" y="12"/>
                </a:cubicBezTo>
                <a:cubicBezTo>
                  <a:pt x="40" y="12"/>
                  <a:pt x="39" y="12"/>
                  <a:pt x="39" y="12"/>
                </a:cubicBezTo>
                <a:cubicBezTo>
                  <a:pt x="39" y="12"/>
                  <a:pt x="39" y="12"/>
                  <a:pt x="39" y="12"/>
                </a:cubicBezTo>
                <a:cubicBezTo>
                  <a:pt x="39" y="12"/>
                  <a:pt x="39" y="12"/>
                  <a:pt x="39" y="12"/>
                </a:cubicBezTo>
                <a:cubicBezTo>
                  <a:pt x="39" y="12"/>
                  <a:pt x="39" y="12"/>
                  <a:pt x="39" y="12"/>
                </a:cubicBezTo>
                <a:cubicBezTo>
                  <a:pt x="39" y="12"/>
                  <a:pt x="39" y="12"/>
                  <a:pt x="39" y="12"/>
                </a:cubicBezTo>
                <a:cubicBezTo>
                  <a:pt x="39" y="12"/>
                  <a:pt x="39" y="12"/>
                  <a:pt x="39" y="12"/>
                </a:cubicBezTo>
                <a:cubicBezTo>
                  <a:pt x="39" y="12"/>
                  <a:pt x="39" y="12"/>
                  <a:pt x="39" y="12"/>
                </a:cubicBezTo>
                <a:cubicBezTo>
                  <a:pt x="39" y="12"/>
                  <a:pt x="38" y="12"/>
                  <a:pt x="38" y="12"/>
                </a:cubicBezTo>
                <a:cubicBezTo>
                  <a:pt x="38" y="12"/>
                  <a:pt x="38" y="12"/>
                  <a:pt x="38" y="12"/>
                </a:cubicBezTo>
                <a:cubicBezTo>
                  <a:pt x="38" y="12"/>
                  <a:pt x="38" y="12"/>
                  <a:pt x="38" y="13"/>
                </a:cubicBezTo>
                <a:cubicBezTo>
                  <a:pt x="38" y="13"/>
                  <a:pt x="38" y="13"/>
                  <a:pt x="38" y="13"/>
                </a:cubicBezTo>
                <a:cubicBezTo>
                  <a:pt x="38" y="13"/>
                  <a:pt x="38" y="13"/>
                  <a:pt x="38" y="13"/>
                </a:cubicBezTo>
                <a:cubicBezTo>
                  <a:pt x="38" y="13"/>
                  <a:pt x="38" y="13"/>
                  <a:pt x="37" y="13"/>
                </a:cubicBezTo>
                <a:cubicBezTo>
                  <a:pt x="37" y="13"/>
                  <a:pt x="37" y="13"/>
                  <a:pt x="37" y="13"/>
                </a:cubicBezTo>
                <a:cubicBezTo>
                  <a:pt x="37" y="13"/>
                  <a:pt x="37" y="13"/>
                  <a:pt x="37" y="13"/>
                </a:cubicBezTo>
                <a:cubicBezTo>
                  <a:pt x="37" y="13"/>
                  <a:pt x="37" y="13"/>
                  <a:pt x="37" y="13"/>
                </a:cubicBezTo>
                <a:cubicBezTo>
                  <a:pt x="37" y="13"/>
                  <a:pt x="37" y="13"/>
                  <a:pt x="37" y="13"/>
                </a:cubicBezTo>
                <a:cubicBezTo>
                  <a:pt x="37" y="13"/>
                  <a:pt x="37" y="13"/>
                  <a:pt x="37" y="13"/>
                </a:cubicBezTo>
                <a:cubicBezTo>
                  <a:pt x="37" y="13"/>
                  <a:pt x="37" y="14"/>
                  <a:pt x="37" y="14"/>
                </a:cubicBezTo>
                <a:cubicBezTo>
                  <a:pt x="37" y="14"/>
                  <a:pt x="37" y="14"/>
                  <a:pt x="37" y="14"/>
                </a:cubicBezTo>
                <a:cubicBezTo>
                  <a:pt x="37" y="14"/>
                  <a:pt x="37" y="14"/>
                  <a:pt x="37" y="14"/>
                </a:cubicBezTo>
                <a:cubicBezTo>
                  <a:pt x="37" y="14"/>
                  <a:pt x="37" y="14"/>
                  <a:pt x="37" y="14"/>
                </a:cubicBezTo>
                <a:cubicBezTo>
                  <a:pt x="37" y="14"/>
                  <a:pt x="37" y="14"/>
                  <a:pt x="37" y="14"/>
                </a:cubicBezTo>
                <a:cubicBezTo>
                  <a:pt x="37" y="15"/>
                  <a:pt x="37" y="15"/>
                  <a:pt x="37" y="15"/>
                </a:cubicBezTo>
                <a:cubicBezTo>
                  <a:pt x="37" y="15"/>
                  <a:pt x="37" y="15"/>
                  <a:pt x="36" y="15"/>
                </a:cubicBezTo>
                <a:cubicBezTo>
                  <a:pt x="36" y="15"/>
                  <a:pt x="36" y="15"/>
                  <a:pt x="36" y="15"/>
                </a:cubicBezTo>
                <a:cubicBezTo>
                  <a:pt x="36" y="15"/>
                  <a:pt x="36" y="15"/>
                  <a:pt x="36" y="15"/>
                </a:cubicBezTo>
                <a:cubicBezTo>
                  <a:pt x="36" y="15"/>
                  <a:pt x="36" y="15"/>
                  <a:pt x="36" y="15"/>
                </a:cubicBezTo>
                <a:cubicBezTo>
                  <a:pt x="36" y="15"/>
                  <a:pt x="36" y="15"/>
                  <a:pt x="36" y="15"/>
                </a:cubicBezTo>
                <a:cubicBezTo>
                  <a:pt x="36" y="15"/>
                  <a:pt x="36" y="15"/>
                  <a:pt x="36" y="15"/>
                </a:cubicBezTo>
                <a:cubicBezTo>
                  <a:pt x="36" y="15"/>
                  <a:pt x="36" y="15"/>
                  <a:pt x="36" y="15"/>
                </a:cubicBezTo>
                <a:cubicBezTo>
                  <a:pt x="36" y="15"/>
                  <a:pt x="36" y="15"/>
                  <a:pt x="36" y="15"/>
                </a:cubicBezTo>
                <a:cubicBezTo>
                  <a:pt x="36" y="15"/>
                  <a:pt x="36" y="15"/>
                  <a:pt x="36" y="15"/>
                </a:cubicBezTo>
                <a:cubicBezTo>
                  <a:pt x="36" y="15"/>
                  <a:pt x="36" y="15"/>
                  <a:pt x="35" y="15"/>
                </a:cubicBezTo>
                <a:cubicBezTo>
                  <a:pt x="35" y="15"/>
                  <a:pt x="35" y="15"/>
                  <a:pt x="35" y="15"/>
                </a:cubicBezTo>
                <a:cubicBezTo>
                  <a:pt x="35" y="16"/>
                  <a:pt x="35" y="16"/>
                  <a:pt x="35" y="16"/>
                </a:cubicBezTo>
                <a:cubicBezTo>
                  <a:pt x="35" y="16"/>
                  <a:pt x="35" y="16"/>
                  <a:pt x="35" y="16"/>
                </a:cubicBezTo>
                <a:cubicBezTo>
                  <a:pt x="35" y="16"/>
                  <a:pt x="35" y="16"/>
                  <a:pt x="35" y="16"/>
                </a:cubicBezTo>
                <a:cubicBezTo>
                  <a:pt x="35" y="16"/>
                  <a:pt x="35" y="16"/>
                  <a:pt x="35" y="16"/>
                </a:cubicBezTo>
                <a:cubicBezTo>
                  <a:pt x="35" y="16"/>
                  <a:pt x="35" y="16"/>
                  <a:pt x="35" y="16"/>
                </a:cubicBezTo>
                <a:cubicBezTo>
                  <a:pt x="35" y="17"/>
                  <a:pt x="35" y="17"/>
                  <a:pt x="35" y="17"/>
                </a:cubicBezTo>
                <a:cubicBezTo>
                  <a:pt x="35" y="17"/>
                  <a:pt x="35" y="17"/>
                  <a:pt x="35" y="17"/>
                </a:cubicBezTo>
                <a:cubicBezTo>
                  <a:pt x="35" y="17"/>
                  <a:pt x="35" y="17"/>
                  <a:pt x="35" y="17"/>
                </a:cubicBezTo>
                <a:cubicBezTo>
                  <a:pt x="34" y="17"/>
                  <a:pt x="34" y="17"/>
                  <a:pt x="34" y="17"/>
                </a:cubicBezTo>
                <a:cubicBezTo>
                  <a:pt x="34" y="18"/>
                  <a:pt x="34" y="18"/>
                  <a:pt x="34" y="18"/>
                </a:cubicBezTo>
                <a:cubicBezTo>
                  <a:pt x="34" y="18"/>
                  <a:pt x="34" y="18"/>
                  <a:pt x="34" y="18"/>
                </a:cubicBezTo>
                <a:cubicBezTo>
                  <a:pt x="34" y="18"/>
                  <a:pt x="34" y="18"/>
                  <a:pt x="34" y="18"/>
                </a:cubicBezTo>
                <a:cubicBezTo>
                  <a:pt x="34" y="18"/>
                  <a:pt x="34" y="18"/>
                  <a:pt x="34" y="18"/>
                </a:cubicBezTo>
                <a:cubicBezTo>
                  <a:pt x="34" y="18"/>
                  <a:pt x="34" y="18"/>
                  <a:pt x="34" y="18"/>
                </a:cubicBezTo>
                <a:cubicBezTo>
                  <a:pt x="34" y="19"/>
                  <a:pt x="34" y="19"/>
                  <a:pt x="34" y="19"/>
                </a:cubicBezTo>
                <a:cubicBezTo>
                  <a:pt x="34" y="19"/>
                  <a:pt x="34" y="19"/>
                  <a:pt x="34" y="19"/>
                </a:cubicBezTo>
                <a:cubicBezTo>
                  <a:pt x="34" y="19"/>
                  <a:pt x="34" y="19"/>
                  <a:pt x="34" y="19"/>
                </a:cubicBezTo>
                <a:cubicBezTo>
                  <a:pt x="34" y="19"/>
                  <a:pt x="34" y="19"/>
                  <a:pt x="34" y="19"/>
                </a:cubicBezTo>
                <a:cubicBezTo>
                  <a:pt x="34" y="19"/>
                  <a:pt x="34" y="20"/>
                  <a:pt x="34" y="20"/>
                </a:cubicBezTo>
                <a:cubicBezTo>
                  <a:pt x="34" y="20"/>
                  <a:pt x="34" y="20"/>
                  <a:pt x="34" y="20"/>
                </a:cubicBezTo>
                <a:cubicBezTo>
                  <a:pt x="34" y="20"/>
                  <a:pt x="34" y="20"/>
                  <a:pt x="34" y="20"/>
                </a:cubicBezTo>
                <a:cubicBezTo>
                  <a:pt x="34" y="20"/>
                  <a:pt x="34" y="20"/>
                  <a:pt x="34" y="20"/>
                </a:cubicBezTo>
                <a:cubicBezTo>
                  <a:pt x="34" y="20"/>
                  <a:pt x="34" y="20"/>
                  <a:pt x="34" y="20"/>
                </a:cubicBezTo>
                <a:cubicBezTo>
                  <a:pt x="34" y="20"/>
                  <a:pt x="34" y="20"/>
                  <a:pt x="35" y="20"/>
                </a:cubicBezTo>
                <a:cubicBezTo>
                  <a:pt x="35" y="20"/>
                  <a:pt x="35" y="20"/>
                  <a:pt x="35" y="20"/>
                </a:cubicBezTo>
                <a:cubicBezTo>
                  <a:pt x="35" y="20"/>
                  <a:pt x="35" y="20"/>
                  <a:pt x="35" y="20"/>
                </a:cubicBezTo>
                <a:cubicBezTo>
                  <a:pt x="35" y="20"/>
                  <a:pt x="35" y="20"/>
                  <a:pt x="35" y="20"/>
                </a:cubicBezTo>
                <a:cubicBezTo>
                  <a:pt x="35" y="21"/>
                  <a:pt x="35" y="21"/>
                  <a:pt x="35" y="21"/>
                </a:cubicBezTo>
                <a:cubicBezTo>
                  <a:pt x="35" y="21"/>
                  <a:pt x="34" y="21"/>
                  <a:pt x="34" y="21"/>
                </a:cubicBezTo>
                <a:cubicBezTo>
                  <a:pt x="34" y="21"/>
                  <a:pt x="34" y="21"/>
                  <a:pt x="34" y="22"/>
                </a:cubicBezTo>
                <a:cubicBezTo>
                  <a:pt x="34" y="22"/>
                  <a:pt x="34" y="22"/>
                  <a:pt x="34" y="22"/>
                </a:cubicBezTo>
                <a:cubicBezTo>
                  <a:pt x="34" y="22"/>
                  <a:pt x="34" y="22"/>
                  <a:pt x="34" y="22"/>
                </a:cubicBezTo>
                <a:cubicBezTo>
                  <a:pt x="34" y="22"/>
                  <a:pt x="34" y="22"/>
                  <a:pt x="34" y="22"/>
                </a:cubicBezTo>
                <a:cubicBezTo>
                  <a:pt x="34" y="22"/>
                  <a:pt x="34" y="22"/>
                  <a:pt x="34" y="22"/>
                </a:cubicBezTo>
                <a:cubicBezTo>
                  <a:pt x="34" y="22"/>
                  <a:pt x="34" y="22"/>
                  <a:pt x="34" y="22"/>
                </a:cubicBezTo>
                <a:cubicBezTo>
                  <a:pt x="34" y="22"/>
                  <a:pt x="34" y="22"/>
                  <a:pt x="34" y="22"/>
                </a:cubicBezTo>
                <a:cubicBezTo>
                  <a:pt x="34" y="22"/>
                  <a:pt x="34" y="22"/>
                  <a:pt x="35" y="22"/>
                </a:cubicBezTo>
                <a:cubicBezTo>
                  <a:pt x="35" y="22"/>
                  <a:pt x="35" y="22"/>
                  <a:pt x="35" y="23"/>
                </a:cubicBezTo>
                <a:cubicBezTo>
                  <a:pt x="35" y="23"/>
                  <a:pt x="35" y="23"/>
                  <a:pt x="35" y="23"/>
                </a:cubicBezTo>
                <a:cubicBezTo>
                  <a:pt x="35" y="23"/>
                  <a:pt x="35" y="23"/>
                  <a:pt x="35" y="23"/>
                </a:cubicBezTo>
                <a:cubicBezTo>
                  <a:pt x="35" y="23"/>
                  <a:pt x="35" y="23"/>
                  <a:pt x="35" y="23"/>
                </a:cubicBezTo>
                <a:cubicBezTo>
                  <a:pt x="35" y="23"/>
                  <a:pt x="35" y="23"/>
                  <a:pt x="35" y="23"/>
                </a:cubicBezTo>
                <a:cubicBezTo>
                  <a:pt x="35" y="23"/>
                  <a:pt x="35" y="23"/>
                  <a:pt x="35" y="23"/>
                </a:cubicBezTo>
                <a:cubicBezTo>
                  <a:pt x="35" y="23"/>
                  <a:pt x="36" y="23"/>
                  <a:pt x="36" y="24"/>
                </a:cubicBezTo>
                <a:cubicBezTo>
                  <a:pt x="36" y="24"/>
                  <a:pt x="36" y="24"/>
                  <a:pt x="36" y="24"/>
                </a:cubicBezTo>
                <a:cubicBezTo>
                  <a:pt x="36" y="24"/>
                  <a:pt x="36" y="25"/>
                  <a:pt x="36" y="25"/>
                </a:cubicBezTo>
                <a:cubicBezTo>
                  <a:pt x="36" y="25"/>
                  <a:pt x="36" y="25"/>
                  <a:pt x="36" y="25"/>
                </a:cubicBezTo>
                <a:cubicBezTo>
                  <a:pt x="36" y="25"/>
                  <a:pt x="36" y="25"/>
                  <a:pt x="36" y="25"/>
                </a:cubicBezTo>
                <a:cubicBezTo>
                  <a:pt x="36" y="25"/>
                  <a:pt x="36" y="25"/>
                  <a:pt x="36" y="25"/>
                </a:cubicBezTo>
                <a:cubicBezTo>
                  <a:pt x="36" y="25"/>
                  <a:pt x="36" y="25"/>
                  <a:pt x="36" y="25"/>
                </a:cubicBezTo>
                <a:cubicBezTo>
                  <a:pt x="36" y="25"/>
                  <a:pt x="36" y="25"/>
                  <a:pt x="36" y="25"/>
                </a:cubicBezTo>
                <a:cubicBezTo>
                  <a:pt x="37" y="25"/>
                  <a:pt x="37" y="25"/>
                  <a:pt x="37" y="25"/>
                </a:cubicBezTo>
                <a:cubicBezTo>
                  <a:pt x="37" y="25"/>
                  <a:pt x="37" y="25"/>
                  <a:pt x="37" y="25"/>
                </a:cubicBezTo>
                <a:cubicBezTo>
                  <a:pt x="37" y="25"/>
                  <a:pt x="37" y="26"/>
                  <a:pt x="37" y="26"/>
                </a:cubicBezTo>
                <a:cubicBezTo>
                  <a:pt x="37" y="26"/>
                  <a:pt x="37" y="26"/>
                  <a:pt x="38" y="26"/>
                </a:cubicBezTo>
                <a:cubicBezTo>
                  <a:pt x="38" y="26"/>
                  <a:pt x="38" y="26"/>
                  <a:pt x="38" y="26"/>
                </a:cubicBezTo>
                <a:cubicBezTo>
                  <a:pt x="38" y="26"/>
                  <a:pt x="38" y="26"/>
                  <a:pt x="38" y="26"/>
                </a:cubicBezTo>
                <a:cubicBezTo>
                  <a:pt x="38" y="26"/>
                  <a:pt x="38" y="26"/>
                  <a:pt x="38" y="26"/>
                </a:cubicBezTo>
                <a:cubicBezTo>
                  <a:pt x="38" y="26"/>
                  <a:pt x="38" y="26"/>
                  <a:pt x="38" y="26"/>
                </a:cubicBezTo>
                <a:cubicBezTo>
                  <a:pt x="38" y="26"/>
                  <a:pt x="38" y="26"/>
                  <a:pt x="38" y="26"/>
                </a:cubicBezTo>
                <a:cubicBezTo>
                  <a:pt x="38" y="26"/>
                  <a:pt x="38" y="26"/>
                  <a:pt x="38" y="26"/>
                </a:cubicBezTo>
                <a:cubicBezTo>
                  <a:pt x="38" y="26"/>
                  <a:pt x="38" y="26"/>
                  <a:pt x="38" y="26"/>
                </a:cubicBezTo>
                <a:cubicBezTo>
                  <a:pt x="38" y="27"/>
                  <a:pt x="39" y="27"/>
                  <a:pt x="39" y="27"/>
                </a:cubicBezTo>
                <a:cubicBezTo>
                  <a:pt x="39" y="27"/>
                  <a:pt x="39" y="27"/>
                  <a:pt x="39" y="27"/>
                </a:cubicBezTo>
                <a:cubicBezTo>
                  <a:pt x="39" y="27"/>
                  <a:pt x="39" y="27"/>
                  <a:pt x="39" y="27"/>
                </a:cubicBezTo>
                <a:cubicBezTo>
                  <a:pt x="39" y="27"/>
                  <a:pt x="39" y="27"/>
                  <a:pt x="39" y="27"/>
                </a:cubicBezTo>
                <a:cubicBezTo>
                  <a:pt x="39" y="27"/>
                  <a:pt x="39" y="27"/>
                  <a:pt x="39" y="27"/>
                </a:cubicBezTo>
                <a:cubicBezTo>
                  <a:pt x="39" y="27"/>
                  <a:pt x="39" y="27"/>
                  <a:pt x="39" y="27"/>
                </a:cubicBezTo>
                <a:cubicBezTo>
                  <a:pt x="39" y="27"/>
                  <a:pt x="39" y="27"/>
                  <a:pt x="39" y="27"/>
                </a:cubicBezTo>
                <a:cubicBezTo>
                  <a:pt x="39" y="27"/>
                  <a:pt x="40" y="27"/>
                  <a:pt x="40" y="27"/>
                </a:cubicBezTo>
                <a:cubicBezTo>
                  <a:pt x="40" y="27"/>
                  <a:pt x="40" y="27"/>
                  <a:pt x="40" y="27"/>
                </a:cubicBezTo>
                <a:cubicBezTo>
                  <a:pt x="40" y="27"/>
                  <a:pt x="40" y="27"/>
                  <a:pt x="40" y="27"/>
                </a:cubicBezTo>
                <a:cubicBezTo>
                  <a:pt x="40" y="27"/>
                  <a:pt x="40" y="27"/>
                  <a:pt x="40" y="27"/>
                </a:cubicBezTo>
                <a:cubicBezTo>
                  <a:pt x="40" y="27"/>
                  <a:pt x="40" y="27"/>
                  <a:pt x="40" y="27"/>
                </a:cubicBezTo>
                <a:cubicBezTo>
                  <a:pt x="40" y="27"/>
                  <a:pt x="40" y="27"/>
                  <a:pt x="40" y="27"/>
                </a:cubicBezTo>
                <a:cubicBezTo>
                  <a:pt x="40" y="27"/>
                  <a:pt x="40" y="27"/>
                  <a:pt x="40" y="27"/>
                </a:cubicBezTo>
                <a:cubicBezTo>
                  <a:pt x="40" y="27"/>
                  <a:pt x="40" y="27"/>
                  <a:pt x="41" y="27"/>
                </a:cubicBezTo>
                <a:cubicBezTo>
                  <a:pt x="41" y="27"/>
                  <a:pt x="41" y="27"/>
                  <a:pt x="41" y="27"/>
                </a:cubicBezTo>
                <a:cubicBezTo>
                  <a:pt x="41" y="27"/>
                  <a:pt x="41" y="27"/>
                  <a:pt x="41" y="27"/>
                </a:cubicBezTo>
                <a:cubicBezTo>
                  <a:pt x="41" y="27"/>
                  <a:pt x="41" y="27"/>
                  <a:pt x="41" y="27"/>
                </a:cubicBezTo>
                <a:cubicBezTo>
                  <a:pt x="41" y="27"/>
                  <a:pt x="41" y="27"/>
                  <a:pt x="41" y="27"/>
                </a:cubicBezTo>
                <a:cubicBezTo>
                  <a:pt x="41" y="27"/>
                  <a:pt x="41" y="27"/>
                  <a:pt x="41" y="27"/>
                </a:cubicBezTo>
                <a:cubicBezTo>
                  <a:pt x="42" y="27"/>
                  <a:pt x="42" y="27"/>
                  <a:pt x="42" y="27"/>
                </a:cubicBezTo>
                <a:cubicBezTo>
                  <a:pt x="42" y="27"/>
                  <a:pt x="42" y="27"/>
                  <a:pt x="42" y="27"/>
                </a:cubicBezTo>
                <a:cubicBezTo>
                  <a:pt x="42" y="27"/>
                  <a:pt x="42" y="27"/>
                  <a:pt x="42" y="27"/>
                </a:cubicBezTo>
                <a:cubicBezTo>
                  <a:pt x="42" y="27"/>
                  <a:pt x="42" y="27"/>
                  <a:pt x="42" y="27"/>
                </a:cubicBezTo>
                <a:cubicBezTo>
                  <a:pt x="42" y="27"/>
                  <a:pt x="42" y="27"/>
                  <a:pt x="42" y="27"/>
                </a:cubicBezTo>
                <a:cubicBezTo>
                  <a:pt x="42" y="27"/>
                  <a:pt x="42" y="27"/>
                  <a:pt x="42" y="27"/>
                </a:cubicBezTo>
                <a:cubicBezTo>
                  <a:pt x="42" y="27"/>
                  <a:pt x="42" y="27"/>
                  <a:pt x="42" y="27"/>
                </a:cubicBezTo>
                <a:cubicBezTo>
                  <a:pt x="42" y="27"/>
                  <a:pt x="42" y="27"/>
                  <a:pt x="42" y="27"/>
                </a:cubicBezTo>
                <a:cubicBezTo>
                  <a:pt x="42" y="27"/>
                  <a:pt x="42" y="27"/>
                  <a:pt x="42" y="27"/>
                </a:cubicBezTo>
                <a:cubicBezTo>
                  <a:pt x="42" y="26"/>
                  <a:pt x="42" y="26"/>
                  <a:pt x="43" y="26"/>
                </a:cubicBezTo>
                <a:cubicBezTo>
                  <a:pt x="43" y="26"/>
                  <a:pt x="43" y="26"/>
                  <a:pt x="43" y="26"/>
                </a:cubicBezTo>
                <a:cubicBezTo>
                  <a:pt x="43" y="26"/>
                  <a:pt x="43" y="26"/>
                  <a:pt x="43" y="26"/>
                </a:cubicBezTo>
                <a:cubicBezTo>
                  <a:pt x="43" y="26"/>
                  <a:pt x="43" y="26"/>
                  <a:pt x="43" y="26"/>
                </a:cubicBezTo>
                <a:cubicBezTo>
                  <a:pt x="43" y="26"/>
                  <a:pt x="43" y="26"/>
                  <a:pt x="43" y="26"/>
                </a:cubicBezTo>
                <a:cubicBezTo>
                  <a:pt x="44" y="26"/>
                  <a:pt x="44" y="26"/>
                  <a:pt x="44" y="26"/>
                </a:cubicBezTo>
                <a:cubicBezTo>
                  <a:pt x="44" y="26"/>
                  <a:pt x="44" y="26"/>
                  <a:pt x="44" y="26"/>
                </a:cubicBezTo>
                <a:cubicBezTo>
                  <a:pt x="44" y="26"/>
                  <a:pt x="44" y="26"/>
                  <a:pt x="44" y="26"/>
                </a:cubicBezTo>
                <a:cubicBezTo>
                  <a:pt x="45" y="26"/>
                  <a:pt x="45" y="26"/>
                  <a:pt x="45" y="26"/>
                </a:cubicBezTo>
                <a:cubicBezTo>
                  <a:pt x="45" y="26"/>
                  <a:pt x="45" y="26"/>
                  <a:pt x="45" y="27"/>
                </a:cubicBezTo>
                <a:cubicBezTo>
                  <a:pt x="45" y="27"/>
                  <a:pt x="45" y="27"/>
                  <a:pt x="45" y="27"/>
                </a:cubicBezTo>
                <a:cubicBezTo>
                  <a:pt x="45" y="27"/>
                  <a:pt x="45" y="27"/>
                  <a:pt x="45" y="27"/>
                </a:cubicBezTo>
                <a:cubicBezTo>
                  <a:pt x="45" y="27"/>
                  <a:pt x="45" y="27"/>
                  <a:pt x="45" y="27"/>
                </a:cubicBezTo>
                <a:cubicBezTo>
                  <a:pt x="45" y="27"/>
                  <a:pt x="45" y="27"/>
                  <a:pt x="45" y="27"/>
                </a:cubicBezTo>
                <a:cubicBezTo>
                  <a:pt x="45" y="27"/>
                  <a:pt x="45" y="27"/>
                  <a:pt x="45" y="27"/>
                </a:cubicBezTo>
                <a:cubicBezTo>
                  <a:pt x="45" y="27"/>
                  <a:pt x="45" y="27"/>
                  <a:pt x="45" y="27"/>
                </a:cubicBezTo>
                <a:cubicBezTo>
                  <a:pt x="45" y="27"/>
                  <a:pt x="45" y="27"/>
                  <a:pt x="45" y="27"/>
                </a:cubicBezTo>
                <a:cubicBezTo>
                  <a:pt x="45" y="27"/>
                  <a:pt x="45" y="27"/>
                  <a:pt x="45" y="27"/>
                </a:cubicBezTo>
                <a:cubicBezTo>
                  <a:pt x="45" y="27"/>
                  <a:pt x="45" y="27"/>
                  <a:pt x="45" y="27"/>
                </a:cubicBezTo>
                <a:cubicBezTo>
                  <a:pt x="46" y="27"/>
                  <a:pt x="46" y="27"/>
                  <a:pt x="46" y="27"/>
                </a:cubicBezTo>
                <a:cubicBezTo>
                  <a:pt x="46" y="27"/>
                  <a:pt x="46" y="27"/>
                  <a:pt x="46" y="27"/>
                </a:cubicBezTo>
                <a:cubicBezTo>
                  <a:pt x="46" y="27"/>
                  <a:pt x="46" y="27"/>
                  <a:pt x="46" y="27"/>
                </a:cubicBezTo>
                <a:cubicBezTo>
                  <a:pt x="46" y="27"/>
                  <a:pt x="47" y="28"/>
                  <a:pt x="47" y="28"/>
                </a:cubicBezTo>
                <a:cubicBezTo>
                  <a:pt x="47" y="28"/>
                  <a:pt x="46" y="28"/>
                  <a:pt x="46" y="28"/>
                </a:cubicBezTo>
                <a:cubicBezTo>
                  <a:pt x="46" y="28"/>
                  <a:pt x="46" y="28"/>
                  <a:pt x="46" y="28"/>
                </a:cubicBezTo>
                <a:cubicBezTo>
                  <a:pt x="46" y="28"/>
                  <a:pt x="46" y="29"/>
                  <a:pt x="46" y="29"/>
                </a:cubicBezTo>
                <a:cubicBezTo>
                  <a:pt x="46" y="29"/>
                  <a:pt x="46" y="29"/>
                  <a:pt x="46" y="29"/>
                </a:cubicBezTo>
                <a:cubicBezTo>
                  <a:pt x="46" y="29"/>
                  <a:pt x="46" y="29"/>
                  <a:pt x="46" y="29"/>
                </a:cubicBezTo>
                <a:cubicBezTo>
                  <a:pt x="46" y="29"/>
                  <a:pt x="46" y="29"/>
                  <a:pt x="46" y="29"/>
                </a:cubicBezTo>
                <a:cubicBezTo>
                  <a:pt x="46" y="29"/>
                  <a:pt x="46" y="29"/>
                  <a:pt x="46" y="29"/>
                </a:cubicBezTo>
                <a:cubicBezTo>
                  <a:pt x="46" y="29"/>
                  <a:pt x="46" y="29"/>
                  <a:pt x="46" y="29"/>
                </a:cubicBezTo>
                <a:cubicBezTo>
                  <a:pt x="46" y="29"/>
                  <a:pt x="46" y="29"/>
                  <a:pt x="46" y="29"/>
                </a:cubicBezTo>
                <a:cubicBezTo>
                  <a:pt x="46" y="29"/>
                  <a:pt x="46" y="29"/>
                  <a:pt x="46" y="29"/>
                </a:cubicBezTo>
                <a:cubicBezTo>
                  <a:pt x="46" y="29"/>
                  <a:pt x="46" y="29"/>
                  <a:pt x="46" y="29"/>
                </a:cubicBezTo>
                <a:cubicBezTo>
                  <a:pt x="46" y="29"/>
                  <a:pt x="46" y="30"/>
                  <a:pt x="46" y="30"/>
                </a:cubicBezTo>
                <a:cubicBezTo>
                  <a:pt x="46" y="30"/>
                  <a:pt x="46" y="30"/>
                  <a:pt x="46" y="30"/>
                </a:cubicBezTo>
                <a:cubicBezTo>
                  <a:pt x="46" y="30"/>
                  <a:pt x="46" y="30"/>
                  <a:pt x="46" y="30"/>
                </a:cubicBezTo>
                <a:cubicBezTo>
                  <a:pt x="46" y="30"/>
                  <a:pt x="47" y="30"/>
                  <a:pt x="47" y="30"/>
                </a:cubicBezTo>
                <a:cubicBezTo>
                  <a:pt x="47" y="30"/>
                  <a:pt x="47" y="30"/>
                  <a:pt x="47" y="30"/>
                </a:cubicBezTo>
                <a:cubicBezTo>
                  <a:pt x="47" y="30"/>
                  <a:pt x="47" y="30"/>
                  <a:pt x="47" y="30"/>
                </a:cubicBezTo>
                <a:cubicBezTo>
                  <a:pt x="47" y="30"/>
                  <a:pt x="47" y="31"/>
                  <a:pt x="47" y="31"/>
                </a:cubicBezTo>
                <a:cubicBezTo>
                  <a:pt x="47" y="31"/>
                  <a:pt x="47" y="31"/>
                  <a:pt x="47" y="31"/>
                </a:cubicBezTo>
                <a:cubicBezTo>
                  <a:pt x="47" y="31"/>
                  <a:pt x="47" y="31"/>
                  <a:pt x="47" y="31"/>
                </a:cubicBezTo>
                <a:cubicBezTo>
                  <a:pt x="47" y="31"/>
                  <a:pt x="47" y="31"/>
                  <a:pt x="47" y="31"/>
                </a:cubicBezTo>
                <a:cubicBezTo>
                  <a:pt x="47" y="31"/>
                  <a:pt x="47" y="31"/>
                  <a:pt x="47" y="31"/>
                </a:cubicBezTo>
                <a:cubicBezTo>
                  <a:pt x="47" y="32"/>
                  <a:pt x="47" y="32"/>
                  <a:pt x="48" y="32"/>
                </a:cubicBezTo>
                <a:cubicBezTo>
                  <a:pt x="48" y="32"/>
                  <a:pt x="48" y="32"/>
                  <a:pt x="48" y="32"/>
                </a:cubicBezTo>
                <a:cubicBezTo>
                  <a:pt x="48" y="32"/>
                  <a:pt x="48" y="32"/>
                  <a:pt x="48" y="32"/>
                </a:cubicBezTo>
                <a:cubicBezTo>
                  <a:pt x="48" y="32"/>
                  <a:pt x="48" y="32"/>
                  <a:pt x="48" y="32"/>
                </a:cubicBezTo>
                <a:cubicBezTo>
                  <a:pt x="48" y="32"/>
                  <a:pt x="48" y="32"/>
                  <a:pt x="48" y="32"/>
                </a:cubicBezTo>
                <a:cubicBezTo>
                  <a:pt x="48" y="32"/>
                  <a:pt x="48" y="32"/>
                  <a:pt x="48" y="32"/>
                </a:cubicBezTo>
                <a:cubicBezTo>
                  <a:pt x="48" y="32"/>
                  <a:pt x="48" y="32"/>
                  <a:pt x="48" y="32"/>
                </a:cubicBezTo>
                <a:cubicBezTo>
                  <a:pt x="48" y="32"/>
                  <a:pt x="48" y="32"/>
                  <a:pt x="48" y="32"/>
                </a:cubicBezTo>
                <a:cubicBezTo>
                  <a:pt x="48" y="32"/>
                  <a:pt x="48" y="32"/>
                  <a:pt x="48" y="32"/>
                </a:cubicBezTo>
                <a:cubicBezTo>
                  <a:pt x="48" y="32"/>
                  <a:pt x="48" y="32"/>
                  <a:pt x="48" y="32"/>
                </a:cubicBezTo>
                <a:cubicBezTo>
                  <a:pt x="48" y="33"/>
                  <a:pt x="48" y="33"/>
                  <a:pt x="48" y="33"/>
                </a:cubicBezTo>
                <a:cubicBezTo>
                  <a:pt x="48" y="33"/>
                  <a:pt x="48" y="33"/>
                  <a:pt x="48" y="33"/>
                </a:cubicBezTo>
                <a:cubicBezTo>
                  <a:pt x="48" y="33"/>
                  <a:pt x="48" y="34"/>
                  <a:pt x="48" y="34"/>
                </a:cubicBezTo>
                <a:cubicBezTo>
                  <a:pt x="48" y="34"/>
                  <a:pt x="48" y="34"/>
                  <a:pt x="48" y="34"/>
                </a:cubicBezTo>
                <a:cubicBezTo>
                  <a:pt x="48" y="34"/>
                  <a:pt x="48" y="34"/>
                  <a:pt x="48" y="34"/>
                </a:cubicBezTo>
                <a:cubicBezTo>
                  <a:pt x="48" y="34"/>
                  <a:pt x="48" y="34"/>
                  <a:pt x="48" y="34"/>
                </a:cubicBezTo>
                <a:cubicBezTo>
                  <a:pt x="48" y="34"/>
                  <a:pt x="48" y="34"/>
                  <a:pt x="48" y="34"/>
                </a:cubicBezTo>
                <a:cubicBezTo>
                  <a:pt x="48" y="34"/>
                  <a:pt x="48" y="35"/>
                  <a:pt x="48" y="35"/>
                </a:cubicBezTo>
                <a:cubicBezTo>
                  <a:pt x="48" y="35"/>
                  <a:pt x="48" y="35"/>
                  <a:pt x="48" y="35"/>
                </a:cubicBezTo>
                <a:cubicBezTo>
                  <a:pt x="48" y="35"/>
                  <a:pt x="48" y="35"/>
                  <a:pt x="48" y="35"/>
                </a:cubicBezTo>
                <a:cubicBezTo>
                  <a:pt x="48" y="35"/>
                  <a:pt x="48" y="35"/>
                  <a:pt x="48" y="35"/>
                </a:cubicBezTo>
                <a:cubicBezTo>
                  <a:pt x="48" y="35"/>
                  <a:pt x="48" y="35"/>
                  <a:pt x="48" y="35"/>
                </a:cubicBezTo>
                <a:cubicBezTo>
                  <a:pt x="47" y="35"/>
                  <a:pt x="47" y="35"/>
                  <a:pt x="47" y="35"/>
                </a:cubicBezTo>
                <a:cubicBezTo>
                  <a:pt x="47" y="35"/>
                  <a:pt x="47" y="35"/>
                  <a:pt x="47" y="36"/>
                </a:cubicBezTo>
                <a:cubicBezTo>
                  <a:pt x="47" y="36"/>
                  <a:pt x="47" y="36"/>
                  <a:pt x="47" y="36"/>
                </a:cubicBezTo>
                <a:cubicBezTo>
                  <a:pt x="47" y="36"/>
                  <a:pt x="47" y="36"/>
                  <a:pt x="47" y="36"/>
                </a:cubicBezTo>
                <a:cubicBezTo>
                  <a:pt x="47" y="36"/>
                  <a:pt x="47" y="36"/>
                  <a:pt x="47" y="36"/>
                </a:cubicBezTo>
                <a:cubicBezTo>
                  <a:pt x="47" y="37"/>
                  <a:pt x="47" y="37"/>
                  <a:pt x="47" y="37"/>
                </a:cubicBezTo>
                <a:cubicBezTo>
                  <a:pt x="47" y="37"/>
                  <a:pt x="47" y="37"/>
                  <a:pt x="47" y="37"/>
                </a:cubicBezTo>
                <a:cubicBezTo>
                  <a:pt x="47" y="37"/>
                  <a:pt x="47" y="37"/>
                  <a:pt x="47" y="37"/>
                </a:cubicBezTo>
                <a:cubicBezTo>
                  <a:pt x="47" y="37"/>
                  <a:pt x="47" y="37"/>
                  <a:pt x="47" y="37"/>
                </a:cubicBezTo>
                <a:cubicBezTo>
                  <a:pt x="47" y="37"/>
                  <a:pt x="47" y="37"/>
                  <a:pt x="47" y="37"/>
                </a:cubicBezTo>
                <a:cubicBezTo>
                  <a:pt x="47" y="37"/>
                  <a:pt x="47" y="37"/>
                  <a:pt x="47" y="37"/>
                </a:cubicBezTo>
                <a:cubicBezTo>
                  <a:pt x="47" y="37"/>
                  <a:pt x="47" y="37"/>
                  <a:pt x="47" y="37"/>
                </a:cubicBezTo>
                <a:cubicBezTo>
                  <a:pt x="46" y="37"/>
                  <a:pt x="46" y="37"/>
                  <a:pt x="46" y="37"/>
                </a:cubicBezTo>
                <a:cubicBezTo>
                  <a:pt x="46" y="37"/>
                  <a:pt x="46" y="37"/>
                  <a:pt x="46" y="37"/>
                </a:cubicBezTo>
                <a:cubicBezTo>
                  <a:pt x="46" y="37"/>
                  <a:pt x="46" y="37"/>
                  <a:pt x="46" y="37"/>
                </a:cubicBezTo>
                <a:cubicBezTo>
                  <a:pt x="46" y="37"/>
                  <a:pt x="46" y="37"/>
                  <a:pt x="46" y="37"/>
                </a:cubicBezTo>
                <a:cubicBezTo>
                  <a:pt x="46" y="40"/>
                  <a:pt x="46" y="40"/>
                  <a:pt x="46" y="40"/>
                </a:cubicBezTo>
                <a:cubicBezTo>
                  <a:pt x="46" y="40"/>
                  <a:pt x="46" y="40"/>
                  <a:pt x="46" y="40"/>
                </a:cubicBezTo>
                <a:cubicBezTo>
                  <a:pt x="46" y="40"/>
                  <a:pt x="46" y="40"/>
                  <a:pt x="46" y="40"/>
                </a:cubicBezTo>
                <a:cubicBezTo>
                  <a:pt x="46" y="40"/>
                  <a:pt x="46" y="40"/>
                  <a:pt x="46" y="40"/>
                </a:cubicBezTo>
                <a:cubicBezTo>
                  <a:pt x="46" y="40"/>
                  <a:pt x="46" y="40"/>
                  <a:pt x="46" y="40"/>
                </a:cubicBezTo>
                <a:cubicBezTo>
                  <a:pt x="46" y="40"/>
                  <a:pt x="46" y="40"/>
                  <a:pt x="46" y="40"/>
                </a:cubicBezTo>
                <a:cubicBezTo>
                  <a:pt x="46" y="40"/>
                  <a:pt x="46" y="40"/>
                  <a:pt x="46" y="40"/>
                </a:cubicBezTo>
                <a:cubicBezTo>
                  <a:pt x="46" y="40"/>
                  <a:pt x="47" y="40"/>
                  <a:pt x="47" y="40"/>
                </a:cubicBezTo>
                <a:cubicBezTo>
                  <a:pt x="47" y="40"/>
                  <a:pt x="47" y="40"/>
                  <a:pt x="47" y="40"/>
                </a:cubicBezTo>
                <a:cubicBezTo>
                  <a:pt x="47" y="40"/>
                  <a:pt x="47" y="40"/>
                  <a:pt x="47" y="40"/>
                </a:cubicBezTo>
                <a:cubicBezTo>
                  <a:pt x="47" y="40"/>
                  <a:pt x="47" y="40"/>
                  <a:pt x="47" y="40"/>
                </a:cubicBezTo>
                <a:cubicBezTo>
                  <a:pt x="47" y="40"/>
                  <a:pt x="47" y="40"/>
                  <a:pt x="47" y="40"/>
                </a:cubicBezTo>
                <a:cubicBezTo>
                  <a:pt x="47" y="40"/>
                  <a:pt x="47" y="40"/>
                  <a:pt x="47" y="40"/>
                </a:cubicBezTo>
                <a:cubicBezTo>
                  <a:pt x="47" y="40"/>
                  <a:pt x="47" y="41"/>
                  <a:pt x="47" y="41"/>
                </a:cubicBezTo>
                <a:cubicBezTo>
                  <a:pt x="47" y="41"/>
                  <a:pt x="47" y="41"/>
                  <a:pt x="47" y="41"/>
                </a:cubicBezTo>
                <a:cubicBezTo>
                  <a:pt x="47" y="41"/>
                  <a:pt x="47" y="41"/>
                  <a:pt x="47" y="41"/>
                </a:cubicBezTo>
                <a:cubicBezTo>
                  <a:pt x="46" y="41"/>
                  <a:pt x="46" y="41"/>
                  <a:pt x="46" y="41"/>
                </a:cubicBezTo>
                <a:cubicBezTo>
                  <a:pt x="46" y="43"/>
                  <a:pt x="46" y="43"/>
                  <a:pt x="46" y="43"/>
                </a:cubicBezTo>
                <a:cubicBezTo>
                  <a:pt x="47" y="43"/>
                  <a:pt x="47" y="43"/>
                  <a:pt x="47" y="43"/>
                </a:cubicBezTo>
                <a:cubicBezTo>
                  <a:pt x="47" y="43"/>
                  <a:pt x="47" y="43"/>
                  <a:pt x="47" y="44"/>
                </a:cubicBezTo>
                <a:cubicBezTo>
                  <a:pt x="47" y="44"/>
                  <a:pt x="47" y="44"/>
                  <a:pt x="47" y="44"/>
                </a:cubicBezTo>
                <a:cubicBezTo>
                  <a:pt x="47" y="44"/>
                  <a:pt x="47" y="44"/>
                  <a:pt x="47" y="44"/>
                </a:cubicBezTo>
                <a:cubicBezTo>
                  <a:pt x="47" y="44"/>
                  <a:pt x="47" y="45"/>
                  <a:pt x="47" y="45"/>
                </a:cubicBezTo>
                <a:cubicBezTo>
                  <a:pt x="47" y="45"/>
                  <a:pt x="47" y="45"/>
                  <a:pt x="46" y="45"/>
                </a:cubicBezTo>
                <a:cubicBezTo>
                  <a:pt x="46" y="45"/>
                  <a:pt x="46" y="45"/>
                  <a:pt x="46" y="45"/>
                </a:cubicBezTo>
                <a:cubicBezTo>
                  <a:pt x="46" y="45"/>
                  <a:pt x="46" y="45"/>
                  <a:pt x="46" y="45"/>
                </a:cubicBezTo>
                <a:cubicBezTo>
                  <a:pt x="46" y="45"/>
                  <a:pt x="46" y="45"/>
                  <a:pt x="46" y="45"/>
                </a:cubicBezTo>
                <a:cubicBezTo>
                  <a:pt x="46" y="45"/>
                  <a:pt x="46" y="45"/>
                  <a:pt x="46" y="46"/>
                </a:cubicBezTo>
                <a:cubicBezTo>
                  <a:pt x="46" y="46"/>
                  <a:pt x="46" y="46"/>
                  <a:pt x="46" y="46"/>
                </a:cubicBezTo>
                <a:cubicBezTo>
                  <a:pt x="46" y="46"/>
                  <a:pt x="46" y="46"/>
                  <a:pt x="46" y="46"/>
                </a:cubicBezTo>
                <a:cubicBezTo>
                  <a:pt x="46" y="46"/>
                  <a:pt x="47" y="46"/>
                  <a:pt x="47" y="46"/>
                </a:cubicBezTo>
                <a:cubicBezTo>
                  <a:pt x="47" y="46"/>
                  <a:pt x="47" y="46"/>
                  <a:pt x="47" y="46"/>
                </a:cubicBezTo>
                <a:cubicBezTo>
                  <a:pt x="47" y="46"/>
                  <a:pt x="47" y="46"/>
                  <a:pt x="47" y="46"/>
                </a:cubicBezTo>
                <a:cubicBezTo>
                  <a:pt x="47" y="46"/>
                  <a:pt x="48" y="46"/>
                  <a:pt x="48" y="46"/>
                </a:cubicBezTo>
                <a:cubicBezTo>
                  <a:pt x="48" y="46"/>
                  <a:pt x="48" y="46"/>
                  <a:pt x="49" y="45"/>
                </a:cubicBezTo>
                <a:cubicBezTo>
                  <a:pt x="49" y="45"/>
                  <a:pt x="49" y="45"/>
                  <a:pt x="49" y="45"/>
                </a:cubicBezTo>
                <a:cubicBezTo>
                  <a:pt x="49" y="45"/>
                  <a:pt x="49" y="45"/>
                  <a:pt x="49" y="45"/>
                </a:cubicBezTo>
                <a:cubicBezTo>
                  <a:pt x="49" y="45"/>
                  <a:pt x="49" y="45"/>
                  <a:pt x="49" y="45"/>
                </a:cubicBezTo>
                <a:cubicBezTo>
                  <a:pt x="49" y="45"/>
                  <a:pt x="49" y="45"/>
                  <a:pt x="49" y="45"/>
                </a:cubicBezTo>
                <a:cubicBezTo>
                  <a:pt x="49" y="45"/>
                  <a:pt x="49" y="45"/>
                  <a:pt x="49" y="45"/>
                </a:cubicBezTo>
                <a:cubicBezTo>
                  <a:pt x="49" y="45"/>
                  <a:pt x="49" y="45"/>
                  <a:pt x="50" y="45"/>
                </a:cubicBezTo>
                <a:cubicBezTo>
                  <a:pt x="50" y="45"/>
                  <a:pt x="50" y="45"/>
                  <a:pt x="50" y="45"/>
                </a:cubicBezTo>
                <a:cubicBezTo>
                  <a:pt x="50" y="45"/>
                  <a:pt x="50" y="45"/>
                  <a:pt x="50" y="45"/>
                </a:cubicBezTo>
                <a:cubicBezTo>
                  <a:pt x="50" y="44"/>
                  <a:pt x="50" y="44"/>
                  <a:pt x="50" y="44"/>
                </a:cubicBezTo>
                <a:cubicBezTo>
                  <a:pt x="50" y="44"/>
                  <a:pt x="50" y="44"/>
                  <a:pt x="51" y="44"/>
                </a:cubicBezTo>
                <a:cubicBezTo>
                  <a:pt x="51" y="44"/>
                  <a:pt x="51" y="44"/>
                  <a:pt x="51" y="44"/>
                </a:cubicBezTo>
                <a:cubicBezTo>
                  <a:pt x="51" y="44"/>
                  <a:pt x="51" y="44"/>
                  <a:pt x="51" y="44"/>
                </a:cubicBezTo>
                <a:cubicBezTo>
                  <a:pt x="51" y="44"/>
                  <a:pt x="51" y="44"/>
                  <a:pt x="51" y="44"/>
                </a:cubicBezTo>
                <a:cubicBezTo>
                  <a:pt x="51" y="44"/>
                  <a:pt x="51" y="44"/>
                  <a:pt x="51" y="44"/>
                </a:cubicBezTo>
                <a:cubicBezTo>
                  <a:pt x="52" y="44"/>
                  <a:pt x="52" y="43"/>
                  <a:pt x="52" y="43"/>
                </a:cubicBezTo>
                <a:cubicBezTo>
                  <a:pt x="52" y="43"/>
                  <a:pt x="52" y="43"/>
                  <a:pt x="52" y="43"/>
                </a:cubicBezTo>
                <a:cubicBezTo>
                  <a:pt x="52" y="43"/>
                  <a:pt x="52" y="43"/>
                  <a:pt x="52" y="43"/>
                </a:cubicBezTo>
                <a:cubicBezTo>
                  <a:pt x="52" y="43"/>
                  <a:pt x="52" y="43"/>
                  <a:pt x="52" y="43"/>
                </a:cubicBezTo>
                <a:cubicBezTo>
                  <a:pt x="52" y="42"/>
                  <a:pt x="52" y="42"/>
                  <a:pt x="52" y="42"/>
                </a:cubicBezTo>
                <a:cubicBezTo>
                  <a:pt x="52" y="42"/>
                  <a:pt x="51" y="42"/>
                  <a:pt x="51" y="42"/>
                </a:cubicBezTo>
                <a:cubicBezTo>
                  <a:pt x="51" y="42"/>
                  <a:pt x="51" y="42"/>
                  <a:pt x="52" y="42"/>
                </a:cubicBezTo>
                <a:cubicBezTo>
                  <a:pt x="52" y="42"/>
                  <a:pt x="52" y="42"/>
                  <a:pt x="52" y="42"/>
                </a:cubicBezTo>
                <a:cubicBezTo>
                  <a:pt x="52" y="42"/>
                  <a:pt x="52" y="42"/>
                  <a:pt x="52" y="42"/>
                </a:cubicBezTo>
                <a:cubicBezTo>
                  <a:pt x="52" y="42"/>
                  <a:pt x="52" y="42"/>
                  <a:pt x="52" y="42"/>
                </a:cubicBezTo>
                <a:cubicBezTo>
                  <a:pt x="52" y="42"/>
                  <a:pt x="52" y="42"/>
                  <a:pt x="52" y="42"/>
                </a:cubicBezTo>
                <a:cubicBezTo>
                  <a:pt x="52" y="42"/>
                  <a:pt x="52" y="42"/>
                  <a:pt x="52" y="42"/>
                </a:cubicBezTo>
                <a:cubicBezTo>
                  <a:pt x="52" y="42"/>
                  <a:pt x="52" y="42"/>
                  <a:pt x="52" y="42"/>
                </a:cubicBezTo>
                <a:cubicBezTo>
                  <a:pt x="52" y="42"/>
                  <a:pt x="52" y="42"/>
                  <a:pt x="52" y="42"/>
                </a:cubicBezTo>
                <a:cubicBezTo>
                  <a:pt x="52" y="41"/>
                  <a:pt x="52" y="41"/>
                  <a:pt x="52" y="41"/>
                </a:cubicBezTo>
                <a:cubicBezTo>
                  <a:pt x="52" y="41"/>
                  <a:pt x="52" y="41"/>
                  <a:pt x="52" y="41"/>
                </a:cubicBezTo>
                <a:cubicBezTo>
                  <a:pt x="52" y="41"/>
                  <a:pt x="52" y="41"/>
                  <a:pt x="52" y="41"/>
                </a:cubicBezTo>
                <a:cubicBezTo>
                  <a:pt x="52" y="41"/>
                  <a:pt x="52" y="41"/>
                  <a:pt x="52" y="41"/>
                </a:cubicBezTo>
                <a:cubicBezTo>
                  <a:pt x="52" y="41"/>
                  <a:pt x="52" y="41"/>
                  <a:pt x="52" y="41"/>
                </a:cubicBezTo>
                <a:cubicBezTo>
                  <a:pt x="52" y="41"/>
                  <a:pt x="53" y="41"/>
                  <a:pt x="53" y="41"/>
                </a:cubicBezTo>
                <a:cubicBezTo>
                  <a:pt x="53" y="41"/>
                  <a:pt x="53" y="40"/>
                  <a:pt x="53" y="40"/>
                </a:cubicBezTo>
                <a:cubicBezTo>
                  <a:pt x="53" y="40"/>
                  <a:pt x="53" y="40"/>
                  <a:pt x="53" y="40"/>
                </a:cubicBezTo>
                <a:cubicBezTo>
                  <a:pt x="53" y="40"/>
                  <a:pt x="53" y="40"/>
                  <a:pt x="53" y="40"/>
                </a:cubicBezTo>
                <a:cubicBezTo>
                  <a:pt x="53" y="40"/>
                  <a:pt x="53" y="40"/>
                  <a:pt x="53" y="40"/>
                </a:cubicBezTo>
                <a:cubicBezTo>
                  <a:pt x="53" y="40"/>
                  <a:pt x="53" y="40"/>
                  <a:pt x="53" y="40"/>
                </a:cubicBezTo>
                <a:cubicBezTo>
                  <a:pt x="53" y="39"/>
                  <a:pt x="53" y="39"/>
                  <a:pt x="53" y="39"/>
                </a:cubicBezTo>
                <a:cubicBezTo>
                  <a:pt x="53" y="39"/>
                  <a:pt x="53" y="39"/>
                  <a:pt x="53" y="39"/>
                </a:cubicBezTo>
                <a:cubicBezTo>
                  <a:pt x="53" y="39"/>
                  <a:pt x="53" y="39"/>
                  <a:pt x="53" y="39"/>
                </a:cubicBezTo>
                <a:cubicBezTo>
                  <a:pt x="53" y="39"/>
                  <a:pt x="53" y="39"/>
                  <a:pt x="53" y="39"/>
                </a:cubicBezTo>
                <a:cubicBezTo>
                  <a:pt x="53" y="39"/>
                  <a:pt x="54" y="39"/>
                  <a:pt x="54" y="39"/>
                </a:cubicBezTo>
                <a:cubicBezTo>
                  <a:pt x="54" y="39"/>
                  <a:pt x="54" y="38"/>
                  <a:pt x="54" y="38"/>
                </a:cubicBezTo>
                <a:cubicBezTo>
                  <a:pt x="54" y="38"/>
                  <a:pt x="54" y="38"/>
                  <a:pt x="54" y="38"/>
                </a:cubicBezTo>
                <a:cubicBezTo>
                  <a:pt x="54" y="38"/>
                  <a:pt x="54" y="38"/>
                  <a:pt x="54" y="38"/>
                </a:cubicBezTo>
                <a:cubicBezTo>
                  <a:pt x="54" y="38"/>
                  <a:pt x="54" y="38"/>
                  <a:pt x="54" y="38"/>
                </a:cubicBezTo>
                <a:cubicBezTo>
                  <a:pt x="54" y="37"/>
                  <a:pt x="54" y="37"/>
                  <a:pt x="55" y="37"/>
                </a:cubicBezTo>
                <a:cubicBezTo>
                  <a:pt x="55" y="37"/>
                  <a:pt x="55" y="37"/>
                  <a:pt x="55" y="37"/>
                </a:cubicBezTo>
                <a:cubicBezTo>
                  <a:pt x="55" y="37"/>
                  <a:pt x="55" y="37"/>
                  <a:pt x="55" y="37"/>
                </a:cubicBezTo>
                <a:cubicBezTo>
                  <a:pt x="55" y="36"/>
                  <a:pt x="55" y="36"/>
                  <a:pt x="55" y="36"/>
                </a:cubicBezTo>
                <a:cubicBezTo>
                  <a:pt x="55" y="36"/>
                  <a:pt x="55" y="36"/>
                  <a:pt x="55" y="36"/>
                </a:cubicBezTo>
                <a:cubicBezTo>
                  <a:pt x="55" y="36"/>
                  <a:pt x="55" y="35"/>
                  <a:pt x="55" y="35"/>
                </a:cubicBezTo>
                <a:cubicBezTo>
                  <a:pt x="55" y="35"/>
                  <a:pt x="55" y="35"/>
                  <a:pt x="55" y="35"/>
                </a:cubicBezTo>
                <a:cubicBezTo>
                  <a:pt x="55" y="35"/>
                  <a:pt x="55" y="34"/>
                  <a:pt x="55" y="34"/>
                </a:cubicBezTo>
                <a:cubicBezTo>
                  <a:pt x="55" y="34"/>
                  <a:pt x="55" y="34"/>
                  <a:pt x="55" y="34"/>
                </a:cubicBezTo>
                <a:cubicBezTo>
                  <a:pt x="55" y="34"/>
                  <a:pt x="55" y="34"/>
                  <a:pt x="55" y="34"/>
                </a:cubicBezTo>
                <a:cubicBezTo>
                  <a:pt x="55" y="34"/>
                  <a:pt x="55" y="34"/>
                  <a:pt x="55" y="34"/>
                </a:cubicBezTo>
                <a:cubicBezTo>
                  <a:pt x="55" y="34"/>
                  <a:pt x="55" y="34"/>
                  <a:pt x="55" y="34"/>
                </a:cubicBezTo>
                <a:cubicBezTo>
                  <a:pt x="55" y="34"/>
                  <a:pt x="55" y="34"/>
                  <a:pt x="55" y="34"/>
                </a:cubicBezTo>
                <a:cubicBezTo>
                  <a:pt x="56" y="34"/>
                  <a:pt x="56" y="34"/>
                  <a:pt x="56" y="34"/>
                </a:cubicBezTo>
                <a:cubicBezTo>
                  <a:pt x="56" y="34"/>
                  <a:pt x="56" y="34"/>
                  <a:pt x="56" y="34"/>
                </a:cubicBezTo>
                <a:cubicBezTo>
                  <a:pt x="56" y="34"/>
                  <a:pt x="56" y="33"/>
                  <a:pt x="56" y="33"/>
                </a:cubicBezTo>
                <a:cubicBezTo>
                  <a:pt x="56" y="32"/>
                  <a:pt x="56" y="32"/>
                  <a:pt x="56" y="32"/>
                </a:cubicBezTo>
                <a:cubicBezTo>
                  <a:pt x="56" y="31"/>
                  <a:pt x="56" y="31"/>
                  <a:pt x="56" y="31"/>
                </a:cubicBezTo>
                <a:cubicBezTo>
                  <a:pt x="56" y="31"/>
                  <a:pt x="56" y="31"/>
                  <a:pt x="56" y="31"/>
                </a:cubicBezTo>
                <a:cubicBezTo>
                  <a:pt x="56" y="30"/>
                  <a:pt x="56" y="30"/>
                  <a:pt x="56" y="30"/>
                </a:cubicBezTo>
                <a:cubicBezTo>
                  <a:pt x="56" y="30"/>
                  <a:pt x="56" y="30"/>
                  <a:pt x="56" y="30"/>
                </a:cubicBezTo>
                <a:cubicBezTo>
                  <a:pt x="56" y="30"/>
                  <a:pt x="56" y="30"/>
                  <a:pt x="56" y="30"/>
                </a:cubicBezTo>
                <a:cubicBezTo>
                  <a:pt x="56" y="30"/>
                  <a:pt x="56" y="30"/>
                  <a:pt x="56" y="30"/>
                </a:cubicBezTo>
                <a:cubicBezTo>
                  <a:pt x="56" y="30"/>
                  <a:pt x="56" y="30"/>
                  <a:pt x="56" y="30"/>
                </a:cubicBezTo>
                <a:cubicBezTo>
                  <a:pt x="56" y="30"/>
                  <a:pt x="56" y="30"/>
                  <a:pt x="56" y="30"/>
                </a:cubicBezTo>
                <a:cubicBezTo>
                  <a:pt x="56" y="30"/>
                  <a:pt x="56" y="30"/>
                  <a:pt x="56" y="30"/>
                </a:cubicBezTo>
                <a:cubicBezTo>
                  <a:pt x="56" y="30"/>
                  <a:pt x="56" y="30"/>
                  <a:pt x="56" y="30"/>
                </a:cubicBezTo>
                <a:cubicBezTo>
                  <a:pt x="56" y="30"/>
                  <a:pt x="56" y="30"/>
                  <a:pt x="56" y="30"/>
                </a:cubicBezTo>
                <a:cubicBezTo>
                  <a:pt x="56" y="30"/>
                  <a:pt x="56" y="30"/>
                  <a:pt x="56" y="30"/>
                </a:cubicBezTo>
                <a:cubicBezTo>
                  <a:pt x="56" y="29"/>
                  <a:pt x="56" y="29"/>
                  <a:pt x="56" y="29"/>
                </a:cubicBezTo>
                <a:cubicBezTo>
                  <a:pt x="56" y="29"/>
                  <a:pt x="56" y="29"/>
                  <a:pt x="56" y="29"/>
                </a:cubicBezTo>
                <a:cubicBezTo>
                  <a:pt x="56" y="29"/>
                  <a:pt x="56" y="29"/>
                  <a:pt x="56" y="29"/>
                </a:cubicBezTo>
                <a:cubicBezTo>
                  <a:pt x="56" y="29"/>
                  <a:pt x="56" y="29"/>
                  <a:pt x="56" y="28"/>
                </a:cubicBezTo>
                <a:cubicBezTo>
                  <a:pt x="56" y="28"/>
                  <a:pt x="56" y="28"/>
                  <a:pt x="56" y="28"/>
                </a:cubicBezTo>
                <a:cubicBezTo>
                  <a:pt x="56" y="28"/>
                  <a:pt x="56" y="28"/>
                  <a:pt x="56" y="28"/>
                </a:cubicBezTo>
                <a:cubicBezTo>
                  <a:pt x="56" y="28"/>
                  <a:pt x="56" y="28"/>
                  <a:pt x="56" y="28"/>
                </a:cubicBezTo>
                <a:cubicBezTo>
                  <a:pt x="56" y="28"/>
                  <a:pt x="56" y="28"/>
                  <a:pt x="56" y="28"/>
                </a:cubicBezTo>
                <a:cubicBezTo>
                  <a:pt x="56" y="28"/>
                  <a:pt x="56" y="27"/>
                  <a:pt x="56" y="27"/>
                </a:cubicBezTo>
                <a:cubicBezTo>
                  <a:pt x="56" y="27"/>
                  <a:pt x="56" y="27"/>
                  <a:pt x="56" y="27"/>
                </a:cubicBezTo>
                <a:cubicBezTo>
                  <a:pt x="56" y="27"/>
                  <a:pt x="56" y="27"/>
                  <a:pt x="56" y="27"/>
                </a:cubicBezTo>
                <a:cubicBezTo>
                  <a:pt x="56" y="27"/>
                  <a:pt x="56" y="27"/>
                  <a:pt x="56" y="27"/>
                </a:cubicBezTo>
                <a:cubicBezTo>
                  <a:pt x="56" y="26"/>
                  <a:pt x="56" y="26"/>
                  <a:pt x="56" y="26"/>
                </a:cubicBezTo>
                <a:cubicBezTo>
                  <a:pt x="56" y="26"/>
                  <a:pt x="56" y="26"/>
                  <a:pt x="56" y="26"/>
                </a:cubicBezTo>
                <a:cubicBezTo>
                  <a:pt x="57" y="26"/>
                  <a:pt x="57" y="26"/>
                  <a:pt x="57" y="26"/>
                </a:cubicBezTo>
                <a:cubicBezTo>
                  <a:pt x="57" y="25"/>
                  <a:pt x="57" y="25"/>
                  <a:pt x="57" y="25"/>
                </a:cubicBezTo>
                <a:cubicBezTo>
                  <a:pt x="57" y="25"/>
                  <a:pt x="57" y="25"/>
                  <a:pt x="57" y="25"/>
                </a:cubicBezTo>
                <a:cubicBezTo>
                  <a:pt x="57" y="25"/>
                  <a:pt x="57" y="24"/>
                  <a:pt x="56" y="24"/>
                </a:cubicBezTo>
                <a:cubicBezTo>
                  <a:pt x="56" y="24"/>
                  <a:pt x="56" y="24"/>
                  <a:pt x="56" y="24"/>
                </a:cubicBezTo>
                <a:cubicBezTo>
                  <a:pt x="56" y="24"/>
                  <a:pt x="56" y="24"/>
                  <a:pt x="56" y="24"/>
                </a:cubicBezTo>
                <a:cubicBezTo>
                  <a:pt x="56" y="23"/>
                  <a:pt x="56" y="23"/>
                  <a:pt x="56" y="23"/>
                </a:cubicBezTo>
                <a:cubicBezTo>
                  <a:pt x="56" y="23"/>
                  <a:pt x="56" y="23"/>
                  <a:pt x="56" y="23"/>
                </a:cubicBezTo>
                <a:cubicBezTo>
                  <a:pt x="56" y="23"/>
                  <a:pt x="56" y="23"/>
                  <a:pt x="56" y="23"/>
                </a:cubicBezTo>
                <a:cubicBezTo>
                  <a:pt x="56" y="23"/>
                  <a:pt x="56" y="23"/>
                  <a:pt x="56" y="23"/>
                </a:cubicBezTo>
                <a:cubicBezTo>
                  <a:pt x="56" y="23"/>
                  <a:pt x="56" y="23"/>
                  <a:pt x="56" y="23"/>
                </a:cubicBezTo>
                <a:cubicBezTo>
                  <a:pt x="56" y="23"/>
                  <a:pt x="55" y="22"/>
                  <a:pt x="55" y="22"/>
                </a:cubicBezTo>
                <a:cubicBezTo>
                  <a:pt x="55" y="22"/>
                  <a:pt x="55" y="22"/>
                  <a:pt x="55" y="22"/>
                </a:cubicBezTo>
                <a:cubicBezTo>
                  <a:pt x="55" y="22"/>
                  <a:pt x="55" y="22"/>
                  <a:pt x="55" y="22"/>
                </a:cubicBezTo>
                <a:cubicBezTo>
                  <a:pt x="55" y="22"/>
                  <a:pt x="55" y="22"/>
                  <a:pt x="55" y="22"/>
                </a:cubicBezTo>
                <a:cubicBezTo>
                  <a:pt x="55" y="22"/>
                  <a:pt x="55" y="22"/>
                  <a:pt x="55" y="22"/>
                </a:cubicBezTo>
                <a:cubicBezTo>
                  <a:pt x="55" y="22"/>
                  <a:pt x="55" y="22"/>
                  <a:pt x="55" y="22"/>
                </a:cubicBezTo>
                <a:cubicBezTo>
                  <a:pt x="55" y="22"/>
                  <a:pt x="55" y="22"/>
                  <a:pt x="55" y="22"/>
                </a:cubicBezTo>
                <a:cubicBezTo>
                  <a:pt x="55" y="21"/>
                  <a:pt x="55" y="21"/>
                  <a:pt x="55" y="21"/>
                </a:cubicBezTo>
                <a:cubicBezTo>
                  <a:pt x="55" y="21"/>
                  <a:pt x="55" y="21"/>
                  <a:pt x="55" y="21"/>
                </a:cubicBezTo>
                <a:cubicBezTo>
                  <a:pt x="55" y="21"/>
                  <a:pt x="55" y="21"/>
                  <a:pt x="55" y="21"/>
                </a:cubicBezTo>
                <a:cubicBezTo>
                  <a:pt x="54" y="21"/>
                  <a:pt x="54" y="21"/>
                  <a:pt x="54" y="21"/>
                </a:cubicBezTo>
                <a:cubicBezTo>
                  <a:pt x="54" y="21"/>
                  <a:pt x="54" y="21"/>
                  <a:pt x="54" y="21"/>
                </a:cubicBezTo>
                <a:cubicBezTo>
                  <a:pt x="54" y="20"/>
                  <a:pt x="54" y="20"/>
                  <a:pt x="54" y="20"/>
                </a:cubicBezTo>
                <a:cubicBezTo>
                  <a:pt x="54" y="20"/>
                  <a:pt x="54" y="20"/>
                  <a:pt x="54" y="20"/>
                </a:cubicBezTo>
                <a:cubicBezTo>
                  <a:pt x="54" y="19"/>
                  <a:pt x="54" y="19"/>
                  <a:pt x="54" y="19"/>
                </a:cubicBezTo>
                <a:cubicBezTo>
                  <a:pt x="54" y="19"/>
                  <a:pt x="54" y="19"/>
                  <a:pt x="54" y="19"/>
                </a:cubicBezTo>
                <a:cubicBezTo>
                  <a:pt x="54" y="19"/>
                  <a:pt x="54" y="19"/>
                  <a:pt x="53" y="19"/>
                </a:cubicBezTo>
                <a:cubicBezTo>
                  <a:pt x="53" y="19"/>
                  <a:pt x="53" y="19"/>
                  <a:pt x="53" y="19"/>
                </a:cubicBezTo>
                <a:cubicBezTo>
                  <a:pt x="53" y="19"/>
                  <a:pt x="53" y="19"/>
                  <a:pt x="53" y="19"/>
                </a:cubicBezTo>
                <a:cubicBezTo>
                  <a:pt x="53" y="18"/>
                  <a:pt x="53" y="18"/>
                  <a:pt x="53" y="18"/>
                </a:cubicBezTo>
                <a:cubicBezTo>
                  <a:pt x="53" y="18"/>
                  <a:pt x="53" y="18"/>
                  <a:pt x="53" y="18"/>
                </a:cubicBezTo>
                <a:cubicBezTo>
                  <a:pt x="53" y="18"/>
                  <a:pt x="53" y="18"/>
                  <a:pt x="53" y="18"/>
                </a:cubicBezTo>
                <a:cubicBezTo>
                  <a:pt x="53" y="18"/>
                  <a:pt x="53" y="18"/>
                  <a:pt x="53" y="18"/>
                </a:cubicBezTo>
                <a:cubicBezTo>
                  <a:pt x="53" y="18"/>
                  <a:pt x="53" y="18"/>
                  <a:pt x="53" y="18"/>
                </a:cubicBezTo>
                <a:cubicBezTo>
                  <a:pt x="53" y="18"/>
                  <a:pt x="53" y="18"/>
                  <a:pt x="53" y="18"/>
                </a:cubicBezTo>
                <a:cubicBezTo>
                  <a:pt x="53" y="18"/>
                  <a:pt x="53" y="18"/>
                  <a:pt x="53" y="18"/>
                </a:cubicBezTo>
                <a:cubicBezTo>
                  <a:pt x="53" y="18"/>
                  <a:pt x="53" y="18"/>
                  <a:pt x="53" y="18"/>
                </a:cubicBezTo>
                <a:cubicBezTo>
                  <a:pt x="53" y="18"/>
                  <a:pt x="53" y="18"/>
                  <a:pt x="53" y="18"/>
                </a:cubicBezTo>
                <a:cubicBezTo>
                  <a:pt x="53" y="18"/>
                  <a:pt x="53" y="18"/>
                  <a:pt x="53" y="18"/>
                </a:cubicBezTo>
                <a:cubicBezTo>
                  <a:pt x="53" y="18"/>
                  <a:pt x="53" y="18"/>
                  <a:pt x="52" y="17"/>
                </a:cubicBezTo>
                <a:cubicBezTo>
                  <a:pt x="52" y="17"/>
                  <a:pt x="52" y="17"/>
                  <a:pt x="52" y="17"/>
                </a:cubicBezTo>
                <a:cubicBezTo>
                  <a:pt x="52" y="16"/>
                  <a:pt x="52" y="16"/>
                  <a:pt x="52" y="16"/>
                </a:cubicBezTo>
                <a:cubicBezTo>
                  <a:pt x="52" y="16"/>
                  <a:pt x="51" y="16"/>
                  <a:pt x="51" y="15"/>
                </a:cubicBezTo>
                <a:cubicBezTo>
                  <a:pt x="51" y="15"/>
                  <a:pt x="51" y="15"/>
                  <a:pt x="51" y="15"/>
                </a:cubicBezTo>
                <a:cubicBezTo>
                  <a:pt x="51" y="15"/>
                  <a:pt x="51" y="15"/>
                  <a:pt x="51" y="15"/>
                </a:cubicBezTo>
                <a:cubicBezTo>
                  <a:pt x="52" y="15"/>
                  <a:pt x="52" y="15"/>
                  <a:pt x="52" y="16"/>
                </a:cubicBezTo>
                <a:cubicBezTo>
                  <a:pt x="52" y="16"/>
                  <a:pt x="52" y="16"/>
                  <a:pt x="52" y="16"/>
                </a:cubicBezTo>
                <a:cubicBezTo>
                  <a:pt x="52" y="16"/>
                  <a:pt x="52" y="16"/>
                  <a:pt x="52" y="16"/>
                </a:cubicBezTo>
                <a:cubicBezTo>
                  <a:pt x="52" y="16"/>
                  <a:pt x="52" y="16"/>
                  <a:pt x="52" y="16"/>
                </a:cubicBezTo>
                <a:cubicBezTo>
                  <a:pt x="52" y="16"/>
                  <a:pt x="52" y="16"/>
                  <a:pt x="52" y="16"/>
                </a:cubicBezTo>
                <a:cubicBezTo>
                  <a:pt x="52" y="16"/>
                  <a:pt x="52" y="16"/>
                  <a:pt x="52" y="16"/>
                </a:cubicBezTo>
                <a:cubicBezTo>
                  <a:pt x="52" y="16"/>
                  <a:pt x="52" y="16"/>
                  <a:pt x="52" y="16"/>
                </a:cubicBezTo>
                <a:cubicBezTo>
                  <a:pt x="52" y="16"/>
                  <a:pt x="52" y="16"/>
                  <a:pt x="52" y="16"/>
                </a:cubicBezTo>
                <a:cubicBezTo>
                  <a:pt x="52" y="16"/>
                  <a:pt x="52" y="16"/>
                  <a:pt x="52" y="16"/>
                </a:cubicBezTo>
                <a:cubicBezTo>
                  <a:pt x="52" y="17"/>
                  <a:pt x="52" y="17"/>
                  <a:pt x="52" y="17"/>
                </a:cubicBezTo>
                <a:cubicBezTo>
                  <a:pt x="52" y="17"/>
                  <a:pt x="52" y="17"/>
                  <a:pt x="52" y="17"/>
                </a:cubicBezTo>
                <a:cubicBezTo>
                  <a:pt x="52" y="17"/>
                  <a:pt x="52" y="17"/>
                  <a:pt x="52" y="17"/>
                </a:cubicBezTo>
                <a:cubicBezTo>
                  <a:pt x="52" y="17"/>
                  <a:pt x="52" y="17"/>
                  <a:pt x="52" y="17"/>
                </a:cubicBezTo>
                <a:cubicBezTo>
                  <a:pt x="52" y="17"/>
                  <a:pt x="52" y="17"/>
                  <a:pt x="52" y="17"/>
                </a:cubicBezTo>
                <a:cubicBezTo>
                  <a:pt x="52" y="17"/>
                  <a:pt x="52" y="17"/>
                  <a:pt x="52" y="17"/>
                </a:cubicBezTo>
                <a:cubicBezTo>
                  <a:pt x="52" y="17"/>
                  <a:pt x="53" y="17"/>
                  <a:pt x="53" y="17"/>
                </a:cubicBezTo>
                <a:cubicBezTo>
                  <a:pt x="53" y="17"/>
                  <a:pt x="53" y="17"/>
                  <a:pt x="53" y="17"/>
                </a:cubicBezTo>
                <a:cubicBezTo>
                  <a:pt x="53" y="17"/>
                  <a:pt x="53" y="17"/>
                  <a:pt x="53" y="18"/>
                </a:cubicBezTo>
                <a:cubicBezTo>
                  <a:pt x="53" y="18"/>
                  <a:pt x="53" y="18"/>
                  <a:pt x="53" y="18"/>
                </a:cubicBezTo>
                <a:cubicBezTo>
                  <a:pt x="53" y="18"/>
                  <a:pt x="53" y="18"/>
                  <a:pt x="53" y="18"/>
                </a:cubicBezTo>
                <a:cubicBezTo>
                  <a:pt x="53" y="18"/>
                  <a:pt x="53" y="18"/>
                  <a:pt x="53" y="18"/>
                </a:cubicBezTo>
                <a:cubicBezTo>
                  <a:pt x="53" y="18"/>
                  <a:pt x="53" y="18"/>
                  <a:pt x="53" y="18"/>
                </a:cubicBezTo>
                <a:cubicBezTo>
                  <a:pt x="53" y="18"/>
                  <a:pt x="53" y="19"/>
                  <a:pt x="54" y="19"/>
                </a:cubicBezTo>
                <a:cubicBezTo>
                  <a:pt x="54" y="19"/>
                  <a:pt x="54" y="19"/>
                  <a:pt x="54" y="19"/>
                </a:cubicBezTo>
                <a:cubicBezTo>
                  <a:pt x="54" y="19"/>
                  <a:pt x="54" y="19"/>
                  <a:pt x="54" y="19"/>
                </a:cubicBezTo>
                <a:cubicBezTo>
                  <a:pt x="54" y="19"/>
                  <a:pt x="54" y="19"/>
                  <a:pt x="54" y="19"/>
                </a:cubicBezTo>
                <a:cubicBezTo>
                  <a:pt x="54" y="19"/>
                  <a:pt x="54" y="19"/>
                  <a:pt x="54" y="19"/>
                </a:cubicBezTo>
                <a:cubicBezTo>
                  <a:pt x="54" y="19"/>
                  <a:pt x="54" y="19"/>
                  <a:pt x="54" y="19"/>
                </a:cubicBezTo>
                <a:cubicBezTo>
                  <a:pt x="54" y="19"/>
                  <a:pt x="54" y="19"/>
                  <a:pt x="54" y="19"/>
                </a:cubicBezTo>
                <a:cubicBezTo>
                  <a:pt x="54" y="19"/>
                  <a:pt x="54" y="19"/>
                  <a:pt x="54" y="19"/>
                </a:cubicBezTo>
                <a:cubicBezTo>
                  <a:pt x="54" y="19"/>
                  <a:pt x="54" y="19"/>
                  <a:pt x="54" y="19"/>
                </a:cubicBezTo>
                <a:cubicBezTo>
                  <a:pt x="54" y="19"/>
                  <a:pt x="54" y="19"/>
                  <a:pt x="54" y="20"/>
                </a:cubicBezTo>
                <a:cubicBezTo>
                  <a:pt x="54" y="20"/>
                  <a:pt x="54" y="20"/>
                  <a:pt x="54" y="20"/>
                </a:cubicBezTo>
                <a:cubicBezTo>
                  <a:pt x="54" y="20"/>
                  <a:pt x="54" y="20"/>
                  <a:pt x="54" y="20"/>
                </a:cubicBezTo>
                <a:cubicBezTo>
                  <a:pt x="54" y="20"/>
                  <a:pt x="54" y="20"/>
                  <a:pt x="54" y="20"/>
                </a:cubicBezTo>
                <a:cubicBezTo>
                  <a:pt x="54" y="20"/>
                  <a:pt x="54" y="20"/>
                  <a:pt x="54" y="20"/>
                </a:cubicBezTo>
                <a:cubicBezTo>
                  <a:pt x="54" y="20"/>
                  <a:pt x="54" y="20"/>
                  <a:pt x="55" y="20"/>
                </a:cubicBezTo>
                <a:cubicBezTo>
                  <a:pt x="55" y="20"/>
                  <a:pt x="55" y="20"/>
                  <a:pt x="55" y="20"/>
                </a:cubicBezTo>
                <a:cubicBezTo>
                  <a:pt x="55" y="20"/>
                  <a:pt x="55" y="20"/>
                  <a:pt x="55" y="20"/>
                </a:cubicBezTo>
                <a:cubicBezTo>
                  <a:pt x="55" y="21"/>
                  <a:pt x="55" y="21"/>
                  <a:pt x="55" y="21"/>
                </a:cubicBezTo>
                <a:cubicBezTo>
                  <a:pt x="55" y="21"/>
                  <a:pt x="55" y="21"/>
                  <a:pt x="55" y="21"/>
                </a:cubicBezTo>
                <a:cubicBezTo>
                  <a:pt x="55" y="21"/>
                  <a:pt x="55" y="21"/>
                  <a:pt x="55" y="21"/>
                </a:cubicBezTo>
                <a:cubicBezTo>
                  <a:pt x="55" y="21"/>
                  <a:pt x="55" y="21"/>
                  <a:pt x="55" y="22"/>
                </a:cubicBezTo>
                <a:cubicBezTo>
                  <a:pt x="55" y="22"/>
                  <a:pt x="55" y="22"/>
                  <a:pt x="56" y="22"/>
                </a:cubicBezTo>
                <a:cubicBezTo>
                  <a:pt x="56" y="22"/>
                  <a:pt x="56" y="22"/>
                  <a:pt x="56" y="22"/>
                </a:cubicBezTo>
                <a:cubicBezTo>
                  <a:pt x="56" y="22"/>
                  <a:pt x="56" y="22"/>
                  <a:pt x="56" y="22"/>
                </a:cubicBezTo>
                <a:cubicBezTo>
                  <a:pt x="56" y="21"/>
                  <a:pt x="55" y="20"/>
                  <a:pt x="55" y="20"/>
                </a:cubicBezTo>
                <a:cubicBezTo>
                  <a:pt x="55" y="19"/>
                  <a:pt x="55" y="19"/>
                  <a:pt x="55" y="19"/>
                </a:cubicBezTo>
                <a:close/>
                <a:moveTo>
                  <a:pt x="39" y="3"/>
                </a:moveTo>
                <a:cubicBezTo>
                  <a:pt x="39" y="3"/>
                  <a:pt x="39" y="3"/>
                  <a:pt x="38" y="3"/>
                </a:cubicBezTo>
                <a:cubicBezTo>
                  <a:pt x="38" y="3"/>
                  <a:pt x="38" y="3"/>
                  <a:pt x="38" y="3"/>
                </a:cubicBezTo>
                <a:cubicBezTo>
                  <a:pt x="38" y="3"/>
                  <a:pt x="38" y="3"/>
                  <a:pt x="38" y="3"/>
                </a:cubicBezTo>
                <a:cubicBezTo>
                  <a:pt x="38" y="3"/>
                  <a:pt x="39" y="3"/>
                  <a:pt x="39" y="3"/>
                </a:cubicBezTo>
                <a:cubicBezTo>
                  <a:pt x="39" y="4"/>
                  <a:pt x="39" y="4"/>
                  <a:pt x="39" y="4"/>
                </a:cubicBezTo>
                <a:cubicBezTo>
                  <a:pt x="39" y="4"/>
                  <a:pt x="39" y="4"/>
                  <a:pt x="39" y="4"/>
                </a:cubicBezTo>
                <a:cubicBezTo>
                  <a:pt x="39" y="4"/>
                  <a:pt x="39" y="4"/>
                  <a:pt x="39" y="4"/>
                </a:cubicBezTo>
                <a:cubicBezTo>
                  <a:pt x="39" y="4"/>
                  <a:pt x="39" y="4"/>
                  <a:pt x="39" y="4"/>
                </a:cubicBezTo>
                <a:cubicBezTo>
                  <a:pt x="39" y="4"/>
                  <a:pt x="39" y="4"/>
                  <a:pt x="39" y="4"/>
                </a:cubicBezTo>
                <a:cubicBezTo>
                  <a:pt x="39" y="4"/>
                  <a:pt x="39" y="4"/>
                  <a:pt x="39" y="4"/>
                </a:cubicBezTo>
                <a:cubicBezTo>
                  <a:pt x="39" y="4"/>
                  <a:pt x="39" y="4"/>
                  <a:pt x="39" y="4"/>
                </a:cubicBezTo>
                <a:cubicBezTo>
                  <a:pt x="38" y="4"/>
                  <a:pt x="38" y="4"/>
                  <a:pt x="38" y="4"/>
                </a:cubicBezTo>
                <a:cubicBezTo>
                  <a:pt x="38" y="4"/>
                  <a:pt x="38" y="4"/>
                  <a:pt x="38" y="4"/>
                </a:cubicBezTo>
                <a:cubicBezTo>
                  <a:pt x="38" y="4"/>
                  <a:pt x="38" y="4"/>
                  <a:pt x="38" y="4"/>
                </a:cubicBezTo>
                <a:cubicBezTo>
                  <a:pt x="38" y="5"/>
                  <a:pt x="38" y="5"/>
                  <a:pt x="38" y="5"/>
                </a:cubicBezTo>
                <a:cubicBezTo>
                  <a:pt x="39" y="5"/>
                  <a:pt x="39" y="5"/>
                  <a:pt x="39" y="5"/>
                </a:cubicBezTo>
                <a:cubicBezTo>
                  <a:pt x="39" y="5"/>
                  <a:pt x="39" y="5"/>
                  <a:pt x="39" y="5"/>
                </a:cubicBezTo>
                <a:cubicBezTo>
                  <a:pt x="40" y="5"/>
                  <a:pt x="40" y="5"/>
                  <a:pt x="40" y="5"/>
                </a:cubicBezTo>
                <a:cubicBezTo>
                  <a:pt x="40" y="5"/>
                  <a:pt x="40" y="5"/>
                  <a:pt x="40" y="5"/>
                </a:cubicBezTo>
                <a:cubicBezTo>
                  <a:pt x="40" y="5"/>
                  <a:pt x="40" y="5"/>
                  <a:pt x="40" y="5"/>
                </a:cubicBezTo>
                <a:cubicBezTo>
                  <a:pt x="40" y="5"/>
                  <a:pt x="40" y="5"/>
                  <a:pt x="40" y="5"/>
                </a:cubicBezTo>
                <a:cubicBezTo>
                  <a:pt x="40" y="5"/>
                  <a:pt x="40" y="5"/>
                  <a:pt x="40" y="5"/>
                </a:cubicBezTo>
                <a:cubicBezTo>
                  <a:pt x="40" y="5"/>
                  <a:pt x="40" y="5"/>
                  <a:pt x="40" y="5"/>
                </a:cubicBezTo>
                <a:cubicBezTo>
                  <a:pt x="40" y="4"/>
                  <a:pt x="40" y="4"/>
                  <a:pt x="40" y="4"/>
                </a:cubicBezTo>
                <a:cubicBezTo>
                  <a:pt x="40" y="4"/>
                  <a:pt x="40" y="4"/>
                  <a:pt x="40" y="4"/>
                </a:cubicBezTo>
                <a:cubicBezTo>
                  <a:pt x="39" y="4"/>
                  <a:pt x="39" y="4"/>
                  <a:pt x="39" y="4"/>
                </a:cubicBezTo>
                <a:cubicBezTo>
                  <a:pt x="39" y="4"/>
                  <a:pt x="39" y="4"/>
                  <a:pt x="39" y="4"/>
                </a:cubicBezTo>
                <a:cubicBezTo>
                  <a:pt x="39" y="4"/>
                  <a:pt x="39" y="4"/>
                  <a:pt x="39" y="4"/>
                </a:cubicBezTo>
                <a:cubicBezTo>
                  <a:pt x="39" y="4"/>
                  <a:pt x="39" y="4"/>
                  <a:pt x="39" y="4"/>
                </a:cubicBezTo>
                <a:cubicBezTo>
                  <a:pt x="40" y="4"/>
                  <a:pt x="40" y="4"/>
                  <a:pt x="40" y="4"/>
                </a:cubicBezTo>
                <a:cubicBezTo>
                  <a:pt x="40" y="4"/>
                  <a:pt x="40" y="4"/>
                  <a:pt x="40" y="3"/>
                </a:cubicBezTo>
                <a:cubicBezTo>
                  <a:pt x="40" y="3"/>
                  <a:pt x="40" y="3"/>
                  <a:pt x="40" y="3"/>
                </a:cubicBezTo>
                <a:cubicBezTo>
                  <a:pt x="40" y="3"/>
                  <a:pt x="40" y="3"/>
                  <a:pt x="40" y="3"/>
                </a:cubicBezTo>
                <a:cubicBezTo>
                  <a:pt x="40" y="3"/>
                  <a:pt x="40" y="3"/>
                  <a:pt x="40" y="3"/>
                </a:cubicBezTo>
                <a:cubicBezTo>
                  <a:pt x="40" y="3"/>
                  <a:pt x="40" y="3"/>
                  <a:pt x="40" y="3"/>
                </a:cubicBezTo>
                <a:cubicBezTo>
                  <a:pt x="40" y="3"/>
                  <a:pt x="40" y="3"/>
                  <a:pt x="40" y="3"/>
                </a:cubicBezTo>
                <a:cubicBezTo>
                  <a:pt x="40" y="3"/>
                  <a:pt x="40" y="3"/>
                  <a:pt x="40" y="3"/>
                </a:cubicBezTo>
                <a:cubicBezTo>
                  <a:pt x="39" y="3"/>
                  <a:pt x="39" y="3"/>
                  <a:pt x="39" y="3"/>
                </a:cubicBezTo>
                <a:cubicBezTo>
                  <a:pt x="39" y="3"/>
                  <a:pt x="39" y="3"/>
                  <a:pt x="39" y="3"/>
                </a:cubicBezTo>
                <a:cubicBezTo>
                  <a:pt x="39" y="3"/>
                  <a:pt x="39" y="3"/>
                  <a:pt x="39" y="3"/>
                </a:cubicBezTo>
                <a:cubicBezTo>
                  <a:pt x="39" y="3"/>
                  <a:pt x="39" y="3"/>
                  <a:pt x="39" y="3"/>
                </a:cubicBezTo>
                <a:close/>
                <a:moveTo>
                  <a:pt x="37" y="3"/>
                </a:moveTo>
                <a:cubicBezTo>
                  <a:pt x="37" y="3"/>
                  <a:pt x="37" y="3"/>
                  <a:pt x="37" y="3"/>
                </a:cubicBezTo>
                <a:cubicBezTo>
                  <a:pt x="37" y="3"/>
                  <a:pt x="37" y="3"/>
                  <a:pt x="37" y="3"/>
                </a:cubicBezTo>
                <a:cubicBezTo>
                  <a:pt x="37" y="3"/>
                  <a:pt x="37" y="3"/>
                  <a:pt x="37" y="3"/>
                </a:cubicBezTo>
                <a:cubicBezTo>
                  <a:pt x="37" y="3"/>
                  <a:pt x="37" y="3"/>
                  <a:pt x="37" y="3"/>
                </a:cubicBezTo>
                <a:cubicBezTo>
                  <a:pt x="37" y="3"/>
                  <a:pt x="37" y="3"/>
                  <a:pt x="37" y="3"/>
                </a:cubicBezTo>
                <a:cubicBezTo>
                  <a:pt x="36" y="3"/>
                  <a:pt x="36" y="3"/>
                  <a:pt x="36" y="3"/>
                </a:cubicBezTo>
                <a:cubicBezTo>
                  <a:pt x="36" y="3"/>
                  <a:pt x="36" y="3"/>
                  <a:pt x="36" y="3"/>
                </a:cubicBezTo>
                <a:cubicBezTo>
                  <a:pt x="36" y="3"/>
                  <a:pt x="36" y="3"/>
                  <a:pt x="36" y="3"/>
                </a:cubicBezTo>
                <a:cubicBezTo>
                  <a:pt x="36" y="3"/>
                  <a:pt x="36" y="3"/>
                  <a:pt x="36" y="3"/>
                </a:cubicBezTo>
                <a:cubicBezTo>
                  <a:pt x="36" y="3"/>
                  <a:pt x="36" y="3"/>
                  <a:pt x="36" y="3"/>
                </a:cubicBezTo>
                <a:cubicBezTo>
                  <a:pt x="36" y="3"/>
                  <a:pt x="36" y="3"/>
                  <a:pt x="36" y="3"/>
                </a:cubicBezTo>
                <a:cubicBezTo>
                  <a:pt x="36" y="3"/>
                  <a:pt x="36" y="3"/>
                  <a:pt x="36" y="3"/>
                </a:cubicBezTo>
                <a:cubicBezTo>
                  <a:pt x="36" y="3"/>
                  <a:pt x="36" y="3"/>
                  <a:pt x="36" y="3"/>
                </a:cubicBezTo>
                <a:cubicBezTo>
                  <a:pt x="36" y="3"/>
                  <a:pt x="36" y="3"/>
                  <a:pt x="36" y="3"/>
                </a:cubicBezTo>
                <a:cubicBezTo>
                  <a:pt x="36" y="4"/>
                  <a:pt x="36" y="4"/>
                  <a:pt x="36" y="4"/>
                </a:cubicBezTo>
                <a:cubicBezTo>
                  <a:pt x="36" y="4"/>
                  <a:pt x="36" y="4"/>
                  <a:pt x="36" y="4"/>
                </a:cubicBezTo>
                <a:cubicBezTo>
                  <a:pt x="36" y="4"/>
                  <a:pt x="36" y="4"/>
                  <a:pt x="36" y="4"/>
                </a:cubicBezTo>
                <a:cubicBezTo>
                  <a:pt x="36" y="4"/>
                  <a:pt x="36" y="4"/>
                  <a:pt x="36" y="4"/>
                </a:cubicBezTo>
                <a:cubicBezTo>
                  <a:pt x="36" y="4"/>
                  <a:pt x="36" y="4"/>
                  <a:pt x="36" y="4"/>
                </a:cubicBezTo>
                <a:cubicBezTo>
                  <a:pt x="36" y="4"/>
                  <a:pt x="36" y="4"/>
                  <a:pt x="36" y="4"/>
                </a:cubicBezTo>
                <a:cubicBezTo>
                  <a:pt x="36" y="4"/>
                  <a:pt x="36" y="4"/>
                  <a:pt x="36" y="4"/>
                </a:cubicBezTo>
                <a:cubicBezTo>
                  <a:pt x="36" y="4"/>
                  <a:pt x="36" y="4"/>
                  <a:pt x="36" y="4"/>
                </a:cubicBezTo>
                <a:cubicBezTo>
                  <a:pt x="36" y="4"/>
                  <a:pt x="36" y="4"/>
                  <a:pt x="36" y="4"/>
                </a:cubicBezTo>
                <a:cubicBezTo>
                  <a:pt x="36" y="4"/>
                  <a:pt x="36" y="4"/>
                  <a:pt x="36" y="4"/>
                </a:cubicBezTo>
                <a:cubicBezTo>
                  <a:pt x="36" y="4"/>
                  <a:pt x="36" y="4"/>
                  <a:pt x="37" y="5"/>
                </a:cubicBezTo>
                <a:cubicBezTo>
                  <a:pt x="37" y="5"/>
                  <a:pt x="37" y="5"/>
                  <a:pt x="37" y="5"/>
                </a:cubicBezTo>
                <a:cubicBezTo>
                  <a:pt x="37" y="5"/>
                  <a:pt x="37" y="5"/>
                  <a:pt x="37" y="5"/>
                </a:cubicBezTo>
                <a:cubicBezTo>
                  <a:pt x="37" y="5"/>
                  <a:pt x="37" y="5"/>
                  <a:pt x="37" y="5"/>
                </a:cubicBezTo>
                <a:cubicBezTo>
                  <a:pt x="37" y="5"/>
                  <a:pt x="38" y="5"/>
                  <a:pt x="38" y="5"/>
                </a:cubicBezTo>
                <a:cubicBezTo>
                  <a:pt x="38" y="5"/>
                  <a:pt x="38" y="5"/>
                  <a:pt x="38" y="5"/>
                </a:cubicBezTo>
                <a:cubicBezTo>
                  <a:pt x="38" y="5"/>
                  <a:pt x="38" y="4"/>
                  <a:pt x="38" y="4"/>
                </a:cubicBezTo>
                <a:cubicBezTo>
                  <a:pt x="38" y="4"/>
                  <a:pt x="38" y="4"/>
                  <a:pt x="38" y="4"/>
                </a:cubicBezTo>
                <a:cubicBezTo>
                  <a:pt x="38" y="4"/>
                  <a:pt x="38" y="4"/>
                  <a:pt x="38" y="4"/>
                </a:cubicBezTo>
                <a:cubicBezTo>
                  <a:pt x="38" y="4"/>
                  <a:pt x="38" y="4"/>
                  <a:pt x="38" y="4"/>
                </a:cubicBezTo>
                <a:cubicBezTo>
                  <a:pt x="38" y="4"/>
                  <a:pt x="38" y="4"/>
                  <a:pt x="38" y="3"/>
                </a:cubicBezTo>
                <a:cubicBezTo>
                  <a:pt x="38" y="3"/>
                  <a:pt x="38" y="3"/>
                  <a:pt x="38" y="3"/>
                </a:cubicBezTo>
                <a:cubicBezTo>
                  <a:pt x="38" y="3"/>
                  <a:pt x="38" y="3"/>
                  <a:pt x="38" y="3"/>
                </a:cubicBezTo>
                <a:cubicBezTo>
                  <a:pt x="38" y="3"/>
                  <a:pt x="38" y="3"/>
                  <a:pt x="38" y="3"/>
                </a:cubicBezTo>
                <a:cubicBezTo>
                  <a:pt x="38" y="3"/>
                  <a:pt x="38" y="3"/>
                  <a:pt x="38" y="3"/>
                </a:cubicBezTo>
                <a:cubicBezTo>
                  <a:pt x="38" y="3"/>
                  <a:pt x="38" y="3"/>
                  <a:pt x="38" y="3"/>
                </a:cubicBezTo>
                <a:cubicBezTo>
                  <a:pt x="38" y="3"/>
                  <a:pt x="38" y="3"/>
                  <a:pt x="38" y="3"/>
                </a:cubicBezTo>
                <a:cubicBezTo>
                  <a:pt x="38" y="3"/>
                  <a:pt x="38" y="3"/>
                  <a:pt x="38" y="3"/>
                </a:cubicBezTo>
                <a:cubicBezTo>
                  <a:pt x="38" y="3"/>
                  <a:pt x="38" y="3"/>
                  <a:pt x="38" y="3"/>
                </a:cubicBezTo>
                <a:cubicBezTo>
                  <a:pt x="38" y="3"/>
                  <a:pt x="38" y="2"/>
                  <a:pt x="38" y="2"/>
                </a:cubicBezTo>
                <a:cubicBezTo>
                  <a:pt x="38" y="2"/>
                  <a:pt x="38" y="2"/>
                  <a:pt x="37" y="2"/>
                </a:cubicBezTo>
                <a:cubicBezTo>
                  <a:pt x="37" y="2"/>
                  <a:pt x="37" y="2"/>
                  <a:pt x="37" y="2"/>
                </a:cubicBezTo>
                <a:cubicBezTo>
                  <a:pt x="37" y="2"/>
                  <a:pt x="37" y="2"/>
                  <a:pt x="37" y="2"/>
                </a:cubicBezTo>
                <a:cubicBezTo>
                  <a:pt x="37" y="2"/>
                  <a:pt x="37" y="2"/>
                  <a:pt x="37" y="2"/>
                </a:cubicBezTo>
                <a:cubicBezTo>
                  <a:pt x="37" y="2"/>
                  <a:pt x="37" y="2"/>
                  <a:pt x="37" y="2"/>
                </a:cubicBezTo>
                <a:cubicBezTo>
                  <a:pt x="37" y="2"/>
                  <a:pt x="37" y="2"/>
                  <a:pt x="37" y="2"/>
                </a:cubicBezTo>
                <a:cubicBezTo>
                  <a:pt x="37" y="2"/>
                  <a:pt x="37" y="2"/>
                  <a:pt x="37" y="2"/>
                </a:cubicBezTo>
                <a:cubicBezTo>
                  <a:pt x="37" y="2"/>
                  <a:pt x="37" y="2"/>
                  <a:pt x="37" y="2"/>
                </a:cubicBezTo>
                <a:cubicBezTo>
                  <a:pt x="37" y="2"/>
                  <a:pt x="37" y="2"/>
                  <a:pt x="37" y="2"/>
                </a:cubicBezTo>
                <a:cubicBezTo>
                  <a:pt x="37" y="2"/>
                  <a:pt x="37" y="2"/>
                  <a:pt x="37" y="2"/>
                </a:cubicBezTo>
                <a:cubicBezTo>
                  <a:pt x="37" y="2"/>
                  <a:pt x="37" y="2"/>
                  <a:pt x="37" y="2"/>
                </a:cubicBezTo>
                <a:cubicBezTo>
                  <a:pt x="36" y="2"/>
                  <a:pt x="36" y="2"/>
                  <a:pt x="36" y="2"/>
                </a:cubicBezTo>
                <a:cubicBezTo>
                  <a:pt x="36" y="2"/>
                  <a:pt x="36" y="2"/>
                  <a:pt x="36" y="2"/>
                </a:cubicBezTo>
                <a:cubicBezTo>
                  <a:pt x="36" y="2"/>
                  <a:pt x="36" y="2"/>
                  <a:pt x="36" y="2"/>
                </a:cubicBezTo>
                <a:cubicBezTo>
                  <a:pt x="36" y="2"/>
                  <a:pt x="36" y="2"/>
                  <a:pt x="36" y="3"/>
                </a:cubicBezTo>
                <a:cubicBezTo>
                  <a:pt x="36" y="3"/>
                  <a:pt x="36" y="3"/>
                  <a:pt x="36" y="3"/>
                </a:cubicBezTo>
                <a:cubicBezTo>
                  <a:pt x="37" y="3"/>
                  <a:pt x="37" y="3"/>
                  <a:pt x="37" y="3"/>
                </a:cubicBezTo>
                <a:cubicBezTo>
                  <a:pt x="37" y="3"/>
                  <a:pt x="37" y="3"/>
                  <a:pt x="37" y="3"/>
                </a:cubicBezTo>
                <a:close/>
                <a:moveTo>
                  <a:pt x="55" y="38"/>
                </a:moveTo>
                <a:cubicBezTo>
                  <a:pt x="56" y="38"/>
                  <a:pt x="56" y="38"/>
                  <a:pt x="56" y="37"/>
                </a:cubicBezTo>
                <a:cubicBezTo>
                  <a:pt x="56" y="37"/>
                  <a:pt x="56" y="37"/>
                  <a:pt x="56" y="37"/>
                </a:cubicBezTo>
                <a:cubicBezTo>
                  <a:pt x="56" y="37"/>
                  <a:pt x="56" y="37"/>
                  <a:pt x="56" y="37"/>
                </a:cubicBezTo>
                <a:cubicBezTo>
                  <a:pt x="56" y="37"/>
                  <a:pt x="56" y="37"/>
                  <a:pt x="56" y="37"/>
                </a:cubicBezTo>
                <a:cubicBezTo>
                  <a:pt x="56" y="37"/>
                  <a:pt x="56" y="37"/>
                  <a:pt x="56" y="37"/>
                </a:cubicBezTo>
                <a:cubicBezTo>
                  <a:pt x="56" y="37"/>
                  <a:pt x="56" y="37"/>
                  <a:pt x="56" y="37"/>
                </a:cubicBezTo>
                <a:cubicBezTo>
                  <a:pt x="55" y="37"/>
                  <a:pt x="55" y="37"/>
                  <a:pt x="55" y="37"/>
                </a:cubicBezTo>
                <a:cubicBezTo>
                  <a:pt x="55" y="37"/>
                  <a:pt x="55" y="37"/>
                  <a:pt x="55" y="37"/>
                </a:cubicBezTo>
                <a:cubicBezTo>
                  <a:pt x="55" y="37"/>
                  <a:pt x="55" y="37"/>
                  <a:pt x="55" y="37"/>
                </a:cubicBezTo>
                <a:cubicBezTo>
                  <a:pt x="55" y="37"/>
                  <a:pt x="55" y="37"/>
                  <a:pt x="55" y="37"/>
                </a:cubicBezTo>
                <a:cubicBezTo>
                  <a:pt x="55" y="38"/>
                  <a:pt x="55" y="38"/>
                  <a:pt x="55" y="38"/>
                </a:cubicBezTo>
                <a:cubicBezTo>
                  <a:pt x="55" y="38"/>
                  <a:pt x="55" y="38"/>
                  <a:pt x="55" y="38"/>
                </a:cubicBezTo>
                <a:cubicBezTo>
                  <a:pt x="55" y="38"/>
                  <a:pt x="54" y="38"/>
                  <a:pt x="54" y="38"/>
                </a:cubicBezTo>
                <a:cubicBezTo>
                  <a:pt x="54" y="38"/>
                  <a:pt x="54" y="38"/>
                  <a:pt x="54" y="38"/>
                </a:cubicBezTo>
                <a:cubicBezTo>
                  <a:pt x="54" y="38"/>
                  <a:pt x="54" y="38"/>
                  <a:pt x="54" y="38"/>
                </a:cubicBezTo>
                <a:cubicBezTo>
                  <a:pt x="54" y="38"/>
                  <a:pt x="54" y="39"/>
                  <a:pt x="54" y="39"/>
                </a:cubicBezTo>
                <a:cubicBezTo>
                  <a:pt x="54" y="39"/>
                  <a:pt x="54" y="39"/>
                  <a:pt x="54" y="39"/>
                </a:cubicBezTo>
                <a:cubicBezTo>
                  <a:pt x="54" y="39"/>
                  <a:pt x="54" y="39"/>
                  <a:pt x="54" y="39"/>
                </a:cubicBezTo>
                <a:cubicBezTo>
                  <a:pt x="54" y="39"/>
                  <a:pt x="54" y="39"/>
                  <a:pt x="54" y="39"/>
                </a:cubicBezTo>
                <a:cubicBezTo>
                  <a:pt x="54" y="40"/>
                  <a:pt x="54" y="40"/>
                  <a:pt x="54" y="40"/>
                </a:cubicBezTo>
                <a:cubicBezTo>
                  <a:pt x="54" y="40"/>
                  <a:pt x="54" y="41"/>
                  <a:pt x="54" y="41"/>
                </a:cubicBezTo>
                <a:cubicBezTo>
                  <a:pt x="54" y="41"/>
                  <a:pt x="54" y="41"/>
                  <a:pt x="54" y="41"/>
                </a:cubicBezTo>
                <a:cubicBezTo>
                  <a:pt x="54" y="41"/>
                  <a:pt x="54" y="41"/>
                  <a:pt x="54" y="41"/>
                </a:cubicBezTo>
                <a:cubicBezTo>
                  <a:pt x="54" y="41"/>
                  <a:pt x="54" y="41"/>
                  <a:pt x="54" y="41"/>
                </a:cubicBezTo>
                <a:cubicBezTo>
                  <a:pt x="55" y="41"/>
                  <a:pt x="55" y="40"/>
                  <a:pt x="55" y="40"/>
                </a:cubicBezTo>
                <a:cubicBezTo>
                  <a:pt x="55" y="40"/>
                  <a:pt x="55" y="40"/>
                  <a:pt x="55" y="40"/>
                </a:cubicBezTo>
                <a:cubicBezTo>
                  <a:pt x="55" y="40"/>
                  <a:pt x="55" y="40"/>
                  <a:pt x="55" y="40"/>
                </a:cubicBezTo>
                <a:cubicBezTo>
                  <a:pt x="55" y="40"/>
                  <a:pt x="55" y="40"/>
                  <a:pt x="55" y="40"/>
                </a:cubicBezTo>
                <a:cubicBezTo>
                  <a:pt x="55" y="40"/>
                  <a:pt x="55" y="39"/>
                  <a:pt x="55" y="39"/>
                </a:cubicBezTo>
                <a:cubicBezTo>
                  <a:pt x="55" y="39"/>
                  <a:pt x="55" y="39"/>
                  <a:pt x="55" y="39"/>
                </a:cubicBezTo>
                <a:cubicBezTo>
                  <a:pt x="55" y="39"/>
                  <a:pt x="55" y="39"/>
                  <a:pt x="55" y="39"/>
                </a:cubicBezTo>
                <a:cubicBezTo>
                  <a:pt x="55" y="39"/>
                  <a:pt x="55" y="39"/>
                  <a:pt x="55" y="39"/>
                </a:cubicBezTo>
                <a:cubicBezTo>
                  <a:pt x="55" y="39"/>
                  <a:pt x="55" y="39"/>
                  <a:pt x="55" y="39"/>
                </a:cubicBezTo>
                <a:cubicBezTo>
                  <a:pt x="55" y="39"/>
                  <a:pt x="55" y="39"/>
                  <a:pt x="55" y="39"/>
                </a:cubicBezTo>
                <a:cubicBezTo>
                  <a:pt x="55" y="39"/>
                  <a:pt x="55" y="39"/>
                  <a:pt x="55" y="39"/>
                </a:cubicBezTo>
                <a:cubicBezTo>
                  <a:pt x="55" y="39"/>
                  <a:pt x="55" y="38"/>
                  <a:pt x="55" y="38"/>
                </a:cubicBezTo>
                <a:cubicBezTo>
                  <a:pt x="55" y="38"/>
                  <a:pt x="55" y="38"/>
                  <a:pt x="55" y="38"/>
                </a:cubicBezTo>
                <a:cubicBezTo>
                  <a:pt x="55" y="38"/>
                  <a:pt x="55" y="38"/>
                  <a:pt x="55" y="38"/>
                </a:cubicBezTo>
                <a:close/>
              </a:path>
            </a:pathLst>
          </a:custGeom>
          <a:solidFill>
            <a:schemeClr val="accent5">
              <a:lumMod val="75000"/>
            </a:schemeClr>
          </a:solidFill>
          <a:ln>
            <a:noFill/>
          </a:ln>
        </p:spPr>
        <p:txBody>
          <a:bodyPr vert="horz" wrap="square" lIns="81887" tIns="40943" rIns="81887" bIns="40943" numCol="1" anchor="t" anchorCtr="0" compatLnSpc="1"/>
          <a:lstStyle/>
          <a:p>
            <a:endParaRPr lang="zh-CN" altLang="en-US"/>
          </a:p>
        </p:txBody>
      </p:sp>
      <p:sp>
        <p:nvSpPr>
          <p:cNvPr id="91" name="Oval 40"/>
          <p:cNvSpPr>
            <a:spLocks noChangeArrowheads="1"/>
          </p:cNvSpPr>
          <p:nvPr/>
        </p:nvSpPr>
        <p:spPr bwMode="auto">
          <a:xfrm>
            <a:off x="4892382" y="3672698"/>
            <a:ext cx="675073" cy="671079"/>
          </a:xfrm>
          <a:prstGeom prst="ellipse">
            <a:avLst/>
          </a:prstGeom>
          <a:solidFill>
            <a:schemeClr val="bg2">
              <a:lumMod val="25000"/>
            </a:schemeClr>
          </a:solidFill>
          <a:ln w="12700" cap="flat">
            <a:noFill/>
            <a:prstDash val="solid"/>
            <a:miter lim="800000"/>
          </a:ln>
        </p:spPr>
        <p:txBody>
          <a:bodyPr vert="horz" wrap="square" lIns="81887" tIns="40943" rIns="81887" bIns="40943" numCol="1" anchor="t" anchorCtr="0" compatLnSpc="1"/>
          <a:lstStyle/>
          <a:p>
            <a:endParaRPr lang="zh-CN" altLang="en-US"/>
          </a:p>
        </p:txBody>
      </p:sp>
      <p:sp>
        <p:nvSpPr>
          <p:cNvPr id="92" name="Oval 41"/>
          <p:cNvSpPr>
            <a:spLocks noChangeArrowheads="1"/>
          </p:cNvSpPr>
          <p:nvPr/>
        </p:nvSpPr>
        <p:spPr bwMode="auto">
          <a:xfrm>
            <a:off x="6959448" y="3672698"/>
            <a:ext cx="672799" cy="671079"/>
          </a:xfrm>
          <a:prstGeom prst="ellipse">
            <a:avLst/>
          </a:prstGeom>
          <a:solidFill>
            <a:schemeClr val="bg2">
              <a:lumMod val="25000"/>
            </a:schemeClr>
          </a:solidFill>
          <a:ln w="12700" cap="flat">
            <a:noFill/>
            <a:prstDash val="solid"/>
            <a:miter lim="800000"/>
          </a:ln>
        </p:spPr>
        <p:txBody>
          <a:bodyPr vert="horz" wrap="square" lIns="81887" tIns="40943" rIns="81887" bIns="40943" numCol="1" anchor="t" anchorCtr="0" compatLnSpc="1"/>
          <a:lstStyle/>
          <a:p>
            <a:endParaRPr lang="zh-CN" altLang="en-US"/>
          </a:p>
        </p:txBody>
      </p:sp>
      <p:sp>
        <p:nvSpPr>
          <p:cNvPr id="93" name="Oval 42"/>
          <p:cNvSpPr>
            <a:spLocks noChangeArrowheads="1"/>
          </p:cNvSpPr>
          <p:nvPr/>
        </p:nvSpPr>
        <p:spPr bwMode="auto">
          <a:xfrm>
            <a:off x="9031363" y="3672698"/>
            <a:ext cx="672799" cy="671079"/>
          </a:xfrm>
          <a:prstGeom prst="ellipse">
            <a:avLst/>
          </a:prstGeom>
          <a:solidFill>
            <a:schemeClr val="bg2">
              <a:lumMod val="25000"/>
            </a:schemeClr>
          </a:solidFill>
          <a:ln w="12700" cap="flat">
            <a:noFill/>
            <a:prstDash val="solid"/>
            <a:miter lim="800000"/>
          </a:ln>
        </p:spPr>
        <p:txBody>
          <a:bodyPr vert="horz" wrap="square" lIns="81887" tIns="40943" rIns="81887" bIns="40943" numCol="1" anchor="t" anchorCtr="0" compatLnSpc="1"/>
          <a:lstStyle/>
          <a:p>
            <a:endParaRPr lang="zh-CN" altLang="en-US"/>
          </a:p>
        </p:txBody>
      </p:sp>
      <p:sp>
        <p:nvSpPr>
          <p:cNvPr id="94" name="Freeform 43"/>
          <p:cNvSpPr>
            <a:spLocks noEditPoints="1"/>
          </p:cNvSpPr>
          <p:nvPr/>
        </p:nvSpPr>
        <p:spPr bwMode="auto">
          <a:xfrm>
            <a:off x="7156060" y="3896390"/>
            <a:ext cx="279575" cy="223697"/>
          </a:xfrm>
          <a:custGeom>
            <a:avLst/>
            <a:gdLst>
              <a:gd name="T0" fmla="*/ 25 w 45"/>
              <a:gd name="T1" fmla="*/ 23 h 36"/>
              <a:gd name="T2" fmla="*/ 25 w 45"/>
              <a:gd name="T3" fmla="*/ 24 h 36"/>
              <a:gd name="T4" fmla="*/ 24 w 45"/>
              <a:gd name="T5" fmla="*/ 24 h 36"/>
              <a:gd name="T6" fmla="*/ 23 w 45"/>
              <a:gd name="T7" fmla="*/ 24 h 36"/>
              <a:gd name="T8" fmla="*/ 21 w 45"/>
              <a:gd name="T9" fmla="*/ 24 h 36"/>
              <a:gd name="T10" fmla="*/ 21 w 45"/>
              <a:gd name="T11" fmla="*/ 24 h 36"/>
              <a:gd name="T12" fmla="*/ 21 w 45"/>
              <a:gd name="T13" fmla="*/ 23 h 36"/>
              <a:gd name="T14" fmla="*/ 0 w 45"/>
              <a:gd name="T15" fmla="*/ 16 h 36"/>
              <a:gd name="T16" fmla="*/ 0 w 45"/>
              <a:gd name="T17" fmla="*/ 29 h 36"/>
              <a:gd name="T18" fmla="*/ 7 w 45"/>
              <a:gd name="T19" fmla="*/ 36 h 36"/>
              <a:gd name="T20" fmla="*/ 23 w 45"/>
              <a:gd name="T21" fmla="*/ 36 h 36"/>
              <a:gd name="T22" fmla="*/ 38 w 45"/>
              <a:gd name="T23" fmla="*/ 36 h 36"/>
              <a:gd name="T24" fmla="*/ 45 w 45"/>
              <a:gd name="T25" fmla="*/ 29 h 36"/>
              <a:gd name="T26" fmla="*/ 45 w 45"/>
              <a:gd name="T27" fmla="*/ 16 h 36"/>
              <a:gd name="T28" fmla="*/ 25 w 45"/>
              <a:gd name="T29" fmla="*/ 23 h 36"/>
              <a:gd name="T30" fmla="*/ 23 w 45"/>
              <a:gd name="T31" fmla="*/ 21 h 36"/>
              <a:gd name="T32" fmla="*/ 23 w 45"/>
              <a:gd name="T33" fmla="*/ 21 h 36"/>
              <a:gd name="T34" fmla="*/ 24 w 45"/>
              <a:gd name="T35" fmla="*/ 21 h 36"/>
              <a:gd name="T36" fmla="*/ 24 w 45"/>
              <a:gd name="T37" fmla="*/ 23 h 36"/>
              <a:gd name="T38" fmla="*/ 23 w 45"/>
              <a:gd name="T39" fmla="*/ 24 h 36"/>
              <a:gd name="T40" fmla="*/ 23 w 45"/>
              <a:gd name="T41" fmla="*/ 24 h 36"/>
              <a:gd name="T42" fmla="*/ 22 w 45"/>
              <a:gd name="T43" fmla="*/ 24 h 36"/>
              <a:gd name="T44" fmla="*/ 21 w 45"/>
              <a:gd name="T45" fmla="*/ 23 h 36"/>
              <a:gd name="T46" fmla="*/ 21 w 45"/>
              <a:gd name="T47" fmla="*/ 21 h 36"/>
              <a:gd name="T48" fmla="*/ 22 w 45"/>
              <a:gd name="T49" fmla="*/ 21 h 36"/>
              <a:gd name="T50" fmla="*/ 23 w 45"/>
              <a:gd name="T51" fmla="*/ 21 h 36"/>
              <a:gd name="T52" fmla="*/ 21 w 45"/>
              <a:gd name="T53" fmla="*/ 21 h 36"/>
              <a:gd name="T54" fmla="*/ 21 w 45"/>
              <a:gd name="T55" fmla="*/ 22 h 36"/>
              <a:gd name="T56" fmla="*/ 0 w 45"/>
              <a:gd name="T57" fmla="*/ 15 h 36"/>
              <a:gd name="T58" fmla="*/ 7 w 45"/>
              <a:gd name="T59" fmla="*/ 9 h 36"/>
              <a:gd name="T60" fmla="*/ 23 w 45"/>
              <a:gd name="T61" fmla="*/ 9 h 36"/>
              <a:gd name="T62" fmla="*/ 38 w 45"/>
              <a:gd name="T63" fmla="*/ 9 h 36"/>
              <a:gd name="T64" fmla="*/ 45 w 45"/>
              <a:gd name="T65" fmla="*/ 15 h 36"/>
              <a:gd name="T66" fmla="*/ 25 w 45"/>
              <a:gd name="T67" fmla="*/ 22 h 36"/>
              <a:gd name="T68" fmla="*/ 25 w 45"/>
              <a:gd name="T69" fmla="*/ 21 h 36"/>
              <a:gd name="T70" fmla="*/ 24 w 45"/>
              <a:gd name="T71" fmla="*/ 20 h 36"/>
              <a:gd name="T72" fmla="*/ 23 w 45"/>
              <a:gd name="T73" fmla="*/ 20 h 36"/>
              <a:gd name="T74" fmla="*/ 21 w 45"/>
              <a:gd name="T75" fmla="*/ 20 h 36"/>
              <a:gd name="T76" fmla="*/ 21 w 45"/>
              <a:gd name="T77" fmla="*/ 21 h 36"/>
              <a:gd name="T78" fmla="*/ 23 w 45"/>
              <a:gd name="T79" fmla="*/ 1 h 36"/>
              <a:gd name="T80" fmla="*/ 23 w 45"/>
              <a:gd name="T81" fmla="*/ 1 h 36"/>
              <a:gd name="T82" fmla="*/ 30 w 45"/>
              <a:gd name="T83" fmla="*/ 8 h 36"/>
              <a:gd name="T84" fmla="*/ 31 w 45"/>
              <a:gd name="T85" fmla="*/ 8 h 36"/>
              <a:gd name="T86" fmla="*/ 23 w 45"/>
              <a:gd name="T87" fmla="*/ 0 h 36"/>
              <a:gd name="T88" fmla="*/ 23 w 45"/>
              <a:gd name="T89" fmla="*/ 0 h 36"/>
              <a:gd name="T90" fmla="*/ 14 w 45"/>
              <a:gd name="T91" fmla="*/ 8 h 36"/>
              <a:gd name="T92" fmla="*/ 16 w 45"/>
              <a:gd name="T93" fmla="*/ 8 h 36"/>
              <a:gd name="T94" fmla="*/ 23 w 45"/>
              <a:gd name="T95" fmla="*/ 1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5" h="36">
                <a:moveTo>
                  <a:pt x="25" y="23"/>
                </a:moveTo>
                <a:cubicBezTo>
                  <a:pt x="25" y="24"/>
                  <a:pt x="25" y="24"/>
                  <a:pt x="25" y="24"/>
                </a:cubicBezTo>
                <a:cubicBezTo>
                  <a:pt x="25" y="24"/>
                  <a:pt x="25" y="24"/>
                  <a:pt x="24" y="24"/>
                </a:cubicBezTo>
                <a:cubicBezTo>
                  <a:pt x="23" y="24"/>
                  <a:pt x="23" y="24"/>
                  <a:pt x="23" y="24"/>
                </a:cubicBezTo>
                <a:cubicBezTo>
                  <a:pt x="21" y="24"/>
                  <a:pt x="21" y="24"/>
                  <a:pt x="21" y="24"/>
                </a:cubicBezTo>
                <a:cubicBezTo>
                  <a:pt x="21" y="24"/>
                  <a:pt x="21" y="24"/>
                  <a:pt x="21" y="24"/>
                </a:cubicBezTo>
                <a:cubicBezTo>
                  <a:pt x="21" y="23"/>
                  <a:pt x="21" y="23"/>
                  <a:pt x="21" y="23"/>
                </a:cubicBezTo>
                <a:cubicBezTo>
                  <a:pt x="0" y="16"/>
                  <a:pt x="0" y="16"/>
                  <a:pt x="0" y="16"/>
                </a:cubicBezTo>
                <a:cubicBezTo>
                  <a:pt x="0" y="29"/>
                  <a:pt x="0" y="29"/>
                  <a:pt x="0" y="29"/>
                </a:cubicBezTo>
                <a:cubicBezTo>
                  <a:pt x="0" y="33"/>
                  <a:pt x="3" y="36"/>
                  <a:pt x="7" y="36"/>
                </a:cubicBezTo>
                <a:cubicBezTo>
                  <a:pt x="23" y="36"/>
                  <a:pt x="23" y="36"/>
                  <a:pt x="23" y="36"/>
                </a:cubicBezTo>
                <a:cubicBezTo>
                  <a:pt x="38" y="36"/>
                  <a:pt x="38" y="36"/>
                  <a:pt x="38" y="36"/>
                </a:cubicBezTo>
                <a:cubicBezTo>
                  <a:pt x="42" y="36"/>
                  <a:pt x="45" y="33"/>
                  <a:pt x="45" y="29"/>
                </a:cubicBezTo>
                <a:cubicBezTo>
                  <a:pt x="45" y="16"/>
                  <a:pt x="45" y="16"/>
                  <a:pt x="45" y="16"/>
                </a:cubicBezTo>
                <a:cubicBezTo>
                  <a:pt x="25" y="23"/>
                  <a:pt x="25" y="23"/>
                  <a:pt x="25" y="23"/>
                </a:cubicBezTo>
                <a:close/>
                <a:moveTo>
                  <a:pt x="23" y="21"/>
                </a:moveTo>
                <a:cubicBezTo>
                  <a:pt x="23" y="21"/>
                  <a:pt x="23" y="21"/>
                  <a:pt x="23" y="21"/>
                </a:cubicBezTo>
                <a:cubicBezTo>
                  <a:pt x="24" y="21"/>
                  <a:pt x="24" y="21"/>
                  <a:pt x="24" y="21"/>
                </a:cubicBezTo>
                <a:cubicBezTo>
                  <a:pt x="24" y="23"/>
                  <a:pt x="24" y="23"/>
                  <a:pt x="24" y="23"/>
                </a:cubicBezTo>
                <a:cubicBezTo>
                  <a:pt x="24" y="23"/>
                  <a:pt x="24" y="24"/>
                  <a:pt x="23" y="24"/>
                </a:cubicBezTo>
                <a:cubicBezTo>
                  <a:pt x="23" y="24"/>
                  <a:pt x="23" y="24"/>
                  <a:pt x="23" y="24"/>
                </a:cubicBezTo>
                <a:cubicBezTo>
                  <a:pt x="22" y="24"/>
                  <a:pt x="22" y="24"/>
                  <a:pt x="22" y="24"/>
                </a:cubicBezTo>
                <a:cubicBezTo>
                  <a:pt x="22" y="24"/>
                  <a:pt x="21" y="23"/>
                  <a:pt x="21" y="23"/>
                </a:cubicBezTo>
                <a:cubicBezTo>
                  <a:pt x="21" y="21"/>
                  <a:pt x="21" y="21"/>
                  <a:pt x="21" y="21"/>
                </a:cubicBezTo>
                <a:cubicBezTo>
                  <a:pt x="21" y="21"/>
                  <a:pt x="22" y="21"/>
                  <a:pt x="22" y="21"/>
                </a:cubicBezTo>
                <a:cubicBezTo>
                  <a:pt x="23" y="21"/>
                  <a:pt x="23" y="21"/>
                  <a:pt x="23" y="21"/>
                </a:cubicBezTo>
                <a:close/>
                <a:moveTo>
                  <a:pt x="21" y="21"/>
                </a:moveTo>
                <a:cubicBezTo>
                  <a:pt x="21" y="22"/>
                  <a:pt x="21" y="22"/>
                  <a:pt x="21" y="22"/>
                </a:cubicBezTo>
                <a:cubicBezTo>
                  <a:pt x="0" y="15"/>
                  <a:pt x="0" y="15"/>
                  <a:pt x="0" y="15"/>
                </a:cubicBezTo>
                <a:cubicBezTo>
                  <a:pt x="1" y="11"/>
                  <a:pt x="4" y="9"/>
                  <a:pt x="7" y="9"/>
                </a:cubicBezTo>
                <a:cubicBezTo>
                  <a:pt x="23" y="9"/>
                  <a:pt x="23" y="9"/>
                  <a:pt x="23" y="9"/>
                </a:cubicBezTo>
                <a:cubicBezTo>
                  <a:pt x="38" y="9"/>
                  <a:pt x="38" y="9"/>
                  <a:pt x="38" y="9"/>
                </a:cubicBezTo>
                <a:cubicBezTo>
                  <a:pt x="42" y="9"/>
                  <a:pt x="45" y="11"/>
                  <a:pt x="45" y="15"/>
                </a:cubicBezTo>
                <a:cubicBezTo>
                  <a:pt x="25" y="22"/>
                  <a:pt x="25" y="22"/>
                  <a:pt x="25" y="22"/>
                </a:cubicBezTo>
                <a:cubicBezTo>
                  <a:pt x="25" y="21"/>
                  <a:pt x="25" y="21"/>
                  <a:pt x="25" y="21"/>
                </a:cubicBezTo>
                <a:cubicBezTo>
                  <a:pt x="25" y="20"/>
                  <a:pt x="25" y="20"/>
                  <a:pt x="24" y="20"/>
                </a:cubicBezTo>
                <a:cubicBezTo>
                  <a:pt x="23" y="20"/>
                  <a:pt x="23" y="20"/>
                  <a:pt x="23" y="20"/>
                </a:cubicBezTo>
                <a:cubicBezTo>
                  <a:pt x="21" y="20"/>
                  <a:pt x="21" y="20"/>
                  <a:pt x="21" y="20"/>
                </a:cubicBezTo>
                <a:cubicBezTo>
                  <a:pt x="21" y="20"/>
                  <a:pt x="21" y="20"/>
                  <a:pt x="21" y="21"/>
                </a:cubicBezTo>
                <a:close/>
                <a:moveTo>
                  <a:pt x="23" y="1"/>
                </a:moveTo>
                <a:cubicBezTo>
                  <a:pt x="23" y="1"/>
                  <a:pt x="23" y="1"/>
                  <a:pt x="23" y="1"/>
                </a:cubicBezTo>
                <a:cubicBezTo>
                  <a:pt x="27" y="1"/>
                  <a:pt x="30" y="4"/>
                  <a:pt x="30" y="8"/>
                </a:cubicBezTo>
                <a:cubicBezTo>
                  <a:pt x="31" y="8"/>
                  <a:pt x="31" y="8"/>
                  <a:pt x="31" y="8"/>
                </a:cubicBezTo>
                <a:cubicBezTo>
                  <a:pt x="31" y="4"/>
                  <a:pt x="27" y="0"/>
                  <a:pt x="23" y="0"/>
                </a:cubicBezTo>
                <a:cubicBezTo>
                  <a:pt x="23" y="0"/>
                  <a:pt x="23" y="0"/>
                  <a:pt x="23" y="0"/>
                </a:cubicBezTo>
                <a:cubicBezTo>
                  <a:pt x="18" y="0"/>
                  <a:pt x="14" y="4"/>
                  <a:pt x="14" y="8"/>
                </a:cubicBezTo>
                <a:cubicBezTo>
                  <a:pt x="16" y="8"/>
                  <a:pt x="16" y="8"/>
                  <a:pt x="16" y="8"/>
                </a:cubicBezTo>
                <a:cubicBezTo>
                  <a:pt x="16" y="4"/>
                  <a:pt x="19" y="1"/>
                  <a:pt x="23" y="1"/>
                </a:cubicBezTo>
                <a:close/>
              </a:path>
            </a:pathLst>
          </a:custGeom>
          <a:solidFill>
            <a:schemeClr val="accent5">
              <a:lumMod val="75000"/>
            </a:schemeClr>
          </a:solidFill>
          <a:ln>
            <a:noFill/>
          </a:ln>
        </p:spPr>
        <p:txBody>
          <a:bodyPr vert="horz" wrap="square" lIns="81887" tIns="40943" rIns="81887" bIns="40943" numCol="1" anchor="t" anchorCtr="0" compatLnSpc="1"/>
          <a:lstStyle/>
          <a:p>
            <a:endParaRPr lang="zh-CN" altLang="en-US"/>
          </a:p>
        </p:txBody>
      </p:sp>
      <p:sp>
        <p:nvSpPr>
          <p:cNvPr id="95" name="Freeform 44"/>
          <p:cNvSpPr>
            <a:spLocks noEditPoints="1"/>
          </p:cNvSpPr>
          <p:nvPr/>
        </p:nvSpPr>
        <p:spPr bwMode="auto">
          <a:xfrm>
            <a:off x="5036002" y="3841741"/>
            <a:ext cx="386406" cy="334410"/>
          </a:xfrm>
          <a:custGeom>
            <a:avLst/>
            <a:gdLst>
              <a:gd name="T0" fmla="*/ 41 w 62"/>
              <a:gd name="T1" fmla="*/ 31 h 54"/>
              <a:gd name="T2" fmla="*/ 34 w 62"/>
              <a:gd name="T3" fmla="*/ 23 h 54"/>
              <a:gd name="T4" fmla="*/ 33 w 62"/>
              <a:gd name="T5" fmla="*/ 17 h 54"/>
              <a:gd name="T6" fmla="*/ 30 w 62"/>
              <a:gd name="T7" fmla="*/ 20 h 54"/>
              <a:gd name="T8" fmla="*/ 23 w 62"/>
              <a:gd name="T9" fmla="*/ 13 h 54"/>
              <a:gd name="T10" fmla="*/ 18 w 62"/>
              <a:gd name="T11" fmla="*/ 17 h 54"/>
              <a:gd name="T12" fmla="*/ 7 w 62"/>
              <a:gd name="T13" fmla="*/ 17 h 54"/>
              <a:gd name="T14" fmla="*/ 7 w 62"/>
              <a:gd name="T15" fmla="*/ 23 h 54"/>
              <a:gd name="T16" fmla="*/ 0 w 62"/>
              <a:gd name="T17" fmla="*/ 31 h 54"/>
              <a:gd name="T18" fmla="*/ 4 w 62"/>
              <a:gd name="T19" fmla="*/ 36 h 54"/>
              <a:gd name="T20" fmla="*/ 4 w 62"/>
              <a:gd name="T21" fmla="*/ 46 h 54"/>
              <a:gd name="T22" fmla="*/ 10 w 62"/>
              <a:gd name="T23" fmla="*/ 47 h 54"/>
              <a:gd name="T24" fmla="*/ 18 w 62"/>
              <a:gd name="T25" fmla="*/ 54 h 54"/>
              <a:gd name="T26" fmla="*/ 23 w 62"/>
              <a:gd name="T27" fmla="*/ 50 h 54"/>
              <a:gd name="T28" fmla="*/ 32 w 62"/>
              <a:gd name="T29" fmla="*/ 48 h 54"/>
              <a:gd name="T30" fmla="*/ 37 w 62"/>
              <a:gd name="T31" fmla="*/ 46 h 54"/>
              <a:gd name="T32" fmla="*/ 37 w 62"/>
              <a:gd name="T33" fmla="*/ 36 h 54"/>
              <a:gd name="T34" fmla="*/ 32 w 62"/>
              <a:gd name="T35" fmla="*/ 38 h 54"/>
              <a:gd name="T36" fmla="*/ 20 w 62"/>
              <a:gd name="T37" fmla="*/ 46 h 54"/>
              <a:gd name="T38" fmla="*/ 20 w 62"/>
              <a:gd name="T39" fmla="*/ 21 h 54"/>
              <a:gd name="T40" fmla="*/ 33 w 62"/>
              <a:gd name="T41" fmla="*/ 33 h 54"/>
              <a:gd name="T42" fmla="*/ 58 w 62"/>
              <a:gd name="T43" fmla="*/ 35 h 54"/>
              <a:gd name="T44" fmla="*/ 62 w 62"/>
              <a:gd name="T45" fmla="*/ 38 h 54"/>
              <a:gd name="T46" fmla="*/ 60 w 62"/>
              <a:gd name="T47" fmla="*/ 41 h 54"/>
              <a:gd name="T48" fmla="*/ 59 w 62"/>
              <a:gd name="T49" fmla="*/ 46 h 54"/>
              <a:gd name="T50" fmla="*/ 56 w 62"/>
              <a:gd name="T51" fmla="*/ 47 h 54"/>
              <a:gd name="T52" fmla="*/ 52 w 62"/>
              <a:gd name="T53" fmla="*/ 50 h 54"/>
              <a:gd name="T54" fmla="*/ 50 w 62"/>
              <a:gd name="T55" fmla="*/ 48 h 54"/>
              <a:gd name="T56" fmla="*/ 45 w 62"/>
              <a:gd name="T57" fmla="*/ 48 h 54"/>
              <a:gd name="T58" fmla="*/ 44 w 62"/>
              <a:gd name="T59" fmla="*/ 45 h 54"/>
              <a:gd name="T60" fmla="*/ 41 w 62"/>
              <a:gd name="T61" fmla="*/ 41 h 54"/>
              <a:gd name="T62" fmla="*/ 43 w 62"/>
              <a:gd name="T63" fmla="*/ 39 h 54"/>
              <a:gd name="T64" fmla="*/ 43 w 62"/>
              <a:gd name="T65" fmla="*/ 33 h 54"/>
              <a:gd name="T66" fmla="*/ 46 w 62"/>
              <a:gd name="T67" fmla="*/ 33 h 54"/>
              <a:gd name="T68" fmla="*/ 50 w 62"/>
              <a:gd name="T69" fmla="*/ 29 h 54"/>
              <a:gd name="T70" fmla="*/ 52 w 62"/>
              <a:gd name="T71" fmla="*/ 31 h 54"/>
              <a:gd name="T72" fmla="*/ 58 w 62"/>
              <a:gd name="T73" fmla="*/ 31 h 54"/>
              <a:gd name="T74" fmla="*/ 58 w 62"/>
              <a:gd name="T75" fmla="*/ 35 h 54"/>
              <a:gd name="T76" fmla="*/ 57 w 62"/>
              <a:gd name="T77" fmla="*/ 40 h 54"/>
              <a:gd name="T78" fmla="*/ 45 w 62"/>
              <a:gd name="T79" fmla="*/ 40 h 54"/>
              <a:gd name="T80" fmla="*/ 51 w 62"/>
              <a:gd name="T81" fmla="*/ 46 h 54"/>
              <a:gd name="T82" fmla="*/ 62 w 62"/>
              <a:gd name="T83" fmla="*/ 12 h 54"/>
              <a:gd name="T84" fmla="*/ 59 w 62"/>
              <a:gd name="T85" fmla="*/ 15 h 54"/>
              <a:gd name="T86" fmla="*/ 59 w 62"/>
              <a:gd name="T87" fmla="*/ 22 h 54"/>
              <a:gd name="T88" fmla="*/ 55 w 62"/>
              <a:gd name="T89" fmla="*/ 23 h 54"/>
              <a:gd name="T90" fmla="*/ 50 w 62"/>
              <a:gd name="T91" fmla="*/ 28 h 54"/>
              <a:gd name="T92" fmla="*/ 46 w 62"/>
              <a:gd name="T93" fmla="*/ 25 h 54"/>
              <a:gd name="T94" fmla="*/ 39 w 62"/>
              <a:gd name="T95" fmla="*/ 25 h 54"/>
              <a:gd name="T96" fmla="*/ 39 w 62"/>
              <a:gd name="T97" fmla="*/ 20 h 54"/>
              <a:gd name="T98" fmla="*/ 34 w 62"/>
              <a:gd name="T99" fmla="*/ 15 h 54"/>
              <a:gd name="T100" fmla="*/ 37 w 62"/>
              <a:gd name="T101" fmla="*/ 12 h 54"/>
              <a:gd name="T102" fmla="*/ 37 w 62"/>
              <a:gd name="T103" fmla="*/ 5 h 54"/>
              <a:gd name="T104" fmla="*/ 41 w 62"/>
              <a:gd name="T105" fmla="*/ 5 h 54"/>
              <a:gd name="T106" fmla="*/ 46 w 62"/>
              <a:gd name="T107" fmla="*/ 0 h 54"/>
              <a:gd name="T108" fmla="*/ 49 w 62"/>
              <a:gd name="T109" fmla="*/ 3 h 54"/>
              <a:gd name="T110" fmla="*/ 56 w 62"/>
              <a:gd name="T111" fmla="*/ 3 h 54"/>
              <a:gd name="T112" fmla="*/ 57 w 62"/>
              <a:gd name="T113" fmla="*/ 7 h 54"/>
              <a:gd name="T114" fmla="*/ 48 w 62"/>
              <a:gd name="T115" fmla="*/ 22 h 54"/>
              <a:gd name="T116" fmla="*/ 40 w 62"/>
              <a:gd name="T117" fmla="*/ 14 h 54"/>
              <a:gd name="T118" fmla="*/ 56 w 62"/>
              <a:gd name="T119" fmla="*/ 1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2" h="54">
                <a:moveTo>
                  <a:pt x="41" y="36"/>
                </a:moveTo>
                <a:cubicBezTo>
                  <a:pt x="41" y="31"/>
                  <a:pt x="41" y="31"/>
                  <a:pt x="41" y="31"/>
                </a:cubicBezTo>
                <a:cubicBezTo>
                  <a:pt x="37" y="31"/>
                  <a:pt x="37" y="31"/>
                  <a:pt x="37" y="31"/>
                </a:cubicBezTo>
                <a:cubicBezTo>
                  <a:pt x="37" y="28"/>
                  <a:pt x="36" y="25"/>
                  <a:pt x="34" y="23"/>
                </a:cubicBezTo>
                <a:cubicBezTo>
                  <a:pt x="37" y="20"/>
                  <a:pt x="37" y="20"/>
                  <a:pt x="37" y="20"/>
                </a:cubicBezTo>
                <a:cubicBezTo>
                  <a:pt x="33" y="17"/>
                  <a:pt x="33" y="17"/>
                  <a:pt x="33" y="17"/>
                </a:cubicBezTo>
                <a:cubicBezTo>
                  <a:pt x="32" y="18"/>
                  <a:pt x="32" y="18"/>
                  <a:pt x="32" y="18"/>
                </a:cubicBezTo>
                <a:cubicBezTo>
                  <a:pt x="30" y="20"/>
                  <a:pt x="30" y="20"/>
                  <a:pt x="30" y="20"/>
                </a:cubicBezTo>
                <a:cubicBezTo>
                  <a:pt x="28" y="18"/>
                  <a:pt x="26" y="17"/>
                  <a:pt x="23" y="17"/>
                </a:cubicBezTo>
                <a:cubicBezTo>
                  <a:pt x="23" y="13"/>
                  <a:pt x="23" y="13"/>
                  <a:pt x="23" y="13"/>
                </a:cubicBezTo>
                <a:cubicBezTo>
                  <a:pt x="18" y="13"/>
                  <a:pt x="18" y="13"/>
                  <a:pt x="18" y="13"/>
                </a:cubicBezTo>
                <a:cubicBezTo>
                  <a:pt x="18" y="17"/>
                  <a:pt x="18" y="17"/>
                  <a:pt x="18" y="17"/>
                </a:cubicBezTo>
                <a:cubicBezTo>
                  <a:pt x="15" y="17"/>
                  <a:pt x="12" y="18"/>
                  <a:pt x="10" y="20"/>
                </a:cubicBezTo>
                <a:cubicBezTo>
                  <a:pt x="7" y="17"/>
                  <a:pt x="7" y="17"/>
                  <a:pt x="7" y="17"/>
                </a:cubicBezTo>
                <a:cubicBezTo>
                  <a:pt x="4" y="20"/>
                  <a:pt x="4" y="20"/>
                  <a:pt x="4" y="20"/>
                </a:cubicBezTo>
                <a:cubicBezTo>
                  <a:pt x="7" y="23"/>
                  <a:pt x="7" y="23"/>
                  <a:pt x="7" y="23"/>
                </a:cubicBezTo>
                <a:cubicBezTo>
                  <a:pt x="5" y="26"/>
                  <a:pt x="4" y="28"/>
                  <a:pt x="4" y="31"/>
                </a:cubicBezTo>
                <a:cubicBezTo>
                  <a:pt x="0" y="31"/>
                  <a:pt x="0" y="31"/>
                  <a:pt x="0" y="31"/>
                </a:cubicBezTo>
                <a:cubicBezTo>
                  <a:pt x="0" y="36"/>
                  <a:pt x="0" y="36"/>
                  <a:pt x="0" y="36"/>
                </a:cubicBezTo>
                <a:cubicBezTo>
                  <a:pt x="4" y="36"/>
                  <a:pt x="4" y="36"/>
                  <a:pt x="4" y="36"/>
                </a:cubicBezTo>
                <a:cubicBezTo>
                  <a:pt x="4" y="39"/>
                  <a:pt x="5" y="41"/>
                  <a:pt x="7" y="44"/>
                </a:cubicBezTo>
                <a:cubicBezTo>
                  <a:pt x="4" y="46"/>
                  <a:pt x="4" y="46"/>
                  <a:pt x="4" y="46"/>
                </a:cubicBezTo>
                <a:cubicBezTo>
                  <a:pt x="7" y="50"/>
                  <a:pt x="7" y="50"/>
                  <a:pt x="7" y="50"/>
                </a:cubicBezTo>
                <a:cubicBezTo>
                  <a:pt x="10" y="47"/>
                  <a:pt x="10" y="47"/>
                  <a:pt x="10" y="47"/>
                </a:cubicBezTo>
                <a:cubicBezTo>
                  <a:pt x="12" y="49"/>
                  <a:pt x="15" y="50"/>
                  <a:pt x="18" y="50"/>
                </a:cubicBezTo>
                <a:cubicBezTo>
                  <a:pt x="18" y="54"/>
                  <a:pt x="18" y="54"/>
                  <a:pt x="18" y="54"/>
                </a:cubicBezTo>
                <a:cubicBezTo>
                  <a:pt x="23" y="54"/>
                  <a:pt x="23" y="54"/>
                  <a:pt x="23" y="54"/>
                </a:cubicBezTo>
                <a:cubicBezTo>
                  <a:pt x="23" y="50"/>
                  <a:pt x="23" y="50"/>
                  <a:pt x="23" y="50"/>
                </a:cubicBezTo>
                <a:cubicBezTo>
                  <a:pt x="26" y="50"/>
                  <a:pt x="28" y="49"/>
                  <a:pt x="31" y="47"/>
                </a:cubicBezTo>
                <a:cubicBezTo>
                  <a:pt x="32" y="48"/>
                  <a:pt x="32" y="48"/>
                  <a:pt x="32" y="48"/>
                </a:cubicBezTo>
                <a:cubicBezTo>
                  <a:pt x="33" y="50"/>
                  <a:pt x="33" y="50"/>
                  <a:pt x="33" y="50"/>
                </a:cubicBezTo>
                <a:cubicBezTo>
                  <a:pt x="37" y="46"/>
                  <a:pt x="37" y="46"/>
                  <a:pt x="37" y="46"/>
                </a:cubicBezTo>
                <a:cubicBezTo>
                  <a:pt x="34" y="43"/>
                  <a:pt x="34" y="43"/>
                  <a:pt x="34" y="43"/>
                </a:cubicBezTo>
                <a:cubicBezTo>
                  <a:pt x="36" y="41"/>
                  <a:pt x="37" y="39"/>
                  <a:pt x="37" y="36"/>
                </a:cubicBezTo>
                <a:cubicBezTo>
                  <a:pt x="41" y="36"/>
                  <a:pt x="41" y="36"/>
                  <a:pt x="41" y="36"/>
                </a:cubicBezTo>
                <a:close/>
                <a:moveTo>
                  <a:pt x="32" y="38"/>
                </a:moveTo>
                <a:cubicBezTo>
                  <a:pt x="32" y="38"/>
                  <a:pt x="32" y="38"/>
                  <a:pt x="32" y="38"/>
                </a:cubicBezTo>
                <a:cubicBezTo>
                  <a:pt x="30" y="43"/>
                  <a:pt x="26" y="46"/>
                  <a:pt x="20" y="46"/>
                </a:cubicBezTo>
                <a:cubicBezTo>
                  <a:pt x="14" y="46"/>
                  <a:pt x="8" y="40"/>
                  <a:pt x="8" y="33"/>
                </a:cubicBezTo>
                <a:cubicBezTo>
                  <a:pt x="8" y="27"/>
                  <a:pt x="14" y="21"/>
                  <a:pt x="20" y="21"/>
                </a:cubicBezTo>
                <a:cubicBezTo>
                  <a:pt x="26" y="21"/>
                  <a:pt x="30" y="24"/>
                  <a:pt x="32" y="29"/>
                </a:cubicBezTo>
                <a:cubicBezTo>
                  <a:pt x="32" y="30"/>
                  <a:pt x="33" y="32"/>
                  <a:pt x="33" y="33"/>
                </a:cubicBezTo>
                <a:cubicBezTo>
                  <a:pt x="33" y="35"/>
                  <a:pt x="32" y="37"/>
                  <a:pt x="32" y="38"/>
                </a:cubicBezTo>
                <a:close/>
                <a:moveTo>
                  <a:pt x="58" y="35"/>
                </a:moveTo>
                <a:cubicBezTo>
                  <a:pt x="59" y="36"/>
                  <a:pt x="59" y="37"/>
                  <a:pt x="60" y="38"/>
                </a:cubicBezTo>
                <a:cubicBezTo>
                  <a:pt x="62" y="38"/>
                  <a:pt x="62" y="38"/>
                  <a:pt x="62" y="38"/>
                </a:cubicBezTo>
                <a:cubicBezTo>
                  <a:pt x="62" y="41"/>
                  <a:pt x="62" y="41"/>
                  <a:pt x="62" y="41"/>
                </a:cubicBezTo>
                <a:cubicBezTo>
                  <a:pt x="60" y="41"/>
                  <a:pt x="60" y="41"/>
                  <a:pt x="60" y="41"/>
                </a:cubicBezTo>
                <a:cubicBezTo>
                  <a:pt x="59" y="42"/>
                  <a:pt x="59" y="44"/>
                  <a:pt x="58" y="45"/>
                </a:cubicBezTo>
                <a:cubicBezTo>
                  <a:pt x="59" y="46"/>
                  <a:pt x="59" y="46"/>
                  <a:pt x="59" y="46"/>
                </a:cubicBezTo>
                <a:cubicBezTo>
                  <a:pt x="58" y="48"/>
                  <a:pt x="58" y="48"/>
                  <a:pt x="58" y="48"/>
                </a:cubicBezTo>
                <a:cubicBezTo>
                  <a:pt x="56" y="47"/>
                  <a:pt x="56" y="47"/>
                  <a:pt x="56" y="47"/>
                </a:cubicBezTo>
                <a:cubicBezTo>
                  <a:pt x="55" y="47"/>
                  <a:pt x="54" y="48"/>
                  <a:pt x="52" y="48"/>
                </a:cubicBezTo>
                <a:cubicBezTo>
                  <a:pt x="52" y="50"/>
                  <a:pt x="52" y="50"/>
                  <a:pt x="52" y="50"/>
                </a:cubicBezTo>
                <a:cubicBezTo>
                  <a:pt x="50" y="50"/>
                  <a:pt x="50" y="50"/>
                  <a:pt x="50" y="50"/>
                </a:cubicBezTo>
                <a:cubicBezTo>
                  <a:pt x="50" y="48"/>
                  <a:pt x="50" y="48"/>
                  <a:pt x="50" y="48"/>
                </a:cubicBezTo>
                <a:cubicBezTo>
                  <a:pt x="49" y="48"/>
                  <a:pt x="47" y="47"/>
                  <a:pt x="46" y="47"/>
                </a:cubicBezTo>
                <a:cubicBezTo>
                  <a:pt x="45" y="48"/>
                  <a:pt x="45" y="48"/>
                  <a:pt x="45" y="48"/>
                </a:cubicBezTo>
                <a:cubicBezTo>
                  <a:pt x="43" y="46"/>
                  <a:pt x="43" y="46"/>
                  <a:pt x="43" y="46"/>
                </a:cubicBezTo>
                <a:cubicBezTo>
                  <a:pt x="44" y="45"/>
                  <a:pt x="44" y="45"/>
                  <a:pt x="44" y="45"/>
                </a:cubicBezTo>
                <a:cubicBezTo>
                  <a:pt x="43" y="44"/>
                  <a:pt x="43" y="42"/>
                  <a:pt x="43" y="41"/>
                </a:cubicBezTo>
                <a:cubicBezTo>
                  <a:pt x="41" y="41"/>
                  <a:pt x="41" y="41"/>
                  <a:pt x="41" y="41"/>
                </a:cubicBezTo>
                <a:cubicBezTo>
                  <a:pt x="41" y="39"/>
                  <a:pt x="41" y="39"/>
                  <a:pt x="41" y="39"/>
                </a:cubicBezTo>
                <a:cubicBezTo>
                  <a:pt x="43" y="39"/>
                  <a:pt x="43" y="39"/>
                  <a:pt x="43" y="39"/>
                </a:cubicBezTo>
                <a:cubicBezTo>
                  <a:pt x="43" y="37"/>
                  <a:pt x="43" y="36"/>
                  <a:pt x="44" y="35"/>
                </a:cubicBezTo>
                <a:cubicBezTo>
                  <a:pt x="43" y="33"/>
                  <a:pt x="43" y="33"/>
                  <a:pt x="43" y="33"/>
                </a:cubicBezTo>
                <a:cubicBezTo>
                  <a:pt x="45" y="32"/>
                  <a:pt x="45" y="32"/>
                  <a:pt x="45" y="32"/>
                </a:cubicBezTo>
                <a:cubicBezTo>
                  <a:pt x="46" y="33"/>
                  <a:pt x="46" y="33"/>
                  <a:pt x="46" y="33"/>
                </a:cubicBezTo>
                <a:cubicBezTo>
                  <a:pt x="47" y="32"/>
                  <a:pt x="48" y="32"/>
                  <a:pt x="50" y="31"/>
                </a:cubicBezTo>
                <a:cubicBezTo>
                  <a:pt x="50" y="29"/>
                  <a:pt x="50" y="29"/>
                  <a:pt x="50" y="29"/>
                </a:cubicBezTo>
                <a:cubicBezTo>
                  <a:pt x="52" y="29"/>
                  <a:pt x="52" y="29"/>
                  <a:pt x="52" y="29"/>
                </a:cubicBezTo>
                <a:cubicBezTo>
                  <a:pt x="52" y="31"/>
                  <a:pt x="52" y="31"/>
                  <a:pt x="52" y="31"/>
                </a:cubicBezTo>
                <a:cubicBezTo>
                  <a:pt x="54" y="32"/>
                  <a:pt x="55" y="32"/>
                  <a:pt x="56" y="33"/>
                </a:cubicBezTo>
                <a:cubicBezTo>
                  <a:pt x="58" y="31"/>
                  <a:pt x="58" y="31"/>
                  <a:pt x="58" y="31"/>
                </a:cubicBezTo>
                <a:cubicBezTo>
                  <a:pt x="59" y="33"/>
                  <a:pt x="59" y="33"/>
                  <a:pt x="59" y="33"/>
                </a:cubicBezTo>
                <a:cubicBezTo>
                  <a:pt x="58" y="35"/>
                  <a:pt x="58" y="35"/>
                  <a:pt x="58" y="35"/>
                </a:cubicBezTo>
                <a:close/>
                <a:moveTo>
                  <a:pt x="51" y="46"/>
                </a:moveTo>
                <a:cubicBezTo>
                  <a:pt x="55" y="46"/>
                  <a:pt x="57" y="43"/>
                  <a:pt x="57" y="40"/>
                </a:cubicBezTo>
                <a:cubicBezTo>
                  <a:pt x="57" y="36"/>
                  <a:pt x="55" y="34"/>
                  <a:pt x="51" y="34"/>
                </a:cubicBezTo>
                <a:cubicBezTo>
                  <a:pt x="48" y="34"/>
                  <a:pt x="45" y="36"/>
                  <a:pt x="45" y="40"/>
                </a:cubicBezTo>
                <a:cubicBezTo>
                  <a:pt x="45" y="43"/>
                  <a:pt x="48" y="46"/>
                  <a:pt x="51" y="46"/>
                </a:cubicBezTo>
                <a:cubicBezTo>
                  <a:pt x="51" y="46"/>
                  <a:pt x="51" y="46"/>
                  <a:pt x="51" y="46"/>
                </a:cubicBezTo>
                <a:close/>
                <a:moveTo>
                  <a:pt x="59" y="12"/>
                </a:moveTo>
                <a:cubicBezTo>
                  <a:pt x="62" y="12"/>
                  <a:pt x="62" y="12"/>
                  <a:pt x="62" y="12"/>
                </a:cubicBezTo>
                <a:cubicBezTo>
                  <a:pt x="62" y="15"/>
                  <a:pt x="62" y="15"/>
                  <a:pt x="62" y="15"/>
                </a:cubicBezTo>
                <a:cubicBezTo>
                  <a:pt x="59" y="15"/>
                  <a:pt x="59" y="15"/>
                  <a:pt x="59" y="15"/>
                </a:cubicBezTo>
                <a:cubicBezTo>
                  <a:pt x="59" y="17"/>
                  <a:pt x="58" y="19"/>
                  <a:pt x="57" y="20"/>
                </a:cubicBezTo>
                <a:cubicBezTo>
                  <a:pt x="59" y="22"/>
                  <a:pt x="59" y="22"/>
                  <a:pt x="59" y="22"/>
                </a:cubicBezTo>
                <a:cubicBezTo>
                  <a:pt x="56" y="25"/>
                  <a:pt x="56" y="25"/>
                  <a:pt x="56" y="25"/>
                </a:cubicBezTo>
                <a:cubicBezTo>
                  <a:pt x="55" y="23"/>
                  <a:pt x="55" y="23"/>
                  <a:pt x="55" y="23"/>
                </a:cubicBezTo>
                <a:cubicBezTo>
                  <a:pt x="53" y="24"/>
                  <a:pt x="51" y="25"/>
                  <a:pt x="50" y="25"/>
                </a:cubicBezTo>
                <a:cubicBezTo>
                  <a:pt x="50" y="28"/>
                  <a:pt x="50" y="28"/>
                  <a:pt x="50" y="28"/>
                </a:cubicBezTo>
                <a:cubicBezTo>
                  <a:pt x="46" y="28"/>
                  <a:pt x="46" y="28"/>
                  <a:pt x="46" y="28"/>
                </a:cubicBezTo>
                <a:cubicBezTo>
                  <a:pt x="46" y="25"/>
                  <a:pt x="46" y="25"/>
                  <a:pt x="46" y="25"/>
                </a:cubicBezTo>
                <a:cubicBezTo>
                  <a:pt x="44" y="25"/>
                  <a:pt x="43" y="24"/>
                  <a:pt x="41" y="23"/>
                </a:cubicBezTo>
                <a:cubicBezTo>
                  <a:pt x="39" y="25"/>
                  <a:pt x="39" y="25"/>
                  <a:pt x="39" y="25"/>
                </a:cubicBezTo>
                <a:cubicBezTo>
                  <a:pt x="37" y="22"/>
                  <a:pt x="37" y="22"/>
                  <a:pt x="37" y="22"/>
                </a:cubicBezTo>
                <a:cubicBezTo>
                  <a:pt x="39" y="20"/>
                  <a:pt x="39" y="20"/>
                  <a:pt x="39" y="20"/>
                </a:cubicBezTo>
                <a:cubicBezTo>
                  <a:pt x="38" y="19"/>
                  <a:pt x="37" y="17"/>
                  <a:pt x="37" y="15"/>
                </a:cubicBezTo>
                <a:cubicBezTo>
                  <a:pt x="34" y="15"/>
                  <a:pt x="34" y="15"/>
                  <a:pt x="34" y="15"/>
                </a:cubicBezTo>
                <a:cubicBezTo>
                  <a:pt x="34" y="12"/>
                  <a:pt x="34" y="12"/>
                  <a:pt x="34" y="12"/>
                </a:cubicBezTo>
                <a:cubicBezTo>
                  <a:pt x="37" y="12"/>
                  <a:pt x="37" y="12"/>
                  <a:pt x="37" y="12"/>
                </a:cubicBezTo>
                <a:cubicBezTo>
                  <a:pt x="37" y="10"/>
                  <a:pt x="38" y="9"/>
                  <a:pt x="39" y="7"/>
                </a:cubicBezTo>
                <a:cubicBezTo>
                  <a:pt x="37" y="5"/>
                  <a:pt x="37" y="5"/>
                  <a:pt x="37" y="5"/>
                </a:cubicBezTo>
                <a:cubicBezTo>
                  <a:pt x="39" y="3"/>
                  <a:pt x="39" y="3"/>
                  <a:pt x="39" y="3"/>
                </a:cubicBezTo>
                <a:cubicBezTo>
                  <a:pt x="41" y="5"/>
                  <a:pt x="41" y="5"/>
                  <a:pt x="41" y="5"/>
                </a:cubicBezTo>
                <a:cubicBezTo>
                  <a:pt x="43" y="4"/>
                  <a:pt x="44" y="3"/>
                  <a:pt x="46" y="3"/>
                </a:cubicBezTo>
                <a:cubicBezTo>
                  <a:pt x="46" y="0"/>
                  <a:pt x="46" y="0"/>
                  <a:pt x="46" y="0"/>
                </a:cubicBezTo>
                <a:cubicBezTo>
                  <a:pt x="49" y="0"/>
                  <a:pt x="49" y="0"/>
                  <a:pt x="49" y="0"/>
                </a:cubicBezTo>
                <a:cubicBezTo>
                  <a:pt x="49" y="3"/>
                  <a:pt x="49" y="3"/>
                  <a:pt x="49" y="3"/>
                </a:cubicBezTo>
                <a:cubicBezTo>
                  <a:pt x="51" y="3"/>
                  <a:pt x="53" y="4"/>
                  <a:pt x="54" y="5"/>
                </a:cubicBezTo>
                <a:cubicBezTo>
                  <a:pt x="56" y="3"/>
                  <a:pt x="56" y="3"/>
                  <a:pt x="56" y="3"/>
                </a:cubicBezTo>
                <a:cubicBezTo>
                  <a:pt x="59" y="5"/>
                  <a:pt x="59" y="5"/>
                  <a:pt x="59" y="5"/>
                </a:cubicBezTo>
                <a:cubicBezTo>
                  <a:pt x="57" y="7"/>
                  <a:pt x="57" y="7"/>
                  <a:pt x="57" y="7"/>
                </a:cubicBezTo>
                <a:cubicBezTo>
                  <a:pt x="58" y="8"/>
                  <a:pt x="59" y="10"/>
                  <a:pt x="59" y="12"/>
                </a:cubicBezTo>
                <a:close/>
                <a:moveTo>
                  <a:pt x="48" y="22"/>
                </a:moveTo>
                <a:cubicBezTo>
                  <a:pt x="48" y="22"/>
                  <a:pt x="48" y="22"/>
                  <a:pt x="48" y="22"/>
                </a:cubicBezTo>
                <a:cubicBezTo>
                  <a:pt x="43" y="22"/>
                  <a:pt x="40" y="18"/>
                  <a:pt x="40" y="14"/>
                </a:cubicBezTo>
                <a:cubicBezTo>
                  <a:pt x="40" y="9"/>
                  <a:pt x="43" y="6"/>
                  <a:pt x="48" y="6"/>
                </a:cubicBezTo>
                <a:cubicBezTo>
                  <a:pt x="52" y="6"/>
                  <a:pt x="56" y="9"/>
                  <a:pt x="56" y="14"/>
                </a:cubicBezTo>
                <a:cubicBezTo>
                  <a:pt x="56" y="18"/>
                  <a:pt x="52" y="22"/>
                  <a:pt x="48" y="22"/>
                </a:cubicBezTo>
                <a:close/>
              </a:path>
            </a:pathLst>
          </a:custGeom>
          <a:solidFill>
            <a:schemeClr val="accent5">
              <a:lumMod val="75000"/>
            </a:schemeClr>
          </a:solidFill>
          <a:ln>
            <a:noFill/>
          </a:ln>
        </p:spPr>
        <p:txBody>
          <a:bodyPr vert="horz" wrap="square" lIns="81887" tIns="40943" rIns="81887" bIns="40943" numCol="1" anchor="t" anchorCtr="0" compatLnSpc="1"/>
          <a:lstStyle/>
          <a:p>
            <a:endParaRPr lang="zh-CN" altLang="en-US"/>
          </a:p>
        </p:txBody>
      </p:sp>
      <p:sp>
        <p:nvSpPr>
          <p:cNvPr id="96" name="Freeform 45"/>
          <p:cNvSpPr>
            <a:spLocks noEditPoints="1"/>
          </p:cNvSpPr>
          <p:nvPr/>
        </p:nvSpPr>
        <p:spPr bwMode="auto">
          <a:xfrm>
            <a:off x="9208521" y="3847946"/>
            <a:ext cx="286396" cy="316333"/>
          </a:xfrm>
          <a:custGeom>
            <a:avLst/>
            <a:gdLst>
              <a:gd name="T0" fmla="*/ 40 w 46"/>
              <a:gd name="T1" fmla="*/ 28 h 51"/>
              <a:gd name="T2" fmla="*/ 35 w 46"/>
              <a:gd name="T3" fmla="*/ 41 h 51"/>
              <a:gd name="T4" fmla="*/ 34 w 46"/>
              <a:gd name="T5" fmla="*/ 34 h 51"/>
              <a:gd name="T6" fmla="*/ 29 w 46"/>
              <a:gd name="T7" fmla="*/ 30 h 51"/>
              <a:gd name="T8" fmla="*/ 29 w 46"/>
              <a:gd name="T9" fmla="*/ 30 h 51"/>
              <a:gd name="T10" fmla="*/ 27 w 46"/>
              <a:gd name="T11" fmla="*/ 30 h 51"/>
              <a:gd name="T12" fmla="*/ 25 w 46"/>
              <a:gd name="T13" fmla="*/ 35 h 51"/>
              <a:gd name="T14" fmla="*/ 24 w 46"/>
              <a:gd name="T15" fmla="*/ 38 h 51"/>
              <a:gd name="T16" fmla="*/ 24 w 46"/>
              <a:gd name="T17" fmla="*/ 32 h 51"/>
              <a:gd name="T18" fmla="*/ 24 w 46"/>
              <a:gd name="T19" fmla="*/ 31 h 51"/>
              <a:gd name="T20" fmla="*/ 23 w 46"/>
              <a:gd name="T21" fmla="*/ 30 h 51"/>
              <a:gd name="T22" fmla="*/ 22 w 46"/>
              <a:gd name="T23" fmla="*/ 31 h 51"/>
              <a:gd name="T24" fmla="*/ 22 w 46"/>
              <a:gd name="T25" fmla="*/ 32 h 51"/>
              <a:gd name="T26" fmla="*/ 21 w 46"/>
              <a:gd name="T27" fmla="*/ 38 h 51"/>
              <a:gd name="T28" fmla="*/ 20 w 46"/>
              <a:gd name="T29" fmla="*/ 35 h 51"/>
              <a:gd name="T30" fmla="*/ 19 w 46"/>
              <a:gd name="T31" fmla="*/ 30 h 51"/>
              <a:gd name="T32" fmla="*/ 15 w 46"/>
              <a:gd name="T33" fmla="*/ 30 h 51"/>
              <a:gd name="T34" fmla="*/ 15 w 46"/>
              <a:gd name="T35" fmla="*/ 30 h 51"/>
              <a:gd name="T36" fmla="*/ 11 w 46"/>
              <a:gd name="T37" fmla="*/ 34 h 51"/>
              <a:gd name="T38" fmla="*/ 10 w 46"/>
              <a:gd name="T39" fmla="*/ 41 h 51"/>
              <a:gd name="T40" fmla="*/ 5 w 46"/>
              <a:gd name="T41" fmla="*/ 28 h 51"/>
              <a:gd name="T42" fmla="*/ 23 w 46"/>
              <a:gd name="T43" fmla="*/ 11 h 51"/>
              <a:gd name="T44" fmla="*/ 23 w 46"/>
              <a:gd name="T45" fmla="*/ 14 h 51"/>
              <a:gd name="T46" fmla="*/ 25 w 46"/>
              <a:gd name="T47" fmla="*/ 15 h 51"/>
              <a:gd name="T48" fmla="*/ 28 w 46"/>
              <a:gd name="T49" fmla="*/ 13 h 51"/>
              <a:gd name="T50" fmla="*/ 32 w 46"/>
              <a:gd name="T51" fmla="*/ 11 h 51"/>
              <a:gd name="T52" fmla="*/ 34 w 46"/>
              <a:gd name="T53" fmla="*/ 9 h 51"/>
              <a:gd name="T54" fmla="*/ 34 w 46"/>
              <a:gd name="T55" fmla="*/ 7 h 51"/>
              <a:gd name="T56" fmla="*/ 32 w 46"/>
              <a:gd name="T57" fmla="*/ 5 h 51"/>
              <a:gd name="T58" fmla="*/ 28 w 46"/>
              <a:gd name="T59" fmla="*/ 3 h 51"/>
              <a:gd name="T60" fmla="*/ 25 w 46"/>
              <a:gd name="T61" fmla="*/ 1 h 51"/>
              <a:gd name="T62" fmla="*/ 23 w 46"/>
              <a:gd name="T63" fmla="*/ 2 h 51"/>
              <a:gd name="T64" fmla="*/ 23 w 46"/>
              <a:gd name="T65" fmla="*/ 5 h 51"/>
              <a:gd name="T66" fmla="*/ 0 w 46"/>
              <a:gd name="T67" fmla="*/ 28 h 51"/>
              <a:gd name="T68" fmla="*/ 23 w 46"/>
              <a:gd name="T69" fmla="*/ 51 h 51"/>
              <a:gd name="T70" fmla="*/ 46 w 46"/>
              <a:gd name="T71" fmla="*/ 28 h 51"/>
              <a:gd name="T72" fmla="*/ 40 w 46"/>
              <a:gd name="T73" fmla="*/ 28 h 51"/>
              <a:gd name="T74" fmla="*/ 23 w 46"/>
              <a:gd name="T75" fmla="*/ 19 h 51"/>
              <a:gd name="T76" fmla="*/ 28 w 46"/>
              <a:gd name="T77" fmla="*/ 24 h 51"/>
              <a:gd name="T78" fmla="*/ 23 w 46"/>
              <a:gd name="T79" fmla="*/ 29 h 51"/>
              <a:gd name="T80" fmla="*/ 17 w 46"/>
              <a:gd name="T81" fmla="*/ 24 h 51"/>
              <a:gd name="T82" fmla="*/ 23 w 46"/>
              <a:gd name="T83" fmla="*/ 19 h 51"/>
              <a:gd name="T84" fmla="*/ 30 w 46"/>
              <a:gd name="T85" fmla="*/ 37 h 51"/>
              <a:gd name="T86" fmla="*/ 30 w 46"/>
              <a:gd name="T87" fmla="*/ 37 h 51"/>
              <a:gd name="T88" fmla="*/ 30 w 46"/>
              <a:gd name="T89" fmla="*/ 37 h 51"/>
              <a:gd name="T90" fmla="*/ 30 w 46"/>
              <a:gd name="T91" fmla="*/ 44 h 51"/>
              <a:gd name="T92" fmla="*/ 30 w 46"/>
              <a:gd name="T93" fmla="*/ 44 h 51"/>
              <a:gd name="T94" fmla="*/ 29 w 46"/>
              <a:gd name="T95" fmla="*/ 37 h 51"/>
              <a:gd name="T96" fmla="*/ 30 w 46"/>
              <a:gd name="T97" fmla="*/ 37 h 51"/>
              <a:gd name="T98" fmla="*/ 15 w 46"/>
              <a:gd name="T99" fmla="*/ 37 h 51"/>
              <a:gd name="T100" fmla="*/ 15 w 46"/>
              <a:gd name="T101" fmla="*/ 37 h 51"/>
              <a:gd name="T102" fmla="*/ 15 w 46"/>
              <a:gd name="T103" fmla="*/ 44 h 51"/>
              <a:gd name="T104" fmla="*/ 14 w 46"/>
              <a:gd name="T105" fmla="*/ 44 h 51"/>
              <a:gd name="T106" fmla="*/ 14 w 46"/>
              <a:gd name="T107" fmla="*/ 37 h 51"/>
              <a:gd name="T108" fmla="*/ 15 w 46"/>
              <a:gd name="T109" fmla="*/ 37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6" h="51">
                <a:moveTo>
                  <a:pt x="40" y="28"/>
                </a:moveTo>
                <a:cubicBezTo>
                  <a:pt x="40" y="33"/>
                  <a:pt x="38" y="38"/>
                  <a:pt x="35" y="41"/>
                </a:cubicBezTo>
                <a:cubicBezTo>
                  <a:pt x="34" y="38"/>
                  <a:pt x="34" y="35"/>
                  <a:pt x="34" y="34"/>
                </a:cubicBezTo>
                <a:cubicBezTo>
                  <a:pt x="33" y="31"/>
                  <a:pt x="30" y="30"/>
                  <a:pt x="29" y="30"/>
                </a:cubicBezTo>
                <a:cubicBezTo>
                  <a:pt x="29" y="30"/>
                  <a:pt x="29" y="30"/>
                  <a:pt x="29" y="30"/>
                </a:cubicBezTo>
                <a:cubicBezTo>
                  <a:pt x="27" y="30"/>
                  <a:pt x="27" y="30"/>
                  <a:pt x="27" y="30"/>
                </a:cubicBezTo>
                <a:cubicBezTo>
                  <a:pt x="25" y="35"/>
                  <a:pt x="25" y="35"/>
                  <a:pt x="25" y="35"/>
                </a:cubicBezTo>
                <a:cubicBezTo>
                  <a:pt x="24" y="38"/>
                  <a:pt x="24" y="38"/>
                  <a:pt x="24" y="38"/>
                </a:cubicBezTo>
                <a:cubicBezTo>
                  <a:pt x="24" y="32"/>
                  <a:pt x="24" y="32"/>
                  <a:pt x="24" y="32"/>
                </a:cubicBezTo>
                <a:cubicBezTo>
                  <a:pt x="24" y="32"/>
                  <a:pt x="24" y="31"/>
                  <a:pt x="24" y="31"/>
                </a:cubicBezTo>
                <a:cubicBezTo>
                  <a:pt x="24" y="31"/>
                  <a:pt x="23" y="30"/>
                  <a:pt x="23" y="30"/>
                </a:cubicBezTo>
                <a:cubicBezTo>
                  <a:pt x="22" y="30"/>
                  <a:pt x="22" y="31"/>
                  <a:pt x="22" y="31"/>
                </a:cubicBezTo>
                <a:cubicBezTo>
                  <a:pt x="22" y="31"/>
                  <a:pt x="22" y="32"/>
                  <a:pt x="22" y="32"/>
                </a:cubicBezTo>
                <a:cubicBezTo>
                  <a:pt x="21" y="38"/>
                  <a:pt x="21" y="38"/>
                  <a:pt x="21" y="38"/>
                </a:cubicBezTo>
                <a:cubicBezTo>
                  <a:pt x="20" y="35"/>
                  <a:pt x="20" y="35"/>
                  <a:pt x="20" y="35"/>
                </a:cubicBezTo>
                <a:cubicBezTo>
                  <a:pt x="19" y="30"/>
                  <a:pt x="19" y="30"/>
                  <a:pt x="19" y="30"/>
                </a:cubicBezTo>
                <a:cubicBezTo>
                  <a:pt x="15" y="30"/>
                  <a:pt x="15" y="30"/>
                  <a:pt x="15" y="30"/>
                </a:cubicBezTo>
                <a:cubicBezTo>
                  <a:pt x="15" y="30"/>
                  <a:pt x="15" y="30"/>
                  <a:pt x="15" y="30"/>
                </a:cubicBezTo>
                <a:cubicBezTo>
                  <a:pt x="13" y="31"/>
                  <a:pt x="11" y="31"/>
                  <a:pt x="11" y="34"/>
                </a:cubicBezTo>
                <a:cubicBezTo>
                  <a:pt x="10" y="35"/>
                  <a:pt x="10" y="37"/>
                  <a:pt x="10" y="41"/>
                </a:cubicBezTo>
                <a:cubicBezTo>
                  <a:pt x="7" y="37"/>
                  <a:pt x="5" y="33"/>
                  <a:pt x="5" y="28"/>
                </a:cubicBezTo>
                <a:cubicBezTo>
                  <a:pt x="5" y="19"/>
                  <a:pt x="13" y="11"/>
                  <a:pt x="23" y="11"/>
                </a:cubicBezTo>
                <a:cubicBezTo>
                  <a:pt x="23" y="14"/>
                  <a:pt x="23" y="14"/>
                  <a:pt x="23" y="14"/>
                </a:cubicBezTo>
                <a:cubicBezTo>
                  <a:pt x="23" y="15"/>
                  <a:pt x="24" y="15"/>
                  <a:pt x="25" y="15"/>
                </a:cubicBezTo>
                <a:cubicBezTo>
                  <a:pt x="28" y="13"/>
                  <a:pt x="28" y="13"/>
                  <a:pt x="28" y="13"/>
                </a:cubicBezTo>
                <a:cubicBezTo>
                  <a:pt x="29" y="12"/>
                  <a:pt x="30" y="11"/>
                  <a:pt x="32" y="11"/>
                </a:cubicBezTo>
                <a:cubicBezTo>
                  <a:pt x="34" y="9"/>
                  <a:pt x="34" y="9"/>
                  <a:pt x="34" y="9"/>
                </a:cubicBezTo>
                <a:cubicBezTo>
                  <a:pt x="36" y="8"/>
                  <a:pt x="36" y="7"/>
                  <a:pt x="34" y="7"/>
                </a:cubicBezTo>
                <a:cubicBezTo>
                  <a:pt x="32" y="5"/>
                  <a:pt x="32" y="5"/>
                  <a:pt x="32" y="5"/>
                </a:cubicBezTo>
                <a:cubicBezTo>
                  <a:pt x="30" y="4"/>
                  <a:pt x="29" y="3"/>
                  <a:pt x="28" y="3"/>
                </a:cubicBezTo>
                <a:cubicBezTo>
                  <a:pt x="25" y="1"/>
                  <a:pt x="25" y="1"/>
                  <a:pt x="25" y="1"/>
                </a:cubicBezTo>
                <a:cubicBezTo>
                  <a:pt x="24" y="0"/>
                  <a:pt x="23" y="1"/>
                  <a:pt x="23" y="2"/>
                </a:cubicBezTo>
                <a:cubicBezTo>
                  <a:pt x="23" y="5"/>
                  <a:pt x="23" y="5"/>
                  <a:pt x="23" y="5"/>
                </a:cubicBezTo>
                <a:cubicBezTo>
                  <a:pt x="10" y="5"/>
                  <a:pt x="0" y="16"/>
                  <a:pt x="0" y="28"/>
                </a:cubicBezTo>
                <a:cubicBezTo>
                  <a:pt x="0" y="41"/>
                  <a:pt x="10" y="51"/>
                  <a:pt x="23" y="51"/>
                </a:cubicBezTo>
                <a:cubicBezTo>
                  <a:pt x="35" y="51"/>
                  <a:pt x="46" y="41"/>
                  <a:pt x="46" y="28"/>
                </a:cubicBezTo>
                <a:cubicBezTo>
                  <a:pt x="40" y="28"/>
                  <a:pt x="40" y="28"/>
                  <a:pt x="40" y="28"/>
                </a:cubicBezTo>
                <a:close/>
                <a:moveTo>
                  <a:pt x="23" y="19"/>
                </a:moveTo>
                <a:cubicBezTo>
                  <a:pt x="26" y="19"/>
                  <a:pt x="28" y="21"/>
                  <a:pt x="28" y="24"/>
                </a:cubicBezTo>
                <a:cubicBezTo>
                  <a:pt x="28" y="27"/>
                  <a:pt x="26" y="29"/>
                  <a:pt x="23" y="29"/>
                </a:cubicBezTo>
                <a:cubicBezTo>
                  <a:pt x="20" y="29"/>
                  <a:pt x="17" y="27"/>
                  <a:pt x="17" y="24"/>
                </a:cubicBezTo>
                <a:cubicBezTo>
                  <a:pt x="17" y="21"/>
                  <a:pt x="20" y="19"/>
                  <a:pt x="23" y="19"/>
                </a:cubicBezTo>
                <a:close/>
                <a:moveTo>
                  <a:pt x="30" y="37"/>
                </a:moveTo>
                <a:cubicBezTo>
                  <a:pt x="30" y="37"/>
                  <a:pt x="30" y="37"/>
                  <a:pt x="30" y="37"/>
                </a:cubicBezTo>
                <a:cubicBezTo>
                  <a:pt x="30" y="37"/>
                  <a:pt x="30" y="37"/>
                  <a:pt x="30" y="37"/>
                </a:cubicBezTo>
                <a:cubicBezTo>
                  <a:pt x="30" y="44"/>
                  <a:pt x="30" y="44"/>
                  <a:pt x="30" y="44"/>
                </a:cubicBezTo>
                <a:cubicBezTo>
                  <a:pt x="30" y="44"/>
                  <a:pt x="30" y="44"/>
                  <a:pt x="30" y="44"/>
                </a:cubicBezTo>
                <a:cubicBezTo>
                  <a:pt x="29" y="37"/>
                  <a:pt x="29" y="37"/>
                  <a:pt x="29" y="37"/>
                </a:cubicBezTo>
                <a:cubicBezTo>
                  <a:pt x="30" y="37"/>
                  <a:pt x="30" y="37"/>
                  <a:pt x="30" y="37"/>
                </a:cubicBezTo>
                <a:close/>
                <a:moveTo>
                  <a:pt x="15" y="37"/>
                </a:moveTo>
                <a:cubicBezTo>
                  <a:pt x="15" y="37"/>
                  <a:pt x="15" y="37"/>
                  <a:pt x="15" y="37"/>
                </a:cubicBezTo>
                <a:cubicBezTo>
                  <a:pt x="15" y="44"/>
                  <a:pt x="15" y="44"/>
                  <a:pt x="15" y="44"/>
                </a:cubicBezTo>
                <a:cubicBezTo>
                  <a:pt x="15" y="44"/>
                  <a:pt x="14" y="44"/>
                  <a:pt x="14" y="44"/>
                </a:cubicBezTo>
                <a:cubicBezTo>
                  <a:pt x="14" y="37"/>
                  <a:pt x="14" y="37"/>
                  <a:pt x="14" y="37"/>
                </a:cubicBezTo>
                <a:cubicBezTo>
                  <a:pt x="14" y="37"/>
                  <a:pt x="14" y="37"/>
                  <a:pt x="15" y="37"/>
                </a:cubicBezTo>
                <a:close/>
              </a:path>
            </a:pathLst>
          </a:custGeom>
          <a:solidFill>
            <a:schemeClr val="accent5">
              <a:lumMod val="75000"/>
            </a:schemeClr>
          </a:solidFill>
          <a:ln>
            <a:noFill/>
          </a:ln>
        </p:spPr>
        <p:txBody>
          <a:bodyPr vert="horz" wrap="square" lIns="81887" tIns="40943" rIns="81887" bIns="40943" numCol="1" anchor="t" anchorCtr="0" compatLnSpc="1"/>
          <a:lstStyle/>
          <a:p>
            <a:endParaRPr lang="zh-CN" altLang="en-US"/>
          </a:p>
        </p:txBody>
      </p:sp>
      <p:sp>
        <p:nvSpPr>
          <p:cNvPr id="97" name="TextBox 96"/>
          <p:cNvSpPr txBox="1"/>
          <p:nvPr/>
        </p:nvSpPr>
        <p:spPr>
          <a:xfrm>
            <a:off x="2226823" y="4781174"/>
            <a:ext cx="1883794" cy="830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defPPr>
              <a:defRPr lang="zh-CN"/>
            </a:defPPr>
            <a:lvl1pPr>
              <a:lnSpc>
                <a:spcPct val="130000"/>
              </a:lnSpc>
              <a:spcBef>
                <a:spcPct val="0"/>
              </a:spcBef>
              <a:buFont typeface="Arial" panose="020B0604020202020204" pitchFamily="34" charset="0"/>
              <a:buNone/>
              <a:defRPr sz="1400">
                <a:solidFill>
                  <a:schemeClr val="tx1">
                    <a:lumMod val="75000"/>
                    <a:lumOff val="25000"/>
                  </a:schemeClr>
                </a:solidFill>
                <a:latin typeface="微软雅黑" panose="020B0503020204020204" pitchFamily="34" charset="-122"/>
                <a:ea typeface="微软雅黑" panose="020B0503020204020204" pitchFamily="34" charset="-122"/>
              </a:defRPr>
            </a:lvl1pPr>
            <a:lvl2pPr marL="742950" indent="-285750">
              <a:spcBef>
                <a:spcPct val="20000"/>
              </a:spcBef>
              <a:buFont typeface="Arial" panose="020B0604020202020204" pitchFamily="34" charset="0"/>
              <a:buChar char="–"/>
              <a:defRPr sz="2800">
                <a:latin typeface="微软雅黑" panose="020B0503020204020204" pitchFamily="34" charset="-122"/>
                <a:ea typeface="微软雅黑" panose="020B0503020204020204" pitchFamily="34" charset="-122"/>
              </a:defRPr>
            </a:lvl2pPr>
            <a:lvl3pPr marL="1143000" indent="-228600">
              <a:spcBef>
                <a:spcPct val="20000"/>
              </a:spcBef>
              <a:buFont typeface="Arial" panose="020B0604020202020204" pitchFamily="34" charset="0"/>
              <a:buChar char="•"/>
              <a:defRPr sz="2400">
                <a:latin typeface="微软雅黑" panose="020B0503020204020204" pitchFamily="34" charset="-122"/>
                <a:ea typeface="微软雅黑" panose="020B0503020204020204" pitchFamily="34" charset="-122"/>
              </a:defRPr>
            </a:lvl3pPr>
            <a:lvl4pPr marL="1600200" indent="-228600">
              <a:spcBef>
                <a:spcPct val="20000"/>
              </a:spcBef>
              <a:buFont typeface="Arial" panose="020B0604020202020204" pitchFamily="34" charset="0"/>
              <a:buChar char="–"/>
              <a:defRPr sz="2000">
                <a:latin typeface="微软雅黑" panose="020B0503020204020204" pitchFamily="34" charset="-122"/>
                <a:ea typeface="微软雅黑" panose="020B0503020204020204" pitchFamily="34" charset="-122"/>
              </a:defRPr>
            </a:lvl4pPr>
            <a:lvl5pPr marL="2057400" indent="-228600">
              <a:spcBef>
                <a:spcPct val="20000"/>
              </a:spcBef>
              <a:buFont typeface="Arial" panose="020B0604020202020204" pitchFamily="34" charset="0"/>
              <a:buChar char="»"/>
              <a:defRPr sz="2000">
                <a:latin typeface="微软雅黑" panose="020B0503020204020204" pitchFamily="34" charset="-122"/>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latin typeface="微软雅黑" panose="020B0503020204020204" pitchFamily="34" charset="-122"/>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latin typeface="微软雅黑" panose="020B0503020204020204" pitchFamily="34" charset="-122"/>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latin typeface="微软雅黑" panose="020B0503020204020204" pitchFamily="34" charset="-122"/>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latin typeface="微软雅黑" panose="020B0503020204020204" pitchFamily="34" charset="-122"/>
                <a:ea typeface="微软雅黑" panose="020B0503020204020204" pitchFamily="34" charset="-122"/>
              </a:defRPr>
            </a:lvl9pPr>
          </a:lstStyle>
          <a:p>
            <a:pPr>
              <a:lnSpc>
                <a:spcPct val="120000"/>
              </a:lnSpc>
            </a:pPr>
            <a:r>
              <a:rPr lang="zh-CN" altLang="en-US" sz="1000">
                <a:solidFill>
                  <a:srgbClr val="202A36"/>
                </a:solidFill>
              </a:rPr>
              <a:t>您的内容打在这里，或者通过复制您的文本后。您的内容打在这里，或者通过复制您的文本后。</a:t>
            </a:r>
            <a:endParaRPr lang="zh-CN" altLang="en-US" sz="1000" dirty="0">
              <a:solidFill>
                <a:srgbClr val="202A36"/>
              </a:solidFill>
            </a:endParaRPr>
          </a:p>
        </p:txBody>
      </p:sp>
      <p:sp>
        <p:nvSpPr>
          <p:cNvPr id="98" name="TextBox 97"/>
          <p:cNvSpPr txBox="1"/>
          <p:nvPr/>
        </p:nvSpPr>
        <p:spPr>
          <a:xfrm>
            <a:off x="2563426" y="4439235"/>
            <a:ext cx="1210588" cy="400110"/>
          </a:xfrm>
          <a:prstGeom prst="rect">
            <a:avLst/>
          </a:prstGeom>
          <a:noFill/>
        </p:spPr>
        <p:txBody>
          <a:bodyPr wrap="none" rtlCol="0">
            <a:spAutoFit/>
          </a:bodyPr>
          <a:lstStyle>
            <a:defPPr>
              <a:defRPr lang="zh-CN"/>
            </a:defPPr>
            <a:lvl1pPr>
              <a:defRPr sz="2000" b="1">
                <a:solidFill>
                  <a:schemeClr val="tx1">
                    <a:lumMod val="75000"/>
                    <a:lumOff val="25000"/>
                  </a:schemeClr>
                </a:solidFill>
                <a:latin typeface="微软雅黑" panose="020B0503020204020204" pitchFamily="34" charset="-122"/>
                <a:ea typeface="微软雅黑" panose="020B0503020204020204" pitchFamily="34" charset="-122"/>
              </a:defRPr>
            </a:lvl1pPr>
          </a:lstStyle>
          <a:p>
            <a:r>
              <a:rPr lang="zh-CN" altLang="en-US">
                <a:solidFill>
                  <a:srgbClr val="202A36"/>
                </a:solidFill>
              </a:rPr>
              <a:t>添加标题</a:t>
            </a:r>
            <a:endParaRPr lang="zh-CN" altLang="en-US" dirty="0">
              <a:solidFill>
                <a:srgbClr val="202A36"/>
              </a:solidFill>
            </a:endParaRPr>
          </a:p>
        </p:txBody>
      </p:sp>
      <p:sp>
        <p:nvSpPr>
          <p:cNvPr id="99" name="TextBox 98"/>
          <p:cNvSpPr txBox="1"/>
          <p:nvPr/>
        </p:nvSpPr>
        <p:spPr>
          <a:xfrm>
            <a:off x="4306835" y="4781174"/>
            <a:ext cx="1883794" cy="830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defPPr>
              <a:defRPr lang="zh-CN"/>
            </a:defPPr>
            <a:lvl1pPr>
              <a:lnSpc>
                <a:spcPct val="120000"/>
              </a:lnSpc>
              <a:spcBef>
                <a:spcPct val="0"/>
              </a:spcBef>
              <a:buFont typeface="Arial" panose="020B0604020202020204" pitchFamily="34" charset="0"/>
              <a:buNone/>
              <a:defRPr sz="1400">
                <a:solidFill>
                  <a:schemeClr val="tx1">
                    <a:lumMod val="75000"/>
                    <a:lumOff val="25000"/>
                  </a:schemeClr>
                </a:solidFill>
                <a:latin typeface="微软雅黑" panose="020B0503020204020204" pitchFamily="34" charset="-122"/>
                <a:ea typeface="微软雅黑" panose="020B0503020204020204" pitchFamily="34" charset="-122"/>
              </a:defRPr>
            </a:lvl1pPr>
            <a:lvl2pPr marL="742950" indent="-285750">
              <a:spcBef>
                <a:spcPct val="20000"/>
              </a:spcBef>
              <a:buFont typeface="Arial" panose="020B0604020202020204" pitchFamily="34" charset="0"/>
              <a:buChar char="–"/>
              <a:defRPr sz="2800">
                <a:latin typeface="微软雅黑" panose="020B0503020204020204" pitchFamily="34" charset="-122"/>
                <a:ea typeface="微软雅黑" panose="020B0503020204020204" pitchFamily="34" charset="-122"/>
              </a:defRPr>
            </a:lvl2pPr>
            <a:lvl3pPr marL="1143000" indent="-228600">
              <a:spcBef>
                <a:spcPct val="20000"/>
              </a:spcBef>
              <a:buFont typeface="Arial" panose="020B0604020202020204" pitchFamily="34" charset="0"/>
              <a:buChar char="•"/>
              <a:defRPr sz="2400">
                <a:latin typeface="微软雅黑" panose="020B0503020204020204" pitchFamily="34" charset="-122"/>
                <a:ea typeface="微软雅黑" panose="020B0503020204020204" pitchFamily="34" charset="-122"/>
              </a:defRPr>
            </a:lvl3pPr>
            <a:lvl4pPr marL="1600200" indent="-228600">
              <a:spcBef>
                <a:spcPct val="20000"/>
              </a:spcBef>
              <a:buFont typeface="Arial" panose="020B0604020202020204" pitchFamily="34" charset="0"/>
              <a:buChar char="–"/>
              <a:defRPr sz="2000">
                <a:latin typeface="微软雅黑" panose="020B0503020204020204" pitchFamily="34" charset="-122"/>
                <a:ea typeface="微软雅黑" panose="020B0503020204020204" pitchFamily="34" charset="-122"/>
              </a:defRPr>
            </a:lvl4pPr>
            <a:lvl5pPr marL="2057400" indent="-228600">
              <a:spcBef>
                <a:spcPct val="20000"/>
              </a:spcBef>
              <a:buFont typeface="Arial" panose="020B0604020202020204" pitchFamily="34" charset="0"/>
              <a:buChar char="»"/>
              <a:defRPr sz="2000">
                <a:latin typeface="微软雅黑" panose="020B0503020204020204" pitchFamily="34" charset="-122"/>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latin typeface="微软雅黑" panose="020B0503020204020204" pitchFamily="34" charset="-122"/>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latin typeface="微软雅黑" panose="020B0503020204020204" pitchFamily="34" charset="-122"/>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latin typeface="微软雅黑" panose="020B0503020204020204" pitchFamily="34" charset="-122"/>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latin typeface="微软雅黑" panose="020B0503020204020204" pitchFamily="34" charset="-122"/>
                <a:ea typeface="微软雅黑" panose="020B0503020204020204" pitchFamily="34" charset="-122"/>
              </a:defRPr>
            </a:lvl9pPr>
          </a:lstStyle>
          <a:p>
            <a:r>
              <a:rPr lang="zh-CN" altLang="en-US" sz="1000">
                <a:solidFill>
                  <a:srgbClr val="202A36"/>
                </a:solidFill>
              </a:rPr>
              <a:t>您的内容打在这里，或者通过复制您的文本后。您的内容打在这里，或者通过复制您的文本后。</a:t>
            </a:r>
            <a:endParaRPr lang="zh-CN" altLang="en-US" sz="1000" dirty="0">
              <a:solidFill>
                <a:srgbClr val="202A36"/>
              </a:solidFill>
            </a:endParaRPr>
          </a:p>
        </p:txBody>
      </p:sp>
      <p:sp>
        <p:nvSpPr>
          <p:cNvPr id="100" name="TextBox 99"/>
          <p:cNvSpPr txBox="1"/>
          <p:nvPr/>
        </p:nvSpPr>
        <p:spPr>
          <a:xfrm>
            <a:off x="4643438" y="4473102"/>
            <a:ext cx="1210588" cy="400110"/>
          </a:xfrm>
          <a:prstGeom prst="rect">
            <a:avLst/>
          </a:prstGeom>
          <a:noFill/>
        </p:spPr>
        <p:txBody>
          <a:bodyPr wrap="none" rtlCol="0">
            <a:spAutoFit/>
          </a:bodyPr>
          <a:lstStyle>
            <a:defPPr>
              <a:defRPr lang="zh-CN"/>
            </a:defPPr>
            <a:lvl1pPr>
              <a:defRPr sz="2000" b="1">
                <a:solidFill>
                  <a:schemeClr val="tx1">
                    <a:lumMod val="75000"/>
                    <a:lumOff val="25000"/>
                  </a:schemeClr>
                </a:solidFill>
                <a:latin typeface="微软雅黑" panose="020B0503020204020204" pitchFamily="34" charset="-122"/>
                <a:ea typeface="微软雅黑" panose="020B0503020204020204" pitchFamily="34" charset="-122"/>
              </a:defRPr>
            </a:lvl1pPr>
          </a:lstStyle>
          <a:p>
            <a:r>
              <a:rPr lang="zh-CN" altLang="en-US">
                <a:solidFill>
                  <a:srgbClr val="202A36"/>
                </a:solidFill>
              </a:rPr>
              <a:t>添加标题</a:t>
            </a:r>
            <a:endParaRPr lang="zh-CN" altLang="en-US" dirty="0">
              <a:solidFill>
                <a:srgbClr val="202A36"/>
              </a:solidFill>
            </a:endParaRPr>
          </a:p>
        </p:txBody>
      </p:sp>
      <p:sp>
        <p:nvSpPr>
          <p:cNvPr id="101" name="TextBox 100"/>
          <p:cNvSpPr txBox="1"/>
          <p:nvPr/>
        </p:nvSpPr>
        <p:spPr>
          <a:xfrm>
            <a:off x="6386847" y="4781174"/>
            <a:ext cx="1883794" cy="830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defPPr>
              <a:defRPr lang="zh-CN"/>
            </a:defPPr>
            <a:lvl1pPr>
              <a:lnSpc>
                <a:spcPct val="120000"/>
              </a:lnSpc>
              <a:spcBef>
                <a:spcPct val="0"/>
              </a:spcBef>
              <a:buFont typeface="Arial" panose="020B0604020202020204" pitchFamily="34" charset="0"/>
              <a:buNone/>
              <a:defRPr sz="1400">
                <a:solidFill>
                  <a:schemeClr val="tx1">
                    <a:lumMod val="75000"/>
                    <a:lumOff val="25000"/>
                  </a:schemeClr>
                </a:solidFill>
                <a:latin typeface="微软雅黑" panose="020B0503020204020204" pitchFamily="34" charset="-122"/>
                <a:ea typeface="微软雅黑" panose="020B0503020204020204" pitchFamily="34" charset="-122"/>
              </a:defRPr>
            </a:lvl1pPr>
            <a:lvl2pPr marL="742950" indent="-285750">
              <a:spcBef>
                <a:spcPct val="20000"/>
              </a:spcBef>
              <a:buFont typeface="Arial" panose="020B0604020202020204" pitchFamily="34" charset="0"/>
              <a:buChar char="–"/>
              <a:defRPr sz="2800">
                <a:latin typeface="微软雅黑" panose="020B0503020204020204" pitchFamily="34" charset="-122"/>
                <a:ea typeface="微软雅黑" panose="020B0503020204020204" pitchFamily="34" charset="-122"/>
              </a:defRPr>
            </a:lvl2pPr>
            <a:lvl3pPr marL="1143000" indent="-228600">
              <a:spcBef>
                <a:spcPct val="20000"/>
              </a:spcBef>
              <a:buFont typeface="Arial" panose="020B0604020202020204" pitchFamily="34" charset="0"/>
              <a:buChar char="•"/>
              <a:defRPr sz="2400">
                <a:latin typeface="微软雅黑" panose="020B0503020204020204" pitchFamily="34" charset="-122"/>
                <a:ea typeface="微软雅黑" panose="020B0503020204020204" pitchFamily="34" charset="-122"/>
              </a:defRPr>
            </a:lvl3pPr>
            <a:lvl4pPr marL="1600200" indent="-228600">
              <a:spcBef>
                <a:spcPct val="20000"/>
              </a:spcBef>
              <a:buFont typeface="Arial" panose="020B0604020202020204" pitchFamily="34" charset="0"/>
              <a:buChar char="–"/>
              <a:defRPr sz="2000">
                <a:latin typeface="微软雅黑" panose="020B0503020204020204" pitchFamily="34" charset="-122"/>
                <a:ea typeface="微软雅黑" panose="020B0503020204020204" pitchFamily="34" charset="-122"/>
              </a:defRPr>
            </a:lvl4pPr>
            <a:lvl5pPr marL="2057400" indent="-228600">
              <a:spcBef>
                <a:spcPct val="20000"/>
              </a:spcBef>
              <a:buFont typeface="Arial" panose="020B0604020202020204" pitchFamily="34" charset="0"/>
              <a:buChar char="»"/>
              <a:defRPr sz="2000">
                <a:latin typeface="微软雅黑" panose="020B0503020204020204" pitchFamily="34" charset="-122"/>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latin typeface="微软雅黑" panose="020B0503020204020204" pitchFamily="34" charset="-122"/>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latin typeface="微软雅黑" panose="020B0503020204020204" pitchFamily="34" charset="-122"/>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latin typeface="微软雅黑" panose="020B0503020204020204" pitchFamily="34" charset="-122"/>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latin typeface="微软雅黑" panose="020B0503020204020204" pitchFamily="34" charset="-122"/>
                <a:ea typeface="微软雅黑" panose="020B0503020204020204" pitchFamily="34" charset="-122"/>
              </a:defRPr>
            </a:lvl9pPr>
          </a:lstStyle>
          <a:p>
            <a:r>
              <a:rPr lang="zh-CN" altLang="en-US" sz="1000">
                <a:solidFill>
                  <a:srgbClr val="202A36"/>
                </a:solidFill>
              </a:rPr>
              <a:t>您的内容打在这里，或者通过复制您的文本后。您的内容打在这里，或者通过复制您的文本后。</a:t>
            </a:r>
            <a:endParaRPr lang="zh-CN" altLang="en-US" sz="1000" dirty="0">
              <a:solidFill>
                <a:srgbClr val="202A36"/>
              </a:solidFill>
            </a:endParaRPr>
          </a:p>
        </p:txBody>
      </p:sp>
      <p:sp>
        <p:nvSpPr>
          <p:cNvPr id="102" name="TextBox 101"/>
          <p:cNvSpPr txBox="1"/>
          <p:nvPr/>
        </p:nvSpPr>
        <p:spPr>
          <a:xfrm>
            <a:off x="6723450" y="4473102"/>
            <a:ext cx="1210588" cy="400110"/>
          </a:xfrm>
          <a:prstGeom prst="rect">
            <a:avLst/>
          </a:prstGeom>
          <a:noFill/>
        </p:spPr>
        <p:txBody>
          <a:bodyPr wrap="none" rtlCol="0">
            <a:spAutoFit/>
          </a:bodyPr>
          <a:lstStyle>
            <a:defPPr>
              <a:defRPr lang="zh-CN"/>
            </a:defPPr>
            <a:lvl1pPr>
              <a:defRPr sz="2000" b="1">
                <a:solidFill>
                  <a:schemeClr val="tx1">
                    <a:lumMod val="75000"/>
                    <a:lumOff val="25000"/>
                  </a:schemeClr>
                </a:solidFill>
                <a:latin typeface="微软雅黑" panose="020B0503020204020204" pitchFamily="34" charset="-122"/>
                <a:ea typeface="微软雅黑" panose="020B0503020204020204" pitchFamily="34" charset="-122"/>
              </a:defRPr>
            </a:lvl1pPr>
          </a:lstStyle>
          <a:p>
            <a:r>
              <a:rPr lang="zh-CN" altLang="en-US">
                <a:solidFill>
                  <a:srgbClr val="202A36"/>
                </a:solidFill>
              </a:rPr>
              <a:t>添加标题</a:t>
            </a:r>
            <a:endParaRPr lang="zh-CN" altLang="en-US" dirty="0">
              <a:solidFill>
                <a:srgbClr val="202A36"/>
              </a:solidFill>
            </a:endParaRPr>
          </a:p>
        </p:txBody>
      </p:sp>
      <p:sp>
        <p:nvSpPr>
          <p:cNvPr id="103" name="TextBox 102"/>
          <p:cNvSpPr txBox="1"/>
          <p:nvPr/>
        </p:nvSpPr>
        <p:spPr>
          <a:xfrm>
            <a:off x="8434774" y="4781174"/>
            <a:ext cx="1883794" cy="821349"/>
          </a:xfrm>
          <a:prstGeom prst="rect">
            <a:avLst/>
          </a:prstGeom>
          <a:noFill/>
        </p:spPr>
        <p:txBody>
          <a:bodyPr wrap="square" lIns="81887" tIns="40943" rIns="81887" bIns="40943" rtlCol="0">
            <a:spAutoFit/>
          </a:bodyPr>
          <a:lstStyle/>
          <a:p>
            <a:pPr>
              <a:lnSpc>
                <a:spcPct val="120000"/>
              </a:lnSpc>
            </a:pPr>
            <a:r>
              <a:rPr lang="zh-CN" altLang="en-US" sz="1000">
                <a:solidFill>
                  <a:srgbClr val="202A36"/>
                </a:solidFill>
                <a:latin typeface="微软雅黑" panose="020B0503020204020204" pitchFamily="34" charset="-122"/>
                <a:ea typeface="微软雅黑" panose="020B0503020204020204" pitchFamily="34" charset="-122"/>
              </a:rPr>
              <a:t>您的内容打在这里，或者通过复制您的文本后。您的内容打在这里，或者通过复制您的文本后。</a:t>
            </a:r>
            <a:endParaRPr lang="zh-CN" altLang="en-US" sz="1000" dirty="0">
              <a:solidFill>
                <a:srgbClr val="202A36"/>
              </a:solidFill>
              <a:latin typeface="微软雅黑" panose="020B0503020204020204" pitchFamily="34" charset="-122"/>
              <a:ea typeface="微软雅黑" panose="020B0503020204020204" pitchFamily="34" charset="-122"/>
            </a:endParaRPr>
          </a:p>
        </p:txBody>
      </p:sp>
      <p:sp>
        <p:nvSpPr>
          <p:cNvPr id="104" name="TextBox 103"/>
          <p:cNvSpPr txBox="1"/>
          <p:nvPr/>
        </p:nvSpPr>
        <p:spPr>
          <a:xfrm>
            <a:off x="8771377" y="4473102"/>
            <a:ext cx="1210588" cy="400110"/>
          </a:xfrm>
          <a:prstGeom prst="rect">
            <a:avLst/>
          </a:prstGeom>
          <a:noFill/>
        </p:spPr>
        <p:txBody>
          <a:bodyPr wrap="none" rtlCol="0">
            <a:spAutoFit/>
          </a:bodyPr>
          <a:lstStyle>
            <a:defPPr>
              <a:defRPr lang="zh-CN"/>
            </a:defPPr>
            <a:lvl1pPr>
              <a:defRPr sz="2000" b="1">
                <a:solidFill>
                  <a:schemeClr val="tx1">
                    <a:lumMod val="75000"/>
                    <a:lumOff val="25000"/>
                  </a:schemeClr>
                </a:solidFill>
                <a:latin typeface="微软雅黑" panose="020B0503020204020204" pitchFamily="34" charset="-122"/>
                <a:ea typeface="微软雅黑" panose="020B0503020204020204" pitchFamily="34" charset="-122"/>
              </a:defRPr>
            </a:lvl1pPr>
          </a:lstStyle>
          <a:p>
            <a:r>
              <a:rPr lang="zh-CN" altLang="en-US">
                <a:solidFill>
                  <a:srgbClr val="202A36"/>
                </a:solidFill>
              </a:rPr>
              <a:t>添加标题</a:t>
            </a:r>
            <a:endParaRPr lang="zh-CN" altLang="en-US" dirty="0">
              <a:solidFill>
                <a:srgbClr val="202A36"/>
              </a:solidFill>
            </a:endParaRPr>
          </a:p>
        </p:txBody>
      </p:sp>
      <p:sp>
        <p:nvSpPr>
          <p:cNvPr id="50" name="矩形 3"/>
          <p:cNvSpPr>
            <a:spLocks noChangeArrowheads="1"/>
          </p:cNvSpPr>
          <p:nvPr/>
        </p:nvSpPr>
        <p:spPr bwMode="auto">
          <a:xfrm>
            <a:off x="2085764" y="515424"/>
            <a:ext cx="1691471" cy="543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spcBef>
                <a:spcPct val="0"/>
              </a:spcBef>
              <a:buNone/>
            </a:pPr>
            <a:r>
              <a:rPr lang="zh-CN" altLang="en-US" sz="2935" b="1">
                <a:solidFill>
                  <a:srgbClr val="202A36"/>
                </a:solidFill>
                <a:latin typeface="Arial" panose="020B0604020202020204" pitchFamily="34" charset="0"/>
                <a:cs typeface="Arial" panose="020B0604020202020204" pitchFamily="34" charset="0"/>
              </a:rPr>
              <a:t>案例分析</a:t>
            </a:r>
            <a:endParaRPr lang="zh-CN" altLang="en-US" sz="2935" b="1" dirty="0">
              <a:solidFill>
                <a:srgbClr val="202A36"/>
              </a:solidFill>
              <a:latin typeface="Arial" panose="020B0604020202020204" pitchFamily="34" charset="0"/>
              <a:cs typeface="Arial" panose="020B0604020202020204" pitchFamily="34" charset="0"/>
            </a:endParaRPr>
          </a:p>
        </p:txBody>
      </p:sp>
      <p:sp>
        <p:nvSpPr>
          <p:cNvPr id="51" name="矩形 50"/>
          <p:cNvSpPr/>
          <p:nvPr/>
        </p:nvSpPr>
        <p:spPr>
          <a:xfrm>
            <a:off x="1" y="6648450"/>
            <a:ext cx="12191999" cy="20955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4000" advClick="0" advTm="3000">
        <p14:vortex dir="r"/>
      </p:transition>
    </mc:Choice>
    <mc:Fallback>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wipe(left)">
                                      <p:cBhvr>
                                        <p:cTn id="7" dur="500"/>
                                        <p:tgtEl>
                                          <p:spTgt spid="50"/>
                                        </p:tgtEl>
                                      </p:cBhvr>
                                    </p:animEffect>
                                  </p:childTnLst>
                                </p:cTn>
                              </p:par>
                            </p:childTnLst>
                          </p:cTn>
                        </p:par>
                        <p:par>
                          <p:cTn id="8" fill="hold">
                            <p:stCondLst>
                              <p:cond delay="500"/>
                            </p:stCondLst>
                            <p:childTnLst>
                              <p:par>
                                <p:cTn id="9" presetID="45" presetClass="entr" presetSubtype="0" fill="hold" grpId="0" nodeType="afterEffect">
                                  <p:stCondLst>
                                    <p:cond delay="0"/>
                                  </p:stCondLst>
                                  <p:childTnLst>
                                    <p:set>
                                      <p:cBhvr>
                                        <p:cTn id="10" dur="1" fill="hold">
                                          <p:stCondLst>
                                            <p:cond delay="0"/>
                                          </p:stCondLst>
                                        </p:cTn>
                                        <p:tgtEl>
                                          <p:spTgt spid="89"/>
                                        </p:tgtEl>
                                        <p:attrNameLst>
                                          <p:attrName>style.visibility</p:attrName>
                                        </p:attrNameLst>
                                      </p:cBhvr>
                                      <p:to>
                                        <p:strVal val="visible"/>
                                      </p:to>
                                    </p:set>
                                    <p:animEffect transition="in" filter="fade">
                                      <p:cBhvr>
                                        <p:cTn id="11" dur="500"/>
                                        <p:tgtEl>
                                          <p:spTgt spid="89"/>
                                        </p:tgtEl>
                                      </p:cBhvr>
                                    </p:animEffect>
                                    <p:anim calcmode="lin" valueType="num">
                                      <p:cBhvr>
                                        <p:cTn id="12" dur="500" fill="hold"/>
                                        <p:tgtEl>
                                          <p:spTgt spid="89"/>
                                        </p:tgtEl>
                                        <p:attrNameLst>
                                          <p:attrName>ppt_w</p:attrName>
                                        </p:attrNameLst>
                                      </p:cBhvr>
                                      <p:tavLst>
                                        <p:tav tm="0" fmla="#ppt_w*sin(2.5*pi*$)">
                                          <p:val>
                                            <p:fltVal val="0"/>
                                          </p:val>
                                        </p:tav>
                                        <p:tav tm="100000">
                                          <p:val>
                                            <p:fltVal val="1"/>
                                          </p:val>
                                        </p:tav>
                                      </p:tavLst>
                                    </p:anim>
                                    <p:anim calcmode="lin" valueType="num">
                                      <p:cBhvr>
                                        <p:cTn id="13" dur="500" fill="hold"/>
                                        <p:tgtEl>
                                          <p:spTgt spid="89"/>
                                        </p:tgtEl>
                                        <p:attrNameLst>
                                          <p:attrName>ppt_h</p:attrName>
                                        </p:attrNameLst>
                                      </p:cBhvr>
                                      <p:tavLst>
                                        <p:tav tm="0">
                                          <p:val>
                                            <p:strVal val="#ppt_h"/>
                                          </p:val>
                                        </p:tav>
                                        <p:tav tm="100000">
                                          <p:val>
                                            <p:strVal val="#ppt_h"/>
                                          </p:val>
                                        </p:tav>
                                      </p:tavLst>
                                    </p:anim>
                                  </p:childTnLst>
                                </p:cTn>
                              </p:par>
                              <p:par>
                                <p:cTn id="14" presetID="45" presetClass="entr" presetSubtype="0" fill="hold" grpId="0" nodeType="withEffect">
                                  <p:stCondLst>
                                    <p:cond delay="0"/>
                                  </p:stCondLst>
                                  <p:childTnLst>
                                    <p:set>
                                      <p:cBhvr>
                                        <p:cTn id="15" dur="1" fill="hold">
                                          <p:stCondLst>
                                            <p:cond delay="0"/>
                                          </p:stCondLst>
                                        </p:cTn>
                                        <p:tgtEl>
                                          <p:spTgt spid="90"/>
                                        </p:tgtEl>
                                        <p:attrNameLst>
                                          <p:attrName>style.visibility</p:attrName>
                                        </p:attrNameLst>
                                      </p:cBhvr>
                                      <p:to>
                                        <p:strVal val="visible"/>
                                      </p:to>
                                    </p:set>
                                    <p:animEffect transition="in" filter="fade">
                                      <p:cBhvr>
                                        <p:cTn id="16" dur="500"/>
                                        <p:tgtEl>
                                          <p:spTgt spid="90"/>
                                        </p:tgtEl>
                                      </p:cBhvr>
                                    </p:animEffect>
                                    <p:anim calcmode="lin" valueType="num">
                                      <p:cBhvr>
                                        <p:cTn id="17" dur="500" fill="hold"/>
                                        <p:tgtEl>
                                          <p:spTgt spid="90"/>
                                        </p:tgtEl>
                                        <p:attrNameLst>
                                          <p:attrName>ppt_w</p:attrName>
                                        </p:attrNameLst>
                                      </p:cBhvr>
                                      <p:tavLst>
                                        <p:tav tm="0" fmla="#ppt_w*sin(2.5*pi*$)">
                                          <p:val>
                                            <p:fltVal val="0"/>
                                          </p:val>
                                        </p:tav>
                                        <p:tav tm="100000">
                                          <p:val>
                                            <p:fltVal val="1"/>
                                          </p:val>
                                        </p:tav>
                                      </p:tavLst>
                                    </p:anim>
                                    <p:anim calcmode="lin" valueType="num">
                                      <p:cBhvr>
                                        <p:cTn id="18" dur="500" fill="hold"/>
                                        <p:tgtEl>
                                          <p:spTgt spid="90"/>
                                        </p:tgtEl>
                                        <p:attrNameLst>
                                          <p:attrName>ppt_h</p:attrName>
                                        </p:attrNameLst>
                                      </p:cBhvr>
                                      <p:tavLst>
                                        <p:tav tm="0">
                                          <p:val>
                                            <p:strVal val="#ppt_h"/>
                                          </p:val>
                                        </p:tav>
                                        <p:tav tm="100000">
                                          <p:val>
                                            <p:strVal val="#ppt_h"/>
                                          </p:val>
                                        </p:tav>
                                      </p:tavLst>
                                    </p:anim>
                                  </p:childTnLst>
                                </p:cTn>
                              </p:par>
                            </p:childTnLst>
                          </p:cTn>
                        </p:par>
                        <p:par>
                          <p:cTn id="19" fill="hold">
                            <p:stCondLst>
                              <p:cond delay="1000"/>
                            </p:stCondLst>
                            <p:childTnLst>
                              <p:par>
                                <p:cTn id="20" presetID="47" presetClass="entr" presetSubtype="0" fill="hold" grpId="0" nodeType="afterEffect">
                                  <p:stCondLst>
                                    <p:cond delay="0"/>
                                  </p:stCondLst>
                                  <p:childTnLst>
                                    <p:set>
                                      <p:cBhvr>
                                        <p:cTn id="21" dur="1" fill="hold">
                                          <p:stCondLst>
                                            <p:cond delay="0"/>
                                          </p:stCondLst>
                                        </p:cTn>
                                        <p:tgtEl>
                                          <p:spTgt spid="98"/>
                                        </p:tgtEl>
                                        <p:attrNameLst>
                                          <p:attrName>style.visibility</p:attrName>
                                        </p:attrNameLst>
                                      </p:cBhvr>
                                      <p:to>
                                        <p:strVal val="visible"/>
                                      </p:to>
                                    </p:set>
                                    <p:animEffect transition="in" filter="fade">
                                      <p:cBhvr>
                                        <p:cTn id="22" dur="1000"/>
                                        <p:tgtEl>
                                          <p:spTgt spid="98"/>
                                        </p:tgtEl>
                                      </p:cBhvr>
                                    </p:animEffect>
                                    <p:anim calcmode="lin" valueType="num">
                                      <p:cBhvr>
                                        <p:cTn id="23" dur="1000" fill="hold"/>
                                        <p:tgtEl>
                                          <p:spTgt spid="98"/>
                                        </p:tgtEl>
                                        <p:attrNameLst>
                                          <p:attrName>ppt_x</p:attrName>
                                        </p:attrNameLst>
                                      </p:cBhvr>
                                      <p:tavLst>
                                        <p:tav tm="0">
                                          <p:val>
                                            <p:strVal val="#ppt_x"/>
                                          </p:val>
                                        </p:tav>
                                        <p:tav tm="100000">
                                          <p:val>
                                            <p:strVal val="#ppt_x"/>
                                          </p:val>
                                        </p:tav>
                                      </p:tavLst>
                                    </p:anim>
                                    <p:anim calcmode="lin" valueType="num">
                                      <p:cBhvr>
                                        <p:cTn id="24" dur="1000" fill="hold"/>
                                        <p:tgtEl>
                                          <p:spTgt spid="98"/>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0"/>
                                  </p:stCondLst>
                                  <p:childTnLst>
                                    <p:set>
                                      <p:cBhvr>
                                        <p:cTn id="26" dur="1" fill="hold">
                                          <p:stCondLst>
                                            <p:cond delay="0"/>
                                          </p:stCondLst>
                                        </p:cTn>
                                        <p:tgtEl>
                                          <p:spTgt spid="97"/>
                                        </p:tgtEl>
                                        <p:attrNameLst>
                                          <p:attrName>style.visibility</p:attrName>
                                        </p:attrNameLst>
                                      </p:cBhvr>
                                      <p:to>
                                        <p:strVal val="visible"/>
                                      </p:to>
                                    </p:set>
                                    <p:animEffect transition="in" filter="fade">
                                      <p:cBhvr>
                                        <p:cTn id="27" dur="1000"/>
                                        <p:tgtEl>
                                          <p:spTgt spid="97"/>
                                        </p:tgtEl>
                                      </p:cBhvr>
                                    </p:animEffect>
                                    <p:anim calcmode="lin" valueType="num">
                                      <p:cBhvr>
                                        <p:cTn id="28" dur="1000" fill="hold"/>
                                        <p:tgtEl>
                                          <p:spTgt spid="97"/>
                                        </p:tgtEl>
                                        <p:attrNameLst>
                                          <p:attrName>ppt_x</p:attrName>
                                        </p:attrNameLst>
                                      </p:cBhvr>
                                      <p:tavLst>
                                        <p:tav tm="0">
                                          <p:val>
                                            <p:strVal val="#ppt_x"/>
                                          </p:val>
                                        </p:tav>
                                        <p:tav tm="100000">
                                          <p:val>
                                            <p:strVal val="#ppt_x"/>
                                          </p:val>
                                        </p:tav>
                                      </p:tavLst>
                                    </p:anim>
                                    <p:anim calcmode="lin" valueType="num">
                                      <p:cBhvr>
                                        <p:cTn id="29" dur="1000" fill="hold"/>
                                        <p:tgtEl>
                                          <p:spTgt spid="97"/>
                                        </p:tgtEl>
                                        <p:attrNameLst>
                                          <p:attrName>ppt_y</p:attrName>
                                        </p:attrNameLst>
                                      </p:cBhvr>
                                      <p:tavLst>
                                        <p:tav tm="0">
                                          <p:val>
                                            <p:strVal val="#ppt_y-.1"/>
                                          </p:val>
                                        </p:tav>
                                        <p:tav tm="100000">
                                          <p:val>
                                            <p:strVal val="#ppt_y"/>
                                          </p:val>
                                        </p:tav>
                                      </p:tavLst>
                                    </p:anim>
                                  </p:childTnLst>
                                </p:cTn>
                              </p:par>
                              <p:par>
                                <p:cTn id="30" presetID="22" presetClass="entr" presetSubtype="4" fill="hold" grpId="0" nodeType="withEffect">
                                  <p:stCondLst>
                                    <p:cond delay="0"/>
                                  </p:stCondLst>
                                  <p:childTnLst>
                                    <p:set>
                                      <p:cBhvr>
                                        <p:cTn id="31" dur="1" fill="hold">
                                          <p:stCondLst>
                                            <p:cond delay="0"/>
                                          </p:stCondLst>
                                        </p:cTn>
                                        <p:tgtEl>
                                          <p:spTgt spid="57"/>
                                        </p:tgtEl>
                                        <p:attrNameLst>
                                          <p:attrName>style.visibility</p:attrName>
                                        </p:attrNameLst>
                                      </p:cBhvr>
                                      <p:to>
                                        <p:strVal val="visible"/>
                                      </p:to>
                                    </p:set>
                                    <p:animEffect transition="in" filter="wipe(down)">
                                      <p:cBhvr>
                                        <p:cTn id="32" dur="500"/>
                                        <p:tgtEl>
                                          <p:spTgt spid="57"/>
                                        </p:tgtEl>
                                      </p:cBhvr>
                                    </p:animEffect>
                                  </p:childTnLst>
                                </p:cTn>
                              </p:par>
                              <p:par>
                                <p:cTn id="33" presetID="22" presetClass="entr" presetSubtype="4" fill="hold" grpId="0" nodeType="withEffect">
                                  <p:stCondLst>
                                    <p:cond delay="200"/>
                                  </p:stCondLst>
                                  <p:childTnLst>
                                    <p:set>
                                      <p:cBhvr>
                                        <p:cTn id="34" dur="1" fill="hold">
                                          <p:stCondLst>
                                            <p:cond delay="0"/>
                                          </p:stCondLst>
                                        </p:cTn>
                                        <p:tgtEl>
                                          <p:spTgt spid="59"/>
                                        </p:tgtEl>
                                        <p:attrNameLst>
                                          <p:attrName>style.visibility</p:attrName>
                                        </p:attrNameLst>
                                      </p:cBhvr>
                                      <p:to>
                                        <p:strVal val="visible"/>
                                      </p:to>
                                    </p:set>
                                    <p:animEffect transition="in" filter="wipe(down)">
                                      <p:cBhvr>
                                        <p:cTn id="35" dur="500"/>
                                        <p:tgtEl>
                                          <p:spTgt spid="59"/>
                                        </p:tgtEl>
                                      </p:cBhvr>
                                    </p:animEffect>
                                  </p:childTnLst>
                                </p:cTn>
                              </p:par>
                              <p:par>
                                <p:cTn id="36" presetID="22" presetClass="entr" presetSubtype="4" fill="hold" grpId="0" nodeType="withEffect">
                                  <p:stCondLst>
                                    <p:cond delay="400"/>
                                  </p:stCondLst>
                                  <p:childTnLst>
                                    <p:set>
                                      <p:cBhvr>
                                        <p:cTn id="37" dur="1" fill="hold">
                                          <p:stCondLst>
                                            <p:cond delay="0"/>
                                          </p:stCondLst>
                                        </p:cTn>
                                        <p:tgtEl>
                                          <p:spTgt spid="60"/>
                                        </p:tgtEl>
                                        <p:attrNameLst>
                                          <p:attrName>style.visibility</p:attrName>
                                        </p:attrNameLst>
                                      </p:cBhvr>
                                      <p:to>
                                        <p:strVal val="visible"/>
                                      </p:to>
                                    </p:set>
                                    <p:animEffect transition="in" filter="wipe(down)">
                                      <p:cBhvr>
                                        <p:cTn id="38" dur="500"/>
                                        <p:tgtEl>
                                          <p:spTgt spid="60"/>
                                        </p:tgtEl>
                                      </p:cBhvr>
                                    </p:animEffect>
                                  </p:childTnLst>
                                </p:cTn>
                              </p:par>
                              <p:par>
                                <p:cTn id="39" presetID="22" presetClass="entr" presetSubtype="4" fill="hold" grpId="0" nodeType="withEffect">
                                  <p:stCondLst>
                                    <p:cond delay="600"/>
                                  </p:stCondLst>
                                  <p:childTnLst>
                                    <p:set>
                                      <p:cBhvr>
                                        <p:cTn id="40" dur="1" fill="hold">
                                          <p:stCondLst>
                                            <p:cond delay="0"/>
                                          </p:stCondLst>
                                        </p:cTn>
                                        <p:tgtEl>
                                          <p:spTgt spid="61"/>
                                        </p:tgtEl>
                                        <p:attrNameLst>
                                          <p:attrName>style.visibility</p:attrName>
                                        </p:attrNameLst>
                                      </p:cBhvr>
                                      <p:to>
                                        <p:strVal val="visible"/>
                                      </p:to>
                                    </p:set>
                                    <p:animEffect transition="in" filter="wipe(down)">
                                      <p:cBhvr>
                                        <p:cTn id="41" dur="500"/>
                                        <p:tgtEl>
                                          <p:spTgt spid="61"/>
                                        </p:tgtEl>
                                      </p:cBhvr>
                                    </p:animEffect>
                                  </p:childTnLst>
                                </p:cTn>
                              </p:par>
                            </p:childTnLst>
                          </p:cTn>
                        </p:par>
                        <p:par>
                          <p:cTn id="42" fill="hold">
                            <p:stCondLst>
                              <p:cond delay="2000"/>
                            </p:stCondLst>
                            <p:childTnLst>
                              <p:par>
                                <p:cTn id="43" presetID="22" presetClass="entr" presetSubtype="4" fill="hold" grpId="0" nodeType="afterEffect">
                                  <p:stCondLst>
                                    <p:cond delay="0"/>
                                  </p:stCondLst>
                                  <p:childTnLst>
                                    <p:set>
                                      <p:cBhvr>
                                        <p:cTn id="44" dur="1" fill="hold">
                                          <p:stCondLst>
                                            <p:cond delay="0"/>
                                          </p:stCondLst>
                                        </p:cTn>
                                        <p:tgtEl>
                                          <p:spTgt spid="58"/>
                                        </p:tgtEl>
                                        <p:attrNameLst>
                                          <p:attrName>style.visibility</p:attrName>
                                        </p:attrNameLst>
                                      </p:cBhvr>
                                      <p:to>
                                        <p:strVal val="visible"/>
                                      </p:to>
                                    </p:set>
                                    <p:animEffect transition="in" filter="wipe(down)">
                                      <p:cBhvr>
                                        <p:cTn id="45" dur="500"/>
                                        <p:tgtEl>
                                          <p:spTgt spid="58"/>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62"/>
                                        </p:tgtEl>
                                        <p:attrNameLst>
                                          <p:attrName>style.visibility</p:attrName>
                                        </p:attrNameLst>
                                      </p:cBhvr>
                                      <p:to>
                                        <p:strVal val="visible"/>
                                      </p:to>
                                    </p:set>
                                    <p:animEffect transition="in" filter="wipe(down)">
                                      <p:cBhvr>
                                        <p:cTn id="48" dur="500"/>
                                        <p:tgtEl>
                                          <p:spTgt spid="62"/>
                                        </p:tgtEl>
                                      </p:cBhvr>
                                    </p:animEffect>
                                  </p:childTnLst>
                                </p:cTn>
                              </p:par>
                              <p:par>
                                <p:cTn id="49" presetID="22" presetClass="entr" presetSubtype="4" fill="hold" grpId="0" nodeType="withEffect">
                                  <p:stCondLst>
                                    <p:cond delay="0"/>
                                  </p:stCondLst>
                                  <p:childTnLst>
                                    <p:set>
                                      <p:cBhvr>
                                        <p:cTn id="50" dur="1" fill="hold">
                                          <p:stCondLst>
                                            <p:cond delay="0"/>
                                          </p:stCondLst>
                                        </p:cTn>
                                        <p:tgtEl>
                                          <p:spTgt spid="63"/>
                                        </p:tgtEl>
                                        <p:attrNameLst>
                                          <p:attrName>style.visibility</p:attrName>
                                        </p:attrNameLst>
                                      </p:cBhvr>
                                      <p:to>
                                        <p:strVal val="visible"/>
                                      </p:to>
                                    </p:set>
                                    <p:animEffect transition="in" filter="wipe(down)">
                                      <p:cBhvr>
                                        <p:cTn id="51" dur="500"/>
                                        <p:tgtEl>
                                          <p:spTgt spid="63"/>
                                        </p:tgtEl>
                                      </p:cBhvr>
                                    </p:animEffect>
                                  </p:childTnLst>
                                </p:cTn>
                              </p:par>
                              <p:par>
                                <p:cTn id="52" presetID="22" presetClass="entr" presetSubtype="4" fill="hold" grpId="0" nodeType="withEffect">
                                  <p:stCondLst>
                                    <p:cond delay="0"/>
                                  </p:stCondLst>
                                  <p:childTnLst>
                                    <p:set>
                                      <p:cBhvr>
                                        <p:cTn id="53" dur="1" fill="hold">
                                          <p:stCondLst>
                                            <p:cond delay="0"/>
                                          </p:stCondLst>
                                        </p:cTn>
                                        <p:tgtEl>
                                          <p:spTgt spid="64"/>
                                        </p:tgtEl>
                                        <p:attrNameLst>
                                          <p:attrName>style.visibility</p:attrName>
                                        </p:attrNameLst>
                                      </p:cBhvr>
                                      <p:to>
                                        <p:strVal val="visible"/>
                                      </p:to>
                                    </p:set>
                                    <p:animEffect transition="in" filter="wipe(down)">
                                      <p:cBhvr>
                                        <p:cTn id="54" dur="500"/>
                                        <p:tgtEl>
                                          <p:spTgt spid="64"/>
                                        </p:tgtEl>
                                      </p:cBhvr>
                                    </p:animEffect>
                                  </p:childTnLst>
                                </p:cTn>
                              </p:par>
                            </p:childTnLst>
                          </p:cTn>
                        </p:par>
                        <p:par>
                          <p:cTn id="55" fill="hold">
                            <p:stCondLst>
                              <p:cond delay="2500"/>
                            </p:stCondLst>
                            <p:childTnLst>
                              <p:par>
                                <p:cTn id="56" presetID="45" presetClass="entr" presetSubtype="0" fill="hold" grpId="0" nodeType="afterEffect">
                                  <p:stCondLst>
                                    <p:cond delay="0"/>
                                  </p:stCondLst>
                                  <p:childTnLst>
                                    <p:set>
                                      <p:cBhvr>
                                        <p:cTn id="57" dur="1" fill="hold">
                                          <p:stCondLst>
                                            <p:cond delay="0"/>
                                          </p:stCondLst>
                                        </p:cTn>
                                        <p:tgtEl>
                                          <p:spTgt spid="91"/>
                                        </p:tgtEl>
                                        <p:attrNameLst>
                                          <p:attrName>style.visibility</p:attrName>
                                        </p:attrNameLst>
                                      </p:cBhvr>
                                      <p:to>
                                        <p:strVal val="visible"/>
                                      </p:to>
                                    </p:set>
                                    <p:animEffect transition="in" filter="fade">
                                      <p:cBhvr>
                                        <p:cTn id="58" dur="500"/>
                                        <p:tgtEl>
                                          <p:spTgt spid="91"/>
                                        </p:tgtEl>
                                      </p:cBhvr>
                                    </p:animEffect>
                                    <p:anim calcmode="lin" valueType="num">
                                      <p:cBhvr>
                                        <p:cTn id="59" dur="500" fill="hold"/>
                                        <p:tgtEl>
                                          <p:spTgt spid="91"/>
                                        </p:tgtEl>
                                        <p:attrNameLst>
                                          <p:attrName>ppt_w</p:attrName>
                                        </p:attrNameLst>
                                      </p:cBhvr>
                                      <p:tavLst>
                                        <p:tav tm="0" fmla="#ppt_w*sin(2.5*pi*$)">
                                          <p:val>
                                            <p:fltVal val="0"/>
                                          </p:val>
                                        </p:tav>
                                        <p:tav tm="100000">
                                          <p:val>
                                            <p:fltVal val="1"/>
                                          </p:val>
                                        </p:tav>
                                      </p:tavLst>
                                    </p:anim>
                                    <p:anim calcmode="lin" valueType="num">
                                      <p:cBhvr>
                                        <p:cTn id="60" dur="500" fill="hold"/>
                                        <p:tgtEl>
                                          <p:spTgt spid="91"/>
                                        </p:tgtEl>
                                        <p:attrNameLst>
                                          <p:attrName>ppt_h</p:attrName>
                                        </p:attrNameLst>
                                      </p:cBhvr>
                                      <p:tavLst>
                                        <p:tav tm="0">
                                          <p:val>
                                            <p:strVal val="#ppt_h"/>
                                          </p:val>
                                        </p:tav>
                                        <p:tav tm="100000">
                                          <p:val>
                                            <p:strVal val="#ppt_h"/>
                                          </p:val>
                                        </p:tav>
                                      </p:tavLst>
                                    </p:anim>
                                  </p:childTnLst>
                                </p:cTn>
                              </p:par>
                              <p:par>
                                <p:cTn id="61" presetID="45" presetClass="entr" presetSubtype="0" fill="hold" grpId="0" nodeType="withEffect">
                                  <p:stCondLst>
                                    <p:cond delay="0"/>
                                  </p:stCondLst>
                                  <p:childTnLst>
                                    <p:set>
                                      <p:cBhvr>
                                        <p:cTn id="62" dur="1" fill="hold">
                                          <p:stCondLst>
                                            <p:cond delay="0"/>
                                          </p:stCondLst>
                                        </p:cTn>
                                        <p:tgtEl>
                                          <p:spTgt spid="95"/>
                                        </p:tgtEl>
                                        <p:attrNameLst>
                                          <p:attrName>style.visibility</p:attrName>
                                        </p:attrNameLst>
                                      </p:cBhvr>
                                      <p:to>
                                        <p:strVal val="visible"/>
                                      </p:to>
                                    </p:set>
                                    <p:animEffect transition="in" filter="fade">
                                      <p:cBhvr>
                                        <p:cTn id="63" dur="500"/>
                                        <p:tgtEl>
                                          <p:spTgt spid="95"/>
                                        </p:tgtEl>
                                      </p:cBhvr>
                                    </p:animEffect>
                                    <p:anim calcmode="lin" valueType="num">
                                      <p:cBhvr>
                                        <p:cTn id="64" dur="500" fill="hold"/>
                                        <p:tgtEl>
                                          <p:spTgt spid="95"/>
                                        </p:tgtEl>
                                        <p:attrNameLst>
                                          <p:attrName>ppt_w</p:attrName>
                                        </p:attrNameLst>
                                      </p:cBhvr>
                                      <p:tavLst>
                                        <p:tav tm="0" fmla="#ppt_w*sin(2.5*pi*$)">
                                          <p:val>
                                            <p:fltVal val="0"/>
                                          </p:val>
                                        </p:tav>
                                        <p:tav tm="100000">
                                          <p:val>
                                            <p:fltVal val="1"/>
                                          </p:val>
                                        </p:tav>
                                      </p:tavLst>
                                    </p:anim>
                                    <p:anim calcmode="lin" valueType="num">
                                      <p:cBhvr>
                                        <p:cTn id="65" dur="500" fill="hold"/>
                                        <p:tgtEl>
                                          <p:spTgt spid="95"/>
                                        </p:tgtEl>
                                        <p:attrNameLst>
                                          <p:attrName>ppt_h</p:attrName>
                                        </p:attrNameLst>
                                      </p:cBhvr>
                                      <p:tavLst>
                                        <p:tav tm="0">
                                          <p:val>
                                            <p:strVal val="#ppt_h"/>
                                          </p:val>
                                        </p:tav>
                                        <p:tav tm="100000">
                                          <p:val>
                                            <p:strVal val="#ppt_h"/>
                                          </p:val>
                                        </p:tav>
                                      </p:tavLst>
                                    </p:anim>
                                  </p:childTnLst>
                                </p:cTn>
                              </p:par>
                            </p:childTnLst>
                          </p:cTn>
                        </p:par>
                        <p:par>
                          <p:cTn id="66" fill="hold">
                            <p:stCondLst>
                              <p:cond delay="3000"/>
                            </p:stCondLst>
                            <p:childTnLst>
                              <p:par>
                                <p:cTn id="67" presetID="47" presetClass="entr" presetSubtype="0" fill="hold" grpId="0" nodeType="afterEffect">
                                  <p:stCondLst>
                                    <p:cond delay="0"/>
                                  </p:stCondLst>
                                  <p:childTnLst>
                                    <p:set>
                                      <p:cBhvr>
                                        <p:cTn id="68" dur="1" fill="hold">
                                          <p:stCondLst>
                                            <p:cond delay="0"/>
                                          </p:stCondLst>
                                        </p:cTn>
                                        <p:tgtEl>
                                          <p:spTgt spid="100"/>
                                        </p:tgtEl>
                                        <p:attrNameLst>
                                          <p:attrName>style.visibility</p:attrName>
                                        </p:attrNameLst>
                                      </p:cBhvr>
                                      <p:to>
                                        <p:strVal val="visible"/>
                                      </p:to>
                                    </p:set>
                                    <p:animEffect transition="in" filter="fade">
                                      <p:cBhvr>
                                        <p:cTn id="69" dur="1000"/>
                                        <p:tgtEl>
                                          <p:spTgt spid="100"/>
                                        </p:tgtEl>
                                      </p:cBhvr>
                                    </p:animEffect>
                                    <p:anim calcmode="lin" valueType="num">
                                      <p:cBhvr>
                                        <p:cTn id="70" dur="1000" fill="hold"/>
                                        <p:tgtEl>
                                          <p:spTgt spid="100"/>
                                        </p:tgtEl>
                                        <p:attrNameLst>
                                          <p:attrName>ppt_x</p:attrName>
                                        </p:attrNameLst>
                                      </p:cBhvr>
                                      <p:tavLst>
                                        <p:tav tm="0">
                                          <p:val>
                                            <p:strVal val="#ppt_x"/>
                                          </p:val>
                                        </p:tav>
                                        <p:tav tm="100000">
                                          <p:val>
                                            <p:strVal val="#ppt_x"/>
                                          </p:val>
                                        </p:tav>
                                      </p:tavLst>
                                    </p:anim>
                                    <p:anim calcmode="lin" valueType="num">
                                      <p:cBhvr>
                                        <p:cTn id="71" dur="1000" fill="hold"/>
                                        <p:tgtEl>
                                          <p:spTgt spid="100"/>
                                        </p:tgtEl>
                                        <p:attrNameLst>
                                          <p:attrName>ppt_y</p:attrName>
                                        </p:attrNameLst>
                                      </p:cBhvr>
                                      <p:tavLst>
                                        <p:tav tm="0">
                                          <p:val>
                                            <p:strVal val="#ppt_y-.1"/>
                                          </p:val>
                                        </p:tav>
                                        <p:tav tm="100000">
                                          <p:val>
                                            <p:strVal val="#ppt_y"/>
                                          </p:val>
                                        </p:tav>
                                      </p:tavLst>
                                    </p:anim>
                                  </p:childTnLst>
                                </p:cTn>
                              </p:par>
                              <p:par>
                                <p:cTn id="72" presetID="47" presetClass="entr" presetSubtype="0" fill="hold" grpId="0" nodeType="withEffect">
                                  <p:stCondLst>
                                    <p:cond delay="0"/>
                                  </p:stCondLst>
                                  <p:childTnLst>
                                    <p:set>
                                      <p:cBhvr>
                                        <p:cTn id="73" dur="1" fill="hold">
                                          <p:stCondLst>
                                            <p:cond delay="0"/>
                                          </p:stCondLst>
                                        </p:cTn>
                                        <p:tgtEl>
                                          <p:spTgt spid="99"/>
                                        </p:tgtEl>
                                        <p:attrNameLst>
                                          <p:attrName>style.visibility</p:attrName>
                                        </p:attrNameLst>
                                      </p:cBhvr>
                                      <p:to>
                                        <p:strVal val="visible"/>
                                      </p:to>
                                    </p:set>
                                    <p:animEffect transition="in" filter="fade">
                                      <p:cBhvr>
                                        <p:cTn id="74" dur="1000"/>
                                        <p:tgtEl>
                                          <p:spTgt spid="99"/>
                                        </p:tgtEl>
                                      </p:cBhvr>
                                    </p:animEffect>
                                    <p:anim calcmode="lin" valueType="num">
                                      <p:cBhvr>
                                        <p:cTn id="75" dur="1000" fill="hold"/>
                                        <p:tgtEl>
                                          <p:spTgt spid="99"/>
                                        </p:tgtEl>
                                        <p:attrNameLst>
                                          <p:attrName>ppt_x</p:attrName>
                                        </p:attrNameLst>
                                      </p:cBhvr>
                                      <p:tavLst>
                                        <p:tav tm="0">
                                          <p:val>
                                            <p:strVal val="#ppt_x"/>
                                          </p:val>
                                        </p:tav>
                                        <p:tav tm="100000">
                                          <p:val>
                                            <p:strVal val="#ppt_x"/>
                                          </p:val>
                                        </p:tav>
                                      </p:tavLst>
                                    </p:anim>
                                    <p:anim calcmode="lin" valueType="num">
                                      <p:cBhvr>
                                        <p:cTn id="76" dur="1000" fill="hold"/>
                                        <p:tgtEl>
                                          <p:spTgt spid="99"/>
                                        </p:tgtEl>
                                        <p:attrNameLst>
                                          <p:attrName>ppt_y</p:attrName>
                                        </p:attrNameLst>
                                      </p:cBhvr>
                                      <p:tavLst>
                                        <p:tav tm="0">
                                          <p:val>
                                            <p:strVal val="#ppt_y-.1"/>
                                          </p:val>
                                        </p:tav>
                                        <p:tav tm="100000">
                                          <p:val>
                                            <p:strVal val="#ppt_y"/>
                                          </p:val>
                                        </p:tav>
                                      </p:tavLst>
                                    </p:anim>
                                  </p:childTnLst>
                                </p:cTn>
                              </p:par>
                              <p:par>
                                <p:cTn id="77" presetID="22" presetClass="entr" presetSubtype="4" fill="hold" grpId="0" nodeType="withEffect">
                                  <p:stCondLst>
                                    <p:cond delay="0"/>
                                  </p:stCondLst>
                                  <p:childTnLst>
                                    <p:set>
                                      <p:cBhvr>
                                        <p:cTn id="78" dur="1" fill="hold">
                                          <p:stCondLst>
                                            <p:cond delay="0"/>
                                          </p:stCondLst>
                                        </p:cTn>
                                        <p:tgtEl>
                                          <p:spTgt spid="65"/>
                                        </p:tgtEl>
                                        <p:attrNameLst>
                                          <p:attrName>style.visibility</p:attrName>
                                        </p:attrNameLst>
                                      </p:cBhvr>
                                      <p:to>
                                        <p:strVal val="visible"/>
                                      </p:to>
                                    </p:set>
                                    <p:animEffect transition="in" filter="wipe(down)">
                                      <p:cBhvr>
                                        <p:cTn id="79" dur="500"/>
                                        <p:tgtEl>
                                          <p:spTgt spid="65"/>
                                        </p:tgtEl>
                                      </p:cBhvr>
                                    </p:animEffect>
                                  </p:childTnLst>
                                </p:cTn>
                              </p:par>
                              <p:par>
                                <p:cTn id="80" presetID="22" presetClass="entr" presetSubtype="4" fill="hold" grpId="0" nodeType="withEffect">
                                  <p:stCondLst>
                                    <p:cond delay="200"/>
                                  </p:stCondLst>
                                  <p:childTnLst>
                                    <p:set>
                                      <p:cBhvr>
                                        <p:cTn id="81" dur="1" fill="hold">
                                          <p:stCondLst>
                                            <p:cond delay="0"/>
                                          </p:stCondLst>
                                        </p:cTn>
                                        <p:tgtEl>
                                          <p:spTgt spid="66"/>
                                        </p:tgtEl>
                                        <p:attrNameLst>
                                          <p:attrName>style.visibility</p:attrName>
                                        </p:attrNameLst>
                                      </p:cBhvr>
                                      <p:to>
                                        <p:strVal val="visible"/>
                                      </p:to>
                                    </p:set>
                                    <p:animEffect transition="in" filter="wipe(down)">
                                      <p:cBhvr>
                                        <p:cTn id="82" dur="500"/>
                                        <p:tgtEl>
                                          <p:spTgt spid="66"/>
                                        </p:tgtEl>
                                      </p:cBhvr>
                                    </p:animEffect>
                                  </p:childTnLst>
                                </p:cTn>
                              </p:par>
                              <p:par>
                                <p:cTn id="83" presetID="22" presetClass="entr" presetSubtype="4" fill="hold" grpId="0" nodeType="withEffect">
                                  <p:stCondLst>
                                    <p:cond delay="400"/>
                                  </p:stCondLst>
                                  <p:childTnLst>
                                    <p:set>
                                      <p:cBhvr>
                                        <p:cTn id="84" dur="1" fill="hold">
                                          <p:stCondLst>
                                            <p:cond delay="0"/>
                                          </p:stCondLst>
                                        </p:cTn>
                                        <p:tgtEl>
                                          <p:spTgt spid="67"/>
                                        </p:tgtEl>
                                        <p:attrNameLst>
                                          <p:attrName>style.visibility</p:attrName>
                                        </p:attrNameLst>
                                      </p:cBhvr>
                                      <p:to>
                                        <p:strVal val="visible"/>
                                      </p:to>
                                    </p:set>
                                    <p:animEffect transition="in" filter="wipe(down)">
                                      <p:cBhvr>
                                        <p:cTn id="85" dur="500"/>
                                        <p:tgtEl>
                                          <p:spTgt spid="67"/>
                                        </p:tgtEl>
                                      </p:cBhvr>
                                    </p:animEffect>
                                  </p:childTnLst>
                                </p:cTn>
                              </p:par>
                              <p:par>
                                <p:cTn id="86" presetID="22" presetClass="entr" presetSubtype="4" fill="hold" grpId="0" nodeType="withEffect">
                                  <p:stCondLst>
                                    <p:cond delay="600"/>
                                  </p:stCondLst>
                                  <p:childTnLst>
                                    <p:set>
                                      <p:cBhvr>
                                        <p:cTn id="87" dur="1" fill="hold">
                                          <p:stCondLst>
                                            <p:cond delay="0"/>
                                          </p:stCondLst>
                                        </p:cTn>
                                        <p:tgtEl>
                                          <p:spTgt spid="68"/>
                                        </p:tgtEl>
                                        <p:attrNameLst>
                                          <p:attrName>style.visibility</p:attrName>
                                        </p:attrNameLst>
                                      </p:cBhvr>
                                      <p:to>
                                        <p:strVal val="visible"/>
                                      </p:to>
                                    </p:set>
                                    <p:animEffect transition="in" filter="wipe(down)">
                                      <p:cBhvr>
                                        <p:cTn id="88" dur="500"/>
                                        <p:tgtEl>
                                          <p:spTgt spid="68"/>
                                        </p:tgtEl>
                                      </p:cBhvr>
                                    </p:animEffect>
                                  </p:childTnLst>
                                </p:cTn>
                              </p:par>
                            </p:childTnLst>
                          </p:cTn>
                        </p:par>
                        <p:par>
                          <p:cTn id="89" fill="hold">
                            <p:stCondLst>
                              <p:cond delay="4000"/>
                            </p:stCondLst>
                            <p:childTnLst>
                              <p:par>
                                <p:cTn id="90" presetID="22" presetClass="entr" presetSubtype="4" fill="hold" grpId="0" nodeType="afterEffect">
                                  <p:stCondLst>
                                    <p:cond delay="0"/>
                                  </p:stCondLst>
                                  <p:childTnLst>
                                    <p:set>
                                      <p:cBhvr>
                                        <p:cTn id="91" dur="1" fill="hold">
                                          <p:stCondLst>
                                            <p:cond delay="0"/>
                                          </p:stCondLst>
                                        </p:cTn>
                                        <p:tgtEl>
                                          <p:spTgt spid="69"/>
                                        </p:tgtEl>
                                        <p:attrNameLst>
                                          <p:attrName>style.visibility</p:attrName>
                                        </p:attrNameLst>
                                      </p:cBhvr>
                                      <p:to>
                                        <p:strVal val="visible"/>
                                      </p:to>
                                    </p:set>
                                    <p:animEffect transition="in" filter="wipe(down)">
                                      <p:cBhvr>
                                        <p:cTn id="92" dur="500"/>
                                        <p:tgtEl>
                                          <p:spTgt spid="69"/>
                                        </p:tgtEl>
                                      </p:cBhvr>
                                    </p:animEffect>
                                  </p:childTnLst>
                                </p:cTn>
                              </p:par>
                              <p:par>
                                <p:cTn id="93" presetID="22" presetClass="entr" presetSubtype="4" fill="hold" grpId="0" nodeType="withEffect">
                                  <p:stCondLst>
                                    <p:cond delay="0"/>
                                  </p:stCondLst>
                                  <p:childTnLst>
                                    <p:set>
                                      <p:cBhvr>
                                        <p:cTn id="94" dur="1" fill="hold">
                                          <p:stCondLst>
                                            <p:cond delay="0"/>
                                          </p:stCondLst>
                                        </p:cTn>
                                        <p:tgtEl>
                                          <p:spTgt spid="70"/>
                                        </p:tgtEl>
                                        <p:attrNameLst>
                                          <p:attrName>style.visibility</p:attrName>
                                        </p:attrNameLst>
                                      </p:cBhvr>
                                      <p:to>
                                        <p:strVal val="visible"/>
                                      </p:to>
                                    </p:set>
                                    <p:animEffect transition="in" filter="wipe(down)">
                                      <p:cBhvr>
                                        <p:cTn id="95" dur="500"/>
                                        <p:tgtEl>
                                          <p:spTgt spid="70"/>
                                        </p:tgtEl>
                                      </p:cBhvr>
                                    </p:animEffect>
                                  </p:childTnLst>
                                </p:cTn>
                              </p:par>
                              <p:par>
                                <p:cTn id="96" presetID="22" presetClass="entr" presetSubtype="4" fill="hold" grpId="0" nodeType="withEffect">
                                  <p:stCondLst>
                                    <p:cond delay="0"/>
                                  </p:stCondLst>
                                  <p:childTnLst>
                                    <p:set>
                                      <p:cBhvr>
                                        <p:cTn id="97" dur="1" fill="hold">
                                          <p:stCondLst>
                                            <p:cond delay="0"/>
                                          </p:stCondLst>
                                        </p:cTn>
                                        <p:tgtEl>
                                          <p:spTgt spid="71"/>
                                        </p:tgtEl>
                                        <p:attrNameLst>
                                          <p:attrName>style.visibility</p:attrName>
                                        </p:attrNameLst>
                                      </p:cBhvr>
                                      <p:to>
                                        <p:strVal val="visible"/>
                                      </p:to>
                                    </p:set>
                                    <p:animEffect transition="in" filter="wipe(down)">
                                      <p:cBhvr>
                                        <p:cTn id="98" dur="500"/>
                                        <p:tgtEl>
                                          <p:spTgt spid="71"/>
                                        </p:tgtEl>
                                      </p:cBhvr>
                                    </p:animEffect>
                                  </p:childTnLst>
                                </p:cTn>
                              </p:par>
                              <p:par>
                                <p:cTn id="99" presetID="22" presetClass="entr" presetSubtype="4" fill="hold" grpId="0" nodeType="withEffect">
                                  <p:stCondLst>
                                    <p:cond delay="0"/>
                                  </p:stCondLst>
                                  <p:childTnLst>
                                    <p:set>
                                      <p:cBhvr>
                                        <p:cTn id="100" dur="1" fill="hold">
                                          <p:stCondLst>
                                            <p:cond delay="0"/>
                                          </p:stCondLst>
                                        </p:cTn>
                                        <p:tgtEl>
                                          <p:spTgt spid="72"/>
                                        </p:tgtEl>
                                        <p:attrNameLst>
                                          <p:attrName>style.visibility</p:attrName>
                                        </p:attrNameLst>
                                      </p:cBhvr>
                                      <p:to>
                                        <p:strVal val="visible"/>
                                      </p:to>
                                    </p:set>
                                    <p:animEffect transition="in" filter="wipe(down)">
                                      <p:cBhvr>
                                        <p:cTn id="101" dur="500"/>
                                        <p:tgtEl>
                                          <p:spTgt spid="72"/>
                                        </p:tgtEl>
                                      </p:cBhvr>
                                    </p:animEffect>
                                  </p:childTnLst>
                                </p:cTn>
                              </p:par>
                            </p:childTnLst>
                          </p:cTn>
                        </p:par>
                        <p:par>
                          <p:cTn id="102" fill="hold">
                            <p:stCondLst>
                              <p:cond delay="4500"/>
                            </p:stCondLst>
                            <p:childTnLst>
                              <p:par>
                                <p:cTn id="103" presetID="45" presetClass="entr" presetSubtype="0" fill="hold" grpId="0" nodeType="afterEffect">
                                  <p:stCondLst>
                                    <p:cond delay="0"/>
                                  </p:stCondLst>
                                  <p:childTnLst>
                                    <p:set>
                                      <p:cBhvr>
                                        <p:cTn id="104" dur="1" fill="hold">
                                          <p:stCondLst>
                                            <p:cond delay="0"/>
                                          </p:stCondLst>
                                        </p:cTn>
                                        <p:tgtEl>
                                          <p:spTgt spid="92"/>
                                        </p:tgtEl>
                                        <p:attrNameLst>
                                          <p:attrName>style.visibility</p:attrName>
                                        </p:attrNameLst>
                                      </p:cBhvr>
                                      <p:to>
                                        <p:strVal val="visible"/>
                                      </p:to>
                                    </p:set>
                                    <p:animEffect transition="in" filter="fade">
                                      <p:cBhvr>
                                        <p:cTn id="105" dur="500"/>
                                        <p:tgtEl>
                                          <p:spTgt spid="92"/>
                                        </p:tgtEl>
                                      </p:cBhvr>
                                    </p:animEffect>
                                    <p:anim calcmode="lin" valueType="num">
                                      <p:cBhvr>
                                        <p:cTn id="106" dur="500" fill="hold"/>
                                        <p:tgtEl>
                                          <p:spTgt spid="92"/>
                                        </p:tgtEl>
                                        <p:attrNameLst>
                                          <p:attrName>ppt_w</p:attrName>
                                        </p:attrNameLst>
                                      </p:cBhvr>
                                      <p:tavLst>
                                        <p:tav tm="0" fmla="#ppt_w*sin(2.5*pi*$)">
                                          <p:val>
                                            <p:fltVal val="0"/>
                                          </p:val>
                                        </p:tav>
                                        <p:tav tm="100000">
                                          <p:val>
                                            <p:fltVal val="1"/>
                                          </p:val>
                                        </p:tav>
                                      </p:tavLst>
                                    </p:anim>
                                    <p:anim calcmode="lin" valueType="num">
                                      <p:cBhvr>
                                        <p:cTn id="107" dur="500" fill="hold"/>
                                        <p:tgtEl>
                                          <p:spTgt spid="92"/>
                                        </p:tgtEl>
                                        <p:attrNameLst>
                                          <p:attrName>ppt_h</p:attrName>
                                        </p:attrNameLst>
                                      </p:cBhvr>
                                      <p:tavLst>
                                        <p:tav tm="0">
                                          <p:val>
                                            <p:strVal val="#ppt_h"/>
                                          </p:val>
                                        </p:tav>
                                        <p:tav tm="100000">
                                          <p:val>
                                            <p:strVal val="#ppt_h"/>
                                          </p:val>
                                        </p:tav>
                                      </p:tavLst>
                                    </p:anim>
                                  </p:childTnLst>
                                </p:cTn>
                              </p:par>
                              <p:par>
                                <p:cTn id="108" presetID="45" presetClass="entr" presetSubtype="0" fill="hold" grpId="0" nodeType="withEffect">
                                  <p:stCondLst>
                                    <p:cond delay="0"/>
                                  </p:stCondLst>
                                  <p:childTnLst>
                                    <p:set>
                                      <p:cBhvr>
                                        <p:cTn id="109" dur="1" fill="hold">
                                          <p:stCondLst>
                                            <p:cond delay="0"/>
                                          </p:stCondLst>
                                        </p:cTn>
                                        <p:tgtEl>
                                          <p:spTgt spid="94"/>
                                        </p:tgtEl>
                                        <p:attrNameLst>
                                          <p:attrName>style.visibility</p:attrName>
                                        </p:attrNameLst>
                                      </p:cBhvr>
                                      <p:to>
                                        <p:strVal val="visible"/>
                                      </p:to>
                                    </p:set>
                                    <p:animEffect transition="in" filter="fade">
                                      <p:cBhvr>
                                        <p:cTn id="110" dur="500"/>
                                        <p:tgtEl>
                                          <p:spTgt spid="94"/>
                                        </p:tgtEl>
                                      </p:cBhvr>
                                    </p:animEffect>
                                    <p:anim calcmode="lin" valueType="num">
                                      <p:cBhvr>
                                        <p:cTn id="111" dur="500" fill="hold"/>
                                        <p:tgtEl>
                                          <p:spTgt spid="94"/>
                                        </p:tgtEl>
                                        <p:attrNameLst>
                                          <p:attrName>ppt_w</p:attrName>
                                        </p:attrNameLst>
                                      </p:cBhvr>
                                      <p:tavLst>
                                        <p:tav tm="0" fmla="#ppt_w*sin(2.5*pi*$)">
                                          <p:val>
                                            <p:fltVal val="0"/>
                                          </p:val>
                                        </p:tav>
                                        <p:tav tm="100000">
                                          <p:val>
                                            <p:fltVal val="1"/>
                                          </p:val>
                                        </p:tav>
                                      </p:tavLst>
                                    </p:anim>
                                    <p:anim calcmode="lin" valueType="num">
                                      <p:cBhvr>
                                        <p:cTn id="112" dur="500" fill="hold"/>
                                        <p:tgtEl>
                                          <p:spTgt spid="94"/>
                                        </p:tgtEl>
                                        <p:attrNameLst>
                                          <p:attrName>ppt_h</p:attrName>
                                        </p:attrNameLst>
                                      </p:cBhvr>
                                      <p:tavLst>
                                        <p:tav tm="0">
                                          <p:val>
                                            <p:strVal val="#ppt_h"/>
                                          </p:val>
                                        </p:tav>
                                        <p:tav tm="100000">
                                          <p:val>
                                            <p:strVal val="#ppt_h"/>
                                          </p:val>
                                        </p:tav>
                                      </p:tavLst>
                                    </p:anim>
                                  </p:childTnLst>
                                </p:cTn>
                              </p:par>
                            </p:childTnLst>
                          </p:cTn>
                        </p:par>
                        <p:par>
                          <p:cTn id="113" fill="hold">
                            <p:stCondLst>
                              <p:cond delay="5000"/>
                            </p:stCondLst>
                            <p:childTnLst>
                              <p:par>
                                <p:cTn id="114" presetID="47" presetClass="entr" presetSubtype="0" fill="hold" grpId="0" nodeType="afterEffect">
                                  <p:stCondLst>
                                    <p:cond delay="0"/>
                                  </p:stCondLst>
                                  <p:childTnLst>
                                    <p:set>
                                      <p:cBhvr>
                                        <p:cTn id="115" dur="1" fill="hold">
                                          <p:stCondLst>
                                            <p:cond delay="0"/>
                                          </p:stCondLst>
                                        </p:cTn>
                                        <p:tgtEl>
                                          <p:spTgt spid="102"/>
                                        </p:tgtEl>
                                        <p:attrNameLst>
                                          <p:attrName>style.visibility</p:attrName>
                                        </p:attrNameLst>
                                      </p:cBhvr>
                                      <p:to>
                                        <p:strVal val="visible"/>
                                      </p:to>
                                    </p:set>
                                    <p:animEffect transition="in" filter="fade">
                                      <p:cBhvr>
                                        <p:cTn id="116" dur="1000"/>
                                        <p:tgtEl>
                                          <p:spTgt spid="102"/>
                                        </p:tgtEl>
                                      </p:cBhvr>
                                    </p:animEffect>
                                    <p:anim calcmode="lin" valueType="num">
                                      <p:cBhvr>
                                        <p:cTn id="117" dur="1000" fill="hold"/>
                                        <p:tgtEl>
                                          <p:spTgt spid="102"/>
                                        </p:tgtEl>
                                        <p:attrNameLst>
                                          <p:attrName>ppt_x</p:attrName>
                                        </p:attrNameLst>
                                      </p:cBhvr>
                                      <p:tavLst>
                                        <p:tav tm="0">
                                          <p:val>
                                            <p:strVal val="#ppt_x"/>
                                          </p:val>
                                        </p:tav>
                                        <p:tav tm="100000">
                                          <p:val>
                                            <p:strVal val="#ppt_x"/>
                                          </p:val>
                                        </p:tav>
                                      </p:tavLst>
                                    </p:anim>
                                    <p:anim calcmode="lin" valueType="num">
                                      <p:cBhvr>
                                        <p:cTn id="118" dur="1000" fill="hold"/>
                                        <p:tgtEl>
                                          <p:spTgt spid="102"/>
                                        </p:tgtEl>
                                        <p:attrNameLst>
                                          <p:attrName>ppt_y</p:attrName>
                                        </p:attrNameLst>
                                      </p:cBhvr>
                                      <p:tavLst>
                                        <p:tav tm="0">
                                          <p:val>
                                            <p:strVal val="#ppt_y-.1"/>
                                          </p:val>
                                        </p:tav>
                                        <p:tav tm="100000">
                                          <p:val>
                                            <p:strVal val="#ppt_y"/>
                                          </p:val>
                                        </p:tav>
                                      </p:tavLst>
                                    </p:anim>
                                  </p:childTnLst>
                                </p:cTn>
                              </p:par>
                              <p:par>
                                <p:cTn id="119" presetID="47" presetClass="entr" presetSubtype="0" fill="hold" grpId="0" nodeType="withEffect">
                                  <p:stCondLst>
                                    <p:cond delay="0"/>
                                  </p:stCondLst>
                                  <p:childTnLst>
                                    <p:set>
                                      <p:cBhvr>
                                        <p:cTn id="120" dur="1" fill="hold">
                                          <p:stCondLst>
                                            <p:cond delay="0"/>
                                          </p:stCondLst>
                                        </p:cTn>
                                        <p:tgtEl>
                                          <p:spTgt spid="101"/>
                                        </p:tgtEl>
                                        <p:attrNameLst>
                                          <p:attrName>style.visibility</p:attrName>
                                        </p:attrNameLst>
                                      </p:cBhvr>
                                      <p:to>
                                        <p:strVal val="visible"/>
                                      </p:to>
                                    </p:set>
                                    <p:animEffect transition="in" filter="fade">
                                      <p:cBhvr>
                                        <p:cTn id="121" dur="1000"/>
                                        <p:tgtEl>
                                          <p:spTgt spid="101"/>
                                        </p:tgtEl>
                                      </p:cBhvr>
                                    </p:animEffect>
                                    <p:anim calcmode="lin" valueType="num">
                                      <p:cBhvr>
                                        <p:cTn id="122" dur="1000" fill="hold"/>
                                        <p:tgtEl>
                                          <p:spTgt spid="101"/>
                                        </p:tgtEl>
                                        <p:attrNameLst>
                                          <p:attrName>ppt_x</p:attrName>
                                        </p:attrNameLst>
                                      </p:cBhvr>
                                      <p:tavLst>
                                        <p:tav tm="0">
                                          <p:val>
                                            <p:strVal val="#ppt_x"/>
                                          </p:val>
                                        </p:tav>
                                        <p:tav tm="100000">
                                          <p:val>
                                            <p:strVal val="#ppt_x"/>
                                          </p:val>
                                        </p:tav>
                                      </p:tavLst>
                                    </p:anim>
                                    <p:anim calcmode="lin" valueType="num">
                                      <p:cBhvr>
                                        <p:cTn id="123" dur="1000" fill="hold"/>
                                        <p:tgtEl>
                                          <p:spTgt spid="101"/>
                                        </p:tgtEl>
                                        <p:attrNameLst>
                                          <p:attrName>ppt_y</p:attrName>
                                        </p:attrNameLst>
                                      </p:cBhvr>
                                      <p:tavLst>
                                        <p:tav tm="0">
                                          <p:val>
                                            <p:strVal val="#ppt_y-.1"/>
                                          </p:val>
                                        </p:tav>
                                        <p:tav tm="100000">
                                          <p:val>
                                            <p:strVal val="#ppt_y"/>
                                          </p:val>
                                        </p:tav>
                                      </p:tavLst>
                                    </p:anim>
                                  </p:childTnLst>
                                </p:cTn>
                              </p:par>
                              <p:par>
                                <p:cTn id="124" presetID="22" presetClass="entr" presetSubtype="4" fill="hold" grpId="0" nodeType="withEffect">
                                  <p:stCondLst>
                                    <p:cond delay="0"/>
                                  </p:stCondLst>
                                  <p:childTnLst>
                                    <p:set>
                                      <p:cBhvr>
                                        <p:cTn id="125" dur="1" fill="hold">
                                          <p:stCondLst>
                                            <p:cond delay="0"/>
                                          </p:stCondLst>
                                        </p:cTn>
                                        <p:tgtEl>
                                          <p:spTgt spid="73"/>
                                        </p:tgtEl>
                                        <p:attrNameLst>
                                          <p:attrName>style.visibility</p:attrName>
                                        </p:attrNameLst>
                                      </p:cBhvr>
                                      <p:to>
                                        <p:strVal val="visible"/>
                                      </p:to>
                                    </p:set>
                                    <p:animEffect transition="in" filter="wipe(down)">
                                      <p:cBhvr>
                                        <p:cTn id="126" dur="500"/>
                                        <p:tgtEl>
                                          <p:spTgt spid="73"/>
                                        </p:tgtEl>
                                      </p:cBhvr>
                                    </p:animEffect>
                                  </p:childTnLst>
                                </p:cTn>
                              </p:par>
                              <p:par>
                                <p:cTn id="127" presetID="22" presetClass="entr" presetSubtype="4" fill="hold" grpId="0" nodeType="withEffect">
                                  <p:stCondLst>
                                    <p:cond delay="200"/>
                                  </p:stCondLst>
                                  <p:childTnLst>
                                    <p:set>
                                      <p:cBhvr>
                                        <p:cTn id="128" dur="1" fill="hold">
                                          <p:stCondLst>
                                            <p:cond delay="0"/>
                                          </p:stCondLst>
                                        </p:cTn>
                                        <p:tgtEl>
                                          <p:spTgt spid="74"/>
                                        </p:tgtEl>
                                        <p:attrNameLst>
                                          <p:attrName>style.visibility</p:attrName>
                                        </p:attrNameLst>
                                      </p:cBhvr>
                                      <p:to>
                                        <p:strVal val="visible"/>
                                      </p:to>
                                    </p:set>
                                    <p:animEffect transition="in" filter="wipe(down)">
                                      <p:cBhvr>
                                        <p:cTn id="129" dur="500"/>
                                        <p:tgtEl>
                                          <p:spTgt spid="74"/>
                                        </p:tgtEl>
                                      </p:cBhvr>
                                    </p:animEffect>
                                  </p:childTnLst>
                                </p:cTn>
                              </p:par>
                              <p:par>
                                <p:cTn id="130" presetID="22" presetClass="entr" presetSubtype="4" fill="hold" grpId="0" nodeType="withEffect">
                                  <p:stCondLst>
                                    <p:cond delay="400"/>
                                  </p:stCondLst>
                                  <p:childTnLst>
                                    <p:set>
                                      <p:cBhvr>
                                        <p:cTn id="131" dur="1" fill="hold">
                                          <p:stCondLst>
                                            <p:cond delay="0"/>
                                          </p:stCondLst>
                                        </p:cTn>
                                        <p:tgtEl>
                                          <p:spTgt spid="75"/>
                                        </p:tgtEl>
                                        <p:attrNameLst>
                                          <p:attrName>style.visibility</p:attrName>
                                        </p:attrNameLst>
                                      </p:cBhvr>
                                      <p:to>
                                        <p:strVal val="visible"/>
                                      </p:to>
                                    </p:set>
                                    <p:animEffect transition="in" filter="wipe(down)">
                                      <p:cBhvr>
                                        <p:cTn id="132" dur="500"/>
                                        <p:tgtEl>
                                          <p:spTgt spid="75"/>
                                        </p:tgtEl>
                                      </p:cBhvr>
                                    </p:animEffect>
                                  </p:childTnLst>
                                </p:cTn>
                              </p:par>
                              <p:par>
                                <p:cTn id="133" presetID="22" presetClass="entr" presetSubtype="4" fill="hold" grpId="0" nodeType="withEffect">
                                  <p:stCondLst>
                                    <p:cond delay="600"/>
                                  </p:stCondLst>
                                  <p:childTnLst>
                                    <p:set>
                                      <p:cBhvr>
                                        <p:cTn id="134" dur="1" fill="hold">
                                          <p:stCondLst>
                                            <p:cond delay="0"/>
                                          </p:stCondLst>
                                        </p:cTn>
                                        <p:tgtEl>
                                          <p:spTgt spid="76"/>
                                        </p:tgtEl>
                                        <p:attrNameLst>
                                          <p:attrName>style.visibility</p:attrName>
                                        </p:attrNameLst>
                                      </p:cBhvr>
                                      <p:to>
                                        <p:strVal val="visible"/>
                                      </p:to>
                                    </p:set>
                                    <p:animEffect transition="in" filter="wipe(down)">
                                      <p:cBhvr>
                                        <p:cTn id="135" dur="500"/>
                                        <p:tgtEl>
                                          <p:spTgt spid="76"/>
                                        </p:tgtEl>
                                      </p:cBhvr>
                                    </p:animEffect>
                                  </p:childTnLst>
                                </p:cTn>
                              </p:par>
                            </p:childTnLst>
                          </p:cTn>
                        </p:par>
                        <p:par>
                          <p:cTn id="136" fill="hold">
                            <p:stCondLst>
                              <p:cond delay="6000"/>
                            </p:stCondLst>
                            <p:childTnLst>
                              <p:par>
                                <p:cTn id="137" presetID="22" presetClass="entr" presetSubtype="4" fill="hold" grpId="0" nodeType="afterEffect">
                                  <p:stCondLst>
                                    <p:cond delay="0"/>
                                  </p:stCondLst>
                                  <p:childTnLst>
                                    <p:set>
                                      <p:cBhvr>
                                        <p:cTn id="138" dur="1" fill="hold">
                                          <p:stCondLst>
                                            <p:cond delay="0"/>
                                          </p:stCondLst>
                                        </p:cTn>
                                        <p:tgtEl>
                                          <p:spTgt spid="80"/>
                                        </p:tgtEl>
                                        <p:attrNameLst>
                                          <p:attrName>style.visibility</p:attrName>
                                        </p:attrNameLst>
                                      </p:cBhvr>
                                      <p:to>
                                        <p:strVal val="visible"/>
                                      </p:to>
                                    </p:set>
                                    <p:animEffect transition="in" filter="wipe(down)">
                                      <p:cBhvr>
                                        <p:cTn id="139" dur="500"/>
                                        <p:tgtEl>
                                          <p:spTgt spid="80"/>
                                        </p:tgtEl>
                                      </p:cBhvr>
                                    </p:animEffect>
                                  </p:childTnLst>
                                </p:cTn>
                              </p:par>
                              <p:par>
                                <p:cTn id="140" presetID="22" presetClass="entr" presetSubtype="4" fill="hold" grpId="0" nodeType="withEffect">
                                  <p:stCondLst>
                                    <p:cond delay="0"/>
                                  </p:stCondLst>
                                  <p:childTnLst>
                                    <p:set>
                                      <p:cBhvr>
                                        <p:cTn id="141" dur="1" fill="hold">
                                          <p:stCondLst>
                                            <p:cond delay="0"/>
                                          </p:stCondLst>
                                        </p:cTn>
                                        <p:tgtEl>
                                          <p:spTgt spid="79"/>
                                        </p:tgtEl>
                                        <p:attrNameLst>
                                          <p:attrName>style.visibility</p:attrName>
                                        </p:attrNameLst>
                                      </p:cBhvr>
                                      <p:to>
                                        <p:strVal val="visible"/>
                                      </p:to>
                                    </p:set>
                                    <p:animEffect transition="in" filter="wipe(down)">
                                      <p:cBhvr>
                                        <p:cTn id="142" dur="500"/>
                                        <p:tgtEl>
                                          <p:spTgt spid="79"/>
                                        </p:tgtEl>
                                      </p:cBhvr>
                                    </p:animEffect>
                                  </p:childTnLst>
                                </p:cTn>
                              </p:par>
                              <p:par>
                                <p:cTn id="143" presetID="22" presetClass="entr" presetSubtype="4" fill="hold" grpId="0" nodeType="withEffect">
                                  <p:stCondLst>
                                    <p:cond delay="0"/>
                                  </p:stCondLst>
                                  <p:childTnLst>
                                    <p:set>
                                      <p:cBhvr>
                                        <p:cTn id="144" dur="1" fill="hold">
                                          <p:stCondLst>
                                            <p:cond delay="0"/>
                                          </p:stCondLst>
                                        </p:cTn>
                                        <p:tgtEl>
                                          <p:spTgt spid="78"/>
                                        </p:tgtEl>
                                        <p:attrNameLst>
                                          <p:attrName>style.visibility</p:attrName>
                                        </p:attrNameLst>
                                      </p:cBhvr>
                                      <p:to>
                                        <p:strVal val="visible"/>
                                      </p:to>
                                    </p:set>
                                    <p:animEffect transition="in" filter="wipe(down)">
                                      <p:cBhvr>
                                        <p:cTn id="145" dur="500"/>
                                        <p:tgtEl>
                                          <p:spTgt spid="78"/>
                                        </p:tgtEl>
                                      </p:cBhvr>
                                    </p:animEffect>
                                  </p:childTnLst>
                                </p:cTn>
                              </p:par>
                              <p:par>
                                <p:cTn id="146" presetID="22" presetClass="entr" presetSubtype="4" fill="hold" grpId="0" nodeType="withEffect">
                                  <p:stCondLst>
                                    <p:cond delay="0"/>
                                  </p:stCondLst>
                                  <p:childTnLst>
                                    <p:set>
                                      <p:cBhvr>
                                        <p:cTn id="147" dur="1" fill="hold">
                                          <p:stCondLst>
                                            <p:cond delay="0"/>
                                          </p:stCondLst>
                                        </p:cTn>
                                        <p:tgtEl>
                                          <p:spTgt spid="77"/>
                                        </p:tgtEl>
                                        <p:attrNameLst>
                                          <p:attrName>style.visibility</p:attrName>
                                        </p:attrNameLst>
                                      </p:cBhvr>
                                      <p:to>
                                        <p:strVal val="visible"/>
                                      </p:to>
                                    </p:set>
                                    <p:animEffect transition="in" filter="wipe(down)">
                                      <p:cBhvr>
                                        <p:cTn id="148" dur="500"/>
                                        <p:tgtEl>
                                          <p:spTgt spid="77"/>
                                        </p:tgtEl>
                                      </p:cBhvr>
                                    </p:animEffect>
                                  </p:childTnLst>
                                </p:cTn>
                              </p:par>
                            </p:childTnLst>
                          </p:cTn>
                        </p:par>
                        <p:par>
                          <p:cTn id="149" fill="hold">
                            <p:stCondLst>
                              <p:cond delay="6500"/>
                            </p:stCondLst>
                            <p:childTnLst>
                              <p:par>
                                <p:cTn id="150" presetID="45" presetClass="entr" presetSubtype="0" fill="hold" grpId="0" nodeType="afterEffect">
                                  <p:stCondLst>
                                    <p:cond delay="0"/>
                                  </p:stCondLst>
                                  <p:childTnLst>
                                    <p:set>
                                      <p:cBhvr>
                                        <p:cTn id="151" dur="1" fill="hold">
                                          <p:stCondLst>
                                            <p:cond delay="0"/>
                                          </p:stCondLst>
                                        </p:cTn>
                                        <p:tgtEl>
                                          <p:spTgt spid="93"/>
                                        </p:tgtEl>
                                        <p:attrNameLst>
                                          <p:attrName>style.visibility</p:attrName>
                                        </p:attrNameLst>
                                      </p:cBhvr>
                                      <p:to>
                                        <p:strVal val="visible"/>
                                      </p:to>
                                    </p:set>
                                    <p:animEffect transition="in" filter="fade">
                                      <p:cBhvr>
                                        <p:cTn id="152" dur="500"/>
                                        <p:tgtEl>
                                          <p:spTgt spid="93"/>
                                        </p:tgtEl>
                                      </p:cBhvr>
                                    </p:animEffect>
                                    <p:anim calcmode="lin" valueType="num">
                                      <p:cBhvr>
                                        <p:cTn id="153" dur="500" fill="hold"/>
                                        <p:tgtEl>
                                          <p:spTgt spid="93"/>
                                        </p:tgtEl>
                                        <p:attrNameLst>
                                          <p:attrName>ppt_w</p:attrName>
                                        </p:attrNameLst>
                                      </p:cBhvr>
                                      <p:tavLst>
                                        <p:tav tm="0" fmla="#ppt_w*sin(2.5*pi*$)">
                                          <p:val>
                                            <p:fltVal val="0"/>
                                          </p:val>
                                        </p:tav>
                                        <p:tav tm="100000">
                                          <p:val>
                                            <p:fltVal val="1"/>
                                          </p:val>
                                        </p:tav>
                                      </p:tavLst>
                                    </p:anim>
                                    <p:anim calcmode="lin" valueType="num">
                                      <p:cBhvr>
                                        <p:cTn id="154" dur="500" fill="hold"/>
                                        <p:tgtEl>
                                          <p:spTgt spid="93"/>
                                        </p:tgtEl>
                                        <p:attrNameLst>
                                          <p:attrName>ppt_h</p:attrName>
                                        </p:attrNameLst>
                                      </p:cBhvr>
                                      <p:tavLst>
                                        <p:tav tm="0">
                                          <p:val>
                                            <p:strVal val="#ppt_h"/>
                                          </p:val>
                                        </p:tav>
                                        <p:tav tm="100000">
                                          <p:val>
                                            <p:strVal val="#ppt_h"/>
                                          </p:val>
                                        </p:tav>
                                      </p:tavLst>
                                    </p:anim>
                                  </p:childTnLst>
                                </p:cTn>
                              </p:par>
                              <p:par>
                                <p:cTn id="155" presetID="45" presetClass="entr" presetSubtype="0" fill="hold" grpId="0" nodeType="withEffect">
                                  <p:stCondLst>
                                    <p:cond delay="0"/>
                                  </p:stCondLst>
                                  <p:childTnLst>
                                    <p:set>
                                      <p:cBhvr>
                                        <p:cTn id="156" dur="1" fill="hold">
                                          <p:stCondLst>
                                            <p:cond delay="0"/>
                                          </p:stCondLst>
                                        </p:cTn>
                                        <p:tgtEl>
                                          <p:spTgt spid="96"/>
                                        </p:tgtEl>
                                        <p:attrNameLst>
                                          <p:attrName>style.visibility</p:attrName>
                                        </p:attrNameLst>
                                      </p:cBhvr>
                                      <p:to>
                                        <p:strVal val="visible"/>
                                      </p:to>
                                    </p:set>
                                    <p:animEffect transition="in" filter="fade">
                                      <p:cBhvr>
                                        <p:cTn id="157" dur="500"/>
                                        <p:tgtEl>
                                          <p:spTgt spid="96"/>
                                        </p:tgtEl>
                                      </p:cBhvr>
                                    </p:animEffect>
                                    <p:anim calcmode="lin" valueType="num">
                                      <p:cBhvr>
                                        <p:cTn id="158" dur="500" fill="hold"/>
                                        <p:tgtEl>
                                          <p:spTgt spid="96"/>
                                        </p:tgtEl>
                                        <p:attrNameLst>
                                          <p:attrName>ppt_w</p:attrName>
                                        </p:attrNameLst>
                                      </p:cBhvr>
                                      <p:tavLst>
                                        <p:tav tm="0" fmla="#ppt_w*sin(2.5*pi*$)">
                                          <p:val>
                                            <p:fltVal val="0"/>
                                          </p:val>
                                        </p:tav>
                                        <p:tav tm="100000">
                                          <p:val>
                                            <p:fltVal val="1"/>
                                          </p:val>
                                        </p:tav>
                                      </p:tavLst>
                                    </p:anim>
                                    <p:anim calcmode="lin" valueType="num">
                                      <p:cBhvr>
                                        <p:cTn id="159" dur="500" fill="hold"/>
                                        <p:tgtEl>
                                          <p:spTgt spid="96"/>
                                        </p:tgtEl>
                                        <p:attrNameLst>
                                          <p:attrName>ppt_h</p:attrName>
                                        </p:attrNameLst>
                                      </p:cBhvr>
                                      <p:tavLst>
                                        <p:tav tm="0">
                                          <p:val>
                                            <p:strVal val="#ppt_h"/>
                                          </p:val>
                                        </p:tav>
                                        <p:tav tm="100000">
                                          <p:val>
                                            <p:strVal val="#ppt_h"/>
                                          </p:val>
                                        </p:tav>
                                      </p:tavLst>
                                    </p:anim>
                                  </p:childTnLst>
                                </p:cTn>
                              </p:par>
                            </p:childTnLst>
                          </p:cTn>
                        </p:par>
                        <p:par>
                          <p:cTn id="160" fill="hold">
                            <p:stCondLst>
                              <p:cond delay="7000"/>
                            </p:stCondLst>
                            <p:childTnLst>
                              <p:par>
                                <p:cTn id="161" presetID="47" presetClass="entr" presetSubtype="0" fill="hold" grpId="0" nodeType="afterEffect">
                                  <p:stCondLst>
                                    <p:cond delay="0"/>
                                  </p:stCondLst>
                                  <p:childTnLst>
                                    <p:set>
                                      <p:cBhvr>
                                        <p:cTn id="162" dur="1" fill="hold">
                                          <p:stCondLst>
                                            <p:cond delay="0"/>
                                          </p:stCondLst>
                                        </p:cTn>
                                        <p:tgtEl>
                                          <p:spTgt spid="104"/>
                                        </p:tgtEl>
                                        <p:attrNameLst>
                                          <p:attrName>style.visibility</p:attrName>
                                        </p:attrNameLst>
                                      </p:cBhvr>
                                      <p:to>
                                        <p:strVal val="visible"/>
                                      </p:to>
                                    </p:set>
                                    <p:animEffect transition="in" filter="fade">
                                      <p:cBhvr>
                                        <p:cTn id="163" dur="1000"/>
                                        <p:tgtEl>
                                          <p:spTgt spid="104"/>
                                        </p:tgtEl>
                                      </p:cBhvr>
                                    </p:animEffect>
                                    <p:anim calcmode="lin" valueType="num">
                                      <p:cBhvr>
                                        <p:cTn id="164" dur="1000" fill="hold"/>
                                        <p:tgtEl>
                                          <p:spTgt spid="104"/>
                                        </p:tgtEl>
                                        <p:attrNameLst>
                                          <p:attrName>ppt_x</p:attrName>
                                        </p:attrNameLst>
                                      </p:cBhvr>
                                      <p:tavLst>
                                        <p:tav tm="0">
                                          <p:val>
                                            <p:strVal val="#ppt_x"/>
                                          </p:val>
                                        </p:tav>
                                        <p:tav tm="100000">
                                          <p:val>
                                            <p:strVal val="#ppt_x"/>
                                          </p:val>
                                        </p:tav>
                                      </p:tavLst>
                                    </p:anim>
                                    <p:anim calcmode="lin" valueType="num">
                                      <p:cBhvr>
                                        <p:cTn id="165" dur="1000" fill="hold"/>
                                        <p:tgtEl>
                                          <p:spTgt spid="104"/>
                                        </p:tgtEl>
                                        <p:attrNameLst>
                                          <p:attrName>ppt_y</p:attrName>
                                        </p:attrNameLst>
                                      </p:cBhvr>
                                      <p:tavLst>
                                        <p:tav tm="0">
                                          <p:val>
                                            <p:strVal val="#ppt_y-.1"/>
                                          </p:val>
                                        </p:tav>
                                        <p:tav tm="100000">
                                          <p:val>
                                            <p:strVal val="#ppt_y"/>
                                          </p:val>
                                        </p:tav>
                                      </p:tavLst>
                                    </p:anim>
                                  </p:childTnLst>
                                </p:cTn>
                              </p:par>
                              <p:par>
                                <p:cTn id="166" presetID="47" presetClass="entr" presetSubtype="0" fill="hold" grpId="0" nodeType="withEffect">
                                  <p:stCondLst>
                                    <p:cond delay="0"/>
                                  </p:stCondLst>
                                  <p:childTnLst>
                                    <p:set>
                                      <p:cBhvr>
                                        <p:cTn id="167" dur="1" fill="hold">
                                          <p:stCondLst>
                                            <p:cond delay="0"/>
                                          </p:stCondLst>
                                        </p:cTn>
                                        <p:tgtEl>
                                          <p:spTgt spid="103"/>
                                        </p:tgtEl>
                                        <p:attrNameLst>
                                          <p:attrName>style.visibility</p:attrName>
                                        </p:attrNameLst>
                                      </p:cBhvr>
                                      <p:to>
                                        <p:strVal val="visible"/>
                                      </p:to>
                                    </p:set>
                                    <p:animEffect transition="in" filter="fade">
                                      <p:cBhvr>
                                        <p:cTn id="168" dur="1000"/>
                                        <p:tgtEl>
                                          <p:spTgt spid="103"/>
                                        </p:tgtEl>
                                      </p:cBhvr>
                                    </p:animEffect>
                                    <p:anim calcmode="lin" valueType="num">
                                      <p:cBhvr>
                                        <p:cTn id="169" dur="1000" fill="hold"/>
                                        <p:tgtEl>
                                          <p:spTgt spid="103"/>
                                        </p:tgtEl>
                                        <p:attrNameLst>
                                          <p:attrName>ppt_x</p:attrName>
                                        </p:attrNameLst>
                                      </p:cBhvr>
                                      <p:tavLst>
                                        <p:tav tm="0">
                                          <p:val>
                                            <p:strVal val="#ppt_x"/>
                                          </p:val>
                                        </p:tav>
                                        <p:tav tm="100000">
                                          <p:val>
                                            <p:strVal val="#ppt_x"/>
                                          </p:val>
                                        </p:tav>
                                      </p:tavLst>
                                    </p:anim>
                                    <p:anim calcmode="lin" valueType="num">
                                      <p:cBhvr>
                                        <p:cTn id="170" dur="1000" fill="hold"/>
                                        <p:tgtEl>
                                          <p:spTgt spid="103"/>
                                        </p:tgtEl>
                                        <p:attrNameLst>
                                          <p:attrName>ppt_y</p:attrName>
                                        </p:attrNameLst>
                                      </p:cBhvr>
                                      <p:tavLst>
                                        <p:tav tm="0">
                                          <p:val>
                                            <p:strVal val="#ppt_y-.1"/>
                                          </p:val>
                                        </p:tav>
                                        <p:tav tm="100000">
                                          <p:val>
                                            <p:strVal val="#ppt_y"/>
                                          </p:val>
                                        </p:tav>
                                      </p:tavLst>
                                    </p:anim>
                                  </p:childTnLst>
                                </p:cTn>
                              </p:par>
                              <p:par>
                                <p:cTn id="171" presetID="22" presetClass="entr" presetSubtype="4" fill="hold" grpId="0" nodeType="withEffect">
                                  <p:stCondLst>
                                    <p:cond delay="0"/>
                                  </p:stCondLst>
                                  <p:childTnLst>
                                    <p:set>
                                      <p:cBhvr>
                                        <p:cTn id="172" dur="1" fill="hold">
                                          <p:stCondLst>
                                            <p:cond delay="0"/>
                                          </p:stCondLst>
                                        </p:cTn>
                                        <p:tgtEl>
                                          <p:spTgt spid="81"/>
                                        </p:tgtEl>
                                        <p:attrNameLst>
                                          <p:attrName>style.visibility</p:attrName>
                                        </p:attrNameLst>
                                      </p:cBhvr>
                                      <p:to>
                                        <p:strVal val="visible"/>
                                      </p:to>
                                    </p:set>
                                    <p:animEffect transition="in" filter="wipe(down)">
                                      <p:cBhvr>
                                        <p:cTn id="173" dur="500"/>
                                        <p:tgtEl>
                                          <p:spTgt spid="81"/>
                                        </p:tgtEl>
                                      </p:cBhvr>
                                    </p:animEffect>
                                  </p:childTnLst>
                                </p:cTn>
                              </p:par>
                              <p:par>
                                <p:cTn id="174" presetID="22" presetClass="entr" presetSubtype="4" fill="hold" grpId="0" nodeType="withEffect">
                                  <p:stCondLst>
                                    <p:cond delay="200"/>
                                  </p:stCondLst>
                                  <p:childTnLst>
                                    <p:set>
                                      <p:cBhvr>
                                        <p:cTn id="175" dur="1" fill="hold">
                                          <p:stCondLst>
                                            <p:cond delay="0"/>
                                          </p:stCondLst>
                                        </p:cTn>
                                        <p:tgtEl>
                                          <p:spTgt spid="82"/>
                                        </p:tgtEl>
                                        <p:attrNameLst>
                                          <p:attrName>style.visibility</p:attrName>
                                        </p:attrNameLst>
                                      </p:cBhvr>
                                      <p:to>
                                        <p:strVal val="visible"/>
                                      </p:to>
                                    </p:set>
                                    <p:animEffect transition="in" filter="wipe(down)">
                                      <p:cBhvr>
                                        <p:cTn id="176" dur="500"/>
                                        <p:tgtEl>
                                          <p:spTgt spid="82"/>
                                        </p:tgtEl>
                                      </p:cBhvr>
                                    </p:animEffect>
                                  </p:childTnLst>
                                </p:cTn>
                              </p:par>
                              <p:par>
                                <p:cTn id="177" presetID="22" presetClass="entr" presetSubtype="4" fill="hold" grpId="0" nodeType="withEffect">
                                  <p:stCondLst>
                                    <p:cond delay="400"/>
                                  </p:stCondLst>
                                  <p:childTnLst>
                                    <p:set>
                                      <p:cBhvr>
                                        <p:cTn id="178" dur="1" fill="hold">
                                          <p:stCondLst>
                                            <p:cond delay="0"/>
                                          </p:stCondLst>
                                        </p:cTn>
                                        <p:tgtEl>
                                          <p:spTgt spid="83"/>
                                        </p:tgtEl>
                                        <p:attrNameLst>
                                          <p:attrName>style.visibility</p:attrName>
                                        </p:attrNameLst>
                                      </p:cBhvr>
                                      <p:to>
                                        <p:strVal val="visible"/>
                                      </p:to>
                                    </p:set>
                                    <p:animEffect transition="in" filter="wipe(down)">
                                      <p:cBhvr>
                                        <p:cTn id="179" dur="500"/>
                                        <p:tgtEl>
                                          <p:spTgt spid="83"/>
                                        </p:tgtEl>
                                      </p:cBhvr>
                                    </p:animEffect>
                                  </p:childTnLst>
                                </p:cTn>
                              </p:par>
                              <p:par>
                                <p:cTn id="180" presetID="22" presetClass="entr" presetSubtype="4" fill="hold" grpId="0" nodeType="withEffect">
                                  <p:stCondLst>
                                    <p:cond delay="600"/>
                                  </p:stCondLst>
                                  <p:childTnLst>
                                    <p:set>
                                      <p:cBhvr>
                                        <p:cTn id="181" dur="1" fill="hold">
                                          <p:stCondLst>
                                            <p:cond delay="0"/>
                                          </p:stCondLst>
                                        </p:cTn>
                                        <p:tgtEl>
                                          <p:spTgt spid="84"/>
                                        </p:tgtEl>
                                        <p:attrNameLst>
                                          <p:attrName>style.visibility</p:attrName>
                                        </p:attrNameLst>
                                      </p:cBhvr>
                                      <p:to>
                                        <p:strVal val="visible"/>
                                      </p:to>
                                    </p:set>
                                    <p:animEffect transition="in" filter="wipe(down)">
                                      <p:cBhvr>
                                        <p:cTn id="182" dur="500"/>
                                        <p:tgtEl>
                                          <p:spTgt spid="84"/>
                                        </p:tgtEl>
                                      </p:cBhvr>
                                    </p:animEffect>
                                  </p:childTnLst>
                                </p:cTn>
                              </p:par>
                            </p:childTnLst>
                          </p:cTn>
                        </p:par>
                        <p:par>
                          <p:cTn id="183" fill="hold">
                            <p:stCondLst>
                              <p:cond delay="8000"/>
                            </p:stCondLst>
                            <p:childTnLst>
                              <p:par>
                                <p:cTn id="184" presetID="22" presetClass="entr" presetSubtype="4" fill="hold" grpId="0" nodeType="afterEffect">
                                  <p:stCondLst>
                                    <p:cond delay="0"/>
                                  </p:stCondLst>
                                  <p:childTnLst>
                                    <p:set>
                                      <p:cBhvr>
                                        <p:cTn id="185" dur="1" fill="hold">
                                          <p:stCondLst>
                                            <p:cond delay="0"/>
                                          </p:stCondLst>
                                        </p:cTn>
                                        <p:tgtEl>
                                          <p:spTgt spid="88"/>
                                        </p:tgtEl>
                                        <p:attrNameLst>
                                          <p:attrName>style.visibility</p:attrName>
                                        </p:attrNameLst>
                                      </p:cBhvr>
                                      <p:to>
                                        <p:strVal val="visible"/>
                                      </p:to>
                                    </p:set>
                                    <p:animEffect transition="in" filter="wipe(down)">
                                      <p:cBhvr>
                                        <p:cTn id="186" dur="500"/>
                                        <p:tgtEl>
                                          <p:spTgt spid="88"/>
                                        </p:tgtEl>
                                      </p:cBhvr>
                                    </p:animEffect>
                                  </p:childTnLst>
                                </p:cTn>
                              </p:par>
                              <p:par>
                                <p:cTn id="187" presetID="22" presetClass="entr" presetSubtype="4" fill="hold" grpId="0" nodeType="withEffect">
                                  <p:stCondLst>
                                    <p:cond delay="0"/>
                                  </p:stCondLst>
                                  <p:childTnLst>
                                    <p:set>
                                      <p:cBhvr>
                                        <p:cTn id="188" dur="1" fill="hold">
                                          <p:stCondLst>
                                            <p:cond delay="0"/>
                                          </p:stCondLst>
                                        </p:cTn>
                                        <p:tgtEl>
                                          <p:spTgt spid="87"/>
                                        </p:tgtEl>
                                        <p:attrNameLst>
                                          <p:attrName>style.visibility</p:attrName>
                                        </p:attrNameLst>
                                      </p:cBhvr>
                                      <p:to>
                                        <p:strVal val="visible"/>
                                      </p:to>
                                    </p:set>
                                    <p:animEffect transition="in" filter="wipe(down)">
                                      <p:cBhvr>
                                        <p:cTn id="189" dur="500"/>
                                        <p:tgtEl>
                                          <p:spTgt spid="87"/>
                                        </p:tgtEl>
                                      </p:cBhvr>
                                    </p:animEffect>
                                  </p:childTnLst>
                                </p:cTn>
                              </p:par>
                              <p:par>
                                <p:cTn id="190" presetID="22" presetClass="entr" presetSubtype="4" fill="hold" grpId="0" nodeType="withEffect">
                                  <p:stCondLst>
                                    <p:cond delay="0"/>
                                  </p:stCondLst>
                                  <p:childTnLst>
                                    <p:set>
                                      <p:cBhvr>
                                        <p:cTn id="191" dur="1" fill="hold">
                                          <p:stCondLst>
                                            <p:cond delay="0"/>
                                          </p:stCondLst>
                                        </p:cTn>
                                        <p:tgtEl>
                                          <p:spTgt spid="86"/>
                                        </p:tgtEl>
                                        <p:attrNameLst>
                                          <p:attrName>style.visibility</p:attrName>
                                        </p:attrNameLst>
                                      </p:cBhvr>
                                      <p:to>
                                        <p:strVal val="visible"/>
                                      </p:to>
                                    </p:set>
                                    <p:animEffect transition="in" filter="wipe(down)">
                                      <p:cBhvr>
                                        <p:cTn id="192" dur="500"/>
                                        <p:tgtEl>
                                          <p:spTgt spid="86"/>
                                        </p:tgtEl>
                                      </p:cBhvr>
                                    </p:animEffect>
                                  </p:childTnLst>
                                </p:cTn>
                              </p:par>
                              <p:par>
                                <p:cTn id="193" presetID="22" presetClass="entr" presetSubtype="4" fill="hold" grpId="0" nodeType="withEffect">
                                  <p:stCondLst>
                                    <p:cond delay="0"/>
                                  </p:stCondLst>
                                  <p:childTnLst>
                                    <p:set>
                                      <p:cBhvr>
                                        <p:cTn id="194" dur="1" fill="hold">
                                          <p:stCondLst>
                                            <p:cond delay="0"/>
                                          </p:stCondLst>
                                        </p:cTn>
                                        <p:tgtEl>
                                          <p:spTgt spid="85"/>
                                        </p:tgtEl>
                                        <p:attrNameLst>
                                          <p:attrName>style.visibility</p:attrName>
                                        </p:attrNameLst>
                                      </p:cBhvr>
                                      <p:to>
                                        <p:strVal val="visible"/>
                                      </p:to>
                                    </p:set>
                                    <p:animEffect transition="in" filter="wipe(down)">
                                      <p:cBhvr>
                                        <p:cTn id="195" dur="500"/>
                                        <p:tgtEl>
                                          <p:spTgt spid="85"/>
                                        </p:tgtEl>
                                      </p:cBhvr>
                                    </p:animEffect>
                                  </p:childTnLst>
                                </p:cTn>
                              </p:par>
                            </p:childTnLst>
                          </p:cTn>
                        </p:par>
                        <p:par>
                          <p:cTn id="196" fill="hold">
                            <p:stCondLst>
                              <p:cond delay="8500"/>
                            </p:stCondLst>
                            <p:childTnLst>
                              <p:par>
                                <p:cTn id="197" presetID="22" presetClass="entr" presetSubtype="1" fill="hold" grpId="0" nodeType="afterEffect">
                                  <p:stCondLst>
                                    <p:cond delay="0"/>
                                  </p:stCondLst>
                                  <p:childTnLst>
                                    <p:set>
                                      <p:cBhvr>
                                        <p:cTn id="198" dur="1" fill="hold">
                                          <p:stCondLst>
                                            <p:cond delay="0"/>
                                          </p:stCondLst>
                                        </p:cTn>
                                        <p:tgtEl>
                                          <p:spTgt spid="51"/>
                                        </p:tgtEl>
                                        <p:attrNameLst>
                                          <p:attrName>style.visibility</p:attrName>
                                        </p:attrNameLst>
                                      </p:cBhvr>
                                      <p:to>
                                        <p:strVal val="visible"/>
                                      </p:to>
                                    </p:set>
                                    <p:animEffect transition="in" filter="wipe(up)">
                                      <p:cBhvr>
                                        <p:cTn id="199"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P spid="97" grpId="0"/>
      <p:bldP spid="98" grpId="0"/>
      <p:bldP spid="99" grpId="0"/>
      <p:bldP spid="100" grpId="0"/>
      <p:bldP spid="101" grpId="0"/>
      <p:bldP spid="102" grpId="0"/>
      <p:bldP spid="103" grpId="0"/>
      <p:bldP spid="104" grpId="0"/>
      <p:bldP spid="50" grpId="0"/>
      <p:bldP spid="5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3"/>
          <p:cNvSpPr>
            <a:spLocks noChangeArrowheads="1"/>
          </p:cNvSpPr>
          <p:nvPr/>
        </p:nvSpPr>
        <p:spPr bwMode="auto">
          <a:xfrm>
            <a:off x="2028614" y="515424"/>
            <a:ext cx="3198293" cy="543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spcBef>
                <a:spcPct val="0"/>
              </a:spcBef>
              <a:buNone/>
            </a:pPr>
            <a:r>
              <a:rPr lang="zh-CN" altLang="en-US" sz="2935" b="1">
                <a:solidFill>
                  <a:srgbClr val="202A36"/>
                </a:solidFill>
                <a:latin typeface="Arial" panose="020B0604020202020204" pitchFamily="34" charset="0"/>
                <a:cs typeface="Arial" panose="020B0604020202020204" pitchFamily="34" charset="0"/>
              </a:rPr>
              <a:t>案例分析：案例一</a:t>
            </a:r>
            <a:endParaRPr lang="zh-CN" altLang="en-US" sz="2935" b="1" dirty="0">
              <a:solidFill>
                <a:srgbClr val="202A36"/>
              </a:solidFill>
              <a:latin typeface="Arial" panose="020B0604020202020204" pitchFamily="34" charset="0"/>
              <a:cs typeface="Arial" panose="020B0604020202020204" pitchFamily="34" charset="0"/>
            </a:endParaRPr>
          </a:p>
        </p:txBody>
      </p:sp>
      <p:grpSp>
        <p:nvGrpSpPr>
          <p:cNvPr id="13" name="组合 12"/>
          <p:cNvGrpSpPr/>
          <p:nvPr/>
        </p:nvGrpSpPr>
        <p:grpSpPr>
          <a:xfrm flipH="1">
            <a:off x="4620901" y="2052013"/>
            <a:ext cx="3571597" cy="2232248"/>
            <a:chOff x="755576" y="1491630"/>
            <a:chExt cx="2880000" cy="1800000"/>
          </a:xfrm>
          <a:effectLst/>
        </p:grpSpPr>
        <p:sp>
          <p:nvSpPr>
            <p:cNvPr id="14" name="矩形 13"/>
            <p:cNvSpPr/>
            <p:nvPr/>
          </p:nvSpPr>
          <p:spPr>
            <a:xfrm>
              <a:off x="755576" y="1491630"/>
              <a:ext cx="2880000" cy="180000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endParaRPr lang="zh-CN" altLang="en-US">
                <a:solidFill>
                  <a:schemeClr val="tx1"/>
                </a:solidFill>
              </a:endParaRPr>
            </a:p>
          </p:txBody>
        </p:sp>
        <p:sp>
          <p:nvSpPr>
            <p:cNvPr id="15" name="矩形 14"/>
            <p:cNvSpPr/>
            <p:nvPr/>
          </p:nvSpPr>
          <p:spPr>
            <a:xfrm>
              <a:off x="813012" y="1545970"/>
              <a:ext cx="2772000" cy="1651147"/>
            </a:xfrm>
            <a:prstGeom prst="rect">
              <a:avLst/>
            </a:prstGeom>
            <a:blipFill dpi="0" rotWithShape="1">
              <a:blip r:embed="rId1"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endParaRPr lang="zh-CN" altLang="en-US">
                <a:solidFill>
                  <a:schemeClr val="tx1"/>
                </a:solidFill>
              </a:endParaRPr>
            </a:p>
          </p:txBody>
        </p:sp>
      </p:grpSp>
      <p:grpSp>
        <p:nvGrpSpPr>
          <p:cNvPr id="16" name="组合 15"/>
          <p:cNvGrpSpPr/>
          <p:nvPr/>
        </p:nvGrpSpPr>
        <p:grpSpPr>
          <a:xfrm>
            <a:off x="2028614" y="2092775"/>
            <a:ext cx="2333091" cy="1458182"/>
            <a:chOff x="755576" y="1491630"/>
            <a:chExt cx="2880000" cy="1800000"/>
          </a:xfrm>
          <a:effectLst/>
        </p:grpSpPr>
        <p:sp>
          <p:nvSpPr>
            <p:cNvPr id="17" name="矩形 16"/>
            <p:cNvSpPr/>
            <p:nvPr/>
          </p:nvSpPr>
          <p:spPr>
            <a:xfrm>
              <a:off x="755576" y="1491630"/>
              <a:ext cx="2880000" cy="180000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8" name="矩形 17"/>
            <p:cNvSpPr/>
            <p:nvPr/>
          </p:nvSpPr>
          <p:spPr>
            <a:xfrm>
              <a:off x="813012" y="1524499"/>
              <a:ext cx="2772000" cy="1728000"/>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grpSp>
        <p:nvGrpSpPr>
          <p:cNvPr id="19" name="组合 18"/>
          <p:cNvGrpSpPr/>
          <p:nvPr/>
        </p:nvGrpSpPr>
        <p:grpSpPr>
          <a:xfrm>
            <a:off x="2770289" y="3759151"/>
            <a:ext cx="2333091" cy="1458182"/>
            <a:chOff x="755576" y="1491630"/>
            <a:chExt cx="2880000" cy="1800000"/>
          </a:xfrm>
          <a:effectLst/>
        </p:grpSpPr>
        <p:sp>
          <p:nvSpPr>
            <p:cNvPr id="20" name="矩形 19"/>
            <p:cNvSpPr/>
            <p:nvPr/>
          </p:nvSpPr>
          <p:spPr>
            <a:xfrm>
              <a:off x="755576" y="1491630"/>
              <a:ext cx="2880000" cy="180000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1" name="矩形 20"/>
            <p:cNvSpPr/>
            <p:nvPr/>
          </p:nvSpPr>
          <p:spPr>
            <a:xfrm>
              <a:off x="813012" y="1575898"/>
              <a:ext cx="2772000" cy="1644350"/>
            </a:xfrm>
            <a:prstGeom prst="rect">
              <a:avLst/>
            </a:prstGeom>
            <a:blipFill dpi="0" rotWithShape="1">
              <a:blip r:embed="rId3"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22" name="TextBox 2"/>
          <p:cNvSpPr txBox="1"/>
          <p:nvPr/>
        </p:nvSpPr>
        <p:spPr>
          <a:xfrm>
            <a:off x="5157900" y="4322524"/>
            <a:ext cx="5612426" cy="1131024"/>
          </a:xfrm>
          <a:prstGeom prst="rect">
            <a:avLst/>
          </a:prstGeom>
          <a:noFill/>
        </p:spPr>
        <p:txBody>
          <a:bodyPr wrap="square" lIns="91386" tIns="45693" rIns="91386" bIns="45693" rtlCol="0">
            <a:spAutoFit/>
          </a:bodyPr>
          <a:lstStyle/>
          <a:p>
            <a:pPr algn="just">
              <a:lnSpc>
                <a:spcPct val="150000"/>
              </a:lnSpc>
            </a:pPr>
            <a:r>
              <a:rPr lang="zh-CN" altLang="en-US" sz="900">
                <a:solidFill>
                  <a:srgbClr val="202A36"/>
                </a:solidFill>
                <a:latin typeface="微软雅黑" panose="020B0503020204020204" pitchFamily="34" charset="-122"/>
                <a:ea typeface="微软雅黑" panose="020B0503020204020204" pitchFamily="34" charset="-122"/>
              </a:rPr>
              <a:t>作为本土成长起来的智能装备企业，立足于本土，服务于本土，将以工业机器人为主导，兼顾其它机器人发展，为全面提升长沙工业的综合竞争力贡献一份力量，推动我省工业机器人的应用和产业化。</a:t>
            </a:r>
            <a:endParaRPr lang="zh-CN" altLang="en-US" sz="900">
              <a:solidFill>
                <a:srgbClr val="202A36"/>
              </a:solidFill>
              <a:latin typeface="微软雅黑" panose="020B0503020204020204" pitchFamily="34" charset="-122"/>
              <a:ea typeface="微软雅黑" panose="020B0503020204020204" pitchFamily="34" charset="-122"/>
            </a:endParaRPr>
          </a:p>
          <a:p>
            <a:pPr algn="just">
              <a:lnSpc>
                <a:spcPct val="150000"/>
              </a:lnSpc>
            </a:pPr>
            <a:r>
              <a:rPr lang="zh-CN" altLang="en-US" sz="900">
                <a:solidFill>
                  <a:srgbClr val="202A36"/>
                </a:solidFill>
                <a:latin typeface="微软雅黑" panose="020B0503020204020204" pitchFamily="34" charset="-122"/>
                <a:ea typeface="微软雅黑" panose="020B0503020204020204" pitchFamily="34" charset="-122"/>
              </a:rPr>
              <a:t>经过近五年的发展，</a:t>
            </a:r>
            <a:r>
              <a:rPr lang="en-US" altLang="zh-CN" sz="900">
                <a:solidFill>
                  <a:srgbClr val="202A36"/>
                </a:solidFill>
                <a:latin typeface="微软雅黑" panose="020B0503020204020204" pitchFamily="34" charset="-122"/>
                <a:ea typeface="微软雅黑" panose="020B0503020204020204" pitchFamily="34" charset="-122"/>
              </a:rPr>
              <a:t>XX</a:t>
            </a:r>
            <a:r>
              <a:rPr lang="zh-CN" altLang="en-US" sz="900">
                <a:solidFill>
                  <a:srgbClr val="202A36"/>
                </a:solidFill>
                <a:latin typeface="微软雅黑" panose="020B0503020204020204" pitchFamily="34" charset="-122"/>
                <a:ea typeface="微软雅黑" panose="020B0503020204020204" pitchFamily="34" charset="-122"/>
              </a:rPr>
              <a:t>机器人公司已培养出一批业务娴熟、技术精湛的技术骨干和响应迅速、经验丰富的集成精英。机器人产业已经迎来了战略性的发展契机，将成为新兴产业发展的主导产业，同时为其他支柱产业的转型提供强大支撑。</a:t>
            </a:r>
            <a:endParaRPr lang="zh-CN" altLang="en-US" sz="900" dirty="0">
              <a:solidFill>
                <a:srgbClr val="202A36"/>
              </a:solidFill>
              <a:latin typeface="微软雅黑" panose="020B0503020204020204" pitchFamily="34" charset="-122"/>
              <a:ea typeface="微软雅黑" panose="020B0503020204020204" pitchFamily="34" charset="-122"/>
            </a:endParaRPr>
          </a:p>
        </p:txBody>
      </p:sp>
      <p:grpSp>
        <p:nvGrpSpPr>
          <p:cNvPr id="23" name="组合 22"/>
          <p:cNvGrpSpPr/>
          <p:nvPr/>
        </p:nvGrpSpPr>
        <p:grpSpPr>
          <a:xfrm>
            <a:off x="8635513" y="2632299"/>
            <a:ext cx="1634968" cy="1021855"/>
            <a:chOff x="755576" y="1491630"/>
            <a:chExt cx="2880000" cy="1800000"/>
          </a:xfrm>
          <a:effectLst/>
        </p:grpSpPr>
        <p:sp>
          <p:nvSpPr>
            <p:cNvPr id="24" name="矩形 23"/>
            <p:cNvSpPr/>
            <p:nvPr/>
          </p:nvSpPr>
          <p:spPr>
            <a:xfrm>
              <a:off x="755576" y="1491630"/>
              <a:ext cx="2880000" cy="180000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5" name="矩形 24"/>
            <p:cNvSpPr/>
            <p:nvPr/>
          </p:nvSpPr>
          <p:spPr>
            <a:xfrm>
              <a:off x="813012" y="1575898"/>
              <a:ext cx="2772000" cy="1644350"/>
            </a:xfrm>
            <a:prstGeom prst="rect">
              <a:avLst/>
            </a:prstGeom>
            <a:blipFill dpi="0" rotWithShape="1">
              <a:blip r:embed="rId4"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26" name="矩形 25"/>
          <p:cNvSpPr/>
          <p:nvPr/>
        </p:nvSpPr>
        <p:spPr>
          <a:xfrm>
            <a:off x="1" y="6648450"/>
            <a:ext cx="12191999" cy="20955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4000" advClick="0" advTm="3000">
        <p14:vortex dir="r"/>
      </p:transition>
    </mc:Choice>
    <mc:Fallback>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anim calcmode="lin" valueType="num">
                                      <p:cBhvr>
                                        <p:cTn id="12" dur="500" fill="hold"/>
                                        <p:tgtEl>
                                          <p:spTgt spid="13"/>
                                        </p:tgtEl>
                                        <p:attrNameLst>
                                          <p:attrName>ppt_x</p:attrName>
                                        </p:attrNameLst>
                                      </p:cBhvr>
                                      <p:tavLst>
                                        <p:tav tm="0">
                                          <p:val>
                                            <p:strVal val="#ppt_x"/>
                                          </p:val>
                                        </p:tav>
                                        <p:tav tm="100000">
                                          <p:val>
                                            <p:strVal val="#ppt_x"/>
                                          </p:val>
                                        </p:tav>
                                      </p:tavLst>
                                    </p:anim>
                                    <p:anim calcmode="lin" valueType="num">
                                      <p:cBhvr>
                                        <p:cTn id="13" dur="500" fill="hold"/>
                                        <p:tgtEl>
                                          <p:spTgt spid="13"/>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42" presetClass="entr" presetSubtype="0" fill="hold" nodeType="after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anim calcmode="lin" valueType="num">
                                      <p:cBhvr>
                                        <p:cTn id="18" dur="500" fill="hold"/>
                                        <p:tgtEl>
                                          <p:spTgt spid="16"/>
                                        </p:tgtEl>
                                        <p:attrNameLst>
                                          <p:attrName>ppt_x</p:attrName>
                                        </p:attrNameLst>
                                      </p:cBhvr>
                                      <p:tavLst>
                                        <p:tav tm="0">
                                          <p:val>
                                            <p:strVal val="#ppt_x"/>
                                          </p:val>
                                        </p:tav>
                                        <p:tav tm="100000">
                                          <p:val>
                                            <p:strVal val="#ppt_x"/>
                                          </p:val>
                                        </p:tav>
                                      </p:tavLst>
                                    </p:anim>
                                    <p:anim calcmode="lin" valueType="num">
                                      <p:cBhvr>
                                        <p:cTn id="19" dur="500" fill="hold"/>
                                        <p:tgtEl>
                                          <p:spTgt spid="16"/>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42" presetClass="entr" presetSubtype="0" fill="hold"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anim calcmode="lin" valueType="num">
                                      <p:cBhvr>
                                        <p:cTn id="24" dur="500" fill="hold"/>
                                        <p:tgtEl>
                                          <p:spTgt spid="19"/>
                                        </p:tgtEl>
                                        <p:attrNameLst>
                                          <p:attrName>ppt_x</p:attrName>
                                        </p:attrNameLst>
                                      </p:cBhvr>
                                      <p:tavLst>
                                        <p:tav tm="0">
                                          <p:val>
                                            <p:strVal val="#ppt_x"/>
                                          </p:val>
                                        </p:tav>
                                        <p:tav tm="100000">
                                          <p:val>
                                            <p:strVal val="#ppt_x"/>
                                          </p:val>
                                        </p:tav>
                                      </p:tavLst>
                                    </p:anim>
                                    <p:anim calcmode="lin" valueType="num">
                                      <p:cBhvr>
                                        <p:cTn id="25" dur="500" fill="hold"/>
                                        <p:tgtEl>
                                          <p:spTgt spid="19"/>
                                        </p:tgtEl>
                                        <p:attrNameLst>
                                          <p:attrName>ppt_y</p:attrName>
                                        </p:attrNameLst>
                                      </p:cBhvr>
                                      <p:tavLst>
                                        <p:tav tm="0">
                                          <p:val>
                                            <p:strVal val="#ppt_y+.1"/>
                                          </p:val>
                                        </p:tav>
                                        <p:tav tm="100000">
                                          <p:val>
                                            <p:strVal val="#ppt_y"/>
                                          </p:val>
                                        </p:tav>
                                      </p:tavLst>
                                    </p:anim>
                                  </p:childTnLst>
                                </p:cTn>
                              </p:par>
                              <p:par>
                                <p:cTn id="26" presetID="22" presetClass="entr" presetSubtype="4" fill="hold" grpId="0" nodeType="withEffect">
                                  <p:stCondLst>
                                    <p:cond delay="0"/>
                                  </p:stCondLst>
                                  <p:iterate type="lt">
                                    <p:tmPct val="10000"/>
                                  </p:iterate>
                                  <p:childTnLst>
                                    <p:set>
                                      <p:cBhvr>
                                        <p:cTn id="27" dur="1" fill="hold">
                                          <p:stCondLst>
                                            <p:cond delay="0"/>
                                          </p:stCondLst>
                                        </p:cTn>
                                        <p:tgtEl>
                                          <p:spTgt spid="22"/>
                                        </p:tgtEl>
                                        <p:attrNameLst>
                                          <p:attrName>style.visibility</p:attrName>
                                        </p:attrNameLst>
                                      </p:cBhvr>
                                      <p:to>
                                        <p:strVal val="visible"/>
                                      </p:to>
                                    </p:set>
                                    <p:animEffect transition="in" filter="wipe(down)">
                                      <p:cBhvr>
                                        <p:cTn id="28" dur="500"/>
                                        <p:tgtEl>
                                          <p:spTgt spid="22"/>
                                        </p:tgtEl>
                                      </p:cBhvr>
                                    </p:animEffect>
                                  </p:childTnLst>
                                </p:cTn>
                              </p:par>
                            </p:childTnLst>
                          </p:cTn>
                        </p:par>
                        <p:par>
                          <p:cTn id="29" fill="hold">
                            <p:stCondLst>
                              <p:cond delay="11600"/>
                            </p:stCondLst>
                            <p:childTnLst>
                              <p:par>
                                <p:cTn id="30" presetID="42" presetClass="entr" presetSubtype="0" fill="hold" nodeType="after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500"/>
                                        <p:tgtEl>
                                          <p:spTgt spid="23"/>
                                        </p:tgtEl>
                                      </p:cBhvr>
                                    </p:animEffect>
                                    <p:anim calcmode="lin" valueType="num">
                                      <p:cBhvr>
                                        <p:cTn id="33" dur="500" fill="hold"/>
                                        <p:tgtEl>
                                          <p:spTgt spid="23"/>
                                        </p:tgtEl>
                                        <p:attrNameLst>
                                          <p:attrName>ppt_x</p:attrName>
                                        </p:attrNameLst>
                                      </p:cBhvr>
                                      <p:tavLst>
                                        <p:tav tm="0">
                                          <p:val>
                                            <p:strVal val="#ppt_x"/>
                                          </p:val>
                                        </p:tav>
                                        <p:tav tm="100000">
                                          <p:val>
                                            <p:strVal val="#ppt_x"/>
                                          </p:val>
                                        </p:tav>
                                      </p:tavLst>
                                    </p:anim>
                                    <p:anim calcmode="lin" valueType="num">
                                      <p:cBhvr>
                                        <p:cTn id="34" dur="500" fill="hold"/>
                                        <p:tgtEl>
                                          <p:spTgt spid="23"/>
                                        </p:tgtEl>
                                        <p:attrNameLst>
                                          <p:attrName>ppt_y</p:attrName>
                                        </p:attrNameLst>
                                      </p:cBhvr>
                                      <p:tavLst>
                                        <p:tav tm="0">
                                          <p:val>
                                            <p:strVal val="#ppt_y+.1"/>
                                          </p:val>
                                        </p:tav>
                                        <p:tav tm="100000">
                                          <p:val>
                                            <p:strVal val="#ppt_y"/>
                                          </p:val>
                                        </p:tav>
                                      </p:tavLst>
                                    </p:anim>
                                  </p:childTnLst>
                                </p:cTn>
                              </p:par>
                            </p:childTnLst>
                          </p:cTn>
                        </p:par>
                        <p:par>
                          <p:cTn id="35" fill="hold">
                            <p:stCondLst>
                              <p:cond delay="12100"/>
                            </p:stCondLst>
                            <p:childTnLst>
                              <p:par>
                                <p:cTn id="36" presetID="22" presetClass="entr" presetSubtype="1" fill="hold" grpId="0" nodeType="after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wipe(up)">
                                      <p:cBhvr>
                                        <p:cTn id="3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2" grpId="0"/>
      <p:bldP spid="2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矩形 60"/>
          <p:cNvSpPr/>
          <p:nvPr/>
        </p:nvSpPr>
        <p:spPr>
          <a:xfrm>
            <a:off x="1" y="6648450"/>
            <a:ext cx="12191999" cy="20955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矩形 41"/>
          <p:cNvSpPr/>
          <p:nvPr/>
        </p:nvSpPr>
        <p:spPr>
          <a:xfrm>
            <a:off x="1803092" y="4861003"/>
            <a:ext cx="1015021" cy="369332"/>
          </a:xfrm>
          <a:prstGeom prst="rect">
            <a:avLst/>
          </a:prstGeom>
        </p:spPr>
        <p:txBody>
          <a:bodyPr wrap="none">
            <a:spAutoFit/>
          </a:bodyPr>
          <a:lstStyle/>
          <a:p>
            <a:pPr algn="ctr">
              <a:spcAft>
                <a:spcPts val="0"/>
              </a:spcAft>
              <a:defRPr/>
            </a:pPr>
            <a:r>
              <a:rPr lang="en-US" altLang="zh-CN" sz="1800" kern="100">
                <a:solidFill>
                  <a:srgbClr val="202A36"/>
                </a:solidFill>
                <a:latin typeface="微软雅黑" panose="020B0503020204020204" pitchFamily="34" charset="-122"/>
                <a:ea typeface="微软雅黑" panose="020B0503020204020204" pitchFamily="34" charset="-122"/>
                <a:cs typeface="Times New Roman" panose="02020603050405020304" pitchFamily="18" charset="0"/>
              </a:rPr>
              <a:t>01/</a:t>
            </a:r>
            <a:r>
              <a:rPr lang="zh-CN" altLang="en-US" sz="1800" kern="100">
                <a:solidFill>
                  <a:srgbClr val="202A36"/>
                </a:solidFill>
                <a:latin typeface="微软雅黑" panose="020B0503020204020204" pitchFamily="34" charset="-122"/>
                <a:ea typeface="微软雅黑" panose="020B0503020204020204" pitchFamily="34" charset="-122"/>
                <a:cs typeface="Times New Roman" panose="02020603050405020304" pitchFamily="18" charset="0"/>
              </a:rPr>
              <a:t>绪论</a:t>
            </a:r>
            <a:endParaRPr lang="zh-CN" altLang="zh-CN" sz="1800" kern="100" dirty="0">
              <a:solidFill>
                <a:srgbClr val="202A36"/>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62" name="矩形 61"/>
          <p:cNvSpPr/>
          <p:nvPr/>
        </p:nvSpPr>
        <p:spPr>
          <a:xfrm>
            <a:off x="3147476" y="4861003"/>
            <a:ext cx="1476687" cy="646331"/>
          </a:xfrm>
          <a:prstGeom prst="rect">
            <a:avLst/>
          </a:prstGeom>
        </p:spPr>
        <p:txBody>
          <a:bodyPr wrap="none">
            <a:spAutoFit/>
          </a:bodyPr>
          <a:lstStyle/>
          <a:p>
            <a:pPr algn="ctr">
              <a:spcAft>
                <a:spcPts val="0"/>
              </a:spcAft>
              <a:defRPr/>
            </a:pPr>
            <a:r>
              <a:rPr lang="en-US" altLang="zh-CN" sz="1800" kern="100">
                <a:solidFill>
                  <a:srgbClr val="202A36"/>
                </a:solidFill>
                <a:latin typeface="微软雅黑" panose="020B0503020204020204" pitchFamily="34" charset="-122"/>
                <a:ea typeface="微软雅黑" panose="020B0503020204020204" pitchFamily="34" charset="-122"/>
                <a:cs typeface="Times New Roman" panose="02020603050405020304" pitchFamily="18" charset="0"/>
              </a:rPr>
              <a:t>02/</a:t>
            </a:r>
            <a:r>
              <a:rPr lang="zh-CN" altLang="en-US" sz="1800" kern="100">
                <a:solidFill>
                  <a:srgbClr val="202A36"/>
                </a:solidFill>
                <a:latin typeface="微软雅黑" panose="020B0503020204020204" pitchFamily="34" charset="-122"/>
                <a:ea typeface="微软雅黑" panose="020B0503020204020204" pitchFamily="34" charset="-122"/>
                <a:cs typeface="Times New Roman" panose="02020603050405020304" pitchFamily="18" charset="0"/>
              </a:rPr>
              <a:t>研究方法</a:t>
            </a:r>
            <a:endParaRPr lang="zh-CN" altLang="en-US" sz="1800" kern="100">
              <a:solidFill>
                <a:srgbClr val="202A36"/>
              </a:solidFill>
              <a:latin typeface="微软雅黑" panose="020B0503020204020204" pitchFamily="34" charset="-122"/>
              <a:ea typeface="微软雅黑" panose="020B0503020204020204" pitchFamily="34" charset="-122"/>
              <a:cs typeface="Times New Roman" panose="02020603050405020304" pitchFamily="18" charset="0"/>
            </a:endParaRPr>
          </a:p>
          <a:p>
            <a:pPr algn="ctr">
              <a:spcAft>
                <a:spcPts val="0"/>
              </a:spcAft>
              <a:defRPr/>
            </a:pPr>
            <a:r>
              <a:rPr lang="zh-CN" altLang="en-US" sz="1800" kern="100">
                <a:solidFill>
                  <a:srgbClr val="202A36"/>
                </a:solidFill>
                <a:latin typeface="微软雅黑" panose="020B0503020204020204" pitchFamily="34" charset="-122"/>
                <a:ea typeface="微软雅黑" panose="020B0503020204020204" pitchFamily="34" charset="-122"/>
                <a:cs typeface="Times New Roman" panose="02020603050405020304" pitchFamily="18" charset="0"/>
              </a:rPr>
              <a:t>与思路</a:t>
            </a:r>
            <a:endParaRPr lang="zh-CN" altLang="zh-CN" sz="1800" kern="100" dirty="0">
              <a:solidFill>
                <a:srgbClr val="202A36"/>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63" name="矩形 62"/>
          <p:cNvSpPr/>
          <p:nvPr/>
        </p:nvSpPr>
        <p:spPr>
          <a:xfrm>
            <a:off x="4728159" y="4861003"/>
            <a:ext cx="1476687" cy="646331"/>
          </a:xfrm>
          <a:prstGeom prst="rect">
            <a:avLst/>
          </a:prstGeom>
        </p:spPr>
        <p:txBody>
          <a:bodyPr wrap="none">
            <a:spAutoFit/>
          </a:bodyPr>
          <a:lstStyle/>
          <a:p>
            <a:pPr algn="ctr">
              <a:spcAft>
                <a:spcPts val="0"/>
              </a:spcAft>
              <a:defRPr/>
            </a:pPr>
            <a:r>
              <a:rPr lang="en-US" altLang="zh-CN" sz="1800" kern="100">
                <a:solidFill>
                  <a:srgbClr val="202A36"/>
                </a:solidFill>
                <a:latin typeface="微软雅黑" panose="020B0503020204020204" pitchFamily="34" charset="-122"/>
                <a:ea typeface="微软雅黑" panose="020B0503020204020204" pitchFamily="34" charset="-122"/>
                <a:cs typeface="Times New Roman" panose="02020603050405020304" pitchFamily="18" charset="0"/>
              </a:rPr>
              <a:t>03/</a:t>
            </a:r>
            <a:r>
              <a:rPr lang="zh-CN" altLang="en-US" sz="1800" kern="100">
                <a:solidFill>
                  <a:srgbClr val="202A36"/>
                </a:solidFill>
                <a:latin typeface="微软雅黑" panose="020B0503020204020204" pitchFamily="34" charset="-122"/>
                <a:ea typeface="微软雅黑" panose="020B0503020204020204" pitchFamily="34" charset="-122"/>
                <a:cs typeface="Times New Roman" panose="02020603050405020304" pitchFamily="18" charset="0"/>
              </a:rPr>
              <a:t>关键技术</a:t>
            </a:r>
            <a:endParaRPr lang="zh-CN" altLang="en-US" sz="1800" kern="100">
              <a:solidFill>
                <a:srgbClr val="202A36"/>
              </a:solidFill>
              <a:latin typeface="微软雅黑" panose="020B0503020204020204" pitchFamily="34" charset="-122"/>
              <a:ea typeface="微软雅黑" panose="020B0503020204020204" pitchFamily="34" charset="-122"/>
              <a:cs typeface="Times New Roman" panose="02020603050405020304" pitchFamily="18" charset="0"/>
            </a:endParaRPr>
          </a:p>
          <a:p>
            <a:pPr algn="ctr">
              <a:spcAft>
                <a:spcPts val="0"/>
              </a:spcAft>
              <a:defRPr/>
            </a:pPr>
            <a:r>
              <a:rPr lang="zh-CN" altLang="en-US" sz="1800" kern="100">
                <a:solidFill>
                  <a:srgbClr val="202A36"/>
                </a:solidFill>
                <a:latin typeface="微软雅黑" panose="020B0503020204020204" pitchFamily="34" charset="-122"/>
                <a:ea typeface="微软雅黑" panose="020B0503020204020204" pitchFamily="34" charset="-122"/>
                <a:cs typeface="Times New Roman" panose="02020603050405020304" pitchFamily="18" charset="0"/>
              </a:rPr>
              <a:t>与实践难点</a:t>
            </a:r>
            <a:endParaRPr lang="zh-CN" altLang="zh-CN" sz="1800" kern="100" dirty="0">
              <a:solidFill>
                <a:srgbClr val="202A36"/>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64" name="矩形 63"/>
          <p:cNvSpPr/>
          <p:nvPr/>
        </p:nvSpPr>
        <p:spPr>
          <a:xfrm>
            <a:off x="6314308" y="4861003"/>
            <a:ext cx="1476687" cy="646331"/>
          </a:xfrm>
          <a:prstGeom prst="rect">
            <a:avLst/>
          </a:prstGeom>
        </p:spPr>
        <p:txBody>
          <a:bodyPr wrap="none">
            <a:spAutoFit/>
          </a:bodyPr>
          <a:lstStyle/>
          <a:p>
            <a:pPr algn="ctr">
              <a:spcAft>
                <a:spcPts val="0"/>
              </a:spcAft>
              <a:defRPr/>
            </a:pPr>
            <a:r>
              <a:rPr lang="en-US" altLang="zh-CN" sz="1800" kern="100">
                <a:solidFill>
                  <a:srgbClr val="202A36"/>
                </a:solidFill>
                <a:latin typeface="微软雅黑" panose="020B0503020204020204" pitchFamily="34" charset="-122"/>
                <a:ea typeface="微软雅黑" panose="020B0503020204020204" pitchFamily="34" charset="-122"/>
                <a:cs typeface="Times New Roman" panose="02020603050405020304" pitchFamily="18" charset="0"/>
              </a:rPr>
              <a:t>04/</a:t>
            </a:r>
            <a:r>
              <a:rPr lang="zh-CN" altLang="en-US" sz="1800" kern="100">
                <a:solidFill>
                  <a:srgbClr val="202A36"/>
                </a:solidFill>
                <a:latin typeface="微软雅黑" panose="020B0503020204020204" pitchFamily="34" charset="-122"/>
                <a:ea typeface="微软雅黑" panose="020B0503020204020204" pitchFamily="34" charset="-122"/>
                <a:cs typeface="Times New Roman" panose="02020603050405020304" pitchFamily="18" charset="0"/>
              </a:rPr>
              <a:t>研究成果</a:t>
            </a:r>
            <a:endParaRPr lang="zh-CN" altLang="en-US" sz="1800" kern="100">
              <a:solidFill>
                <a:srgbClr val="202A36"/>
              </a:solidFill>
              <a:latin typeface="微软雅黑" panose="020B0503020204020204" pitchFamily="34" charset="-122"/>
              <a:ea typeface="微软雅黑" panose="020B0503020204020204" pitchFamily="34" charset="-122"/>
              <a:cs typeface="Times New Roman" panose="02020603050405020304" pitchFamily="18" charset="0"/>
            </a:endParaRPr>
          </a:p>
          <a:p>
            <a:pPr algn="ctr">
              <a:spcAft>
                <a:spcPts val="0"/>
              </a:spcAft>
              <a:defRPr/>
            </a:pPr>
            <a:r>
              <a:rPr lang="zh-CN" altLang="en-US" sz="1800" kern="100">
                <a:solidFill>
                  <a:srgbClr val="202A36"/>
                </a:solidFill>
                <a:latin typeface="微软雅黑" panose="020B0503020204020204" pitchFamily="34" charset="-122"/>
                <a:ea typeface="微软雅黑" panose="020B0503020204020204" pitchFamily="34" charset="-122"/>
                <a:cs typeface="Times New Roman" panose="02020603050405020304" pitchFamily="18" charset="0"/>
              </a:rPr>
              <a:t>与应用</a:t>
            </a:r>
            <a:endParaRPr lang="zh-CN" altLang="zh-CN" sz="1800" kern="100" dirty="0">
              <a:solidFill>
                <a:srgbClr val="202A36"/>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65" name="矩形 64"/>
          <p:cNvSpPr/>
          <p:nvPr/>
        </p:nvSpPr>
        <p:spPr>
          <a:xfrm>
            <a:off x="7952388" y="4861003"/>
            <a:ext cx="1476687" cy="369332"/>
          </a:xfrm>
          <a:prstGeom prst="rect">
            <a:avLst/>
          </a:prstGeom>
        </p:spPr>
        <p:txBody>
          <a:bodyPr wrap="none">
            <a:spAutoFit/>
          </a:bodyPr>
          <a:lstStyle/>
          <a:p>
            <a:pPr algn="ctr">
              <a:spcAft>
                <a:spcPts val="0"/>
              </a:spcAft>
              <a:defRPr/>
            </a:pPr>
            <a:r>
              <a:rPr lang="en-US" altLang="zh-CN" kern="100">
                <a:solidFill>
                  <a:srgbClr val="202A36"/>
                </a:solidFill>
                <a:latin typeface="微软雅黑" panose="020B0503020204020204" pitchFamily="34" charset="-122"/>
                <a:ea typeface="微软雅黑" panose="020B0503020204020204" pitchFamily="34" charset="-122"/>
                <a:cs typeface="Times New Roman" panose="02020603050405020304" pitchFamily="18" charset="0"/>
              </a:rPr>
              <a:t>05/</a:t>
            </a:r>
            <a:r>
              <a:rPr lang="zh-CN" altLang="en-US" kern="100">
                <a:solidFill>
                  <a:srgbClr val="202A36"/>
                </a:solidFill>
                <a:latin typeface="微软雅黑" panose="020B0503020204020204" pitchFamily="34" charset="-122"/>
                <a:ea typeface="微软雅黑" panose="020B0503020204020204" pitchFamily="34" charset="-122"/>
                <a:cs typeface="Times New Roman" panose="02020603050405020304" pitchFamily="18" charset="0"/>
              </a:rPr>
              <a:t>相关建议</a:t>
            </a:r>
            <a:endParaRPr lang="zh-CN" altLang="zh-CN" sz="1800" kern="100" dirty="0">
              <a:solidFill>
                <a:srgbClr val="202A36"/>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66" name="矩形 65"/>
          <p:cNvSpPr/>
          <p:nvPr/>
        </p:nvSpPr>
        <p:spPr>
          <a:xfrm>
            <a:off x="9475677" y="4861003"/>
            <a:ext cx="1476687" cy="369332"/>
          </a:xfrm>
          <a:prstGeom prst="rect">
            <a:avLst/>
          </a:prstGeom>
        </p:spPr>
        <p:txBody>
          <a:bodyPr wrap="none">
            <a:spAutoFit/>
          </a:bodyPr>
          <a:lstStyle/>
          <a:p>
            <a:pPr algn="ctr">
              <a:spcAft>
                <a:spcPts val="0"/>
              </a:spcAft>
              <a:defRPr/>
            </a:pPr>
            <a:r>
              <a:rPr lang="en-US" altLang="zh-CN" sz="1800" kern="100">
                <a:solidFill>
                  <a:srgbClr val="202A36"/>
                </a:solidFill>
                <a:latin typeface="微软雅黑" panose="020B0503020204020204" pitchFamily="34" charset="-122"/>
                <a:ea typeface="微软雅黑" panose="020B0503020204020204" pitchFamily="34" charset="-122"/>
                <a:cs typeface="Times New Roman" panose="02020603050405020304" pitchFamily="18" charset="0"/>
              </a:rPr>
              <a:t>06/</a:t>
            </a:r>
            <a:r>
              <a:rPr lang="zh-CN" altLang="en-US" sz="1800" kern="100">
                <a:solidFill>
                  <a:srgbClr val="202A36"/>
                </a:solidFill>
                <a:latin typeface="微软雅黑" panose="020B0503020204020204" pitchFamily="34" charset="-122"/>
                <a:ea typeface="微软雅黑" panose="020B0503020204020204" pitchFamily="34" charset="-122"/>
                <a:cs typeface="Times New Roman" panose="02020603050405020304" pitchFamily="18" charset="0"/>
              </a:rPr>
              <a:t>论文总结</a:t>
            </a:r>
            <a:endParaRPr lang="zh-CN" altLang="zh-CN" sz="1800" kern="100" dirty="0">
              <a:solidFill>
                <a:srgbClr val="202A36"/>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nvGrpSpPr>
          <p:cNvPr id="73" name="组合 72"/>
          <p:cNvGrpSpPr/>
          <p:nvPr/>
        </p:nvGrpSpPr>
        <p:grpSpPr>
          <a:xfrm>
            <a:off x="1708858" y="3624131"/>
            <a:ext cx="1086966" cy="1090110"/>
            <a:chOff x="4584701" y="522287"/>
            <a:chExt cx="2744788" cy="2752726"/>
          </a:xfrm>
          <a:solidFill>
            <a:srgbClr val="202A36"/>
          </a:solidFill>
        </p:grpSpPr>
        <p:sp>
          <p:nvSpPr>
            <p:cNvPr id="74" name="Oval 5"/>
            <p:cNvSpPr>
              <a:spLocks noChangeArrowheads="1"/>
            </p:cNvSpPr>
            <p:nvPr/>
          </p:nvSpPr>
          <p:spPr bwMode="auto">
            <a:xfrm>
              <a:off x="4837113" y="774700"/>
              <a:ext cx="2238375" cy="2246313"/>
            </a:xfrm>
            <a:prstGeom prst="ellipse">
              <a:avLst/>
            </a:prstGeom>
            <a:solidFill>
              <a:schemeClr val="bg2">
                <a:lumMod val="25000"/>
              </a:schemeClr>
            </a:solidFill>
            <a:ln w="9525">
              <a:noFill/>
              <a:round/>
            </a:ln>
          </p:spPr>
          <p:txBody>
            <a:bodyPr vert="horz" wrap="square" lIns="91440" tIns="45720" rIns="91440" bIns="45720" numCol="1" anchor="t" anchorCtr="0" compatLnSpc="1"/>
            <a:lstStyle/>
            <a:p>
              <a:endParaRPr lang="zh-CN" altLang="en-US"/>
            </a:p>
          </p:txBody>
        </p:sp>
        <p:sp>
          <p:nvSpPr>
            <p:cNvPr id="75" name="Freeform 6"/>
            <p:cNvSpPr>
              <a:spLocks noEditPoints="1"/>
            </p:cNvSpPr>
            <p:nvPr/>
          </p:nvSpPr>
          <p:spPr bwMode="auto">
            <a:xfrm>
              <a:off x="4584701" y="522287"/>
              <a:ext cx="2744788" cy="2752726"/>
            </a:xfrm>
            <a:custGeom>
              <a:avLst/>
              <a:gdLst>
                <a:gd name="T0" fmla="*/ 592 w 1184"/>
                <a:gd name="T1" fmla="*/ 0 h 1184"/>
                <a:gd name="T2" fmla="*/ 0 w 1184"/>
                <a:gd name="T3" fmla="*/ 592 h 1184"/>
                <a:gd name="T4" fmla="*/ 592 w 1184"/>
                <a:gd name="T5" fmla="*/ 1184 h 1184"/>
                <a:gd name="T6" fmla="*/ 1184 w 1184"/>
                <a:gd name="T7" fmla="*/ 592 h 1184"/>
                <a:gd name="T8" fmla="*/ 592 w 1184"/>
                <a:gd name="T9" fmla="*/ 0 h 1184"/>
                <a:gd name="T10" fmla="*/ 941 w 1184"/>
                <a:gd name="T11" fmla="*/ 941 h 1184"/>
                <a:gd name="T12" fmla="*/ 784 w 1184"/>
                <a:gd name="T13" fmla="*/ 1047 h 1184"/>
                <a:gd name="T14" fmla="*/ 592 w 1184"/>
                <a:gd name="T15" fmla="*/ 1085 h 1184"/>
                <a:gd name="T16" fmla="*/ 400 w 1184"/>
                <a:gd name="T17" fmla="*/ 1047 h 1184"/>
                <a:gd name="T18" fmla="*/ 243 w 1184"/>
                <a:gd name="T19" fmla="*/ 941 h 1184"/>
                <a:gd name="T20" fmla="*/ 137 w 1184"/>
                <a:gd name="T21" fmla="*/ 784 h 1184"/>
                <a:gd name="T22" fmla="*/ 99 w 1184"/>
                <a:gd name="T23" fmla="*/ 592 h 1184"/>
                <a:gd name="T24" fmla="*/ 137 w 1184"/>
                <a:gd name="T25" fmla="*/ 400 h 1184"/>
                <a:gd name="T26" fmla="*/ 243 w 1184"/>
                <a:gd name="T27" fmla="*/ 243 h 1184"/>
                <a:gd name="T28" fmla="*/ 400 w 1184"/>
                <a:gd name="T29" fmla="*/ 137 h 1184"/>
                <a:gd name="T30" fmla="*/ 592 w 1184"/>
                <a:gd name="T31" fmla="*/ 99 h 1184"/>
                <a:gd name="T32" fmla="*/ 784 w 1184"/>
                <a:gd name="T33" fmla="*/ 137 h 1184"/>
                <a:gd name="T34" fmla="*/ 941 w 1184"/>
                <a:gd name="T35" fmla="*/ 243 h 1184"/>
                <a:gd name="T36" fmla="*/ 1047 w 1184"/>
                <a:gd name="T37" fmla="*/ 400 h 1184"/>
                <a:gd name="T38" fmla="*/ 1085 w 1184"/>
                <a:gd name="T39" fmla="*/ 592 h 1184"/>
                <a:gd name="T40" fmla="*/ 1047 w 1184"/>
                <a:gd name="T41" fmla="*/ 784 h 1184"/>
                <a:gd name="T42" fmla="*/ 941 w 1184"/>
                <a:gd name="T43" fmla="*/ 941 h 1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84" h="1184">
                  <a:moveTo>
                    <a:pt x="592" y="0"/>
                  </a:moveTo>
                  <a:cubicBezTo>
                    <a:pt x="265" y="0"/>
                    <a:pt x="0" y="265"/>
                    <a:pt x="0" y="592"/>
                  </a:cubicBezTo>
                  <a:cubicBezTo>
                    <a:pt x="0" y="919"/>
                    <a:pt x="265" y="1184"/>
                    <a:pt x="592" y="1184"/>
                  </a:cubicBezTo>
                  <a:cubicBezTo>
                    <a:pt x="919" y="1184"/>
                    <a:pt x="1184" y="919"/>
                    <a:pt x="1184" y="592"/>
                  </a:cubicBezTo>
                  <a:cubicBezTo>
                    <a:pt x="1184" y="265"/>
                    <a:pt x="919" y="0"/>
                    <a:pt x="592" y="0"/>
                  </a:cubicBezTo>
                  <a:close/>
                  <a:moveTo>
                    <a:pt x="941" y="941"/>
                  </a:moveTo>
                  <a:cubicBezTo>
                    <a:pt x="896" y="986"/>
                    <a:pt x="843" y="1022"/>
                    <a:pt x="784" y="1047"/>
                  </a:cubicBezTo>
                  <a:cubicBezTo>
                    <a:pt x="723" y="1072"/>
                    <a:pt x="659" y="1085"/>
                    <a:pt x="592" y="1085"/>
                  </a:cubicBezTo>
                  <a:cubicBezTo>
                    <a:pt x="525" y="1085"/>
                    <a:pt x="461" y="1072"/>
                    <a:pt x="400" y="1047"/>
                  </a:cubicBezTo>
                  <a:cubicBezTo>
                    <a:pt x="341" y="1022"/>
                    <a:pt x="288" y="986"/>
                    <a:pt x="243" y="941"/>
                  </a:cubicBezTo>
                  <a:cubicBezTo>
                    <a:pt x="198" y="896"/>
                    <a:pt x="162" y="843"/>
                    <a:pt x="137" y="784"/>
                  </a:cubicBezTo>
                  <a:cubicBezTo>
                    <a:pt x="112" y="723"/>
                    <a:pt x="99" y="659"/>
                    <a:pt x="99" y="592"/>
                  </a:cubicBezTo>
                  <a:cubicBezTo>
                    <a:pt x="99" y="525"/>
                    <a:pt x="112" y="461"/>
                    <a:pt x="137" y="400"/>
                  </a:cubicBezTo>
                  <a:cubicBezTo>
                    <a:pt x="162" y="341"/>
                    <a:pt x="198" y="288"/>
                    <a:pt x="243" y="243"/>
                  </a:cubicBezTo>
                  <a:cubicBezTo>
                    <a:pt x="288" y="198"/>
                    <a:pt x="341" y="162"/>
                    <a:pt x="400" y="137"/>
                  </a:cubicBezTo>
                  <a:cubicBezTo>
                    <a:pt x="461" y="112"/>
                    <a:pt x="525" y="99"/>
                    <a:pt x="592" y="99"/>
                  </a:cubicBezTo>
                  <a:cubicBezTo>
                    <a:pt x="659" y="99"/>
                    <a:pt x="723" y="112"/>
                    <a:pt x="784" y="137"/>
                  </a:cubicBezTo>
                  <a:cubicBezTo>
                    <a:pt x="843" y="162"/>
                    <a:pt x="896" y="198"/>
                    <a:pt x="941" y="243"/>
                  </a:cubicBezTo>
                  <a:cubicBezTo>
                    <a:pt x="986" y="288"/>
                    <a:pt x="1022" y="341"/>
                    <a:pt x="1047" y="400"/>
                  </a:cubicBezTo>
                  <a:cubicBezTo>
                    <a:pt x="1072" y="461"/>
                    <a:pt x="1085" y="525"/>
                    <a:pt x="1085" y="592"/>
                  </a:cubicBezTo>
                  <a:cubicBezTo>
                    <a:pt x="1085" y="659"/>
                    <a:pt x="1072" y="723"/>
                    <a:pt x="1047" y="784"/>
                  </a:cubicBezTo>
                  <a:cubicBezTo>
                    <a:pt x="1022" y="843"/>
                    <a:pt x="986" y="896"/>
                    <a:pt x="941" y="941"/>
                  </a:cubicBezTo>
                  <a:close/>
                </a:path>
              </a:pathLst>
            </a:custGeom>
            <a:solidFill>
              <a:schemeClr val="bg2">
                <a:lumMod val="25000"/>
              </a:schemeClr>
            </a:solidFill>
            <a:ln w="9525">
              <a:noFill/>
              <a:round/>
            </a:ln>
          </p:spPr>
          <p:txBody>
            <a:bodyPr vert="horz" wrap="square" lIns="91440" tIns="45720" rIns="91440" bIns="45720" numCol="1" anchor="t" anchorCtr="0" compatLnSpc="1"/>
            <a:lstStyle/>
            <a:p>
              <a:endParaRPr lang="zh-CN" altLang="en-US"/>
            </a:p>
          </p:txBody>
        </p:sp>
      </p:grpSp>
      <p:grpSp>
        <p:nvGrpSpPr>
          <p:cNvPr id="76" name="组合 75"/>
          <p:cNvGrpSpPr/>
          <p:nvPr/>
        </p:nvGrpSpPr>
        <p:grpSpPr>
          <a:xfrm>
            <a:off x="3331820" y="3624131"/>
            <a:ext cx="1086966" cy="1090110"/>
            <a:chOff x="4584701" y="522287"/>
            <a:chExt cx="2744788" cy="2752726"/>
          </a:xfrm>
          <a:solidFill>
            <a:schemeClr val="bg2">
              <a:lumMod val="25000"/>
            </a:schemeClr>
          </a:solidFill>
        </p:grpSpPr>
        <p:sp>
          <p:nvSpPr>
            <p:cNvPr id="77" name="Oval 5"/>
            <p:cNvSpPr>
              <a:spLocks noChangeArrowheads="1"/>
            </p:cNvSpPr>
            <p:nvPr/>
          </p:nvSpPr>
          <p:spPr bwMode="auto">
            <a:xfrm>
              <a:off x="4837113" y="774700"/>
              <a:ext cx="2238375" cy="2246313"/>
            </a:xfrm>
            <a:prstGeom prst="ellipse">
              <a:avLst/>
            </a:prstGeom>
            <a:grpFill/>
            <a:ln w="9525">
              <a:noFill/>
              <a:round/>
            </a:ln>
          </p:spPr>
          <p:txBody>
            <a:bodyPr vert="horz" wrap="square" lIns="91440" tIns="45720" rIns="91440" bIns="45720" numCol="1" anchor="t" anchorCtr="0" compatLnSpc="1"/>
            <a:lstStyle/>
            <a:p>
              <a:endParaRPr lang="zh-CN" altLang="en-US"/>
            </a:p>
          </p:txBody>
        </p:sp>
        <p:sp>
          <p:nvSpPr>
            <p:cNvPr id="78" name="Freeform 6"/>
            <p:cNvSpPr>
              <a:spLocks noEditPoints="1"/>
            </p:cNvSpPr>
            <p:nvPr/>
          </p:nvSpPr>
          <p:spPr bwMode="auto">
            <a:xfrm>
              <a:off x="4584701" y="522287"/>
              <a:ext cx="2744788" cy="2752726"/>
            </a:xfrm>
            <a:custGeom>
              <a:avLst/>
              <a:gdLst>
                <a:gd name="T0" fmla="*/ 592 w 1184"/>
                <a:gd name="T1" fmla="*/ 0 h 1184"/>
                <a:gd name="T2" fmla="*/ 0 w 1184"/>
                <a:gd name="T3" fmla="*/ 592 h 1184"/>
                <a:gd name="T4" fmla="*/ 592 w 1184"/>
                <a:gd name="T5" fmla="*/ 1184 h 1184"/>
                <a:gd name="T6" fmla="*/ 1184 w 1184"/>
                <a:gd name="T7" fmla="*/ 592 h 1184"/>
                <a:gd name="T8" fmla="*/ 592 w 1184"/>
                <a:gd name="T9" fmla="*/ 0 h 1184"/>
                <a:gd name="T10" fmla="*/ 941 w 1184"/>
                <a:gd name="T11" fmla="*/ 941 h 1184"/>
                <a:gd name="T12" fmla="*/ 784 w 1184"/>
                <a:gd name="T13" fmla="*/ 1047 h 1184"/>
                <a:gd name="T14" fmla="*/ 592 w 1184"/>
                <a:gd name="T15" fmla="*/ 1085 h 1184"/>
                <a:gd name="T16" fmla="*/ 400 w 1184"/>
                <a:gd name="T17" fmla="*/ 1047 h 1184"/>
                <a:gd name="T18" fmla="*/ 243 w 1184"/>
                <a:gd name="T19" fmla="*/ 941 h 1184"/>
                <a:gd name="T20" fmla="*/ 137 w 1184"/>
                <a:gd name="T21" fmla="*/ 784 h 1184"/>
                <a:gd name="T22" fmla="*/ 99 w 1184"/>
                <a:gd name="T23" fmla="*/ 592 h 1184"/>
                <a:gd name="T24" fmla="*/ 137 w 1184"/>
                <a:gd name="T25" fmla="*/ 400 h 1184"/>
                <a:gd name="T26" fmla="*/ 243 w 1184"/>
                <a:gd name="T27" fmla="*/ 243 h 1184"/>
                <a:gd name="T28" fmla="*/ 400 w 1184"/>
                <a:gd name="T29" fmla="*/ 137 h 1184"/>
                <a:gd name="T30" fmla="*/ 592 w 1184"/>
                <a:gd name="T31" fmla="*/ 99 h 1184"/>
                <a:gd name="T32" fmla="*/ 784 w 1184"/>
                <a:gd name="T33" fmla="*/ 137 h 1184"/>
                <a:gd name="T34" fmla="*/ 941 w 1184"/>
                <a:gd name="T35" fmla="*/ 243 h 1184"/>
                <a:gd name="T36" fmla="*/ 1047 w 1184"/>
                <a:gd name="T37" fmla="*/ 400 h 1184"/>
                <a:gd name="T38" fmla="*/ 1085 w 1184"/>
                <a:gd name="T39" fmla="*/ 592 h 1184"/>
                <a:gd name="T40" fmla="*/ 1047 w 1184"/>
                <a:gd name="T41" fmla="*/ 784 h 1184"/>
                <a:gd name="T42" fmla="*/ 941 w 1184"/>
                <a:gd name="T43" fmla="*/ 941 h 1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84" h="1184">
                  <a:moveTo>
                    <a:pt x="592" y="0"/>
                  </a:moveTo>
                  <a:cubicBezTo>
                    <a:pt x="265" y="0"/>
                    <a:pt x="0" y="265"/>
                    <a:pt x="0" y="592"/>
                  </a:cubicBezTo>
                  <a:cubicBezTo>
                    <a:pt x="0" y="919"/>
                    <a:pt x="265" y="1184"/>
                    <a:pt x="592" y="1184"/>
                  </a:cubicBezTo>
                  <a:cubicBezTo>
                    <a:pt x="919" y="1184"/>
                    <a:pt x="1184" y="919"/>
                    <a:pt x="1184" y="592"/>
                  </a:cubicBezTo>
                  <a:cubicBezTo>
                    <a:pt x="1184" y="265"/>
                    <a:pt x="919" y="0"/>
                    <a:pt x="592" y="0"/>
                  </a:cubicBezTo>
                  <a:close/>
                  <a:moveTo>
                    <a:pt x="941" y="941"/>
                  </a:moveTo>
                  <a:cubicBezTo>
                    <a:pt x="896" y="986"/>
                    <a:pt x="843" y="1022"/>
                    <a:pt x="784" y="1047"/>
                  </a:cubicBezTo>
                  <a:cubicBezTo>
                    <a:pt x="723" y="1072"/>
                    <a:pt x="659" y="1085"/>
                    <a:pt x="592" y="1085"/>
                  </a:cubicBezTo>
                  <a:cubicBezTo>
                    <a:pt x="525" y="1085"/>
                    <a:pt x="461" y="1072"/>
                    <a:pt x="400" y="1047"/>
                  </a:cubicBezTo>
                  <a:cubicBezTo>
                    <a:pt x="341" y="1022"/>
                    <a:pt x="288" y="986"/>
                    <a:pt x="243" y="941"/>
                  </a:cubicBezTo>
                  <a:cubicBezTo>
                    <a:pt x="198" y="896"/>
                    <a:pt x="162" y="843"/>
                    <a:pt x="137" y="784"/>
                  </a:cubicBezTo>
                  <a:cubicBezTo>
                    <a:pt x="112" y="723"/>
                    <a:pt x="99" y="659"/>
                    <a:pt x="99" y="592"/>
                  </a:cubicBezTo>
                  <a:cubicBezTo>
                    <a:pt x="99" y="525"/>
                    <a:pt x="112" y="461"/>
                    <a:pt x="137" y="400"/>
                  </a:cubicBezTo>
                  <a:cubicBezTo>
                    <a:pt x="162" y="341"/>
                    <a:pt x="198" y="288"/>
                    <a:pt x="243" y="243"/>
                  </a:cubicBezTo>
                  <a:cubicBezTo>
                    <a:pt x="288" y="198"/>
                    <a:pt x="341" y="162"/>
                    <a:pt x="400" y="137"/>
                  </a:cubicBezTo>
                  <a:cubicBezTo>
                    <a:pt x="461" y="112"/>
                    <a:pt x="525" y="99"/>
                    <a:pt x="592" y="99"/>
                  </a:cubicBezTo>
                  <a:cubicBezTo>
                    <a:pt x="659" y="99"/>
                    <a:pt x="723" y="112"/>
                    <a:pt x="784" y="137"/>
                  </a:cubicBezTo>
                  <a:cubicBezTo>
                    <a:pt x="843" y="162"/>
                    <a:pt x="896" y="198"/>
                    <a:pt x="941" y="243"/>
                  </a:cubicBezTo>
                  <a:cubicBezTo>
                    <a:pt x="986" y="288"/>
                    <a:pt x="1022" y="341"/>
                    <a:pt x="1047" y="400"/>
                  </a:cubicBezTo>
                  <a:cubicBezTo>
                    <a:pt x="1072" y="461"/>
                    <a:pt x="1085" y="525"/>
                    <a:pt x="1085" y="592"/>
                  </a:cubicBezTo>
                  <a:cubicBezTo>
                    <a:pt x="1085" y="659"/>
                    <a:pt x="1072" y="723"/>
                    <a:pt x="1047" y="784"/>
                  </a:cubicBezTo>
                  <a:cubicBezTo>
                    <a:pt x="1022" y="843"/>
                    <a:pt x="986" y="896"/>
                    <a:pt x="941" y="941"/>
                  </a:cubicBezTo>
                  <a:close/>
                </a:path>
              </a:pathLst>
            </a:custGeom>
            <a:grpFill/>
            <a:ln w="9525">
              <a:noFill/>
              <a:round/>
            </a:ln>
          </p:spPr>
          <p:txBody>
            <a:bodyPr vert="horz" wrap="square" lIns="91440" tIns="45720" rIns="91440" bIns="45720" numCol="1" anchor="t" anchorCtr="0" compatLnSpc="1"/>
            <a:lstStyle/>
            <a:p>
              <a:endParaRPr lang="zh-CN" altLang="en-US"/>
            </a:p>
          </p:txBody>
        </p:sp>
      </p:grpSp>
      <p:grpSp>
        <p:nvGrpSpPr>
          <p:cNvPr id="79" name="组合 78"/>
          <p:cNvGrpSpPr/>
          <p:nvPr/>
        </p:nvGrpSpPr>
        <p:grpSpPr>
          <a:xfrm>
            <a:off x="4923019" y="3624131"/>
            <a:ext cx="1086966" cy="1090110"/>
            <a:chOff x="4584701" y="522287"/>
            <a:chExt cx="2744788" cy="2752726"/>
          </a:xfrm>
          <a:solidFill>
            <a:schemeClr val="bg2">
              <a:lumMod val="25000"/>
            </a:schemeClr>
          </a:solidFill>
        </p:grpSpPr>
        <p:sp>
          <p:nvSpPr>
            <p:cNvPr id="80" name="Oval 5"/>
            <p:cNvSpPr>
              <a:spLocks noChangeArrowheads="1"/>
            </p:cNvSpPr>
            <p:nvPr/>
          </p:nvSpPr>
          <p:spPr bwMode="auto">
            <a:xfrm>
              <a:off x="4837113" y="774700"/>
              <a:ext cx="2238375" cy="2246313"/>
            </a:xfrm>
            <a:prstGeom prst="ellipse">
              <a:avLst/>
            </a:prstGeom>
            <a:grpFill/>
            <a:ln w="9525">
              <a:noFill/>
              <a:round/>
            </a:ln>
          </p:spPr>
          <p:txBody>
            <a:bodyPr vert="horz" wrap="square" lIns="91440" tIns="45720" rIns="91440" bIns="45720" numCol="1" anchor="t" anchorCtr="0" compatLnSpc="1"/>
            <a:lstStyle/>
            <a:p>
              <a:endParaRPr lang="zh-CN" altLang="en-US"/>
            </a:p>
          </p:txBody>
        </p:sp>
        <p:sp>
          <p:nvSpPr>
            <p:cNvPr id="81" name="Freeform 6"/>
            <p:cNvSpPr>
              <a:spLocks noEditPoints="1"/>
            </p:cNvSpPr>
            <p:nvPr/>
          </p:nvSpPr>
          <p:spPr bwMode="auto">
            <a:xfrm>
              <a:off x="4584701" y="522287"/>
              <a:ext cx="2744788" cy="2752726"/>
            </a:xfrm>
            <a:custGeom>
              <a:avLst/>
              <a:gdLst>
                <a:gd name="T0" fmla="*/ 592 w 1184"/>
                <a:gd name="T1" fmla="*/ 0 h 1184"/>
                <a:gd name="T2" fmla="*/ 0 w 1184"/>
                <a:gd name="T3" fmla="*/ 592 h 1184"/>
                <a:gd name="T4" fmla="*/ 592 w 1184"/>
                <a:gd name="T5" fmla="*/ 1184 h 1184"/>
                <a:gd name="T6" fmla="*/ 1184 w 1184"/>
                <a:gd name="T7" fmla="*/ 592 h 1184"/>
                <a:gd name="T8" fmla="*/ 592 w 1184"/>
                <a:gd name="T9" fmla="*/ 0 h 1184"/>
                <a:gd name="T10" fmla="*/ 941 w 1184"/>
                <a:gd name="T11" fmla="*/ 941 h 1184"/>
                <a:gd name="T12" fmla="*/ 784 w 1184"/>
                <a:gd name="T13" fmla="*/ 1047 h 1184"/>
                <a:gd name="T14" fmla="*/ 592 w 1184"/>
                <a:gd name="T15" fmla="*/ 1085 h 1184"/>
                <a:gd name="T16" fmla="*/ 400 w 1184"/>
                <a:gd name="T17" fmla="*/ 1047 h 1184"/>
                <a:gd name="T18" fmla="*/ 243 w 1184"/>
                <a:gd name="T19" fmla="*/ 941 h 1184"/>
                <a:gd name="T20" fmla="*/ 137 w 1184"/>
                <a:gd name="T21" fmla="*/ 784 h 1184"/>
                <a:gd name="T22" fmla="*/ 99 w 1184"/>
                <a:gd name="T23" fmla="*/ 592 h 1184"/>
                <a:gd name="T24" fmla="*/ 137 w 1184"/>
                <a:gd name="T25" fmla="*/ 400 h 1184"/>
                <a:gd name="T26" fmla="*/ 243 w 1184"/>
                <a:gd name="T27" fmla="*/ 243 h 1184"/>
                <a:gd name="T28" fmla="*/ 400 w 1184"/>
                <a:gd name="T29" fmla="*/ 137 h 1184"/>
                <a:gd name="T30" fmla="*/ 592 w 1184"/>
                <a:gd name="T31" fmla="*/ 99 h 1184"/>
                <a:gd name="T32" fmla="*/ 784 w 1184"/>
                <a:gd name="T33" fmla="*/ 137 h 1184"/>
                <a:gd name="T34" fmla="*/ 941 w 1184"/>
                <a:gd name="T35" fmla="*/ 243 h 1184"/>
                <a:gd name="T36" fmla="*/ 1047 w 1184"/>
                <a:gd name="T37" fmla="*/ 400 h 1184"/>
                <a:gd name="T38" fmla="*/ 1085 w 1184"/>
                <a:gd name="T39" fmla="*/ 592 h 1184"/>
                <a:gd name="T40" fmla="*/ 1047 w 1184"/>
                <a:gd name="T41" fmla="*/ 784 h 1184"/>
                <a:gd name="T42" fmla="*/ 941 w 1184"/>
                <a:gd name="T43" fmla="*/ 941 h 1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84" h="1184">
                  <a:moveTo>
                    <a:pt x="592" y="0"/>
                  </a:moveTo>
                  <a:cubicBezTo>
                    <a:pt x="265" y="0"/>
                    <a:pt x="0" y="265"/>
                    <a:pt x="0" y="592"/>
                  </a:cubicBezTo>
                  <a:cubicBezTo>
                    <a:pt x="0" y="919"/>
                    <a:pt x="265" y="1184"/>
                    <a:pt x="592" y="1184"/>
                  </a:cubicBezTo>
                  <a:cubicBezTo>
                    <a:pt x="919" y="1184"/>
                    <a:pt x="1184" y="919"/>
                    <a:pt x="1184" y="592"/>
                  </a:cubicBezTo>
                  <a:cubicBezTo>
                    <a:pt x="1184" y="265"/>
                    <a:pt x="919" y="0"/>
                    <a:pt x="592" y="0"/>
                  </a:cubicBezTo>
                  <a:close/>
                  <a:moveTo>
                    <a:pt x="941" y="941"/>
                  </a:moveTo>
                  <a:cubicBezTo>
                    <a:pt x="896" y="986"/>
                    <a:pt x="843" y="1022"/>
                    <a:pt x="784" y="1047"/>
                  </a:cubicBezTo>
                  <a:cubicBezTo>
                    <a:pt x="723" y="1072"/>
                    <a:pt x="659" y="1085"/>
                    <a:pt x="592" y="1085"/>
                  </a:cubicBezTo>
                  <a:cubicBezTo>
                    <a:pt x="525" y="1085"/>
                    <a:pt x="461" y="1072"/>
                    <a:pt x="400" y="1047"/>
                  </a:cubicBezTo>
                  <a:cubicBezTo>
                    <a:pt x="341" y="1022"/>
                    <a:pt x="288" y="986"/>
                    <a:pt x="243" y="941"/>
                  </a:cubicBezTo>
                  <a:cubicBezTo>
                    <a:pt x="198" y="896"/>
                    <a:pt x="162" y="843"/>
                    <a:pt x="137" y="784"/>
                  </a:cubicBezTo>
                  <a:cubicBezTo>
                    <a:pt x="112" y="723"/>
                    <a:pt x="99" y="659"/>
                    <a:pt x="99" y="592"/>
                  </a:cubicBezTo>
                  <a:cubicBezTo>
                    <a:pt x="99" y="525"/>
                    <a:pt x="112" y="461"/>
                    <a:pt x="137" y="400"/>
                  </a:cubicBezTo>
                  <a:cubicBezTo>
                    <a:pt x="162" y="341"/>
                    <a:pt x="198" y="288"/>
                    <a:pt x="243" y="243"/>
                  </a:cubicBezTo>
                  <a:cubicBezTo>
                    <a:pt x="288" y="198"/>
                    <a:pt x="341" y="162"/>
                    <a:pt x="400" y="137"/>
                  </a:cubicBezTo>
                  <a:cubicBezTo>
                    <a:pt x="461" y="112"/>
                    <a:pt x="525" y="99"/>
                    <a:pt x="592" y="99"/>
                  </a:cubicBezTo>
                  <a:cubicBezTo>
                    <a:pt x="659" y="99"/>
                    <a:pt x="723" y="112"/>
                    <a:pt x="784" y="137"/>
                  </a:cubicBezTo>
                  <a:cubicBezTo>
                    <a:pt x="843" y="162"/>
                    <a:pt x="896" y="198"/>
                    <a:pt x="941" y="243"/>
                  </a:cubicBezTo>
                  <a:cubicBezTo>
                    <a:pt x="986" y="288"/>
                    <a:pt x="1022" y="341"/>
                    <a:pt x="1047" y="400"/>
                  </a:cubicBezTo>
                  <a:cubicBezTo>
                    <a:pt x="1072" y="461"/>
                    <a:pt x="1085" y="525"/>
                    <a:pt x="1085" y="592"/>
                  </a:cubicBezTo>
                  <a:cubicBezTo>
                    <a:pt x="1085" y="659"/>
                    <a:pt x="1072" y="723"/>
                    <a:pt x="1047" y="784"/>
                  </a:cubicBezTo>
                  <a:cubicBezTo>
                    <a:pt x="1022" y="843"/>
                    <a:pt x="986" y="896"/>
                    <a:pt x="941" y="941"/>
                  </a:cubicBezTo>
                  <a:close/>
                </a:path>
              </a:pathLst>
            </a:custGeom>
            <a:grpFill/>
            <a:ln w="9525">
              <a:noFill/>
              <a:round/>
            </a:ln>
          </p:spPr>
          <p:txBody>
            <a:bodyPr vert="horz" wrap="square" lIns="91440" tIns="45720" rIns="91440" bIns="45720" numCol="1" anchor="t" anchorCtr="0" compatLnSpc="1"/>
            <a:lstStyle/>
            <a:p>
              <a:endParaRPr lang="zh-CN" altLang="en-US"/>
            </a:p>
          </p:txBody>
        </p:sp>
      </p:grpSp>
      <p:grpSp>
        <p:nvGrpSpPr>
          <p:cNvPr id="82" name="组合 81"/>
          <p:cNvGrpSpPr/>
          <p:nvPr/>
        </p:nvGrpSpPr>
        <p:grpSpPr>
          <a:xfrm>
            <a:off x="6498652" y="3624131"/>
            <a:ext cx="1086966" cy="1090110"/>
            <a:chOff x="4584701" y="522287"/>
            <a:chExt cx="2744788" cy="2752726"/>
          </a:xfrm>
          <a:solidFill>
            <a:schemeClr val="bg2">
              <a:lumMod val="25000"/>
            </a:schemeClr>
          </a:solidFill>
        </p:grpSpPr>
        <p:sp>
          <p:nvSpPr>
            <p:cNvPr id="83" name="Oval 5"/>
            <p:cNvSpPr>
              <a:spLocks noChangeArrowheads="1"/>
            </p:cNvSpPr>
            <p:nvPr/>
          </p:nvSpPr>
          <p:spPr bwMode="auto">
            <a:xfrm>
              <a:off x="4837113" y="774700"/>
              <a:ext cx="2238375" cy="2246313"/>
            </a:xfrm>
            <a:prstGeom prst="ellipse">
              <a:avLst/>
            </a:prstGeom>
            <a:grpFill/>
            <a:ln w="9525">
              <a:noFill/>
              <a:round/>
            </a:ln>
          </p:spPr>
          <p:txBody>
            <a:bodyPr vert="horz" wrap="square" lIns="91440" tIns="45720" rIns="91440" bIns="45720" numCol="1" anchor="t" anchorCtr="0" compatLnSpc="1"/>
            <a:lstStyle/>
            <a:p>
              <a:endParaRPr lang="zh-CN" altLang="en-US"/>
            </a:p>
          </p:txBody>
        </p:sp>
        <p:sp>
          <p:nvSpPr>
            <p:cNvPr id="84" name="Freeform 6"/>
            <p:cNvSpPr>
              <a:spLocks noEditPoints="1"/>
            </p:cNvSpPr>
            <p:nvPr/>
          </p:nvSpPr>
          <p:spPr bwMode="auto">
            <a:xfrm>
              <a:off x="4584701" y="522287"/>
              <a:ext cx="2744788" cy="2752726"/>
            </a:xfrm>
            <a:custGeom>
              <a:avLst/>
              <a:gdLst>
                <a:gd name="T0" fmla="*/ 592 w 1184"/>
                <a:gd name="T1" fmla="*/ 0 h 1184"/>
                <a:gd name="T2" fmla="*/ 0 w 1184"/>
                <a:gd name="T3" fmla="*/ 592 h 1184"/>
                <a:gd name="T4" fmla="*/ 592 w 1184"/>
                <a:gd name="T5" fmla="*/ 1184 h 1184"/>
                <a:gd name="T6" fmla="*/ 1184 w 1184"/>
                <a:gd name="T7" fmla="*/ 592 h 1184"/>
                <a:gd name="T8" fmla="*/ 592 w 1184"/>
                <a:gd name="T9" fmla="*/ 0 h 1184"/>
                <a:gd name="T10" fmla="*/ 941 w 1184"/>
                <a:gd name="T11" fmla="*/ 941 h 1184"/>
                <a:gd name="T12" fmla="*/ 784 w 1184"/>
                <a:gd name="T13" fmla="*/ 1047 h 1184"/>
                <a:gd name="T14" fmla="*/ 592 w 1184"/>
                <a:gd name="T15" fmla="*/ 1085 h 1184"/>
                <a:gd name="T16" fmla="*/ 400 w 1184"/>
                <a:gd name="T17" fmla="*/ 1047 h 1184"/>
                <a:gd name="T18" fmla="*/ 243 w 1184"/>
                <a:gd name="T19" fmla="*/ 941 h 1184"/>
                <a:gd name="T20" fmla="*/ 137 w 1184"/>
                <a:gd name="T21" fmla="*/ 784 h 1184"/>
                <a:gd name="T22" fmla="*/ 99 w 1184"/>
                <a:gd name="T23" fmla="*/ 592 h 1184"/>
                <a:gd name="T24" fmla="*/ 137 w 1184"/>
                <a:gd name="T25" fmla="*/ 400 h 1184"/>
                <a:gd name="T26" fmla="*/ 243 w 1184"/>
                <a:gd name="T27" fmla="*/ 243 h 1184"/>
                <a:gd name="T28" fmla="*/ 400 w 1184"/>
                <a:gd name="T29" fmla="*/ 137 h 1184"/>
                <a:gd name="T30" fmla="*/ 592 w 1184"/>
                <a:gd name="T31" fmla="*/ 99 h 1184"/>
                <a:gd name="T32" fmla="*/ 784 w 1184"/>
                <a:gd name="T33" fmla="*/ 137 h 1184"/>
                <a:gd name="T34" fmla="*/ 941 w 1184"/>
                <a:gd name="T35" fmla="*/ 243 h 1184"/>
                <a:gd name="T36" fmla="*/ 1047 w 1184"/>
                <a:gd name="T37" fmla="*/ 400 h 1184"/>
                <a:gd name="T38" fmla="*/ 1085 w 1184"/>
                <a:gd name="T39" fmla="*/ 592 h 1184"/>
                <a:gd name="T40" fmla="*/ 1047 w 1184"/>
                <a:gd name="T41" fmla="*/ 784 h 1184"/>
                <a:gd name="T42" fmla="*/ 941 w 1184"/>
                <a:gd name="T43" fmla="*/ 941 h 1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84" h="1184">
                  <a:moveTo>
                    <a:pt x="592" y="0"/>
                  </a:moveTo>
                  <a:cubicBezTo>
                    <a:pt x="265" y="0"/>
                    <a:pt x="0" y="265"/>
                    <a:pt x="0" y="592"/>
                  </a:cubicBezTo>
                  <a:cubicBezTo>
                    <a:pt x="0" y="919"/>
                    <a:pt x="265" y="1184"/>
                    <a:pt x="592" y="1184"/>
                  </a:cubicBezTo>
                  <a:cubicBezTo>
                    <a:pt x="919" y="1184"/>
                    <a:pt x="1184" y="919"/>
                    <a:pt x="1184" y="592"/>
                  </a:cubicBezTo>
                  <a:cubicBezTo>
                    <a:pt x="1184" y="265"/>
                    <a:pt x="919" y="0"/>
                    <a:pt x="592" y="0"/>
                  </a:cubicBezTo>
                  <a:close/>
                  <a:moveTo>
                    <a:pt x="941" y="941"/>
                  </a:moveTo>
                  <a:cubicBezTo>
                    <a:pt x="896" y="986"/>
                    <a:pt x="843" y="1022"/>
                    <a:pt x="784" y="1047"/>
                  </a:cubicBezTo>
                  <a:cubicBezTo>
                    <a:pt x="723" y="1072"/>
                    <a:pt x="659" y="1085"/>
                    <a:pt x="592" y="1085"/>
                  </a:cubicBezTo>
                  <a:cubicBezTo>
                    <a:pt x="525" y="1085"/>
                    <a:pt x="461" y="1072"/>
                    <a:pt x="400" y="1047"/>
                  </a:cubicBezTo>
                  <a:cubicBezTo>
                    <a:pt x="341" y="1022"/>
                    <a:pt x="288" y="986"/>
                    <a:pt x="243" y="941"/>
                  </a:cubicBezTo>
                  <a:cubicBezTo>
                    <a:pt x="198" y="896"/>
                    <a:pt x="162" y="843"/>
                    <a:pt x="137" y="784"/>
                  </a:cubicBezTo>
                  <a:cubicBezTo>
                    <a:pt x="112" y="723"/>
                    <a:pt x="99" y="659"/>
                    <a:pt x="99" y="592"/>
                  </a:cubicBezTo>
                  <a:cubicBezTo>
                    <a:pt x="99" y="525"/>
                    <a:pt x="112" y="461"/>
                    <a:pt x="137" y="400"/>
                  </a:cubicBezTo>
                  <a:cubicBezTo>
                    <a:pt x="162" y="341"/>
                    <a:pt x="198" y="288"/>
                    <a:pt x="243" y="243"/>
                  </a:cubicBezTo>
                  <a:cubicBezTo>
                    <a:pt x="288" y="198"/>
                    <a:pt x="341" y="162"/>
                    <a:pt x="400" y="137"/>
                  </a:cubicBezTo>
                  <a:cubicBezTo>
                    <a:pt x="461" y="112"/>
                    <a:pt x="525" y="99"/>
                    <a:pt x="592" y="99"/>
                  </a:cubicBezTo>
                  <a:cubicBezTo>
                    <a:pt x="659" y="99"/>
                    <a:pt x="723" y="112"/>
                    <a:pt x="784" y="137"/>
                  </a:cubicBezTo>
                  <a:cubicBezTo>
                    <a:pt x="843" y="162"/>
                    <a:pt x="896" y="198"/>
                    <a:pt x="941" y="243"/>
                  </a:cubicBezTo>
                  <a:cubicBezTo>
                    <a:pt x="986" y="288"/>
                    <a:pt x="1022" y="341"/>
                    <a:pt x="1047" y="400"/>
                  </a:cubicBezTo>
                  <a:cubicBezTo>
                    <a:pt x="1072" y="461"/>
                    <a:pt x="1085" y="525"/>
                    <a:pt x="1085" y="592"/>
                  </a:cubicBezTo>
                  <a:cubicBezTo>
                    <a:pt x="1085" y="659"/>
                    <a:pt x="1072" y="723"/>
                    <a:pt x="1047" y="784"/>
                  </a:cubicBezTo>
                  <a:cubicBezTo>
                    <a:pt x="1022" y="843"/>
                    <a:pt x="986" y="896"/>
                    <a:pt x="941" y="941"/>
                  </a:cubicBezTo>
                  <a:close/>
                </a:path>
              </a:pathLst>
            </a:custGeom>
            <a:grpFill/>
            <a:ln w="9525">
              <a:noFill/>
              <a:round/>
            </a:ln>
          </p:spPr>
          <p:txBody>
            <a:bodyPr vert="horz" wrap="square" lIns="91440" tIns="45720" rIns="91440" bIns="45720" numCol="1" anchor="t" anchorCtr="0" compatLnSpc="1"/>
            <a:lstStyle/>
            <a:p>
              <a:endParaRPr lang="zh-CN" altLang="en-US"/>
            </a:p>
          </p:txBody>
        </p:sp>
      </p:grpSp>
      <p:grpSp>
        <p:nvGrpSpPr>
          <p:cNvPr id="85" name="组合 84"/>
          <p:cNvGrpSpPr/>
          <p:nvPr/>
        </p:nvGrpSpPr>
        <p:grpSpPr>
          <a:xfrm>
            <a:off x="8109313" y="3624131"/>
            <a:ext cx="1086966" cy="1090110"/>
            <a:chOff x="4584701" y="522287"/>
            <a:chExt cx="2744788" cy="2752726"/>
          </a:xfrm>
          <a:solidFill>
            <a:schemeClr val="bg2">
              <a:lumMod val="25000"/>
            </a:schemeClr>
          </a:solidFill>
        </p:grpSpPr>
        <p:sp>
          <p:nvSpPr>
            <p:cNvPr id="86" name="Oval 5"/>
            <p:cNvSpPr>
              <a:spLocks noChangeArrowheads="1"/>
            </p:cNvSpPr>
            <p:nvPr/>
          </p:nvSpPr>
          <p:spPr bwMode="auto">
            <a:xfrm>
              <a:off x="4837113" y="774700"/>
              <a:ext cx="2238375" cy="2246313"/>
            </a:xfrm>
            <a:prstGeom prst="ellipse">
              <a:avLst/>
            </a:prstGeom>
            <a:grpFill/>
            <a:ln w="9525">
              <a:noFill/>
              <a:round/>
            </a:ln>
          </p:spPr>
          <p:txBody>
            <a:bodyPr vert="horz" wrap="square" lIns="91440" tIns="45720" rIns="91440" bIns="45720" numCol="1" anchor="t" anchorCtr="0" compatLnSpc="1"/>
            <a:lstStyle/>
            <a:p>
              <a:endParaRPr lang="zh-CN" altLang="en-US"/>
            </a:p>
          </p:txBody>
        </p:sp>
        <p:sp>
          <p:nvSpPr>
            <p:cNvPr id="87" name="Freeform 6"/>
            <p:cNvSpPr>
              <a:spLocks noEditPoints="1"/>
            </p:cNvSpPr>
            <p:nvPr/>
          </p:nvSpPr>
          <p:spPr bwMode="auto">
            <a:xfrm>
              <a:off x="4584701" y="522287"/>
              <a:ext cx="2744788" cy="2752726"/>
            </a:xfrm>
            <a:custGeom>
              <a:avLst/>
              <a:gdLst>
                <a:gd name="T0" fmla="*/ 592 w 1184"/>
                <a:gd name="T1" fmla="*/ 0 h 1184"/>
                <a:gd name="T2" fmla="*/ 0 w 1184"/>
                <a:gd name="T3" fmla="*/ 592 h 1184"/>
                <a:gd name="T4" fmla="*/ 592 w 1184"/>
                <a:gd name="T5" fmla="*/ 1184 h 1184"/>
                <a:gd name="T6" fmla="*/ 1184 w 1184"/>
                <a:gd name="T7" fmla="*/ 592 h 1184"/>
                <a:gd name="T8" fmla="*/ 592 w 1184"/>
                <a:gd name="T9" fmla="*/ 0 h 1184"/>
                <a:gd name="T10" fmla="*/ 941 w 1184"/>
                <a:gd name="T11" fmla="*/ 941 h 1184"/>
                <a:gd name="T12" fmla="*/ 784 w 1184"/>
                <a:gd name="T13" fmla="*/ 1047 h 1184"/>
                <a:gd name="T14" fmla="*/ 592 w 1184"/>
                <a:gd name="T15" fmla="*/ 1085 h 1184"/>
                <a:gd name="T16" fmla="*/ 400 w 1184"/>
                <a:gd name="T17" fmla="*/ 1047 h 1184"/>
                <a:gd name="T18" fmla="*/ 243 w 1184"/>
                <a:gd name="T19" fmla="*/ 941 h 1184"/>
                <a:gd name="T20" fmla="*/ 137 w 1184"/>
                <a:gd name="T21" fmla="*/ 784 h 1184"/>
                <a:gd name="T22" fmla="*/ 99 w 1184"/>
                <a:gd name="T23" fmla="*/ 592 h 1184"/>
                <a:gd name="T24" fmla="*/ 137 w 1184"/>
                <a:gd name="T25" fmla="*/ 400 h 1184"/>
                <a:gd name="T26" fmla="*/ 243 w 1184"/>
                <a:gd name="T27" fmla="*/ 243 h 1184"/>
                <a:gd name="T28" fmla="*/ 400 w 1184"/>
                <a:gd name="T29" fmla="*/ 137 h 1184"/>
                <a:gd name="T30" fmla="*/ 592 w 1184"/>
                <a:gd name="T31" fmla="*/ 99 h 1184"/>
                <a:gd name="T32" fmla="*/ 784 w 1184"/>
                <a:gd name="T33" fmla="*/ 137 h 1184"/>
                <a:gd name="T34" fmla="*/ 941 w 1184"/>
                <a:gd name="T35" fmla="*/ 243 h 1184"/>
                <a:gd name="T36" fmla="*/ 1047 w 1184"/>
                <a:gd name="T37" fmla="*/ 400 h 1184"/>
                <a:gd name="T38" fmla="*/ 1085 w 1184"/>
                <a:gd name="T39" fmla="*/ 592 h 1184"/>
                <a:gd name="T40" fmla="*/ 1047 w 1184"/>
                <a:gd name="T41" fmla="*/ 784 h 1184"/>
                <a:gd name="T42" fmla="*/ 941 w 1184"/>
                <a:gd name="T43" fmla="*/ 941 h 1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84" h="1184">
                  <a:moveTo>
                    <a:pt x="592" y="0"/>
                  </a:moveTo>
                  <a:cubicBezTo>
                    <a:pt x="265" y="0"/>
                    <a:pt x="0" y="265"/>
                    <a:pt x="0" y="592"/>
                  </a:cubicBezTo>
                  <a:cubicBezTo>
                    <a:pt x="0" y="919"/>
                    <a:pt x="265" y="1184"/>
                    <a:pt x="592" y="1184"/>
                  </a:cubicBezTo>
                  <a:cubicBezTo>
                    <a:pt x="919" y="1184"/>
                    <a:pt x="1184" y="919"/>
                    <a:pt x="1184" y="592"/>
                  </a:cubicBezTo>
                  <a:cubicBezTo>
                    <a:pt x="1184" y="265"/>
                    <a:pt x="919" y="0"/>
                    <a:pt x="592" y="0"/>
                  </a:cubicBezTo>
                  <a:close/>
                  <a:moveTo>
                    <a:pt x="941" y="941"/>
                  </a:moveTo>
                  <a:cubicBezTo>
                    <a:pt x="896" y="986"/>
                    <a:pt x="843" y="1022"/>
                    <a:pt x="784" y="1047"/>
                  </a:cubicBezTo>
                  <a:cubicBezTo>
                    <a:pt x="723" y="1072"/>
                    <a:pt x="659" y="1085"/>
                    <a:pt x="592" y="1085"/>
                  </a:cubicBezTo>
                  <a:cubicBezTo>
                    <a:pt x="525" y="1085"/>
                    <a:pt x="461" y="1072"/>
                    <a:pt x="400" y="1047"/>
                  </a:cubicBezTo>
                  <a:cubicBezTo>
                    <a:pt x="341" y="1022"/>
                    <a:pt x="288" y="986"/>
                    <a:pt x="243" y="941"/>
                  </a:cubicBezTo>
                  <a:cubicBezTo>
                    <a:pt x="198" y="896"/>
                    <a:pt x="162" y="843"/>
                    <a:pt x="137" y="784"/>
                  </a:cubicBezTo>
                  <a:cubicBezTo>
                    <a:pt x="112" y="723"/>
                    <a:pt x="99" y="659"/>
                    <a:pt x="99" y="592"/>
                  </a:cubicBezTo>
                  <a:cubicBezTo>
                    <a:pt x="99" y="525"/>
                    <a:pt x="112" y="461"/>
                    <a:pt x="137" y="400"/>
                  </a:cubicBezTo>
                  <a:cubicBezTo>
                    <a:pt x="162" y="341"/>
                    <a:pt x="198" y="288"/>
                    <a:pt x="243" y="243"/>
                  </a:cubicBezTo>
                  <a:cubicBezTo>
                    <a:pt x="288" y="198"/>
                    <a:pt x="341" y="162"/>
                    <a:pt x="400" y="137"/>
                  </a:cubicBezTo>
                  <a:cubicBezTo>
                    <a:pt x="461" y="112"/>
                    <a:pt x="525" y="99"/>
                    <a:pt x="592" y="99"/>
                  </a:cubicBezTo>
                  <a:cubicBezTo>
                    <a:pt x="659" y="99"/>
                    <a:pt x="723" y="112"/>
                    <a:pt x="784" y="137"/>
                  </a:cubicBezTo>
                  <a:cubicBezTo>
                    <a:pt x="843" y="162"/>
                    <a:pt x="896" y="198"/>
                    <a:pt x="941" y="243"/>
                  </a:cubicBezTo>
                  <a:cubicBezTo>
                    <a:pt x="986" y="288"/>
                    <a:pt x="1022" y="341"/>
                    <a:pt x="1047" y="400"/>
                  </a:cubicBezTo>
                  <a:cubicBezTo>
                    <a:pt x="1072" y="461"/>
                    <a:pt x="1085" y="525"/>
                    <a:pt x="1085" y="592"/>
                  </a:cubicBezTo>
                  <a:cubicBezTo>
                    <a:pt x="1085" y="659"/>
                    <a:pt x="1072" y="723"/>
                    <a:pt x="1047" y="784"/>
                  </a:cubicBezTo>
                  <a:cubicBezTo>
                    <a:pt x="1022" y="843"/>
                    <a:pt x="986" y="896"/>
                    <a:pt x="941" y="941"/>
                  </a:cubicBezTo>
                  <a:close/>
                </a:path>
              </a:pathLst>
            </a:custGeom>
            <a:grpFill/>
            <a:ln w="9525">
              <a:noFill/>
              <a:round/>
            </a:ln>
          </p:spPr>
          <p:txBody>
            <a:bodyPr vert="horz" wrap="square" lIns="91440" tIns="45720" rIns="91440" bIns="45720" numCol="1" anchor="t" anchorCtr="0" compatLnSpc="1"/>
            <a:lstStyle/>
            <a:p>
              <a:endParaRPr lang="zh-CN" altLang="en-US"/>
            </a:p>
          </p:txBody>
        </p:sp>
      </p:grpSp>
      <p:grpSp>
        <p:nvGrpSpPr>
          <p:cNvPr id="88" name="组合 87"/>
          <p:cNvGrpSpPr/>
          <p:nvPr/>
        </p:nvGrpSpPr>
        <p:grpSpPr>
          <a:xfrm>
            <a:off x="9660021" y="3624131"/>
            <a:ext cx="1086966" cy="1090110"/>
            <a:chOff x="4584701" y="522287"/>
            <a:chExt cx="2744788" cy="2752726"/>
          </a:xfrm>
          <a:solidFill>
            <a:schemeClr val="bg2">
              <a:lumMod val="25000"/>
            </a:schemeClr>
          </a:solidFill>
        </p:grpSpPr>
        <p:sp>
          <p:nvSpPr>
            <p:cNvPr id="89" name="Oval 5"/>
            <p:cNvSpPr>
              <a:spLocks noChangeArrowheads="1"/>
            </p:cNvSpPr>
            <p:nvPr/>
          </p:nvSpPr>
          <p:spPr bwMode="auto">
            <a:xfrm>
              <a:off x="4837113" y="774700"/>
              <a:ext cx="2238375" cy="2246313"/>
            </a:xfrm>
            <a:prstGeom prst="ellipse">
              <a:avLst/>
            </a:prstGeom>
            <a:grpFill/>
            <a:ln w="9525">
              <a:noFill/>
              <a:round/>
            </a:ln>
          </p:spPr>
          <p:txBody>
            <a:bodyPr vert="horz" wrap="square" lIns="91440" tIns="45720" rIns="91440" bIns="45720" numCol="1" anchor="t" anchorCtr="0" compatLnSpc="1"/>
            <a:lstStyle/>
            <a:p>
              <a:endParaRPr lang="zh-CN" altLang="en-US"/>
            </a:p>
          </p:txBody>
        </p:sp>
        <p:sp>
          <p:nvSpPr>
            <p:cNvPr id="90" name="Freeform 6"/>
            <p:cNvSpPr>
              <a:spLocks noEditPoints="1"/>
            </p:cNvSpPr>
            <p:nvPr/>
          </p:nvSpPr>
          <p:spPr bwMode="auto">
            <a:xfrm>
              <a:off x="4584701" y="522287"/>
              <a:ext cx="2744788" cy="2752726"/>
            </a:xfrm>
            <a:custGeom>
              <a:avLst/>
              <a:gdLst>
                <a:gd name="T0" fmla="*/ 592 w 1184"/>
                <a:gd name="T1" fmla="*/ 0 h 1184"/>
                <a:gd name="T2" fmla="*/ 0 w 1184"/>
                <a:gd name="T3" fmla="*/ 592 h 1184"/>
                <a:gd name="T4" fmla="*/ 592 w 1184"/>
                <a:gd name="T5" fmla="*/ 1184 h 1184"/>
                <a:gd name="T6" fmla="*/ 1184 w 1184"/>
                <a:gd name="T7" fmla="*/ 592 h 1184"/>
                <a:gd name="T8" fmla="*/ 592 w 1184"/>
                <a:gd name="T9" fmla="*/ 0 h 1184"/>
                <a:gd name="T10" fmla="*/ 941 w 1184"/>
                <a:gd name="T11" fmla="*/ 941 h 1184"/>
                <a:gd name="T12" fmla="*/ 784 w 1184"/>
                <a:gd name="T13" fmla="*/ 1047 h 1184"/>
                <a:gd name="T14" fmla="*/ 592 w 1184"/>
                <a:gd name="T15" fmla="*/ 1085 h 1184"/>
                <a:gd name="T16" fmla="*/ 400 w 1184"/>
                <a:gd name="T17" fmla="*/ 1047 h 1184"/>
                <a:gd name="T18" fmla="*/ 243 w 1184"/>
                <a:gd name="T19" fmla="*/ 941 h 1184"/>
                <a:gd name="T20" fmla="*/ 137 w 1184"/>
                <a:gd name="T21" fmla="*/ 784 h 1184"/>
                <a:gd name="T22" fmla="*/ 99 w 1184"/>
                <a:gd name="T23" fmla="*/ 592 h 1184"/>
                <a:gd name="T24" fmla="*/ 137 w 1184"/>
                <a:gd name="T25" fmla="*/ 400 h 1184"/>
                <a:gd name="T26" fmla="*/ 243 w 1184"/>
                <a:gd name="T27" fmla="*/ 243 h 1184"/>
                <a:gd name="T28" fmla="*/ 400 w 1184"/>
                <a:gd name="T29" fmla="*/ 137 h 1184"/>
                <a:gd name="T30" fmla="*/ 592 w 1184"/>
                <a:gd name="T31" fmla="*/ 99 h 1184"/>
                <a:gd name="T32" fmla="*/ 784 w 1184"/>
                <a:gd name="T33" fmla="*/ 137 h 1184"/>
                <a:gd name="T34" fmla="*/ 941 w 1184"/>
                <a:gd name="T35" fmla="*/ 243 h 1184"/>
                <a:gd name="T36" fmla="*/ 1047 w 1184"/>
                <a:gd name="T37" fmla="*/ 400 h 1184"/>
                <a:gd name="T38" fmla="*/ 1085 w 1184"/>
                <a:gd name="T39" fmla="*/ 592 h 1184"/>
                <a:gd name="T40" fmla="*/ 1047 w 1184"/>
                <a:gd name="T41" fmla="*/ 784 h 1184"/>
                <a:gd name="T42" fmla="*/ 941 w 1184"/>
                <a:gd name="T43" fmla="*/ 941 h 1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84" h="1184">
                  <a:moveTo>
                    <a:pt x="592" y="0"/>
                  </a:moveTo>
                  <a:cubicBezTo>
                    <a:pt x="265" y="0"/>
                    <a:pt x="0" y="265"/>
                    <a:pt x="0" y="592"/>
                  </a:cubicBezTo>
                  <a:cubicBezTo>
                    <a:pt x="0" y="919"/>
                    <a:pt x="265" y="1184"/>
                    <a:pt x="592" y="1184"/>
                  </a:cubicBezTo>
                  <a:cubicBezTo>
                    <a:pt x="919" y="1184"/>
                    <a:pt x="1184" y="919"/>
                    <a:pt x="1184" y="592"/>
                  </a:cubicBezTo>
                  <a:cubicBezTo>
                    <a:pt x="1184" y="265"/>
                    <a:pt x="919" y="0"/>
                    <a:pt x="592" y="0"/>
                  </a:cubicBezTo>
                  <a:close/>
                  <a:moveTo>
                    <a:pt x="941" y="941"/>
                  </a:moveTo>
                  <a:cubicBezTo>
                    <a:pt x="896" y="986"/>
                    <a:pt x="843" y="1022"/>
                    <a:pt x="784" y="1047"/>
                  </a:cubicBezTo>
                  <a:cubicBezTo>
                    <a:pt x="723" y="1072"/>
                    <a:pt x="659" y="1085"/>
                    <a:pt x="592" y="1085"/>
                  </a:cubicBezTo>
                  <a:cubicBezTo>
                    <a:pt x="525" y="1085"/>
                    <a:pt x="461" y="1072"/>
                    <a:pt x="400" y="1047"/>
                  </a:cubicBezTo>
                  <a:cubicBezTo>
                    <a:pt x="341" y="1022"/>
                    <a:pt x="288" y="986"/>
                    <a:pt x="243" y="941"/>
                  </a:cubicBezTo>
                  <a:cubicBezTo>
                    <a:pt x="198" y="896"/>
                    <a:pt x="162" y="843"/>
                    <a:pt x="137" y="784"/>
                  </a:cubicBezTo>
                  <a:cubicBezTo>
                    <a:pt x="112" y="723"/>
                    <a:pt x="99" y="659"/>
                    <a:pt x="99" y="592"/>
                  </a:cubicBezTo>
                  <a:cubicBezTo>
                    <a:pt x="99" y="525"/>
                    <a:pt x="112" y="461"/>
                    <a:pt x="137" y="400"/>
                  </a:cubicBezTo>
                  <a:cubicBezTo>
                    <a:pt x="162" y="341"/>
                    <a:pt x="198" y="288"/>
                    <a:pt x="243" y="243"/>
                  </a:cubicBezTo>
                  <a:cubicBezTo>
                    <a:pt x="288" y="198"/>
                    <a:pt x="341" y="162"/>
                    <a:pt x="400" y="137"/>
                  </a:cubicBezTo>
                  <a:cubicBezTo>
                    <a:pt x="461" y="112"/>
                    <a:pt x="525" y="99"/>
                    <a:pt x="592" y="99"/>
                  </a:cubicBezTo>
                  <a:cubicBezTo>
                    <a:pt x="659" y="99"/>
                    <a:pt x="723" y="112"/>
                    <a:pt x="784" y="137"/>
                  </a:cubicBezTo>
                  <a:cubicBezTo>
                    <a:pt x="843" y="162"/>
                    <a:pt x="896" y="198"/>
                    <a:pt x="941" y="243"/>
                  </a:cubicBezTo>
                  <a:cubicBezTo>
                    <a:pt x="986" y="288"/>
                    <a:pt x="1022" y="341"/>
                    <a:pt x="1047" y="400"/>
                  </a:cubicBezTo>
                  <a:cubicBezTo>
                    <a:pt x="1072" y="461"/>
                    <a:pt x="1085" y="525"/>
                    <a:pt x="1085" y="592"/>
                  </a:cubicBezTo>
                  <a:cubicBezTo>
                    <a:pt x="1085" y="659"/>
                    <a:pt x="1072" y="723"/>
                    <a:pt x="1047" y="784"/>
                  </a:cubicBezTo>
                  <a:cubicBezTo>
                    <a:pt x="1022" y="843"/>
                    <a:pt x="986" y="896"/>
                    <a:pt x="941" y="941"/>
                  </a:cubicBezTo>
                  <a:close/>
                </a:path>
              </a:pathLst>
            </a:custGeom>
            <a:grpFill/>
            <a:ln w="9525">
              <a:noFill/>
              <a:round/>
            </a:ln>
          </p:spPr>
          <p:txBody>
            <a:bodyPr vert="horz" wrap="square" lIns="91440" tIns="45720" rIns="91440" bIns="45720" numCol="1" anchor="t" anchorCtr="0" compatLnSpc="1"/>
            <a:lstStyle/>
            <a:p>
              <a:endParaRPr lang="zh-CN" altLang="en-US"/>
            </a:p>
          </p:txBody>
        </p:sp>
      </p:grpSp>
      <p:sp>
        <p:nvSpPr>
          <p:cNvPr id="96" name="Freeform 28"/>
          <p:cNvSpPr>
            <a:spLocks noEditPoints="1"/>
          </p:cNvSpPr>
          <p:nvPr/>
        </p:nvSpPr>
        <p:spPr bwMode="auto">
          <a:xfrm>
            <a:off x="1894756" y="3897357"/>
            <a:ext cx="714540" cy="536882"/>
          </a:xfrm>
          <a:custGeom>
            <a:avLst/>
            <a:gdLst>
              <a:gd name="T0" fmla="*/ 40 w 192"/>
              <a:gd name="T1" fmla="*/ 118 h 144"/>
              <a:gd name="T2" fmla="*/ 40 w 192"/>
              <a:gd name="T3" fmla="*/ 118 h 144"/>
              <a:gd name="T4" fmla="*/ 56 w 192"/>
              <a:gd name="T5" fmla="*/ 116 h 144"/>
              <a:gd name="T6" fmla="*/ 97 w 192"/>
              <a:gd name="T7" fmla="*/ 137 h 144"/>
              <a:gd name="T8" fmla="*/ 99 w 192"/>
              <a:gd name="T9" fmla="*/ 137 h 144"/>
              <a:gd name="T10" fmla="*/ 140 w 192"/>
              <a:gd name="T11" fmla="*/ 116 h 144"/>
              <a:gd name="T12" fmla="*/ 156 w 192"/>
              <a:gd name="T13" fmla="*/ 118 h 144"/>
              <a:gd name="T14" fmla="*/ 156 w 192"/>
              <a:gd name="T15" fmla="*/ 118 h 144"/>
              <a:gd name="T16" fmla="*/ 156 w 192"/>
              <a:gd name="T17" fmla="*/ 70 h 144"/>
              <a:gd name="T18" fmla="*/ 96 w 192"/>
              <a:gd name="T19" fmla="*/ 98 h 144"/>
              <a:gd name="T20" fmla="*/ 40 w 192"/>
              <a:gd name="T21" fmla="*/ 72 h 144"/>
              <a:gd name="T22" fmla="*/ 40 w 192"/>
              <a:gd name="T23" fmla="*/ 118 h 144"/>
              <a:gd name="T24" fmla="*/ 96 w 192"/>
              <a:gd name="T25" fmla="*/ 0 h 144"/>
              <a:gd name="T26" fmla="*/ 0 w 192"/>
              <a:gd name="T27" fmla="*/ 44 h 144"/>
              <a:gd name="T28" fmla="*/ 96 w 192"/>
              <a:gd name="T29" fmla="*/ 88 h 144"/>
              <a:gd name="T30" fmla="*/ 192 w 192"/>
              <a:gd name="T31" fmla="*/ 44 h 144"/>
              <a:gd name="T32" fmla="*/ 96 w 192"/>
              <a:gd name="T33" fmla="*/ 0 h 144"/>
              <a:gd name="T34" fmla="*/ 8 w 192"/>
              <a:gd name="T35" fmla="*/ 56 h 144"/>
              <a:gd name="T36" fmla="*/ 4 w 192"/>
              <a:gd name="T37" fmla="*/ 104 h 144"/>
              <a:gd name="T38" fmla="*/ 12 w 192"/>
              <a:gd name="T39" fmla="*/ 104 h 144"/>
              <a:gd name="T40" fmla="*/ 12 w 192"/>
              <a:gd name="T41" fmla="*/ 58 h 144"/>
              <a:gd name="T42" fmla="*/ 8 w 192"/>
              <a:gd name="T43" fmla="*/ 56 h 144"/>
              <a:gd name="T44" fmla="*/ 16 w 192"/>
              <a:gd name="T45" fmla="*/ 144 h 144"/>
              <a:gd name="T46" fmla="*/ 9 w 192"/>
              <a:gd name="T47" fmla="*/ 124 h 144"/>
              <a:gd name="T48" fmla="*/ 16 w 192"/>
              <a:gd name="T49" fmla="*/ 116 h 144"/>
              <a:gd name="T50" fmla="*/ 8 w 192"/>
              <a:gd name="T51" fmla="*/ 108 h 144"/>
              <a:gd name="T52" fmla="*/ 0 w 192"/>
              <a:gd name="T53" fmla="*/ 116 h 144"/>
              <a:gd name="T54" fmla="*/ 7 w 192"/>
              <a:gd name="T55" fmla="*/ 124 h 144"/>
              <a:gd name="T56" fmla="*/ 0 w 192"/>
              <a:gd name="T57" fmla="*/ 144 h 144"/>
              <a:gd name="T58" fmla="*/ 16 w 192"/>
              <a:gd name="T59"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92" h="144">
                <a:moveTo>
                  <a:pt x="40" y="118"/>
                </a:moveTo>
                <a:cubicBezTo>
                  <a:pt x="40" y="118"/>
                  <a:pt x="40" y="118"/>
                  <a:pt x="40" y="118"/>
                </a:cubicBezTo>
                <a:cubicBezTo>
                  <a:pt x="45" y="116"/>
                  <a:pt x="50" y="116"/>
                  <a:pt x="56" y="116"/>
                </a:cubicBezTo>
                <a:cubicBezTo>
                  <a:pt x="72" y="116"/>
                  <a:pt x="91" y="127"/>
                  <a:pt x="97" y="137"/>
                </a:cubicBezTo>
                <a:cubicBezTo>
                  <a:pt x="99" y="137"/>
                  <a:pt x="99" y="137"/>
                  <a:pt x="99" y="137"/>
                </a:cubicBezTo>
                <a:cubicBezTo>
                  <a:pt x="105" y="127"/>
                  <a:pt x="123" y="116"/>
                  <a:pt x="140" y="116"/>
                </a:cubicBezTo>
                <a:cubicBezTo>
                  <a:pt x="145" y="116"/>
                  <a:pt x="151" y="116"/>
                  <a:pt x="156" y="118"/>
                </a:cubicBezTo>
                <a:cubicBezTo>
                  <a:pt x="156" y="118"/>
                  <a:pt x="156" y="118"/>
                  <a:pt x="156" y="118"/>
                </a:cubicBezTo>
                <a:cubicBezTo>
                  <a:pt x="156" y="70"/>
                  <a:pt x="156" y="70"/>
                  <a:pt x="156" y="70"/>
                </a:cubicBezTo>
                <a:cubicBezTo>
                  <a:pt x="96" y="98"/>
                  <a:pt x="96" y="98"/>
                  <a:pt x="96" y="98"/>
                </a:cubicBezTo>
                <a:cubicBezTo>
                  <a:pt x="40" y="72"/>
                  <a:pt x="40" y="72"/>
                  <a:pt x="40" y="72"/>
                </a:cubicBezTo>
                <a:lnTo>
                  <a:pt x="40" y="118"/>
                </a:lnTo>
                <a:close/>
                <a:moveTo>
                  <a:pt x="96" y="0"/>
                </a:moveTo>
                <a:cubicBezTo>
                  <a:pt x="0" y="44"/>
                  <a:pt x="0" y="44"/>
                  <a:pt x="0" y="44"/>
                </a:cubicBezTo>
                <a:cubicBezTo>
                  <a:pt x="96" y="88"/>
                  <a:pt x="96" y="88"/>
                  <a:pt x="96" y="88"/>
                </a:cubicBezTo>
                <a:cubicBezTo>
                  <a:pt x="192" y="44"/>
                  <a:pt x="192" y="44"/>
                  <a:pt x="192" y="44"/>
                </a:cubicBezTo>
                <a:lnTo>
                  <a:pt x="96" y="0"/>
                </a:lnTo>
                <a:close/>
                <a:moveTo>
                  <a:pt x="8" y="56"/>
                </a:moveTo>
                <a:cubicBezTo>
                  <a:pt x="4" y="104"/>
                  <a:pt x="4" y="104"/>
                  <a:pt x="4" y="104"/>
                </a:cubicBezTo>
                <a:cubicBezTo>
                  <a:pt x="12" y="104"/>
                  <a:pt x="12" y="104"/>
                  <a:pt x="12" y="104"/>
                </a:cubicBezTo>
                <a:cubicBezTo>
                  <a:pt x="12" y="58"/>
                  <a:pt x="12" y="58"/>
                  <a:pt x="12" y="58"/>
                </a:cubicBezTo>
                <a:lnTo>
                  <a:pt x="8" y="56"/>
                </a:lnTo>
                <a:close/>
                <a:moveTo>
                  <a:pt x="16" y="144"/>
                </a:moveTo>
                <a:cubicBezTo>
                  <a:pt x="9" y="124"/>
                  <a:pt x="9" y="124"/>
                  <a:pt x="9" y="124"/>
                </a:cubicBezTo>
                <a:cubicBezTo>
                  <a:pt x="13" y="123"/>
                  <a:pt x="16" y="120"/>
                  <a:pt x="16" y="116"/>
                </a:cubicBezTo>
                <a:cubicBezTo>
                  <a:pt x="16" y="111"/>
                  <a:pt x="12" y="108"/>
                  <a:pt x="8" y="108"/>
                </a:cubicBezTo>
                <a:cubicBezTo>
                  <a:pt x="3" y="108"/>
                  <a:pt x="0" y="111"/>
                  <a:pt x="0" y="116"/>
                </a:cubicBezTo>
                <a:cubicBezTo>
                  <a:pt x="0" y="120"/>
                  <a:pt x="3" y="123"/>
                  <a:pt x="7" y="124"/>
                </a:cubicBezTo>
                <a:cubicBezTo>
                  <a:pt x="0" y="144"/>
                  <a:pt x="0" y="144"/>
                  <a:pt x="0" y="144"/>
                </a:cubicBezTo>
                <a:lnTo>
                  <a:pt x="16" y="144"/>
                </a:ln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97" name="Freeform 12"/>
          <p:cNvSpPr>
            <a:spLocks noEditPoints="1"/>
          </p:cNvSpPr>
          <p:nvPr/>
        </p:nvSpPr>
        <p:spPr bwMode="auto">
          <a:xfrm>
            <a:off x="3588045" y="3846679"/>
            <a:ext cx="573885" cy="613375"/>
          </a:xfrm>
          <a:custGeom>
            <a:avLst/>
            <a:gdLst>
              <a:gd name="T0" fmla="*/ 127 w 358"/>
              <a:gd name="T1" fmla="*/ 292 h 382"/>
              <a:gd name="T2" fmla="*/ 322 w 358"/>
              <a:gd name="T3" fmla="*/ 63 h 382"/>
              <a:gd name="T4" fmla="*/ 333 w 358"/>
              <a:gd name="T5" fmla="*/ 113 h 382"/>
              <a:gd name="T6" fmla="*/ 336 w 358"/>
              <a:gd name="T7" fmla="*/ 178 h 382"/>
              <a:gd name="T8" fmla="*/ 338 w 358"/>
              <a:gd name="T9" fmla="*/ 245 h 382"/>
              <a:gd name="T10" fmla="*/ 321 w 358"/>
              <a:gd name="T11" fmla="*/ 314 h 382"/>
              <a:gd name="T12" fmla="*/ 271 w 358"/>
              <a:gd name="T13" fmla="*/ 382 h 382"/>
              <a:gd name="T14" fmla="*/ 172 w 358"/>
              <a:gd name="T15" fmla="*/ 226 h 382"/>
              <a:gd name="T16" fmla="*/ 123 w 358"/>
              <a:gd name="T17" fmla="*/ 197 h 382"/>
              <a:gd name="T18" fmla="*/ 125 w 358"/>
              <a:gd name="T19" fmla="*/ 208 h 382"/>
              <a:gd name="T20" fmla="*/ 174 w 358"/>
              <a:gd name="T21" fmla="*/ 236 h 382"/>
              <a:gd name="T22" fmla="*/ 172 w 358"/>
              <a:gd name="T23" fmla="*/ 226 h 382"/>
              <a:gd name="T24" fmla="*/ 288 w 358"/>
              <a:gd name="T25" fmla="*/ 136 h 382"/>
              <a:gd name="T26" fmla="*/ 263 w 358"/>
              <a:gd name="T27" fmla="*/ 125 h 382"/>
              <a:gd name="T28" fmla="*/ 171 w 358"/>
              <a:gd name="T29" fmla="*/ 70 h 382"/>
              <a:gd name="T30" fmla="*/ 148 w 358"/>
              <a:gd name="T31" fmla="*/ 54 h 382"/>
              <a:gd name="T32" fmla="*/ 171 w 358"/>
              <a:gd name="T33" fmla="*/ 70 h 382"/>
              <a:gd name="T34" fmla="*/ 204 w 358"/>
              <a:gd name="T35" fmla="*/ 39 h 382"/>
              <a:gd name="T36" fmla="*/ 193 w 358"/>
              <a:gd name="T37" fmla="*/ 64 h 382"/>
              <a:gd name="T38" fmla="*/ 258 w 358"/>
              <a:gd name="T39" fmla="*/ 103 h 382"/>
              <a:gd name="T40" fmla="*/ 274 w 358"/>
              <a:gd name="T41" fmla="*/ 80 h 382"/>
              <a:gd name="T42" fmla="*/ 258 w 358"/>
              <a:gd name="T43" fmla="*/ 103 h 382"/>
              <a:gd name="T44" fmla="*/ 249 w 358"/>
              <a:gd name="T45" fmla="*/ 55 h 382"/>
              <a:gd name="T46" fmla="*/ 226 w 358"/>
              <a:gd name="T47" fmla="*/ 71 h 382"/>
              <a:gd name="T48" fmla="*/ 182 w 358"/>
              <a:gd name="T49" fmla="*/ 209 h 382"/>
              <a:gd name="T50" fmla="*/ 133 w 358"/>
              <a:gd name="T51" fmla="*/ 180 h 382"/>
              <a:gd name="T52" fmla="*/ 135 w 358"/>
              <a:gd name="T53" fmla="*/ 190 h 382"/>
              <a:gd name="T54" fmla="*/ 184 w 358"/>
              <a:gd name="T55" fmla="*/ 219 h 382"/>
              <a:gd name="T56" fmla="*/ 182 w 358"/>
              <a:gd name="T57" fmla="*/ 209 h 382"/>
              <a:gd name="T58" fmla="*/ 157 w 358"/>
              <a:gd name="T59" fmla="*/ 104 h 382"/>
              <a:gd name="T60" fmla="*/ 186 w 358"/>
              <a:gd name="T61" fmla="*/ 195 h 382"/>
              <a:gd name="T62" fmla="*/ 222 w 358"/>
              <a:gd name="T63" fmla="*/ 90 h 382"/>
              <a:gd name="T64" fmla="*/ 136 w 358"/>
              <a:gd name="T65" fmla="*/ 238 h 382"/>
              <a:gd name="T66" fmla="*/ 129 w 358"/>
              <a:gd name="T67" fmla="*/ 216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58" h="382">
                <a:moveTo>
                  <a:pt x="131" y="382"/>
                </a:moveTo>
                <a:cubicBezTo>
                  <a:pt x="135" y="352"/>
                  <a:pt x="135" y="320"/>
                  <a:pt x="127" y="292"/>
                </a:cubicBezTo>
                <a:cubicBezTo>
                  <a:pt x="0" y="220"/>
                  <a:pt x="33" y="56"/>
                  <a:pt x="140" y="23"/>
                </a:cubicBezTo>
                <a:cubicBezTo>
                  <a:pt x="196" y="0"/>
                  <a:pt x="272" y="14"/>
                  <a:pt x="322" y="63"/>
                </a:cubicBezTo>
                <a:cubicBezTo>
                  <a:pt x="358" y="99"/>
                  <a:pt x="340" y="109"/>
                  <a:pt x="340" y="109"/>
                </a:cubicBezTo>
                <a:cubicBezTo>
                  <a:pt x="333" y="113"/>
                  <a:pt x="333" y="113"/>
                  <a:pt x="333" y="113"/>
                </a:cubicBezTo>
                <a:cubicBezTo>
                  <a:pt x="337" y="130"/>
                  <a:pt x="345" y="162"/>
                  <a:pt x="344" y="166"/>
                </a:cubicBezTo>
                <a:cubicBezTo>
                  <a:pt x="342" y="172"/>
                  <a:pt x="336" y="178"/>
                  <a:pt x="336" y="178"/>
                </a:cubicBezTo>
                <a:cubicBezTo>
                  <a:pt x="354" y="239"/>
                  <a:pt x="354" y="239"/>
                  <a:pt x="354" y="239"/>
                </a:cubicBezTo>
                <a:cubicBezTo>
                  <a:pt x="338" y="245"/>
                  <a:pt x="338" y="245"/>
                  <a:pt x="338" y="245"/>
                </a:cubicBezTo>
                <a:cubicBezTo>
                  <a:pt x="341" y="265"/>
                  <a:pt x="343" y="281"/>
                  <a:pt x="341" y="300"/>
                </a:cubicBezTo>
                <a:cubicBezTo>
                  <a:pt x="341" y="304"/>
                  <a:pt x="330" y="313"/>
                  <a:pt x="321" y="314"/>
                </a:cubicBezTo>
                <a:cubicBezTo>
                  <a:pt x="267" y="317"/>
                  <a:pt x="267" y="317"/>
                  <a:pt x="267" y="317"/>
                </a:cubicBezTo>
                <a:cubicBezTo>
                  <a:pt x="271" y="382"/>
                  <a:pt x="271" y="382"/>
                  <a:pt x="271" y="382"/>
                </a:cubicBezTo>
                <a:cubicBezTo>
                  <a:pt x="131" y="382"/>
                  <a:pt x="131" y="382"/>
                  <a:pt x="131" y="382"/>
                </a:cubicBezTo>
                <a:close/>
                <a:moveTo>
                  <a:pt x="172" y="226"/>
                </a:moveTo>
                <a:cubicBezTo>
                  <a:pt x="132" y="196"/>
                  <a:pt x="132" y="196"/>
                  <a:pt x="132" y="196"/>
                </a:cubicBezTo>
                <a:cubicBezTo>
                  <a:pt x="129" y="193"/>
                  <a:pt x="125" y="194"/>
                  <a:pt x="123" y="197"/>
                </a:cubicBezTo>
                <a:cubicBezTo>
                  <a:pt x="123" y="197"/>
                  <a:pt x="123" y="197"/>
                  <a:pt x="123" y="197"/>
                </a:cubicBezTo>
                <a:cubicBezTo>
                  <a:pt x="121" y="201"/>
                  <a:pt x="122" y="205"/>
                  <a:pt x="125" y="208"/>
                </a:cubicBezTo>
                <a:cubicBezTo>
                  <a:pt x="165" y="238"/>
                  <a:pt x="165" y="238"/>
                  <a:pt x="165" y="238"/>
                </a:cubicBezTo>
                <a:cubicBezTo>
                  <a:pt x="168" y="240"/>
                  <a:pt x="172" y="239"/>
                  <a:pt x="174" y="236"/>
                </a:cubicBezTo>
                <a:cubicBezTo>
                  <a:pt x="174" y="236"/>
                  <a:pt x="174" y="236"/>
                  <a:pt x="174" y="236"/>
                </a:cubicBezTo>
                <a:cubicBezTo>
                  <a:pt x="176" y="233"/>
                  <a:pt x="175" y="228"/>
                  <a:pt x="172" y="226"/>
                </a:cubicBezTo>
                <a:close/>
                <a:moveTo>
                  <a:pt x="263" y="136"/>
                </a:moveTo>
                <a:cubicBezTo>
                  <a:pt x="288" y="136"/>
                  <a:pt x="288" y="136"/>
                  <a:pt x="288" y="136"/>
                </a:cubicBezTo>
                <a:cubicBezTo>
                  <a:pt x="288" y="125"/>
                  <a:pt x="288" y="125"/>
                  <a:pt x="288" y="125"/>
                </a:cubicBezTo>
                <a:cubicBezTo>
                  <a:pt x="263" y="125"/>
                  <a:pt x="263" y="125"/>
                  <a:pt x="263" y="125"/>
                </a:cubicBezTo>
                <a:cubicBezTo>
                  <a:pt x="263" y="136"/>
                  <a:pt x="263" y="136"/>
                  <a:pt x="263" y="136"/>
                </a:cubicBezTo>
                <a:close/>
                <a:moveTo>
                  <a:pt x="171" y="70"/>
                </a:moveTo>
                <a:cubicBezTo>
                  <a:pt x="158" y="48"/>
                  <a:pt x="158" y="48"/>
                  <a:pt x="158" y="48"/>
                </a:cubicBezTo>
                <a:cubicBezTo>
                  <a:pt x="148" y="54"/>
                  <a:pt x="148" y="54"/>
                  <a:pt x="148" y="54"/>
                </a:cubicBezTo>
                <a:cubicBezTo>
                  <a:pt x="161" y="76"/>
                  <a:pt x="161" y="76"/>
                  <a:pt x="161" y="76"/>
                </a:cubicBezTo>
                <a:cubicBezTo>
                  <a:pt x="171" y="70"/>
                  <a:pt x="171" y="70"/>
                  <a:pt x="171" y="70"/>
                </a:cubicBezTo>
                <a:close/>
                <a:moveTo>
                  <a:pt x="204" y="64"/>
                </a:moveTo>
                <a:cubicBezTo>
                  <a:pt x="204" y="39"/>
                  <a:pt x="204" y="39"/>
                  <a:pt x="204" y="39"/>
                </a:cubicBezTo>
                <a:cubicBezTo>
                  <a:pt x="193" y="39"/>
                  <a:pt x="193" y="39"/>
                  <a:pt x="193" y="39"/>
                </a:cubicBezTo>
                <a:cubicBezTo>
                  <a:pt x="193" y="64"/>
                  <a:pt x="193" y="64"/>
                  <a:pt x="193" y="64"/>
                </a:cubicBezTo>
                <a:cubicBezTo>
                  <a:pt x="204" y="64"/>
                  <a:pt x="204" y="64"/>
                  <a:pt x="204" y="64"/>
                </a:cubicBezTo>
                <a:close/>
                <a:moveTo>
                  <a:pt x="258" y="103"/>
                </a:moveTo>
                <a:cubicBezTo>
                  <a:pt x="279" y="90"/>
                  <a:pt x="279" y="90"/>
                  <a:pt x="279" y="90"/>
                </a:cubicBezTo>
                <a:cubicBezTo>
                  <a:pt x="274" y="80"/>
                  <a:pt x="274" y="80"/>
                  <a:pt x="274" y="80"/>
                </a:cubicBezTo>
                <a:cubicBezTo>
                  <a:pt x="252" y="93"/>
                  <a:pt x="252" y="93"/>
                  <a:pt x="252" y="93"/>
                </a:cubicBezTo>
                <a:cubicBezTo>
                  <a:pt x="258" y="103"/>
                  <a:pt x="258" y="103"/>
                  <a:pt x="258" y="103"/>
                </a:cubicBezTo>
                <a:close/>
                <a:moveTo>
                  <a:pt x="236" y="76"/>
                </a:moveTo>
                <a:cubicBezTo>
                  <a:pt x="249" y="55"/>
                  <a:pt x="249" y="55"/>
                  <a:pt x="249" y="55"/>
                </a:cubicBezTo>
                <a:cubicBezTo>
                  <a:pt x="239" y="49"/>
                  <a:pt x="239" y="49"/>
                  <a:pt x="239" y="49"/>
                </a:cubicBezTo>
                <a:cubicBezTo>
                  <a:pt x="226" y="71"/>
                  <a:pt x="226" y="71"/>
                  <a:pt x="226" y="71"/>
                </a:cubicBezTo>
                <a:cubicBezTo>
                  <a:pt x="236" y="76"/>
                  <a:pt x="236" y="76"/>
                  <a:pt x="236" y="76"/>
                </a:cubicBezTo>
                <a:close/>
                <a:moveTo>
                  <a:pt x="182" y="209"/>
                </a:moveTo>
                <a:cubicBezTo>
                  <a:pt x="142" y="178"/>
                  <a:pt x="142" y="178"/>
                  <a:pt x="142" y="178"/>
                </a:cubicBezTo>
                <a:cubicBezTo>
                  <a:pt x="139" y="176"/>
                  <a:pt x="135" y="177"/>
                  <a:pt x="133" y="180"/>
                </a:cubicBezTo>
                <a:cubicBezTo>
                  <a:pt x="133" y="180"/>
                  <a:pt x="133" y="180"/>
                  <a:pt x="133" y="180"/>
                </a:cubicBezTo>
                <a:cubicBezTo>
                  <a:pt x="131" y="183"/>
                  <a:pt x="132" y="188"/>
                  <a:pt x="135" y="190"/>
                </a:cubicBezTo>
                <a:cubicBezTo>
                  <a:pt x="175" y="221"/>
                  <a:pt x="175" y="221"/>
                  <a:pt x="175" y="221"/>
                </a:cubicBezTo>
                <a:cubicBezTo>
                  <a:pt x="178" y="223"/>
                  <a:pt x="182" y="222"/>
                  <a:pt x="184" y="219"/>
                </a:cubicBezTo>
                <a:cubicBezTo>
                  <a:pt x="184" y="219"/>
                  <a:pt x="184" y="219"/>
                  <a:pt x="184" y="219"/>
                </a:cubicBezTo>
                <a:cubicBezTo>
                  <a:pt x="186" y="216"/>
                  <a:pt x="185" y="211"/>
                  <a:pt x="182" y="209"/>
                </a:cubicBezTo>
                <a:close/>
                <a:moveTo>
                  <a:pt x="222" y="90"/>
                </a:moveTo>
                <a:cubicBezTo>
                  <a:pt x="198" y="76"/>
                  <a:pt x="169" y="83"/>
                  <a:pt x="157" y="104"/>
                </a:cubicBezTo>
                <a:cubicBezTo>
                  <a:pt x="144" y="126"/>
                  <a:pt x="160" y="151"/>
                  <a:pt x="149" y="174"/>
                </a:cubicBezTo>
                <a:cubicBezTo>
                  <a:pt x="186" y="195"/>
                  <a:pt x="186" y="195"/>
                  <a:pt x="186" y="195"/>
                </a:cubicBezTo>
                <a:cubicBezTo>
                  <a:pt x="200" y="174"/>
                  <a:pt x="229" y="176"/>
                  <a:pt x="242" y="154"/>
                </a:cubicBezTo>
                <a:cubicBezTo>
                  <a:pt x="255" y="132"/>
                  <a:pt x="245" y="104"/>
                  <a:pt x="222" y="90"/>
                </a:cubicBezTo>
                <a:close/>
                <a:moveTo>
                  <a:pt x="129" y="216"/>
                </a:moveTo>
                <a:cubicBezTo>
                  <a:pt x="125" y="224"/>
                  <a:pt x="128" y="233"/>
                  <a:pt x="136" y="238"/>
                </a:cubicBezTo>
                <a:cubicBezTo>
                  <a:pt x="142" y="241"/>
                  <a:pt x="150" y="240"/>
                  <a:pt x="155" y="236"/>
                </a:cubicBezTo>
                <a:lnTo>
                  <a:pt x="129" y="216"/>
                </a:ln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98" name="Freeform 8"/>
          <p:cNvSpPr>
            <a:spLocks noEditPoints="1"/>
          </p:cNvSpPr>
          <p:nvPr/>
        </p:nvSpPr>
        <p:spPr bwMode="auto">
          <a:xfrm rot="2925393">
            <a:off x="5308463" y="3895311"/>
            <a:ext cx="315446" cy="540976"/>
          </a:xfrm>
          <a:custGeom>
            <a:avLst/>
            <a:gdLst>
              <a:gd name="T0" fmla="*/ 24 w 112"/>
              <a:gd name="T1" fmla="*/ 148 h 192"/>
              <a:gd name="T2" fmla="*/ 28 w 112"/>
              <a:gd name="T3" fmla="*/ 52 h 192"/>
              <a:gd name="T4" fmla="*/ 32 w 112"/>
              <a:gd name="T5" fmla="*/ 172 h 192"/>
              <a:gd name="T6" fmla="*/ 8 w 112"/>
              <a:gd name="T7" fmla="*/ 184 h 192"/>
              <a:gd name="T8" fmla="*/ 32 w 112"/>
              <a:gd name="T9" fmla="*/ 172 h 192"/>
              <a:gd name="T10" fmla="*/ 8 w 112"/>
              <a:gd name="T11" fmla="*/ 35 h 192"/>
              <a:gd name="T12" fmla="*/ 32 w 112"/>
              <a:gd name="T13" fmla="*/ 164 h 192"/>
              <a:gd name="T14" fmla="*/ 32 w 112"/>
              <a:gd name="T15" fmla="*/ 192 h 192"/>
              <a:gd name="T16" fmla="*/ 0 w 112"/>
              <a:gd name="T17" fmla="*/ 184 h 192"/>
              <a:gd name="T18" fmla="*/ 0 w 112"/>
              <a:gd name="T19" fmla="*/ 32 h 192"/>
              <a:gd name="T20" fmla="*/ 20 w 112"/>
              <a:gd name="T21" fmla="*/ 0 h 192"/>
              <a:gd name="T22" fmla="*/ 39 w 112"/>
              <a:gd name="T23" fmla="*/ 32 h 192"/>
              <a:gd name="T24" fmla="*/ 40 w 112"/>
              <a:gd name="T25" fmla="*/ 184 h 192"/>
              <a:gd name="T26" fmla="*/ 108 w 112"/>
              <a:gd name="T27" fmla="*/ 164 h 192"/>
              <a:gd name="T28" fmla="*/ 84 w 112"/>
              <a:gd name="T29" fmla="*/ 172 h 192"/>
              <a:gd name="T30" fmla="*/ 108 w 112"/>
              <a:gd name="T31" fmla="*/ 164 h 192"/>
              <a:gd name="T32" fmla="*/ 92 w 112"/>
              <a:gd name="T33" fmla="*/ 140 h 192"/>
              <a:gd name="T34" fmla="*/ 108 w 112"/>
              <a:gd name="T35" fmla="*/ 148 h 192"/>
              <a:gd name="T36" fmla="*/ 108 w 112"/>
              <a:gd name="T37" fmla="*/ 116 h 192"/>
              <a:gd name="T38" fmla="*/ 84 w 112"/>
              <a:gd name="T39" fmla="*/ 124 h 192"/>
              <a:gd name="T40" fmla="*/ 108 w 112"/>
              <a:gd name="T41" fmla="*/ 116 h 192"/>
              <a:gd name="T42" fmla="*/ 92 w 112"/>
              <a:gd name="T43" fmla="*/ 92 h 192"/>
              <a:gd name="T44" fmla="*/ 108 w 112"/>
              <a:gd name="T45" fmla="*/ 100 h 192"/>
              <a:gd name="T46" fmla="*/ 108 w 112"/>
              <a:gd name="T47" fmla="*/ 68 h 192"/>
              <a:gd name="T48" fmla="*/ 84 w 112"/>
              <a:gd name="T49" fmla="*/ 76 h 192"/>
              <a:gd name="T50" fmla="*/ 108 w 112"/>
              <a:gd name="T51" fmla="*/ 68 h 192"/>
              <a:gd name="T52" fmla="*/ 92 w 112"/>
              <a:gd name="T53" fmla="*/ 44 h 192"/>
              <a:gd name="T54" fmla="*/ 108 w 112"/>
              <a:gd name="T55" fmla="*/ 52 h 192"/>
              <a:gd name="T56" fmla="*/ 108 w 112"/>
              <a:gd name="T57" fmla="*/ 20 h 192"/>
              <a:gd name="T58" fmla="*/ 84 w 112"/>
              <a:gd name="T59" fmla="*/ 28 h 192"/>
              <a:gd name="T60" fmla="*/ 108 w 112"/>
              <a:gd name="T61" fmla="*/ 20 h 192"/>
              <a:gd name="T62" fmla="*/ 64 w 112"/>
              <a:gd name="T63" fmla="*/ 192 h 192"/>
              <a:gd name="T64" fmla="*/ 56 w 112"/>
              <a:gd name="T65" fmla="*/ 8 h 192"/>
              <a:gd name="T66" fmla="*/ 104 w 112"/>
              <a:gd name="T67" fmla="*/ 0 h 192"/>
              <a:gd name="T68" fmla="*/ 112 w 112"/>
              <a:gd name="T69" fmla="*/ 184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2" h="192">
                <a:moveTo>
                  <a:pt x="28" y="148"/>
                </a:moveTo>
                <a:cubicBezTo>
                  <a:pt x="24" y="148"/>
                  <a:pt x="24" y="148"/>
                  <a:pt x="24" y="148"/>
                </a:cubicBezTo>
                <a:cubicBezTo>
                  <a:pt x="24" y="52"/>
                  <a:pt x="24" y="52"/>
                  <a:pt x="24" y="52"/>
                </a:cubicBezTo>
                <a:cubicBezTo>
                  <a:pt x="28" y="52"/>
                  <a:pt x="28" y="52"/>
                  <a:pt x="28" y="52"/>
                </a:cubicBezTo>
                <a:lnTo>
                  <a:pt x="28" y="148"/>
                </a:lnTo>
                <a:close/>
                <a:moveTo>
                  <a:pt x="32" y="172"/>
                </a:moveTo>
                <a:cubicBezTo>
                  <a:pt x="8" y="172"/>
                  <a:pt x="8" y="172"/>
                  <a:pt x="8" y="172"/>
                </a:cubicBezTo>
                <a:cubicBezTo>
                  <a:pt x="8" y="184"/>
                  <a:pt x="8" y="184"/>
                  <a:pt x="8" y="184"/>
                </a:cubicBezTo>
                <a:cubicBezTo>
                  <a:pt x="32" y="184"/>
                  <a:pt x="32" y="184"/>
                  <a:pt x="32" y="184"/>
                </a:cubicBezTo>
                <a:lnTo>
                  <a:pt x="32" y="172"/>
                </a:lnTo>
                <a:close/>
                <a:moveTo>
                  <a:pt x="32" y="35"/>
                </a:moveTo>
                <a:cubicBezTo>
                  <a:pt x="8" y="35"/>
                  <a:pt x="8" y="35"/>
                  <a:pt x="8" y="35"/>
                </a:cubicBezTo>
                <a:cubicBezTo>
                  <a:pt x="8" y="164"/>
                  <a:pt x="8" y="164"/>
                  <a:pt x="8" y="164"/>
                </a:cubicBezTo>
                <a:cubicBezTo>
                  <a:pt x="32" y="164"/>
                  <a:pt x="32" y="164"/>
                  <a:pt x="32" y="164"/>
                </a:cubicBezTo>
                <a:lnTo>
                  <a:pt x="32" y="35"/>
                </a:lnTo>
                <a:close/>
                <a:moveTo>
                  <a:pt x="32" y="192"/>
                </a:moveTo>
                <a:cubicBezTo>
                  <a:pt x="8" y="192"/>
                  <a:pt x="8" y="192"/>
                  <a:pt x="8" y="192"/>
                </a:cubicBezTo>
                <a:cubicBezTo>
                  <a:pt x="3" y="192"/>
                  <a:pt x="0" y="188"/>
                  <a:pt x="0" y="184"/>
                </a:cubicBezTo>
                <a:cubicBezTo>
                  <a:pt x="0" y="35"/>
                  <a:pt x="0" y="35"/>
                  <a:pt x="0" y="35"/>
                </a:cubicBezTo>
                <a:cubicBezTo>
                  <a:pt x="0" y="34"/>
                  <a:pt x="0" y="33"/>
                  <a:pt x="0" y="32"/>
                </a:cubicBezTo>
                <a:cubicBezTo>
                  <a:pt x="12" y="4"/>
                  <a:pt x="12" y="4"/>
                  <a:pt x="12" y="4"/>
                </a:cubicBezTo>
                <a:cubicBezTo>
                  <a:pt x="14" y="2"/>
                  <a:pt x="16" y="0"/>
                  <a:pt x="20" y="0"/>
                </a:cubicBezTo>
                <a:cubicBezTo>
                  <a:pt x="23" y="0"/>
                  <a:pt x="26" y="2"/>
                  <a:pt x="27" y="4"/>
                </a:cubicBezTo>
                <a:cubicBezTo>
                  <a:pt x="39" y="32"/>
                  <a:pt x="39" y="32"/>
                  <a:pt x="39" y="32"/>
                </a:cubicBezTo>
                <a:cubicBezTo>
                  <a:pt x="39" y="33"/>
                  <a:pt x="40" y="34"/>
                  <a:pt x="40" y="35"/>
                </a:cubicBezTo>
                <a:cubicBezTo>
                  <a:pt x="40" y="184"/>
                  <a:pt x="40" y="184"/>
                  <a:pt x="40" y="184"/>
                </a:cubicBezTo>
                <a:cubicBezTo>
                  <a:pt x="40" y="188"/>
                  <a:pt x="36" y="192"/>
                  <a:pt x="32" y="192"/>
                </a:cubicBezTo>
                <a:close/>
                <a:moveTo>
                  <a:pt x="108" y="164"/>
                </a:moveTo>
                <a:cubicBezTo>
                  <a:pt x="84" y="164"/>
                  <a:pt x="84" y="164"/>
                  <a:pt x="84" y="164"/>
                </a:cubicBezTo>
                <a:cubicBezTo>
                  <a:pt x="84" y="172"/>
                  <a:pt x="84" y="172"/>
                  <a:pt x="84" y="172"/>
                </a:cubicBezTo>
                <a:cubicBezTo>
                  <a:pt x="108" y="172"/>
                  <a:pt x="108" y="172"/>
                  <a:pt x="108" y="172"/>
                </a:cubicBezTo>
                <a:lnTo>
                  <a:pt x="108" y="164"/>
                </a:lnTo>
                <a:close/>
                <a:moveTo>
                  <a:pt x="108" y="140"/>
                </a:moveTo>
                <a:cubicBezTo>
                  <a:pt x="92" y="140"/>
                  <a:pt x="92" y="140"/>
                  <a:pt x="92" y="140"/>
                </a:cubicBezTo>
                <a:cubicBezTo>
                  <a:pt x="92" y="148"/>
                  <a:pt x="92" y="148"/>
                  <a:pt x="92" y="148"/>
                </a:cubicBezTo>
                <a:cubicBezTo>
                  <a:pt x="108" y="148"/>
                  <a:pt x="108" y="148"/>
                  <a:pt x="108" y="148"/>
                </a:cubicBezTo>
                <a:lnTo>
                  <a:pt x="108" y="140"/>
                </a:lnTo>
                <a:close/>
                <a:moveTo>
                  <a:pt x="108" y="116"/>
                </a:moveTo>
                <a:cubicBezTo>
                  <a:pt x="84" y="116"/>
                  <a:pt x="84" y="116"/>
                  <a:pt x="84" y="116"/>
                </a:cubicBezTo>
                <a:cubicBezTo>
                  <a:pt x="84" y="124"/>
                  <a:pt x="84" y="124"/>
                  <a:pt x="84" y="124"/>
                </a:cubicBezTo>
                <a:cubicBezTo>
                  <a:pt x="108" y="124"/>
                  <a:pt x="108" y="124"/>
                  <a:pt x="108" y="124"/>
                </a:cubicBezTo>
                <a:lnTo>
                  <a:pt x="108" y="116"/>
                </a:lnTo>
                <a:close/>
                <a:moveTo>
                  <a:pt x="108" y="92"/>
                </a:moveTo>
                <a:cubicBezTo>
                  <a:pt x="92" y="92"/>
                  <a:pt x="92" y="92"/>
                  <a:pt x="92" y="92"/>
                </a:cubicBezTo>
                <a:cubicBezTo>
                  <a:pt x="92" y="100"/>
                  <a:pt x="92" y="100"/>
                  <a:pt x="92" y="100"/>
                </a:cubicBezTo>
                <a:cubicBezTo>
                  <a:pt x="108" y="100"/>
                  <a:pt x="108" y="100"/>
                  <a:pt x="108" y="100"/>
                </a:cubicBezTo>
                <a:lnTo>
                  <a:pt x="108" y="92"/>
                </a:lnTo>
                <a:close/>
                <a:moveTo>
                  <a:pt x="108" y="68"/>
                </a:moveTo>
                <a:cubicBezTo>
                  <a:pt x="84" y="68"/>
                  <a:pt x="84" y="68"/>
                  <a:pt x="84" y="68"/>
                </a:cubicBezTo>
                <a:cubicBezTo>
                  <a:pt x="84" y="76"/>
                  <a:pt x="84" y="76"/>
                  <a:pt x="84" y="76"/>
                </a:cubicBezTo>
                <a:cubicBezTo>
                  <a:pt x="108" y="76"/>
                  <a:pt x="108" y="76"/>
                  <a:pt x="108" y="76"/>
                </a:cubicBezTo>
                <a:lnTo>
                  <a:pt x="108" y="68"/>
                </a:lnTo>
                <a:close/>
                <a:moveTo>
                  <a:pt x="108" y="44"/>
                </a:moveTo>
                <a:cubicBezTo>
                  <a:pt x="92" y="44"/>
                  <a:pt x="92" y="44"/>
                  <a:pt x="92" y="44"/>
                </a:cubicBezTo>
                <a:cubicBezTo>
                  <a:pt x="92" y="52"/>
                  <a:pt x="92" y="52"/>
                  <a:pt x="92" y="52"/>
                </a:cubicBezTo>
                <a:cubicBezTo>
                  <a:pt x="108" y="52"/>
                  <a:pt x="108" y="52"/>
                  <a:pt x="108" y="52"/>
                </a:cubicBezTo>
                <a:lnTo>
                  <a:pt x="108" y="44"/>
                </a:lnTo>
                <a:close/>
                <a:moveTo>
                  <a:pt x="108" y="20"/>
                </a:moveTo>
                <a:cubicBezTo>
                  <a:pt x="84" y="20"/>
                  <a:pt x="84" y="20"/>
                  <a:pt x="84" y="20"/>
                </a:cubicBezTo>
                <a:cubicBezTo>
                  <a:pt x="84" y="28"/>
                  <a:pt x="84" y="28"/>
                  <a:pt x="84" y="28"/>
                </a:cubicBezTo>
                <a:cubicBezTo>
                  <a:pt x="108" y="28"/>
                  <a:pt x="108" y="28"/>
                  <a:pt x="108" y="28"/>
                </a:cubicBezTo>
                <a:lnTo>
                  <a:pt x="108" y="20"/>
                </a:lnTo>
                <a:close/>
                <a:moveTo>
                  <a:pt x="104" y="192"/>
                </a:moveTo>
                <a:cubicBezTo>
                  <a:pt x="64" y="192"/>
                  <a:pt x="64" y="192"/>
                  <a:pt x="64" y="192"/>
                </a:cubicBezTo>
                <a:cubicBezTo>
                  <a:pt x="59" y="192"/>
                  <a:pt x="56" y="188"/>
                  <a:pt x="56" y="184"/>
                </a:cubicBezTo>
                <a:cubicBezTo>
                  <a:pt x="56" y="8"/>
                  <a:pt x="56" y="8"/>
                  <a:pt x="56" y="8"/>
                </a:cubicBezTo>
                <a:cubicBezTo>
                  <a:pt x="56" y="3"/>
                  <a:pt x="59" y="0"/>
                  <a:pt x="64" y="0"/>
                </a:cubicBezTo>
                <a:cubicBezTo>
                  <a:pt x="104" y="0"/>
                  <a:pt x="104" y="0"/>
                  <a:pt x="104" y="0"/>
                </a:cubicBezTo>
                <a:cubicBezTo>
                  <a:pt x="108" y="0"/>
                  <a:pt x="112" y="3"/>
                  <a:pt x="112" y="8"/>
                </a:cubicBezTo>
                <a:cubicBezTo>
                  <a:pt x="112" y="184"/>
                  <a:pt x="112" y="184"/>
                  <a:pt x="112" y="184"/>
                </a:cubicBezTo>
                <a:cubicBezTo>
                  <a:pt x="112" y="188"/>
                  <a:pt x="108" y="192"/>
                  <a:pt x="104" y="192"/>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99" name="Freeform 7"/>
          <p:cNvSpPr>
            <a:spLocks noEditPoints="1"/>
          </p:cNvSpPr>
          <p:nvPr/>
        </p:nvSpPr>
        <p:spPr bwMode="auto">
          <a:xfrm>
            <a:off x="6742059" y="3908986"/>
            <a:ext cx="583523" cy="491053"/>
          </a:xfrm>
          <a:custGeom>
            <a:avLst/>
            <a:gdLst>
              <a:gd name="T0" fmla="*/ 156 w 192"/>
              <a:gd name="T1" fmla="*/ 17 h 161"/>
              <a:gd name="T2" fmla="*/ 128 w 192"/>
              <a:gd name="T3" fmla="*/ 45 h 161"/>
              <a:gd name="T4" fmla="*/ 64 w 192"/>
              <a:gd name="T5" fmla="*/ 45 h 161"/>
              <a:gd name="T6" fmla="*/ 60 w 192"/>
              <a:gd name="T7" fmla="*/ 29 h 161"/>
              <a:gd name="T8" fmla="*/ 64 w 192"/>
              <a:gd name="T9" fmla="*/ 40 h 161"/>
              <a:gd name="T10" fmla="*/ 70 w 192"/>
              <a:gd name="T11" fmla="*/ 47 h 161"/>
              <a:gd name="T12" fmla="*/ 168 w 192"/>
              <a:gd name="T13" fmla="*/ 109 h 161"/>
              <a:gd name="T14" fmla="*/ 148 w 192"/>
              <a:gd name="T15" fmla="*/ 141 h 161"/>
              <a:gd name="T16" fmla="*/ 168 w 192"/>
              <a:gd name="T17" fmla="*/ 109 h 161"/>
              <a:gd name="T18" fmla="*/ 148 w 192"/>
              <a:gd name="T19" fmla="*/ 81 h 161"/>
              <a:gd name="T20" fmla="*/ 168 w 192"/>
              <a:gd name="T21" fmla="*/ 97 h 161"/>
              <a:gd name="T22" fmla="*/ 136 w 192"/>
              <a:gd name="T23" fmla="*/ 109 h 161"/>
              <a:gd name="T24" fmla="*/ 116 w 192"/>
              <a:gd name="T25" fmla="*/ 141 h 161"/>
              <a:gd name="T26" fmla="*/ 136 w 192"/>
              <a:gd name="T27" fmla="*/ 109 h 161"/>
              <a:gd name="T28" fmla="*/ 116 w 192"/>
              <a:gd name="T29" fmla="*/ 81 h 161"/>
              <a:gd name="T30" fmla="*/ 136 w 192"/>
              <a:gd name="T31" fmla="*/ 97 h 161"/>
              <a:gd name="T32" fmla="*/ 104 w 192"/>
              <a:gd name="T33" fmla="*/ 109 h 161"/>
              <a:gd name="T34" fmla="*/ 84 w 192"/>
              <a:gd name="T35" fmla="*/ 141 h 161"/>
              <a:gd name="T36" fmla="*/ 104 w 192"/>
              <a:gd name="T37" fmla="*/ 109 h 161"/>
              <a:gd name="T38" fmla="*/ 84 w 192"/>
              <a:gd name="T39" fmla="*/ 81 h 161"/>
              <a:gd name="T40" fmla="*/ 104 w 192"/>
              <a:gd name="T41" fmla="*/ 97 h 161"/>
              <a:gd name="T42" fmla="*/ 64 w 192"/>
              <a:gd name="T43" fmla="*/ 25 h 161"/>
              <a:gd name="T44" fmla="*/ 64 w 192"/>
              <a:gd name="T45" fmla="*/ 57 h 161"/>
              <a:gd name="T46" fmla="*/ 64 w 192"/>
              <a:gd name="T47" fmla="*/ 25 h 161"/>
              <a:gd name="T48" fmla="*/ 20 w 192"/>
              <a:gd name="T49" fmla="*/ 109 h 161"/>
              <a:gd name="T50" fmla="*/ 44 w 192"/>
              <a:gd name="T51" fmla="*/ 149 h 161"/>
              <a:gd name="T52" fmla="*/ 40 w 192"/>
              <a:gd name="T53" fmla="*/ 81 h 161"/>
              <a:gd name="T54" fmla="*/ 20 w 192"/>
              <a:gd name="T55" fmla="*/ 97 h 161"/>
              <a:gd name="T56" fmla="*/ 40 w 192"/>
              <a:gd name="T57" fmla="*/ 81 h 161"/>
              <a:gd name="T58" fmla="*/ 72 w 192"/>
              <a:gd name="T59" fmla="*/ 81 h 161"/>
              <a:gd name="T60" fmla="*/ 52 w 192"/>
              <a:gd name="T61" fmla="*/ 97 h 161"/>
              <a:gd name="T62" fmla="*/ 48 w 192"/>
              <a:gd name="T63" fmla="*/ 149 h 161"/>
              <a:gd name="T64" fmla="*/ 72 w 192"/>
              <a:gd name="T65" fmla="*/ 109 h 161"/>
              <a:gd name="T66" fmla="*/ 48 w 192"/>
              <a:gd name="T67" fmla="*/ 149 h 161"/>
              <a:gd name="T68" fmla="*/ 188 w 192"/>
              <a:gd name="T69" fmla="*/ 161 h 161"/>
              <a:gd name="T70" fmla="*/ 4 w 192"/>
              <a:gd name="T71" fmla="*/ 65 h 161"/>
              <a:gd name="T72" fmla="*/ 0 w 192"/>
              <a:gd name="T73" fmla="*/ 61 h 161"/>
              <a:gd name="T74" fmla="*/ 8 w 192"/>
              <a:gd name="T75" fmla="*/ 53 h 161"/>
              <a:gd name="T76" fmla="*/ 123 w 192"/>
              <a:gd name="T77" fmla="*/ 53 h 161"/>
              <a:gd name="T78" fmla="*/ 192 w 192"/>
              <a:gd name="T79" fmla="*/ 53 h 161"/>
              <a:gd name="T80" fmla="*/ 188 w 192"/>
              <a:gd name="T81" fmla="*/ 65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92" h="161">
                <a:moveTo>
                  <a:pt x="95" y="17"/>
                </a:moveTo>
                <a:cubicBezTo>
                  <a:pt x="156" y="17"/>
                  <a:pt x="156" y="17"/>
                  <a:pt x="156" y="17"/>
                </a:cubicBezTo>
                <a:cubicBezTo>
                  <a:pt x="192" y="45"/>
                  <a:pt x="192" y="45"/>
                  <a:pt x="192" y="45"/>
                </a:cubicBezTo>
                <a:cubicBezTo>
                  <a:pt x="128" y="45"/>
                  <a:pt x="128" y="45"/>
                  <a:pt x="128" y="45"/>
                </a:cubicBezTo>
                <a:lnTo>
                  <a:pt x="95" y="17"/>
                </a:lnTo>
                <a:close/>
                <a:moveTo>
                  <a:pt x="64" y="45"/>
                </a:moveTo>
                <a:cubicBezTo>
                  <a:pt x="60" y="45"/>
                  <a:pt x="60" y="45"/>
                  <a:pt x="60" y="45"/>
                </a:cubicBezTo>
                <a:cubicBezTo>
                  <a:pt x="60" y="29"/>
                  <a:pt x="60" y="29"/>
                  <a:pt x="60" y="29"/>
                </a:cubicBezTo>
                <a:cubicBezTo>
                  <a:pt x="64" y="29"/>
                  <a:pt x="64" y="29"/>
                  <a:pt x="64" y="29"/>
                </a:cubicBezTo>
                <a:cubicBezTo>
                  <a:pt x="64" y="40"/>
                  <a:pt x="64" y="40"/>
                  <a:pt x="64" y="40"/>
                </a:cubicBezTo>
                <a:cubicBezTo>
                  <a:pt x="72" y="44"/>
                  <a:pt x="72" y="44"/>
                  <a:pt x="72" y="44"/>
                </a:cubicBezTo>
                <a:cubicBezTo>
                  <a:pt x="70" y="47"/>
                  <a:pt x="70" y="47"/>
                  <a:pt x="70" y="47"/>
                </a:cubicBezTo>
                <a:lnTo>
                  <a:pt x="64" y="45"/>
                </a:lnTo>
                <a:close/>
                <a:moveTo>
                  <a:pt x="168" y="109"/>
                </a:moveTo>
                <a:cubicBezTo>
                  <a:pt x="148" y="109"/>
                  <a:pt x="148" y="109"/>
                  <a:pt x="148" y="109"/>
                </a:cubicBezTo>
                <a:cubicBezTo>
                  <a:pt x="148" y="141"/>
                  <a:pt x="148" y="141"/>
                  <a:pt x="148" y="141"/>
                </a:cubicBezTo>
                <a:cubicBezTo>
                  <a:pt x="168" y="141"/>
                  <a:pt x="168" y="141"/>
                  <a:pt x="168" y="141"/>
                </a:cubicBezTo>
                <a:lnTo>
                  <a:pt x="168" y="109"/>
                </a:lnTo>
                <a:close/>
                <a:moveTo>
                  <a:pt x="168" y="81"/>
                </a:moveTo>
                <a:cubicBezTo>
                  <a:pt x="148" y="81"/>
                  <a:pt x="148" y="81"/>
                  <a:pt x="148" y="81"/>
                </a:cubicBezTo>
                <a:cubicBezTo>
                  <a:pt x="148" y="97"/>
                  <a:pt x="148" y="97"/>
                  <a:pt x="148" y="97"/>
                </a:cubicBezTo>
                <a:cubicBezTo>
                  <a:pt x="168" y="97"/>
                  <a:pt x="168" y="97"/>
                  <a:pt x="168" y="97"/>
                </a:cubicBezTo>
                <a:lnTo>
                  <a:pt x="168" y="81"/>
                </a:lnTo>
                <a:close/>
                <a:moveTo>
                  <a:pt x="136" y="109"/>
                </a:moveTo>
                <a:cubicBezTo>
                  <a:pt x="116" y="109"/>
                  <a:pt x="116" y="109"/>
                  <a:pt x="116" y="109"/>
                </a:cubicBezTo>
                <a:cubicBezTo>
                  <a:pt x="116" y="141"/>
                  <a:pt x="116" y="141"/>
                  <a:pt x="116" y="141"/>
                </a:cubicBezTo>
                <a:cubicBezTo>
                  <a:pt x="136" y="141"/>
                  <a:pt x="136" y="141"/>
                  <a:pt x="136" y="141"/>
                </a:cubicBezTo>
                <a:lnTo>
                  <a:pt x="136" y="109"/>
                </a:lnTo>
                <a:close/>
                <a:moveTo>
                  <a:pt x="136" y="81"/>
                </a:moveTo>
                <a:cubicBezTo>
                  <a:pt x="116" y="81"/>
                  <a:pt x="116" y="81"/>
                  <a:pt x="116" y="81"/>
                </a:cubicBezTo>
                <a:cubicBezTo>
                  <a:pt x="116" y="97"/>
                  <a:pt x="116" y="97"/>
                  <a:pt x="116" y="97"/>
                </a:cubicBezTo>
                <a:cubicBezTo>
                  <a:pt x="136" y="97"/>
                  <a:pt x="136" y="97"/>
                  <a:pt x="136" y="97"/>
                </a:cubicBezTo>
                <a:lnTo>
                  <a:pt x="136" y="81"/>
                </a:lnTo>
                <a:close/>
                <a:moveTo>
                  <a:pt x="104" y="109"/>
                </a:moveTo>
                <a:cubicBezTo>
                  <a:pt x="84" y="109"/>
                  <a:pt x="84" y="109"/>
                  <a:pt x="84" y="109"/>
                </a:cubicBezTo>
                <a:cubicBezTo>
                  <a:pt x="84" y="141"/>
                  <a:pt x="84" y="141"/>
                  <a:pt x="84" y="141"/>
                </a:cubicBezTo>
                <a:cubicBezTo>
                  <a:pt x="104" y="141"/>
                  <a:pt x="104" y="141"/>
                  <a:pt x="104" y="141"/>
                </a:cubicBezTo>
                <a:lnTo>
                  <a:pt x="104" y="109"/>
                </a:lnTo>
                <a:close/>
                <a:moveTo>
                  <a:pt x="104" y="81"/>
                </a:moveTo>
                <a:cubicBezTo>
                  <a:pt x="84" y="81"/>
                  <a:pt x="84" y="81"/>
                  <a:pt x="84" y="81"/>
                </a:cubicBezTo>
                <a:cubicBezTo>
                  <a:pt x="84" y="97"/>
                  <a:pt x="84" y="97"/>
                  <a:pt x="84" y="97"/>
                </a:cubicBezTo>
                <a:cubicBezTo>
                  <a:pt x="104" y="97"/>
                  <a:pt x="104" y="97"/>
                  <a:pt x="104" y="97"/>
                </a:cubicBezTo>
                <a:lnTo>
                  <a:pt x="104" y="81"/>
                </a:lnTo>
                <a:close/>
                <a:moveTo>
                  <a:pt x="64" y="25"/>
                </a:moveTo>
                <a:cubicBezTo>
                  <a:pt x="55" y="25"/>
                  <a:pt x="48" y="32"/>
                  <a:pt x="48" y="41"/>
                </a:cubicBezTo>
                <a:cubicBezTo>
                  <a:pt x="48" y="49"/>
                  <a:pt x="55" y="57"/>
                  <a:pt x="64" y="57"/>
                </a:cubicBezTo>
                <a:cubicBezTo>
                  <a:pt x="72" y="57"/>
                  <a:pt x="80" y="49"/>
                  <a:pt x="80" y="41"/>
                </a:cubicBezTo>
                <a:cubicBezTo>
                  <a:pt x="80" y="32"/>
                  <a:pt x="72" y="25"/>
                  <a:pt x="64" y="25"/>
                </a:cubicBezTo>
                <a:close/>
                <a:moveTo>
                  <a:pt x="44" y="109"/>
                </a:moveTo>
                <a:cubicBezTo>
                  <a:pt x="20" y="109"/>
                  <a:pt x="20" y="109"/>
                  <a:pt x="20" y="109"/>
                </a:cubicBezTo>
                <a:cubicBezTo>
                  <a:pt x="20" y="149"/>
                  <a:pt x="20" y="149"/>
                  <a:pt x="20" y="149"/>
                </a:cubicBezTo>
                <a:cubicBezTo>
                  <a:pt x="44" y="149"/>
                  <a:pt x="44" y="149"/>
                  <a:pt x="44" y="149"/>
                </a:cubicBezTo>
                <a:lnTo>
                  <a:pt x="44" y="109"/>
                </a:lnTo>
                <a:close/>
                <a:moveTo>
                  <a:pt x="40" y="81"/>
                </a:moveTo>
                <a:cubicBezTo>
                  <a:pt x="20" y="81"/>
                  <a:pt x="20" y="81"/>
                  <a:pt x="20" y="81"/>
                </a:cubicBezTo>
                <a:cubicBezTo>
                  <a:pt x="20" y="97"/>
                  <a:pt x="20" y="97"/>
                  <a:pt x="20" y="97"/>
                </a:cubicBezTo>
                <a:cubicBezTo>
                  <a:pt x="40" y="97"/>
                  <a:pt x="40" y="97"/>
                  <a:pt x="40" y="97"/>
                </a:cubicBezTo>
                <a:lnTo>
                  <a:pt x="40" y="81"/>
                </a:lnTo>
                <a:close/>
                <a:moveTo>
                  <a:pt x="72" y="97"/>
                </a:moveTo>
                <a:cubicBezTo>
                  <a:pt x="72" y="81"/>
                  <a:pt x="72" y="81"/>
                  <a:pt x="72" y="81"/>
                </a:cubicBezTo>
                <a:cubicBezTo>
                  <a:pt x="52" y="81"/>
                  <a:pt x="52" y="81"/>
                  <a:pt x="52" y="81"/>
                </a:cubicBezTo>
                <a:cubicBezTo>
                  <a:pt x="52" y="97"/>
                  <a:pt x="52" y="97"/>
                  <a:pt x="52" y="97"/>
                </a:cubicBezTo>
                <a:lnTo>
                  <a:pt x="72" y="97"/>
                </a:lnTo>
                <a:close/>
                <a:moveTo>
                  <a:pt x="48" y="149"/>
                </a:moveTo>
                <a:cubicBezTo>
                  <a:pt x="72" y="149"/>
                  <a:pt x="72" y="149"/>
                  <a:pt x="72" y="149"/>
                </a:cubicBezTo>
                <a:cubicBezTo>
                  <a:pt x="72" y="109"/>
                  <a:pt x="72" y="109"/>
                  <a:pt x="72" y="109"/>
                </a:cubicBezTo>
                <a:cubicBezTo>
                  <a:pt x="48" y="109"/>
                  <a:pt x="48" y="109"/>
                  <a:pt x="48" y="109"/>
                </a:cubicBezTo>
                <a:lnTo>
                  <a:pt x="48" y="149"/>
                </a:lnTo>
                <a:close/>
                <a:moveTo>
                  <a:pt x="188" y="65"/>
                </a:moveTo>
                <a:cubicBezTo>
                  <a:pt x="188" y="161"/>
                  <a:pt x="188" y="161"/>
                  <a:pt x="188" y="161"/>
                </a:cubicBezTo>
                <a:cubicBezTo>
                  <a:pt x="4" y="161"/>
                  <a:pt x="4" y="161"/>
                  <a:pt x="4" y="161"/>
                </a:cubicBezTo>
                <a:cubicBezTo>
                  <a:pt x="4" y="65"/>
                  <a:pt x="4" y="65"/>
                  <a:pt x="4" y="65"/>
                </a:cubicBezTo>
                <a:cubicBezTo>
                  <a:pt x="0" y="65"/>
                  <a:pt x="0" y="65"/>
                  <a:pt x="0" y="65"/>
                </a:cubicBezTo>
                <a:cubicBezTo>
                  <a:pt x="0" y="61"/>
                  <a:pt x="0" y="61"/>
                  <a:pt x="0" y="61"/>
                </a:cubicBezTo>
                <a:cubicBezTo>
                  <a:pt x="0" y="53"/>
                  <a:pt x="0" y="53"/>
                  <a:pt x="0" y="53"/>
                </a:cubicBezTo>
                <a:cubicBezTo>
                  <a:pt x="8" y="53"/>
                  <a:pt x="8" y="53"/>
                  <a:pt x="8" y="53"/>
                </a:cubicBezTo>
                <a:cubicBezTo>
                  <a:pt x="26" y="37"/>
                  <a:pt x="63" y="2"/>
                  <a:pt x="63" y="1"/>
                </a:cubicBezTo>
                <a:cubicBezTo>
                  <a:pt x="63" y="0"/>
                  <a:pt x="104" y="36"/>
                  <a:pt x="123" y="53"/>
                </a:cubicBezTo>
                <a:cubicBezTo>
                  <a:pt x="180" y="53"/>
                  <a:pt x="180" y="53"/>
                  <a:pt x="180" y="53"/>
                </a:cubicBezTo>
                <a:cubicBezTo>
                  <a:pt x="192" y="53"/>
                  <a:pt x="192" y="53"/>
                  <a:pt x="192" y="53"/>
                </a:cubicBezTo>
                <a:cubicBezTo>
                  <a:pt x="192" y="65"/>
                  <a:pt x="192" y="65"/>
                  <a:pt x="192" y="65"/>
                </a:cubicBezTo>
                <a:lnTo>
                  <a:pt x="188" y="65"/>
                </a:ln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100" name="Freeform 11"/>
          <p:cNvSpPr>
            <a:spLocks noEditPoints="1"/>
          </p:cNvSpPr>
          <p:nvPr/>
        </p:nvSpPr>
        <p:spPr bwMode="auto">
          <a:xfrm>
            <a:off x="8311080" y="3884925"/>
            <a:ext cx="682802" cy="536882"/>
          </a:xfrm>
          <a:custGeom>
            <a:avLst/>
            <a:gdLst>
              <a:gd name="T0" fmla="*/ 186 w 390"/>
              <a:gd name="T1" fmla="*/ 267 h 306"/>
              <a:gd name="T2" fmla="*/ 187 w 390"/>
              <a:gd name="T3" fmla="*/ 305 h 306"/>
              <a:gd name="T4" fmla="*/ 154 w 390"/>
              <a:gd name="T5" fmla="*/ 287 h 306"/>
              <a:gd name="T6" fmla="*/ 137 w 390"/>
              <a:gd name="T7" fmla="*/ 208 h 306"/>
              <a:gd name="T8" fmla="*/ 124 w 390"/>
              <a:gd name="T9" fmla="*/ 266 h 306"/>
              <a:gd name="T10" fmla="*/ 108 w 390"/>
              <a:gd name="T11" fmla="*/ 190 h 306"/>
              <a:gd name="T12" fmla="*/ 42 w 390"/>
              <a:gd name="T13" fmla="*/ 210 h 306"/>
              <a:gd name="T14" fmla="*/ 25 w 390"/>
              <a:gd name="T15" fmla="*/ 135 h 306"/>
              <a:gd name="T16" fmla="*/ 11 w 390"/>
              <a:gd name="T17" fmla="*/ 188 h 306"/>
              <a:gd name="T18" fmla="*/ 0 w 390"/>
              <a:gd name="T19" fmla="*/ 154 h 306"/>
              <a:gd name="T20" fmla="*/ 20 w 390"/>
              <a:gd name="T21" fmla="*/ 116 h 306"/>
              <a:gd name="T22" fmla="*/ 189 w 390"/>
              <a:gd name="T23" fmla="*/ 229 h 306"/>
              <a:gd name="T24" fmla="*/ 192 w 390"/>
              <a:gd name="T25" fmla="*/ 240 h 306"/>
              <a:gd name="T26" fmla="*/ 121 w 390"/>
              <a:gd name="T27" fmla="*/ 87 h 306"/>
              <a:gd name="T28" fmla="*/ 131 w 390"/>
              <a:gd name="T29" fmla="*/ 125 h 306"/>
              <a:gd name="T30" fmla="*/ 198 w 390"/>
              <a:gd name="T31" fmla="*/ 115 h 306"/>
              <a:gd name="T32" fmla="*/ 188 w 390"/>
              <a:gd name="T33" fmla="*/ 77 h 306"/>
              <a:gd name="T34" fmla="*/ 327 w 390"/>
              <a:gd name="T35" fmla="*/ 54 h 306"/>
              <a:gd name="T36" fmla="*/ 298 w 390"/>
              <a:gd name="T37" fmla="*/ 5 h 306"/>
              <a:gd name="T38" fmla="*/ 327 w 390"/>
              <a:gd name="T39" fmla="*/ 54 h 306"/>
              <a:gd name="T40" fmla="*/ 126 w 390"/>
              <a:gd name="T41" fmla="*/ 0 h 306"/>
              <a:gd name="T42" fmla="*/ 140 w 390"/>
              <a:gd name="T43" fmla="*/ 54 h 306"/>
              <a:gd name="T44" fmla="*/ 305 w 390"/>
              <a:gd name="T45" fmla="*/ 77 h 306"/>
              <a:gd name="T46" fmla="*/ 238 w 390"/>
              <a:gd name="T47" fmla="*/ 87 h 306"/>
              <a:gd name="T48" fmla="*/ 248 w 390"/>
              <a:gd name="T49" fmla="*/ 125 h 306"/>
              <a:gd name="T50" fmla="*/ 315 w 390"/>
              <a:gd name="T51" fmla="*/ 115 h 306"/>
              <a:gd name="T52" fmla="*/ 305 w 390"/>
              <a:gd name="T53" fmla="*/ 77 h 306"/>
              <a:gd name="T54" fmla="*/ 209 w 390"/>
              <a:gd name="T55" fmla="*/ 62 h 306"/>
              <a:gd name="T56" fmla="*/ 201 w 390"/>
              <a:gd name="T57" fmla="*/ 62 h 306"/>
              <a:gd name="T58" fmla="*/ 107 w 390"/>
              <a:gd name="T59" fmla="*/ 121 h 306"/>
              <a:gd name="T60" fmla="*/ 192 w 390"/>
              <a:gd name="T61" fmla="*/ 140 h 306"/>
              <a:gd name="T62" fmla="*/ 225 w 390"/>
              <a:gd name="T63" fmla="*/ 121 h 306"/>
              <a:gd name="T64" fmla="*/ 309 w 390"/>
              <a:gd name="T65" fmla="*/ 140 h 306"/>
              <a:gd name="T66" fmla="*/ 329 w 390"/>
              <a:gd name="T67" fmla="*/ 62 h 306"/>
              <a:gd name="T68" fmla="*/ 227 w 390"/>
              <a:gd name="T69" fmla="*/ 62 h 306"/>
              <a:gd name="T70" fmla="*/ 209 w 390"/>
              <a:gd name="T71" fmla="*/ 62 h 306"/>
              <a:gd name="T72" fmla="*/ 196 w 390"/>
              <a:gd name="T73" fmla="*/ 294 h 306"/>
              <a:gd name="T74" fmla="*/ 376 w 390"/>
              <a:gd name="T75" fmla="*/ 219 h 306"/>
              <a:gd name="T76" fmla="*/ 384 w 390"/>
              <a:gd name="T77" fmla="*/ 235 h 306"/>
              <a:gd name="T78" fmla="*/ 200 w 390"/>
              <a:gd name="T79" fmla="*/ 257 h 306"/>
              <a:gd name="T80" fmla="*/ 378 w 390"/>
              <a:gd name="T81" fmla="*/ 191 h 306"/>
              <a:gd name="T82" fmla="*/ 198 w 390"/>
              <a:gd name="T83" fmla="*/ 252 h 306"/>
              <a:gd name="T84" fmla="*/ 200 w 390"/>
              <a:gd name="T85" fmla="*/ 257 h 306"/>
              <a:gd name="T86" fmla="*/ 203 w 390"/>
              <a:gd name="T87" fmla="*/ 222 h 306"/>
              <a:gd name="T88" fmla="*/ 375 w 390"/>
              <a:gd name="T89" fmla="*/ 163 h 306"/>
              <a:gd name="T90" fmla="*/ 376 w 390"/>
              <a:gd name="T91" fmla="*/ 147 h 306"/>
              <a:gd name="T92" fmla="*/ 340 w 390"/>
              <a:gd name="T93" fmla="*/ 126 h 306"/>
              <a:gd name="T94" fmla="*/ 351 w 390"/>
              <a:gd name="T95" fmla="*/ 152 h 306"/>
              <a:gd name="T96" fmla="*/ 122 w 390"/>
              <a:gd name="T97" fmla="*/ 152 h 306"/>
              <a:gd name="T98" fmla="*/ 121 w 390"/>
              <a:gd name="T99" fmla="*/ 152 h 306"/>
              <a:gd name="T100" fmla="*/ 95 w 390"/>
              <a:gd name="T101" fmla="*/ 90 h 306"/>
              <a:gd name="T102" fmla="*/ 28 w 390"/>
              <a:gd name="T103" fmla="*/ 94 h 306"/>
              <a:gd name="T104" fmla="*/ 26 w 390"/>
              <a:gd name="T105" fmla="*/ 110 h 306"/>
              <a:gd name="T106" fmla="*/ 194 w 390"/>
              <a:gd name="T107" fmla="*/ 222 h 306"/>
              <a:gd name="T108" fmla="*/ 197 w 390"/>
              <a:gd name="T109" fmla="*/ 36 h 306"/>
              <a:gd name="T110" fmla="*/ 227 w 390"/>
              <a:gd name="T111" fmla="*/ 50 h 306"/>
              <a:gd name="T112" fmla="*/ 183 w 390"/>
              <a:gd name="T113" fmla="*/ 50 h 306"/>
              <a:gd name="T114" fmla="*/ 156 w 390"/>
              <a:gd name="T115" fmla="*/ 50 h 306"/>
              <a:gd name="T116" fmla="*/ 303 w 390"/>
              <a:gd name="T117" fmla="*/ 100 h 306"/>
              <a:gd name="T118" fmla="*/ 300 w 390"/>
              <a:gd name="T119" fmla="*/ 113 h 306"/>
              <a:gd name="T120" fmla="*/ 254 w 390"/>
              <a:gd name="T121" fmla="*/ 89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90" h="306">
                <a:moveTo>
                  <a:pt x="192" y="240"/>
                </a:moveTo>
                <a:cubicBezTo>
                  <a:pt x="187" y="249"/>
                  <a:pt x="185" y="258"/>
                  <a:pt x="186" y="267"/>
                </a:cubicBezTo>
                <a:cubicBezTo>
                  <a:pt x="186" y="275"/>
                  <a:pt x="189" y="284"/>
                  <a:pt x="192" y="293"/>
                </a:cubicBezTo>
                <a:cubicBezTo>
                  <a:pt x="194" y="298"/>
                  <a:pt x="192" y="303"/>
                  <a:pt x="187" y="305"/>
                </a:cubicBezTo>
                <a:cubicBezTo>
                  <a:pt x="184" y="306"/>
                  <a:pt x="181" y="305"/>
                  <a:pt x="178" y="304"/>
                </a:cubicBezTo>
                <a:cubicBezTo>
                  <a:pt x="154" y="287"/>
                  <a:pt x="154" y="287"/>
                  <a:pt x="154" y="287"/>
                </a:cubicBezTo>
                <a:cubicBezTo>
                  <a:pt x="148" y="263"/>
                  <a:pt x="147" y="241"/>
                  <a:pt x="155" y="220"/>
                </a:cubicBezTo>
                <a:cubicBezTo>
                  <a:pt x="137" y="208"/>
                  <a:pt x="137" y="208"/>
                  <a:pt x="137" y="208"/>
                </a:cubicBezTo>
                <a:cubicBezTo>
                  <a:pt x="125" y="229"/>
                  <a:pt x="127" y="257"/>
                  <a:pt x="132" y="272"/>
                </a:cubicBezTo>
                <a:cubicBezTo>
                  <a:pt x="124" y="266"/>
                  <a:pt x="124" y="266"/>
                  <a:pt x="124" y="266"/>
                </a:cubicBezTo>
                <a:cubicBezTo>
                  <a:pt x="116" y="251"/>
                  <a:pt x="118" y="224"/>
                  <a:pt x="126" y="201"/>
                </a:cubicBezTo>
                <a:cubicBezTo>
                  <a:pt x="108" y="190"/>
                  <a:pt x="108" y="190"/>
                  <a:pt x="108" y="190"/>
                </a:cubicBezTo>
                <a:cubicBezTo>
                  <a:pt x="96" y="216"/>
                  <a:pt x="98" y="238"/>
                  <a:pt x="103" y="252"/>
                </a:cubicBezTo>
                <a:cubicBezTo>
                  <a:pt x="42" y="210"/>
                  <a:pt x="42" y="210"/>
                  <a:pt x="42" y="210"/>
                </a:cubicBezTo>
                <a:cubicBezTo>
                  <a:pt x="37" y="187"/>
                  <a:pt x="36" y="166"/>
                  <a:pt x="44" y="147"/>
                </a:cubicBezTo>
                <a:cubicBezTo>
                  <a:pt x="25" y="135"/>
                  <a:pt x="25" y="135"/>
                  <a:pt x="25" y="135"/>
                </a:cubicBezTo>
                <a:cubicBezTo>
                  <a:pt x="12" y="162"/>
                  <a:pt x="20" y="185"/>
                  <a:pt x="27" y="199"/>
                </a:cubicBezTo>
                <a:cubicBezTo>
                  <a:pt x="11" y="188"/>
                  <a:pt x="11" y="188"/>
                  <a:pt x="11" y="188"/>
                </a:cubicBezTo>
                <a:cubicBezTo>
                  <a:pt x="10" y="187"/>
                  <a:pt x="9" y="186"/>
                  <a:pt x="8" y="184"/>
                </a:cubicBezTo>
                <a:cubicBezTo>
                  <a:pt x="4" y="175"/>
                  <a:pt x="1" y="165"/>
                  <a:pt x="0" y="154"/>
                </a:cubicBezTo>
                <a:cubicBezTo>
                  <a:pt x="0" y="143"/>
                  <a:pt x="2" y="132"/>
                  <a:pt x="8" y="120"/>
                </a:cubicBezTo>
                <a:cubicBezTo>
                  <a:pt x="10" y="115"/>
                  <a:pt x="15" y="113"/>
                  <a:pt x="20" y="116"/>
                </a:cubicBezTo>
                <a:cubicBezTo>
                  <a:pt x="20" y="116"/>
                  <a:pt x="21" y="116"/>
                  <a:pt x="21" y="116"/>
                </a:cubicBezTo>
                <a:cubicBezTo>
                  <a:pt x="189" y="229"/>
                  <a:pt x="189" y="229"/>
                  <a:pt x="189" y="229"/>
                </a:cubicBezTo>
                <a:cubicBezTo>
                  <a:pt x="192" y="231"/>
                  <a:pt x="194" y="236"/>
                  <a:pt x="192" y="240"/>
                </a:cubicBezTo>
                <a:cubicBezTo>
                  <a:pt x="192" y="240"/>
                  <a:pt x="192" y="240"/>
                  <a:pt x="192" y="240"/>
                </a:cubicBezTo>
                <a:close/>
                <a:moveTo>
                  <a:pt x="131" y="77"/>
                </a:moveTo>
                <a:cubicBezTo>
                  <a:pt x="121" y="87"/>
                  <a:pt x="121" y="87"/>
                  <a:pt x="121" y="87"/>
                </a:cubicBezTo>
                <a:cubicBezTo>
                  <a:pt x="121" y="115"/>
                  <a:pt x="121" y="115"/>
                  <a:pt x="121" y="115"/>
                </a:cubicBezTo>
                <a:cubicBezTo>
                  <a:pt x="131" y="125"/>
                  <a:pt x="131" y="125"/>
                  <a:pt x="131" y="125"/>
                </a:cubicBezTo>
                <a:cubicBezTo>
                  <a:pt x="188" y="125"/>
                  <a:pt x="188" y="125"/>
                  <a:pt x="188" y="125"/>
                </a:cubicBezTo>
                <a:cubicBezTo>
                  <a:pt x="198" y="115"/>
                  <a:pt x="198" y="115"/>
                  <a:pt x="198" y="115"/>
                </a:cubicBezTo>
                <a:cubicBezTo>
                  <a:pt x="198" y="87"/>
                  <a:pt x="198" y="87"/>
                  <a:pt x="198" y="87"/>
                </a:cubicBezTo>
                <a:cubicBezTo>
                  <a:pt x="188" y="77"/>
                  <a:pt x="188" y="77"/>
                  <a:pt x="188" y="77"/>
                </a:cubicBezTo>
                <a:cubicBezTo>
                  <a:pt x="131" y="77"/>
                  <a:pt x="131" y="77"/>
                  <a:pt x="131" y="77"/>
                </a:cubicBezTo>
                <a:close/>
                <a:moveTo>
                  <a:pt x="327" y="54"/>
                </a:moveTo>
                <a:cubicBezTo>
                  <a:pt x="309" y="0"/>
                  <a:pt x="309" y="0"/>
                  <a:pt x="309" y="0"/>
                </a:cubicBezTo>
                <a:cubicBezTo>
                  <a:pt x="298" y="5"/>
                  <a:pt x="298" y="5"/>
                  <a:pt x="298" y="5"/>
                </a:cubicBezTo>
                <a:cubicBezTo>
                  <a:pt x="295" y="54"/>
                  <a:pt x="295" y="54"/>
                  <a:pt x="295" y="54"/>
                </a:cubicBezTo>
                <a:cubicBezTo>
                  <a:pt x="327" y="54"/>
                  <a:pt x="327" y="54"/>
                  <a:pt x="327" y="54"/>
                </a:cubicBezTo>
                <a:close/>
                <a:moveTo>
                  <a:pt x="107" y="54"/>
                </a:moveTo>
                <a:cubicBezTo>
                  <a:pt x="126" y="0"/>
                  <a:pt x="126" y="0"/>
                  <a:pt x="126" y="0"/>
                </a:cubicBezTo>
                <a:cubicBezTo>
                  <a:pt x="137" y="5"/>
                  <a:pt x="137" y="5"/>
                  <a:pt x="137" y="5"/>
                </a:cubicBezTo>
                <a:cubicBezTo>
                  <a:pt x="140" y="54"/>
                  <a:pt x="140" y="54"/>
                  <a:pt x="140" y="54"/>
                </a:cubicBezTo>
                <a:cubicBezTo>
                  <a:pt x="107" y="54"/>
                  <a:pt x="107" y="54"/>
                  <a:pt x="107" y="54"/>
                </a:cubicBezTo>
                <a:close/>
                <a:moveTo>
                  <a:pt x="305" y="77"/>
                </a:moveTo>
                <a:cubicBezTo>
                  <a:pt x="248" y="77"/>
                  <a:pt x="248" y="77"/>
                  <a:pt x="248" y="77"/>
                </a:cubicBezTo>
                <a:cubicBezTo>
                  <a:pt x="238" y="87"/>
                  <a:pt x="238" y="87"/>
                  <a:pt x="238" y="87"/>
                </a:cubicBezTo>
                <a:cubicBezTo>
                  <a:pt x="238" y="115"/>
                  <a:pt x="238" y="115"/>
                  <a:pt x="238" y="115"/>
                </a:cubicBezTo>
                <a:cubicBezTo>
                  <a:pt x="248" y="125"/>
                  <a:pt x="248" y="125"/>
                  <a:pt x="248" y="125"/>
                </a:cubicBezTo>
                <a:cubicBezTo>
                  <a:pt x="305" y="125"/>
                  <a:pt x="305" y="125"/>
                  <a:pt x="305" y="125"/>
                </a:cubicBezTo>
                <a:cubicBezTo>
                  <a:pt x="315" y="115"/>
                  <a:pt x="315" y="115"/>
                  <a:pt x="315" y="115"/>
                </a:cubicBezTo>
                <a:cubicBezTo>
                  <a:pt x="315" y="87"/>
                  <a:pt x="315" y="87"/>
                  <a:pt x="315" y="87"/>
                </a:cubicBezTo>
                <a:cubicBezTo>
                  <a:pt x="305" y="77"/>
                  <a:pt x="305" y="77"/>
                  <a:pt x="305" y="77"/>
                </a:cubicBezTo>
                <a:close/>
                <a:moveTo>
                  <a:pt x="209" y="62"/>
                </a:moveTo>
                <a:cubicBezTo>
                  <a:pt x="209" y="62"/>
                  <a:pt x="209" y="62"/>
                  <a:pt x="209" y="62"/>
                </a:cubicBezTo>
                <a:cubicBezTo>
                  <a:pt x="201" y="62"/>
                  <a:pt x="201" y="62"/>
                  <a:pt x="201" y="62"/>
                </a:cubicBezTo>
                <a:cubicBezTo>
                  <a:pt x="201" y="62"/>
                  <a:pt x="201" y="62"/>
                  <a:pt x="201" y="62"/>
                </a:cubicBezTo>
                <a:cubicBezTo>
                  <a:pt x="107" y="62"/>
                  <a:pt x="107" y="62"/>
                  <a:pt x="107" y="62"/>
                </a:cubicBezTo>
                <a:cubicBezTo>
                  <a:pt x="107" y="121"/>
                  <a:pt x="107" y="121"/>
                  <a:pt x="107" y="121"/>
                </a:cubicBezTo>
                <a:cubicBezTo>
                  <a:pt x="127" y="140"/>
                  <a:pt x="127" y="140"/>
                  <a:pt x="127" y="140"/>
                </a:cubicBezTo>
                <a:cubicBezTo>
                  <a:pt x="192" y="140"/>
                  <a:pt x="192" y="140"/>
                  <a:pt x="192" y="140"/>
                </a:cubicBezTo>
                <a:cubicBezTo>
                  <a:pt x="211" y="121"/>
                  <a:pt x="211" y="121"/>
                  <a:pt x="211" y="121"/>
                </a:cubicBezTo>
                <a:cubicBezTo>
                  <a:pt x="225" y="121"/>
                  <a:pt x="225" y="121"/>
                  <a:pt x="225" y="121"/>
                </a:cubicBezTo>
                <a:cubicBezTo>
                  <a:pt x="244" y="140"/>
                  <a:pt x="244" y="140"/>
                  <a:pt x="244" y="140"/>
                </a:cubicBezTo>
                <a:cubicBezTo>
                  <a:pt x="309" y="140"/>
                  <a:pt x="309" y="140"/>
                  <a:pt x="309" y="140"/>
                </a:cubicBezTo>
                <a:cubicBezTo>
                  <a:pt x="329" y="121"/>
                  <a:pt x="329" y="121"/>
                  <a:pt x="329" y="121"/>
                </a:cubicBezTo>
                <a:cubicBezTo>
                  <a:pt x="329" y="62"/>
                  <a:pt x="329" y="62"/>
                  <a:pt x="329" y="62"/>
                </a:cubicBezTo>
                <a:cubicBezTo>
                  <a:pt x="227" y="62"/>
                  <a:pt x="227" y="62"/>
                  <a:pt x="227" y="62"/>
                </a:cubicBezTo>
                <a:cubicBezTo>
                  <a:pt x="227" y="62"/>
                  <a:pt x="227" y="62"/>
                  <a:pt x="227" y="62"/>
                </a:cubicBezTo>
                <a:cubicBezTo>
                  <a:pt x="218" y="62"/>
                  <a:pt x="218" y="62"/>
                  <a:pt x="218" y="62"/>
                </a:cubicBezTo>
                <a:cubicBezTo>
                  <a:pt x="209" y="62"/>
                  <a:pt x="209" y="62"/>
                  <a:pt x="209" y="62"/>
                </a:cubicBezTo>
                <a:close/>
                <a:moveTo>
                  <a:pt x="208" y="298"/>
                </a:moveTo>
                <a:cubicBezTo>
                  <a:pt x="204" y="300"/>
                  <a:pt x="198" y="298"/>
                  <a:pt x="196" y="294"/>
                </a:cubicBezTo>
                <a:cubicBezTo>
                  <a:pt x="194" y="289"/>
                  <a:pt x="196" y="284"/>
                  <a:pt x="200" y="282"/>
                </a:cubicBezTo>
                <a:cubicBezTo>
                  <a:pt x="376" y="219"/>
                  <a:pt x="376" y="219"/>
                  <a:pt x="376" y="219"/>
                </a:cubicBezTo>
                <a:cubicBezTo>
                  <a:pt x="381" y="217"/>
                  <a:pt x="386" y="219"/>
                  <a:pt x="388" y="223"/>
                </a:cubicBezTo>
                <a:cubicBezTo>
                  <a:pt x="390" y="228"/>
                  <a:pt x="389" y="233"/>
                  <a:pt x="384" y="235"/>
                </a:cubicBezTo>
                <a:cubicBezTo>
                  <a:pt x="208" y="298"/>
                  <a:pt x="208" y="298"/>
                  <a:pt x="208" y="298"/>
                </a:cubicBezTo>
                <a:close/>
                <a:moveTo>
                  <a:pt x="200" y="257"/>
                </a:moveTo>
                <a:cubicBezTo>
                  <a:pt x="376" y="195"/>
                  <a:pt x="376" y="195"/>
                  <a:pt x="376" y="195"/>
                </a:cubicBezTo>
                <a:cubicBezTo>
                  <a:pt x="378" y="194"/>
                  <a:pt x="378" y="192"/>
                  <a:pt x="378" y="191"/>
                </a:cubicBezTo>
                <a:cubicBezTo>
                  <a:pt x="377" y="189"/>
                  <a:pt x="375" y="189"/>
                  <a:pt x="374" y="189"/>
                </a:cubicBezTo>
                <a:cubicBezTo>
                  <a:pt x="198" y="252"/>
                  <a:pt x="198" y="252"/>
                  <a:pt x="198" y="252"/>
                </a:cubicBezTo>
                <a:cubicBezTo>
                  <a:pt x="196" y="253"/>
                  <a:pt x="196" y="254"/>
                  <a:pt x="196" y="256"/>
                </a:cubicBezTo>
                <a:cubicBezTo>
                  <a:pt x="197" y="257"/>
                  <a:pt x="199" y="258"/>
                  <a:pt x="200" y="257"/>
                </a:cubicBezTo>
                <a:close/>
                <a:moveTo>
                  <a:pt x="194" y="222"/>
                </a:moveTo>
                <a:cubicBezTo>
                  <a:pt x="197" y="224"/>
                  <a:pt x="200" y="224"/>
                  <a:pt x="203" y="222"/>
                </a:cubicBezTo>
                <a:cubicBezTo>
                  <a:pt x="203" y="222"/>
                  <a:pt x="203" y="222"/>
                  <a:pt x="203" y="222"/>
                </a:cubicBezTo>
                <a:cubicBezTo>
                  <a:pt x="375" y="163"/>
                  <a:pt x="375" y="163"/>
                  <a:pt x="375" y="163"/>
                </a:cubicBezTo>
                <a:cubicBezTo>
                  <a:pt x="380" y="161"/>
                  <a:pt x="382" y="155"/>
                  <a:pt x="379" y="151"/>
                </a:cubicBezTo>
                <a:cubicBezTo>
                  <a:pt x="379" y="149"/>
                  <a:pt x="377" y="148"/>
                  <a:pt x="376" y="147"/>
                </a:cubicBezTo>
                <a:cubicBezTo>
                  <a:pt x="340" y="124"/>
                  <a:pt x="340" y="124"/>
                  <a:pt x="340" y="124"/>
                </a:cubicBezTo>
                <a:cubicBezTo>
                  <a:pt x="340" y="126"/>
                  <a:pt x="340" y="126"/>
                  <a:pt x="340" y="126"/>
                </a:cubicBezTo>
                <a:cubicBezTo>
                  <a:pt x="328" y="138"/>
                  <a:pt x="328" y="138"/>
                  <a:pt x="328" y="138"/>
                </a:cubicBezTo>
                <a:cubicBezTo>
                  <a:pt x="351" y="152"/>
                  <a:pt x="351" y="152"/>
                  <a:pt x="351" y="152"/>
                </a:cubicBezTo>
                <a:cubicBezTo>
                  <a:pt x="200" y="204"/>
                  <a:pt x="200" y="204"/>
                  <a:pt x="200" y="204"/>
                </a:cubicBezTo>
                <a:cubicBezTo>
                  <a:pt x="122" y="152"/>
                  <a:pt x="122" y="152"/>
                  <a:pt x="122" y="152"/>
                </a:cubicBezTo>
                <a:cubicBezTo>
                  <a:pt x="122" y="152"/>
                  <a:pt x="122" y="152"/>
                  <a:pt x="122" y="152"/>
                </a:cubicBezTo>
                <a:cubicBezTo>
                  <a:pt x="121" y="152"/>
                  <a:pt x="121" y="152"/>
                  <a:pt x="121" y="152"/>
                </a:cubicBezTo>
                <a:cubicBezTo>
                  <a:pt x="51" y="105"/>
                  <a:pt x="51" y="105"/>
                  <a:pt x="51" y="105"/>
                </a:cubicBezTo>
                <a:cubicBezTo>
                  <a:pt x="95" y="90"/>
                  <a:pt x="95" y="90"/>
                  <a:pt x="95" y="90"/>
                </a:cubicBezTo>
                <a:cubicBezTo>
                  <a:pt x="95" y="71"/>
                  <a:pt x="95" y="71"/>
                  <a:pt x="95" y="71"/>
                </a:cubicBezTo>
                <a:cubicBezTo>
                  <a:pt x="28" y="94"/>
                  <a:pt x="28" y="94"/>
                  <a:pt x="28" y="94"/>
                </a:cubicBezTo>
                <a:cubicBezTo>
                  <a:pt x="23" y="96"/>
                  <a:pt x="21" y="101"/>
                  <a:pt x="23" y="106"/>
                </a:cubicBezTo>
                <a:cubicBezTo>
                  <a:pt x="24" y="107"/>
                  <a:pt x="25" y="109"/>
                  <a:pt x="26" y="110"/>
                </a:cubicBezTo>
                <a:cubicBezTo>
                  <a:pt x="26" y="110"/>
                  <a:pt x="26" y="110"/>
                  <a:pt x="26" y="110"/>
                </a:cubicBezTo>
                <a:cubicBezTo>
                  <a:pt x="194" y="222"/>
                  <a:pt x="194" y="222"/>
                  <a:pt x="194" y="222"/>
                </a:cubicBezTo>
                <a:close/>
                <a:moveTo>
                  <a:pt x="156" y="50"/>
                </a:moveTo>
                <a:cubicBezTo>
                  <a:pt x="197" y="36"/>
                  <a:pt x="197" y="36"/>
                  <a:pt x="197" y="36"/>
                </a:cubicBezTo>
                <a:cubicBezTo>
                  <a:pt x="200" y="35"/>
                  <a:pt x="203" y="35"/>
                  <a:pt x="206" y="37"/>
                </a:cubicBezTo>
                <a:cubicBezTo>
                  <a:pt x="227" y="50"/>
                  <a:pt x="227" y="50"/>
                  <a:pt x="227" y="50"/>
                </a:cubicBezTo>
                <a:cubicBezTo>
                  <a:pt x="218" y="50"/>
                  <a:pt x="218" y="50"/>
                  <a:pt x="218" y="50"/>
                </a:cubicBezTo>
                <a:cubicBezTo>
                  <a:pt x="183" y="50"/>
                  <a:pt x="183" y="50"/>
                  <a:pt x="183" y="50"/>
                </a:cubicBezTo>
                <a:cubicBezTo>
                  <a:pt x="183" y="50"/>
                  <a:pt x="183" y="50"/>
                  <a:pt x="183" y="50"/>
                </a:cubicBezTo>
                <a:cubicBezTo>
                  <a:pt x="156" y="50"/>
                  <a:pt x="156" y="50"/>
                  <a:pt x="156" y="50"/>
                </a:cubicBezTo>
                <a:close/>
                <a:moveTo>
                  <a:pt x="287" y="89"/>
                </a:moveTo>
                <a:cubicBezTo>
                  <a:pt x="303" y="100"/>
                  <a:pt x="303" y="100"/>
                  <a:pt x="303" y="100"/>
                </a:cubicBezTo>
                <a:cubicBezTo>
                  <a:pt x="303" y="110"/>
                  <a:pt x="303" y="110"/>
                  <a:pt x="303" y="110"/>
                </a:cubicBezTo>
                <a:cubicBezTo>
                  <a:pt x="300" y="113"/>
                  <a:pt x="300" y="113"/>
                  <a:pt x="300" y="113"/>
                </a:cubicBezTo>
                <a:cubicBezTo>
                  <a:pt x="291" y="113"/>
                  <a:pt x="291" y="113"/>
                  <a:pt x="291" y="113"/>
                </a:cubicBezTo>
                <a:cubicBezTo>
                  <a:pt x="254" y="89"/>
                  <a:pt x="254" y="89"/>
                  <a:pt x="254" y="89"/>
                </a:cubicBezTo>
                <a:lnTo>
                  <a:pt x="287" y="89"/>
                </a:ln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101" name="Freeform 12"/>
          <p:cNvSpPr>
            <a:spLocks noEditPoints="1"/>
          </p:cNvSpPr>
          <p:nvPr/>
        </p:nvSpPr>
        <p:spPr bwMode="auto">
          <a:xfrm>
            <a:off x="9928086" y="3846679"/>
            <a:ext cx="530833" cy="613375"/>
          </a:xfrm>
          <a:custGeom>
            <a:avLst/>
            <a:gdLst>
              <a:gd name="T0" fmla="*/ 277 w 290"/>
              <a:gd name="T1" fmla="*/ 310 h 335"/>
              <a:gd name="T2" fmla="*/ 75 w 290"/>
              <a:gd name="T3" fmla="*/ 310 h 335"/>
              <a:gd name="T4" fmla="*/ 109 w 290"/>
              <a:gd name="T5" fmla="*/ 297 h 335"/>
              <a:gd name="T6" fmla="*/ 116 w 290"/>
              <a:gd name="T7" fmla="*/ 291 h 335"/>
              <a:gd name="T8" fmla="*/ 212 w 290"/>
              <a:gd name="T9" fmla="*/ 152 h 335"/>
              <a:gd name="T10" fmla="*/ 213 w 290"/>
              <a:gd name="T11" fmla="*/ 149 h 335"/>
              <a:gd name="T12" fmla="*/ 213 w 290"/>
              <a:gd name="T13" fmla="*/ 149 h 335"/>
              <a:gd name="T14" fmla="*/ 237 w 290"/>
              <a:gd name="T15" fmla="*/ 115 h 335"/>
              <a:gd name="T16" fmla="*/ 220 w 290"/>
              <a:gd name="T17" fmla="*/ 23 h 335"/>
              <a:gd name="T18" fmla="*/ 215 w 290"/>
              <a:gd name="T19" fmla="*/ 20 h 335"/>
              <a:gd name="T20" fmla="*/ 124 w 290"/>
              <a:gd name="T21" fmla="*/ 37 h 335"/>
              <a:gd name="T22" fmla="*/ 100 w 290"/>
              <a:gd name="T23" fmla="*/ 72 h 335"/>
              <a:gd name="T24" fmla="*/ 101 w 290"/>
              <a:gd name="T25" fmla="*/ 72 h 335"/>
              <a:gd name="T26" fmla="*/ 98 w 290"/>
              <a:gd name="T27" fmla="*/ 74 h 335"/>
              <a:gd name="T28" fmla="*/ 3 w 290"/>
              <a:gd name="T29" fmla="*/ 213 h 335"/>
              <a:gd name="T30" fmla="*/ 0 w 290"/>
              <a:gd name="T31" fmla="*/ 222 h 335"/>
              <a:gd name="T32" fmla="*/ 0 w 290"/>
              <a:gd name="T33" fmla="*/ 318 h 335"/>
              <a:gd name="T34" fmla="*/ 4 w 290"/>
              <a:gd name="T35" fmla="*/ 328 h 335"/>
              <a:gd name="T36" fmla="*/ 15 w 290"/>
              <a:gd name="T37" fmla="*/ 335 h 335"/>
              <a:gd name="T38" fmla="*/ 277 w 290"/>
              <a:gd name="T39" fmla="*/ 335 h 335"/>
              <a:gd name="T40" fmla="*/ 290 w 290"/>
              <a:gd name="T41" fmla="*/ 323 h 335"/>
              <a:gd name="T42" fmla="*/ 277 w 290"/>
              <a:gd name="T43" fmla="*/ 310 h 335"/>
              <a:gd name="T44" fmla="*/ 148 w 290"/>
              <a:gd name="T45" fmla="*/ 54 h 335"/>
              <a:gd name="T46" fmla="*/ 199 w 290"/>
              <a:gd name="T47" fmla="*/ 44 h 335"/>
              <a:gd name="T48" fmla="*/ 204 w 290"/>
              <a:gd name="T49" fmla="*/ 47 h 335"/>
              <a:gd name="T50" fmla="*/ 213 w 290"/>
              <a:gd name="T51" fmla="*/ 99 h 335"/>
              <a:gd name="T52" fmla="*/ 196 w 290"/>
              <a:gd name="T53" fmla="*/ 124 h 335"/>
              <a:gd name="T54" fmla="*/ 130 w 290"/>
              <a:gd name="T55" fmla="*/ 79 h 335"/>
              <a:gd name="T56" fmla="*/ 148 w 290"/>
              <a:gd name="T57" fmla="*/ 54 h 335"/>
              <a:gd name="T58" fmla="*/ 30 w 290"/>
              <a:gd name="T59" fmla="*/ 265 h 335"/>
              <a:gd name="T60" fmla="*/ 29 w 290"/>
              <a:gd name="T61" fmla="*/ 266 h 335"/>
              <a:gd name="T62" fmla="*/ 29 w 290"/>
              <a:gd name="T63" fmla="*/ 226 h 335"/>
              <a:gd name="T64" fmla="*/ 114 w 290"/>
              <a:gd name="T65" fmla="*/ 103 h 335"/>
              <a:gd name="T66" fmla="*/ 134 w 290"/>
              <a:gd name="T67" fmla="*/ 117 h 335"/>
              <a:gd name="T68" fmla="*/ 56 w 290"/>
              <a:gd name="T69" fmla="*/ 231 h 335"/>
              <a:gd name="T70" fmla="*/ 60 w 290"/>
              <a:gd name="T71" fmla="*/ 253 h 335"/>
              <a:gd name="T72" fmla="*/ 81 w 290"/>
              <a:gd name="T73" fmla="*/ 249 h 335"/>
              <a:gd name="T74" fmla="*/ 160 w 290"/>
              <a:gd name="T75" fmla="*/ 134 h 335"/>
              <a:gd name="T76" fmla="*/ 180 w 290"/>
              <a:gd name="T77" fmla="*/ 148 h 335"/>
              <a:gd name="T78" fmla="*/ 95 w 290"/>
              <a:gd name="T79" fmla="*/ 271 h 335"/>
              <a:gd name="T80" fmla="*/ 59 w 290"/>
              <a:gd name="T81" fmla="*/ 285 h 335"/>
              <a:gd name="T82" fmla="*/ 30 w 290"/>
              <a:gd name="T83" fmla="*/ 265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0" h="335">
                <a:moveTo>
                  <a:pt x="277" y="310"/>
                </a:moveTo>
                <a:cubicBezTo>
                  <a:pt x="75" y="310"/>
                  <a:pt x="75" y="310"/>
                  <a:pt x="75" y="310"/>
                </a:cubicBezTo>
                <a:cubicBezTo>
                  <a:pt x="109" y="297"/>
                  <a:pt x="109" y="297"/>
                  <a:pt x="109" y="297"/>
                </a:cubicBezTo>
                <a:cubicBezTo>
                  <a:pt x="112" y="295"/>
                  <a:pt x="114" y="294"/>
                  <a:pt x="116" y="291"/>
                </a:cubicBezTo>
                <a:cubicBezTo>
                  <a:pt x="212" y="152"/>
                  <a:pt x="212" y="152"/>
                  <a:pt x="212" y="152"/>
                </a:cubicBezTo>
                <a:cubicBezTo>
                  <a:pt x="212" y="151"/>
                  <a:pt x="213" y="150"/>
                  <a:pt x="213" y="149"/>
                </a:cubicBezTo>
                <a:cubicBezTo>
                  <a:pt x="213" y="149"/>
                  <a:pt x="213" y="149"/>
                  <a:pt x="213" y="149"/>
                </a:cubicBezTo>
                <a:cubicBezTo>
                  <a:pt x="237" y="115"/>
                  <a:pt x="237" y="115"/>
                  <a:pt x="237" y="115"/>
                </a:cubicBezTo>
                <a:cubicBezTo>
                  <a:pt x="258" y="85"/>
                  <a:pt x="250" y="44"/>
                  <a:pt x="220" y="23"/>
                </a:cubicBezTo>
                <a:cubicBezTo>
                  <a:pt x="215" y="20"/>
                  <a:pt x="215" y="20"/>
                  <a:pt x="215" y="20"/>
                </a:cubicBezTo>
                <a:cubicBezTo>
                  <a:pt x="185" y="0"/>
                  <a:pt x="144" y="7"/>
                  <a:pt x="124" y="37"/>
                </a:cubicBezTo>
                <a:cubicBezTo>
                  <a:pt x="100" y="72"/>
                  <a:pt x="100" y="72"/>
                  <a:pt x="100" y="72"/>
                </a:cubicBezTo>
                <a:cubicBezTo>
                  <a:pt x="101" y="72"/>
                  <a:pt x="101" y="72"/>
                  <a:pt x="101" y="72"/>
                </a:cubicBezTo>
                <a:cubicBezTo>
                  <a:pt x="100" y="73"/>
                  <a:pt x="99" y="73"/>
                  <a:pt x="98" y="74"/>
                </a:cubicBezTo>
                <a:cubicBezTo>
                  <a:pt x="3" y="213"/>
                  <a:pt x="3" y="213"/>
                  <a:pt x="3" y="213"/>
                </a:cubicBezTo>
                <a:cubicBezTo>
                  <a:pt x="1" y="216"/>
                  <a:pt x="0" y="219"/>
                  <a:pt x="0" y="222"/>
                </a:cubicBezTo>
                <a:cubicBezTo>
                  <a:pt x="0" y="318"/>
                  <a:pt x="0" y="318"/>
                  <a:pt x="0" y="318"/>
                </a:cubicBezTo>
                <a:cubicBezTo>
                  <a:pt x="0" y="322"/>
                  <a:pt x="1" y="325"/>
                  <a:pt x="4" y="328"/>
                </a:cubicBezTo>
                <a:cubicBezTo>
                  <a:pt x="6" y="332"/>
                  <a:pt x="10" y="335"/>
                  <a:pt x="15" y="335"/>
                </a:cubicBezTo>
                <a:cubicBezTo>
                  <a:pt x="277" y="335"/>
                  <a:pt x="277" y="335"/>
                  <a:pt x="277" y="335"/>
                </a:cubicBezTo>
                <a:cubicBezTo>
                  <a:pt x="284" y="335"/>
                  <a:pt x="290" y="330"/>
                  <a:pt x="290" y="323"/>
                </a:cubicBezTo>
                <a:cubicBezTo>
                  <a:pt x="290" y="316"/>
                  <a:pt x="284" y="310"/>
                  <a:pt x="277" y="310"/>
                </a:cubicBezTo>
                <a:close/>
                <a:moveTo>
                  <a:pt x="148" y="54"/>
                </a:moveTo>
                <a:cubicBezTo>
                  <a:pt x="159" y="37"/>
                  <a:pt x="182" y="33"/>
                  <a:pt x="199" y="44"/>
                </a:cubicBezTo>
                <a:cubicBezTo>
                  <a:pt x="204" y="47"/>
                  <a:pt x="204" y="47"/>
                  <a:pt x="204" y="47"/>
                </a:cubicBezTo>
                <a:cubicBezTo>
                  <a:pt x="220" y="59"/>
                  <a:pt x="225" y="82"/>
                  <a:pt x="213" y="99"/>
                </a:cubicBezTo>
                <a:cubicBezTo>
                  <a:pt x="196" y="124"/>
                  <a:pt x="196" y="124"/>
                  <a:pt x="196" y="124"/>
                </a:cubicBezTo>
                <a:cubicBezTo>
                  <a:pt x="130" y="79"/>
                  <a:pt x="130" y="79"/>
                  <a:pt x="130" y="79"/>
                </a:cubicBezTo>
                <a:lnTo>
                  <a:pt x="148" y="54"/>
                </a:lnTo>
                <a:close/>
                <a:moveTo>
                  <a:pt x="30" y="265"/>
                </a:moveTo>
                <a:cubicBezTo>
                  <a:pt x="29" y="266"/>
                  <a:pt x="29" y="266"/>
                  <a:pt x="29" y="266"/>
                </a:cubicBezTo>
                <a:cubicBezTo>
                  <a:pt x="29" y="226"/>
                  <a:pt x="29" y="226"/>
                  <a:pt x="29" y="226"/>
                </a:cubicBezTo>
                <a:cubicBezTo>
                  <a:pt x="114" y="103"/>
                  <a:pt x="114" y="103"/>
                  <a:pt x="114" y="103"/>
                </a:cubicBezTo>
                <a:cubicBezTo>
                  <a:pt x="134" y="117"/>
                  <a:pt x="134" y="117"/>
                  <a:pt x="134" y="117"/>
                </a:cubicBezTo>
                <a:cubicBezTo>
                  <a:pt x="56" y="231"/>
                  <a:pt x="56" y="231"/>
                  <a:pt x="56" y="231"/>
                </a:cubicBezTo>
                <a:cubicBezTo>
                  <a:pt x="51" y="238"/>
                  <a:pt x="53" y="248"/>
                  <a:pt x="60" y="253"/>
                </a:cubicBezTo>
                <a:cubicBezTo>
                  <a:pt x="67" y="258"/>
                  <a:pt x="76" y="256"/>
                  <a:pt x="81" y="249"/>
                </a:cubicBezTo>
                <a:cubicBezTo>
                  <a:pt x="160" y="134"/>
                  <a:pt x="160" y="134"/>
                  <a:pt x="160" y="134"/>
                </a:cubicBezTo>
                <a:cubicBezTo>
                  <a:pt x="180" y="148"/>
                  <a:pt x="180" y="148"/>
                  <a:pt x="180" y="148"/>
                </a:cubicBezTo>
                <a:cubicBezTo>
                  <a:pt x="95" y="271"/>
                  <a:pt x="95" y="271"/>
                  <a:pt x="95" y="271"/>
                </a:cubicBezTo>
                <a:cubicBezTo>
                  <a:pt x="59" y="285"/>
                  <a:pt x="59" y="285"/>
                  <a:pt x="59" y="285"/>
                </a:cubicBezTo>
                <a:lnTo>
                  <a:pt x="30" y="265"/>
                </a:lnTo>
                <a:close/>
              </a:path>
            </a:pathLst>
          </a:custGeom>
          <a:solidFill>
            <a:schemeClr val="bg1"/>
          </a:solidFill>
          <a:ln w="9525">
            <a:noFill/>
            <a:round/>
          </a:ln>
        </p:spPr>
        <p:txBody>
          <a:bodyPr vert="horz" wrap="square" lIns="91440" tIns="45720" rIns="91440" bIns="45720" numCol="1" anchor="t" anchorCtr="0" compatLnSpc="1"/>
          <a:lstStyle/>
          <a:p>
            <a:endParaRPr lang="zh-CN" altLang="en-US"/>
          </a:p>
        </p:txBody>
      </p:sp>
      <p:pic>
        <p:nvPicPr>
          <p:cNvPr id="2" name="图片 1" descr="ebaeb39ada4e240ceb4c0d2d1ba6556"/>
          <p:cNvPicPr>
            <a:picLocks noChangeAspect="1"/>
          </p:cNvPicPr>
          <p:nvPr/>
        </p:nvPicPr>
        <p:blipFill>
          <a:blip r:embed="rId1"/>
          <a:srcRect b="29124"/>
          <a:stretch>
            <a:fillRect/>
          </a:stretch>
        </p:blipFill>
        <p:spPr>
          <a:xfrm>
            <a:off x="0" y="-30480"/>
            <a:ext cx="12192000" cy="3036570"/>
          </a:xfrm>
          <a:prstGeom prst="rect">
            <a:avLst/>
          </a:prstGeom>
        </p:spPr>
      </p:pic>
      <p:grpSp>
        <p:nvGrpSpPr>
          <p:cNvPr id="91" name="组合 90"/>
          <p:cNvGrpSpPr/>
          <p:nvPr/>
        </p:nvGrpSpPr>
        <p:grpSpPr>
          <a:xfrm>
            <a:off x="0" y="2775185"/>
            <a:ext cx="12192000" cy="486210"/>
            <a:chOff x="0" y="4845037"/>
            <a:chExt cx="12192000" cy="486210"/>
          </a:xfrm>
        </p:grpSpPr>
        <p:sp>
          <p:nvSpPr>
            <p:cNvPr id="92" name="圆角矩形 91"/>
            <p:cNvSpPr/>
            <p:nvPr/>
          </p:nvSpPr>
          <p:spPr>
            <a:xfrm>
              <a:off x="4454114" y="4845037"/>
              <a:ext cx="3100528" cy="486210"/>
            </a:xfrm>
            <a:prstGeom prst="roundRect">
              <a:avLst/>
            </a:prstGeom>
            <a:solidFill>
              <a:schemeClr val="bg2">
                <a:lumMod val="25000"/>
              </a:schemeClr>
            </a:solidFill>
            <a:ln>
              <a:solidFill>
                <a:srgbClr val="202A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cxnSp>
          <p:nvCxnSpPr>
            <p:cNvPr id="93" name="直接连接符 92"/>
            <p:cNvCxnSpPr/>
            <p:nvPr/>
          </p:nvCxnSpPr>
          <p:spPr>
            <a:xfrm>
              <a:off x="0" y="5083947"/>
              <a:ext cx="4454114" cy="4195"/>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94" name="直接连接符 93"/>
            <p:cNvCxnSpPr/>
            <p:nvPr/>
          </p:nvCxnSpPr>
          <p:spPr>
            <a:xfrm>
              <a:off x="7561014" y="5083947"/>
              <a:ext cx="4630986" cy="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grpSp>
      <p:sp>
        <p:nvSpPr>
          <p:cNvPr id="95" name="TextBox 59"/>
          <p:cNvSpPr txBox="1">
            <a:spLocks noChangeArrowheads="1"/>
          </p:cNvSpPr>
          <p:nvPr/>
        </p:nvSpPr>
        <p:spPr bwMode="auto">
          <a:xfrm flipH="1">
            <a:off x="4318199" y="2762516"/>
            <a:ext cx="3312368" cy="461665"/>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defRPr/>
            </a:pPr>
            <a:r>
              <a:rPr lang="zh-CN" altLang="en-US" sz="2400" b="1" kern="0">
                <a:solidFill>
                  <a:schemeClr val="bg1"/>
                </a:solidFill>
                <a:latin typeface="微软雅黑" panose="020B0503020204020204" pitchFamily="34" charset="-122"/>
                <a:ea typeface="微软雅黑" panose="020B0503020204020204" pitchFamily="34" charset="-122"/>
              </a:rPr>
              <a:t>目录 </a:t>
            </a:r>
            <a:r>
              <a:rPr lang="en-US" altLang="zh-CN" sz="2400" b="1" kern="0">
                <a:solidFill>
                  <a:schemeClr val="bg1"/>
                </a:solidFill>
                <a:latin typeface="微软雅黑" panose="020B0503020204020204" pitchFamily="34" charset="-122"/>
                <a:ea typeface="微软雅黑" panose="020B0503020204020204" pitchFamily="34" charset="-122"/>
              </a:rPr>
              <a:t>/ CONTENTS</a:t>
            </a:r>
            <a:endParaRPr lang="en-US" altLang="ko-KR" sz="2400" kern="0" dirty="0">
              <a:solidFill>
                <a:schemeClr val="bg1"/>
              </a:solidFill>
              <a:latin typeface="微软雅黑" panose="020B0503020204020204" pitchFamily="34" charset="-122"/>
              <a:ea typeface="微软雅黑" panose="020B0503020204020204" pitchFamily="34" charset="-122"/>
            </a:endParaRPr>
          </a:p>
        </p:txBody>
      </p:sp>
      <p:pic>
        <p:nvPicPr>
          <p:cNvPr id="4" name="图片 3" descr="63fc9b00b6cdb94609a6e8cb7eba17c"/>
          <p:cNvPicPr>
            <a:picLocks noChangeAspect="1"/>
          </p:cNvPicPr>
          <p:nvPr/>
        </p:nvPicPr>
        <p:blipFill>
          <a:blip r:embed="rId2"/>
          <a:stretch>
            <a:fillRect/>
          </a:stretch>
        </p:blipFill>
        <p:spPr>
          <a:xfrm>
            <a:off x="-245745" y="1905"/>
            <a:ext cx="1446530" cy="102171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4000" advClick="0" advTm="3000">
        <p14:vortex dir="r"/>
      </p:transition>
    </mc:Choice>
    <mc:Fallback>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wipe(up)">
                                      <p:cBhvr>
                                        <p:cTn id="7" dur="500"/>
                                        <p:tgtEl>
                                          <p:spTgt spid="61"/>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91"/>
                                        </p:tgtEl>
                                        <p:attrNameLst>
                                          <p:attrName>style.visibility</p:attrName>
                                        </p:attrNameLst>
                                      </p:cBhvr>
                                      <p:to>
                                        <p:strVal val="visible"/>
                                      </p:to>
                                    </p:set>
                                    <p:animEffect transition="in" filter="barn(inVertical)">
                                      <p:cBhvr>
                                        <p:cTn id="11" dur="500"/>
                                        <p:tgtEl>
                                          <p:spTgt spid="91"/>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95"/>
                                        </p:tgtEl>
                                        <p:attrNameLst>
                                          <p:attrName>style.visibility</p:attrName>
                                        </p:attrNameLst>
                                      </p:cBhvr>
                                      <p:to>
                                        <p:strVal val="visible"/>
                                      </p:to>
                                    </p:set>
                                    <p:animEffect transition="in" filter="wipe(left)">
                                      <p:cBhvr>
                                        <p:cTn id="15" dur="500"/>
                                        <p:tgtEl>
                                          <p:spTgt spid="95"/>
                                        </p:tgtEl>
                                      </p:cBhvr>
                                    </p:animEffect>
                                  </p:childTnLst>
                                </p:cTn>
                              </p:par>
                            </p:childTnLst>
                          </p:cTn>
                        </p:par>
                        <p:par>
                          <p:cTn id="16" fill="hold">
                            <p:stCondLst>
                              <p:cond delay="1500"/>
                            </p:stCondLst>
                            <p:childTnLst>
                              <p:par>
                                <p:cTn id="17" presetID="2" presetClass="entr" presetSubtype="8" fill="hold" nodeType="afterEffect">
                                  <p:stCondLst>
                                    <p:cond delay="0"/>
                                  </p:stCondLst>
                                  <p:childTnLst>
                                    <p:set>
                                      <p:cBhvr>
                                        <p:cTn id="18" dur="1" fill="hold">
                                          <p:stCondLst>
                                            <p:cond delay="0"/>
                                          </p:stCondLst>
                                        </p:cTn>
                                        <p:tgtEl>
                                          <p:spTgt spid="73"/>
                                        </p:tgtEl>
                                        <p:attrNameLst>
                                          <p:attrName>style.visibility</p:attrName>
                                        </p:attrNameLst>
                                      </p:cBhvr>
                                      <p:to>
                                        <p:strVal val="visible"/>
                                      </p:to>
                                    </p:set>
                                    <p:anim calcmode="lin" valueType="num">
                                      <p:cBhvr additive="base">
                                        <p:cTn id="19" dur="500" fill="hold"/>
                                        <p:tgtEl>
                                          <p:spTgt spid="73"/>
                                        </p:tgtEl>
                                        <p:attrNameLst>
                                          <p:attrName>ppt_x</p:attrName>
                                        </p:attrNameLst>
                                      </p:cBhvr>
                                      <p:tavLst>
                                        <p:tav tm="0">
                                          <p:val>
                                            <p:strVal val="0-#ppt_w/2"/>
                                          </p:val>
                                        </p:tav>
                                        <p:tav tm="100000">
                                          <p:val>
                                            <p:strVal val="#ppt_x"/>
                                          </p:val>
                                        </p:tav>
                                      </p:tavLst>
                                    </p:anim>
                                    <p:anim calcmode="lin" valueType="num">
                                      <p:cBhvr additive="base">
                                        <p:cTn id="20" dur="500" fill="hold"/>
                                        <p:tgtEl>
                                          <p:spTgt spid="73"/>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76"/>
                                        </p:tgtEl>
                                        <p:attrNameLst>
                                          <p:attrName>style.visibility</p:attrName>
                                        </p:attrNameLst>
                                      </p:cBhvr>
                                      <p:to>
                                        <p:strVal val="visible"/>
                                      </p:to>
                                    </p:set>
                                    <p:anim calcmode="lin" valueType="num">
                                      <p:cBhvr additive="base">
                                        <p:cTn id="23" dur="500" fill="hold"/>
                                        <p:tgtEl>
                                          <p:spTgt spid="76"/>
                                        </p:tgtEl>
                                        <p:attrNameLst>
                                          <p:attrName>ppt_x</p:attrName>
                                        </p:attrNameLst>
                                      </p:cBhvr>
                                      <p:tavLst>
                                        <p:tav tm="0">
                                          <p:val>
                                            <p:strVal val="0-#ppt_w/2"/>
                                          </p:val>
                                        </p:tav>
                                        <p:tav tm="100000">
                                          <p:val>
                                            <p:strVal val="#ppt_x"/>
                                          </p:val>
                                        </p:tav>
                                      </p:tavLst>
                                    </p:anim>
                                    <p:anim calcmode="lin" valueType="num">
                                      <p:cBhvr additive="base">
                                        <p:cTn id="24" dur="500" fill="hold"/>
                                        <p:tgtEl>
                                          <p:spTgt spid="76"/>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0"/>
                                  </p:stCondLst>
                                  <p:childTnLst>
                                    <p:set>
                                      <p:cBhvr>
                                        <p:cTn id="26" dur="1" fill="hold">
                                          <p:stCondLst>
                                            <p:cond delay="0"/>
                                          </p:stCondLst>
                                        </p:cTn>
                                        <p:tgtEl>
                                          <p:spTgt spid="79"/>
                                        </p:tgtEl>
                                        <p:attrNameLst>
                                          <p:attrName>style.visibility</p:attrName>
                                        </p:attrNameLst>
                                      </p:cBhvr>
                                      <p:to>
                                        <p:strVal val="visible"/>
                                      </p:to>
                                    </p:set>
                                    <p:anim calcmode="lin" valueType="num">
                                      <p:cBhvr additive="base">
                                        <p:cTn id="27" dur="500" fill="hold"/>
                                        <p:tgtEl>
                                          <p:spTgt spid="79"/>
                                        </p:tgtEl>
                                        <p:attrNameLst>
                                          <p:attrName>ppt_x</p:attrName>
                                        </p:attrNameLst>
                                      </p:cBhvr>
                                      <p:tavLst>
                                        <p:tav tm="0">
                                          <p:val>
                                            <p:strVal val="0-#ppt_w/2"/>
                                          </p:val>
                                        </p:tav>
                                        <p:tav tm="100000">
                                          <p:val>
                                            <p:strVal val="#ppt_x"/>
                                          </p:val>
                                        </p:tav>
                                      </p:tavLst>
                                    </p:anim>
                                    <p:anim calcmode="lin" valueType="num">
                                      <p:cBhvr additive="base">
                                        <p:cTn id="28" dur="500" fill="hold"/>
                                        <p:tgtEl>
                                          <p:spTgt spid="79"/>
                                        </p:tgtEl>
                                        <p:attrNameLst>
                                          <p:attrName>ppt_y</p:attrName>
                                        </p:attrNameLst>
                                      </p:cBhvr>
                                      <p:tavLst>
                                        <p:tav tm="0">
                                          <p:val>
                                            <p:strVal val="#ppt_y"/>
                                          </p:val>
                                        </p:tav>
                                        <p:tav tm="100000">
                                          <p:val>
                                            <p:strVal val="#ppt_y"/>
                                          </p:val>
                                        </p:tav>
                                      </p:tavLst>
                                    </p:anim>
                                  </p:childTnLst>
                                </p:cTn>
                              </p:par>
                              <p:par>
                                <p:cTn id="29" presetID="2" presetClass="entr" presetSubtype="8" fill="hold" nodeType="withEffect">
                                  <p:stCondLst>
                                    <p:cond delay="0"/>
                                  </p:stCondLst>
                                  <p:childTnLst>
                                    <p:set>
                                      <p:cBhvr>
                                        <p:cTn id="30" dur="1" fill="hold">
                                          <p:stCondLst>
                                            <p:cond delay="0"/>
                                          </p:stCondLst>
                                        </p:cTn>
                                        <p:tgtEl>
                                          <p:spTgt spid="82"/>
                                        </p:tgtEl>
                                        <p:attrNameLst>
                                          <p:attrName>style.visibility</p:attrName>
                                        </p:attrNameLst>
                                      </p:cBhvr>
                                      <p:to>
                                        <p:strVal val="visible"/>
                                      </p:to>
                                    </p:set>
                                    <p:anim calcmode="lin" valueType="num">
                                      <p:cBhvr additive="base">
                                        <p:cTn id="31" dur="500" fill="hold"/>
                                        <p:tgtEl>
                                          <p:spTgt spid="82"/>
                                        </p:tgtEl>
                                        <p:attrNameLst>
                                          <p:attrName>ppt_x</p:attrName>
                                        </p:attrNameLst>
                                      </p:cBhvr>
                                      <p:tavLst>
                                        <p:tav tm="0">
                                          <p:val>
                                            <p:strVal val="0-#ppt_w/2"/>
                                          </p:val>
                                        </p:tav>
                                        <p:tav tm="100000">
                                          <p:val>
                                            <p:strVal val="#ppt_x"/>
                                          </p:val>
                                        </p:tav>
                                      </p:tavLst>
                                    </p:anim>
                                    <p:anim calcmode="lin" valueType="num">
                                      <p:cBhvr additive="base">
                                        <p:cTn id="32" dur="500" fill="hold"/>
                                        <p:tgtEl>
                                          <p:spTgt spid="82"/>
                                        </p:tgtEl>
                                        <p:attrNameLst>
                                          <p:attrName>ppt_y</p:attrName>
                                        </p:attrNameLst>
                                      </p:cBhvr>
                                      <p:tavLst>
                                        <p:tav tm="0">
                                          <p:val>
                                            <p:strVal val="#ppt_y"/>
                                          </p:val>
                                        </p:tav>
                                        <p:tav tm="100000">
                                          <p:val>
                                            <p:strVal val="#ppt_y"/>
                                          </p:val>
                                        </p:tav>
                                      </p:tavLst>
                                    </p:anim>
                                  </p:childTnLst>
                                </p:cTn>
                              </p:par>
                              <p:par>
                                <p:cTn id="33" presetID="2" presetClass="entr" presetSubtype="8" fill="hold" nodeType="withEffect">
                                  <p:stCondLst>
                                    <p:cond delay="0"/>
                                  </p:stCondLst>
                                  <p:childTnLst>
                                    <p:set>
                                      <p:cBhvr>
                                        <p:cTn id="34" dur="1" fill="hold">
                                          <p:stCondLst>
                                            <p:cond delay="0"/>
                                          </p:stCondLst>
                                        </p:cTn>
                                        <p:tgtEl>
                                          <p:spTgt spid="85"/>
                                        </p:tgtEl>
                                        <p:attrNameLst>
                                          <p:attrName>style.visibility</p:attrName>
                                        </p:attrNameLst>
                                      </p:cBhvr>
                                      <p:to>
                                        <p:strVal val="visible"/>
                                      </p:to>
                                    </p:set>
                                    <p:anim calcmode="lin" valueType="num">
                                      <p:cBhvr additive="base">
                                        <p:cTn id="35" dur="500" fill="hold"/>
                                        <p:tgtEl>
                                          <p:spTgt spid="85"/>
                                        </p:tgtEl>
                                        <p:attrNameLst>
                                          <p:attrName>ppt_x</p:attrName>
                                        </p:attrNameLst>
                                      </p:cBhvr>
                                      <p:tavLst>
                                        <p:tav tm="0">
                                          <p:val>
                                            <p:strVal val="0-#ppt_w/2"/>
                                          </p:val>
                                        </p:tav>
                                        <p:tav tm="100000">
                                          <p:val>
                                            <p:strVal val="#ppt_x"/>
                                          </p:val>
                                        </p:tav>
                                      </p:tavLst>
                                    </p:anim>
                                    <p:anim calcmode="lin" valueType="num">
                                      <p:cBhvr additive="base">
                                        <p:cTn id="36" dur="500" fill="hold"/>
                                        <p:tgtEl>
                                          <p:spTgt spid="85"/>
                                        </p:tgtEl>
                                        <p:attrNameLst>
                                          <p:attrName>ppt_y</p:attrName>
                                        </p:attrNameLst>
                                      </p:cBhvr>
                                      <p:tavLst>
                                        <p:tav tm="0">
                                          <p:val>
                                            <p:strVal val="#ppt_y"/>
                                          </p:val>
                                        </p:tav>
                                        <p:tav tm="100000">
                                          <p:val>
                                            <p:strVal val="#ppt_y"/>
                                          </p:val>
                                        </p:tav>
                                      </p:tavLst>
                                    </p:anim>
                                  </p:childTnLst>
                                </p:cTn>
                              </p:par>
                              <p:par>
                                <p:cTn id="37" presetID="2" presetClass="entr" presetSubtype="8" fill="hold" nodeType="withEffect">
                                  <p:stCondLst>
                                    <p:cond delay="0"/>
                                  </p:stCondLst>
                                  <p:childTnLst>
                                    <p:set>
                                      <p:cBhvr>
                                        <p:cTn id="38" dur="1" fill="hold">
                                          <p:stCondLst>
                                            <p:cond delay="0"/>
                                          </p:stCondLst>
                                        </p:cTn>
                                        <p:tgtEl>
                                          <p:spTgt spid="88"/>
                                        </p:tgtEl>
                                        <p:attrNameLst>
                                          <p:attrName>style.visibility</p:attrName>
                                        </p:attrNameLst>
                                      </p:cBhvr>
                                      <p:to>
                                        <p:strVal val="visible"/>
                                      </p:to>
                                    </p:set>
                                    <p:anim calcmode="lin" valueType="num">
                                      <p:cBhvr additive="base">
                                        <p:cTn id="39" dur="500" fill="hold"/>
                                        <p:tgtEl>
                                          <p:spTgt spid="88"/>
                                        </p:tgtEl>
                                        <p:attrNameLst>
                                          <p:attrName>ppt_x</p:attrName>
                                        </p:attrNameLst>
                                      </p:cBhvr>
                                      <p:tavLst>
                                        <p:tav tm="0">
                                          <p:val>
                                            <p:strVal val="0-#ppt_w/2"/>
                                          </p:val>
                                        </p:tav>
                                        <p:tav tm="100000">
                                          <p:val>
                                            <p:strVal val="#ppt_x"/>
                                          </p:val>
                                        </p:tav>
                                      </p:tavLst>
                                    </p:anim>
                                    <p:anim calcmode="lin" valueType="num">
                                      <p:cBhvr additive="base">
                                        <p:cTn id="40" dur="500" fill="hold"/>
                                        <p:tgtEl>
                                          <p:spTgt spid="88"/>
                                        </p:tgtEl>
                                        <p:attrNameLst>
                                          <p:attrName>ppt_y</p:attrName>
                                        </p:attrNameLst>
                                      </p:cBhvr>
                                      <p:tavLst>
                                        <p:tav tm="0">
                                          <p:val>
                                            <p:strVal val="#ppt_y"/>
                                          </p:val>
                                        </p:tav>
                                        <p:tav tm="100000">
                                          <p:val>
                                            <p:strVal val="#ppt_y"/>
                                          </p:val>
                                        </p:tav>
                                      </p:tavLst>
                                    </p:anim>
                                  </p:childTnLst>
                                </p:cTn>
                              </p:par>
                            </p:childTnLst>
                          </p:cTn>
                        </p:par>
                        <p:par>
                          <p:cTn id="41" fill="hold">
                            <p:stCondLst>
                              <p:cond delay="2000"/>
                            </p:stCondLst>
                            <p:childTnLst>
                              <p:par>
                                <p:cTn id="42" presetID="42" presetClass="entr" presetSubtype="0" fill="hold" grpId="0" nodeType="afterEffect">
                                  <p:stCondLst>
                                    <p:cond delay="0"/>
                                  </p:stCondLst>
                                  <p:childTnLst>
                                    <p:set>
                                      <p:cBhvr>
                                        <p:cTn id="43" dur="1" fill="hold">
                                          <p:stCondLst>
                                            <p:cond delay="0"/>
                                          </p:stCondLst>
                                        </p:cTn>
                                        <p:tgtEl>
                                          <p:spTgt spid="96"/>
                                        </p:tgtEl>
                                        <p:attrNameLst>
                                          <p:attrName>style.visibility</p:attrName>
                                        </p:attrNameLst>
                                      </p:cBhvr>
                                      <p:to>
                                        <p:strVal val="visible"/>
                                      </p:to>
                                    </p:set>
                                    <p:animEffect transition="in" filter="fade">
                                      <p:cBhvr>
                                        <p:cTn id="44" dur="500"/>
                                        <p:tgtEl>
                                          <p:spTgt spid="96"/>
                                        </p:tgtEl>
                                      </p:cBhvr>
                                    </p:animEffect>
                                    <p:anim calcmode="lin" valueType="num">
                                      <p:cBhvr>
                                        <p:cTn id="45" dur="500" fill="hold"/>
                                        <p:tgtEl>
                                          <p:spTgt spid="96"/>
                                        </p:tgtEl>
                                        <p:attrNameLst>
                                          <p:attrName>ppt_x</p:attrName>
                                        </p:attrNameLst>
                                      </p:cBhvr>
                                      <p:tavLst>
                                        <p:tav tm="0">
                                          <p:val>
                                            <p:strVal val="#ppt_x"/>
                                          </p:val>
                                        </p:tav>
                                        <p:tav tm="100000">
                                          <p:val>
                                            <p:strVal val="#ppt_x"/>
                                          </p:val>
                                        </p:tav>
                                      </p:tavLst>
                                    </p:anim>
                                    <p:anim calcmode="lin" valueType="num">
                                      <p:cBhvr>
                                        <p:cTn id="46" dur="500" fill="hold"/>
                                        <p:tgtEl>
                                          <p:spTgt spid="96"/>
                                        </p:tgtEl>
                                        <p:attrNameLst>
                                          <p:attrName>ppt_y</p:attrName>
                                        </p:attrNameLst>
                                      </p:cBhvr>
                                      <p:tavLst>
                                        <p:tav tm="0">
                                          <p:val>
                                            <p:strVal val="#ppt_y+.1"/>
                                          </p:val>
                                        </p:tav>
                                        <p:tav tm="100000">
                                          <p:val>
                                            <p:strVal val="#ppt_y"/>
                                          </p:val>
                                        </p:tav>
                                      </p:tavLst>
                                    </p:anim>
                                  </p:childTnLst>
                                </p:cTn>
                              </p:par>
                            </p:childTnLst>
                          </p:cTn>
                        </p:par>
                        <p:par>
                          <p:cTn id="47" fill="hold">
                            <p:stCondLst>
                              <p:cond delay="2500"/>
                            </p:stCondLst>
                            <p:childTnLst>
                              <p:par>
                                <p:cTn id="48" presetID="42" presetClass="entr" presetSubtype="0" fill="hold" grpId="0" nodeType="afterEffect">
                                  <p:stCondLst>
                                    <p:cond delay="0"/>
                                  </p:stCondLst>
                                  <p:childTnLst>
                                    <p:set>
                                      <p:cBhvr>
                                        <p:cTn id="49" dur="1" fill="hold">
                                          <p:stCondLst>
                                            <p:cond delay="0"/>
                                          </p:stCondLst>
                                        </p:cTn>
                                        <p:tgtEl>
                                          <p:spTgt spid="97"/>
                                        </p:tgtEl>
                                        <p:attrNameLst>
                                          <p:attrName>style.visibility</p:attrName>
                                        </p:attrNameLst>
                                      </p:cBhvr>
                                      <p:to>
                                        <p:strVal val="visible"/>
                                      </p:to>
                                    </p:set>
                                    <p:animEffect transition="in" filter="fade">
                                      <p:cBhvr>
                                        <p:cTn id="50" dur="500"/>
                                        <p:tgtEl>
                                          <p:spTgt spid="97"/>
                                        </p:tgtEl>
                                      </p:cBhvr>
                                    </p:animEffect>
                                    <p:anim calcmode="lin" valueType="num">
                                      <p:cBhvr>
                                        <p:cTn id="51" dur="500" fill="hold"/>
                                        <p:tgtEl>
                                          <p:spTgt spid="97"/>
                                        </p:tgtEl>
                                        <p:attrNameLst>
                                          <p:attrName>ppt_x</p:attrName>
                                        </p:attrNameLst>
                                      </p:cBhvr>
                                      <p:tavLst>
                                        <p:tav tm="0">
                                          <p:val>
                                            <p:strVal val="#ppt_x"/>
                                          </p:val>
                                        </p:tav>
                                        <p:tav tm="100000">
                                          <p:val>
                                            <p:strVal val="#ppt_x"/>
                                          </p:val>
                                        </p:tav>
                                      </p:tavLst>
                                    </p:anim>
                                    <p:anim calcmode="lin" valueType="num">
                                      <p:cBhvr>
                                        <p:cTn id="52" dur="500" fill="hold"/>
                                        <p:tgtEl>
                                          <p:spTgt spid="97"/>
                                        </p:tgtEl>
                                        <p:attrNameLst>
                                          <p:attrName>ppt_y</p:attrName>
                                        </p:attrNameLst>
                                      </p:cBhvr>
                                      <p:tavLst>
                                        <p:tav tm="0">
                                          <p:val>
                                            <p:strVal val="#ppt_y+.1"/>
                                          </p:val>
                                        </p:tav>
                                        <p:tav tm="100000">
                                          <p:val>
                                            <p:strVal val="#ppt_y"/>
                                          </p:val>
                                        </p:tav>
                                      </p:tavLst>
                                    </p:anim>
                                  </p:childTnLst>
                                </p:cTn>
                              </p:par>
                            </p:childTnLst>
                          </p:cTn>
                        </p:par>
                        <p:par>
                          <p:cTn id="53" fill="hold">
                            <p:stCondLst>
                              <p:cond delay="3000"/>
                            </p:stCondLst>
                            <p:childTnLst>
                              <p:par>
                                <p:cTn id="54" presetID="42" presetClass="entr" presetSubtype="0" fill="hold" grpId="0" nodeType="afterEffect">
                                  <p:stCondLst>
                                    <p:cond delay="0"/>
                                  </p:stCondLst>
                                  <p:childTnLst>
                                    <p:set>
                                      <p:cBhvr>
                                        <p:cTn id="55" dur="1" fill="hold">
                                          <p:stCondLst>
                                            <p:cond delay="0"/>
                                          </p:stCondLst>
                                        </p:cTn>
                                        <p:tgtEl>
                                          <p:spTgt spid="98"/>
                                        </p:tgtEl>
                                        <p:attrNameLst>
                                          <p:attrName>style.visibility</p:attrName>
                                        </p:attrNameLst>
                                      </p:cBhvr>
                                      <p:to>
                                        <p:strVal val="visible"/>
                                      </p:to>
                                    </p:set>
                                    <p:animEffect transition="in" filter="fade">
                                      <p:cBhvr>
                                        <p:cTn id="56" dur="500"/>
                                        <p:tgtEl>
                                          <p:spTgt spid="98"/>
                                        </p:tgtEl>
                                      </p:cBhvr>
                                    </p:animEffect>
                                    <p:anim calcmode="lin" valueType="num">
                                      <p:cBhvr>
                                        <p:cTn id="57" dur="500" fill="hold"/>
                                        <p:tgtEl>
                                          <p:spTgt spid="98"/>
                                        </p:tgtEl>
                                        <p:attrNameLst>
                                          <p:attrName>ppt_x</p:attrName>
                                        </p:attrNameLst>
                                      </p:cBhvr>
                                      <p:tavLst>
                                        <p:tav tm="0">
                                          <p:val>
                                            <p:strVal val="#ppt_x"/>
                                          </p:val>
                                        </p:tav>
                                        <p:tav tm="100000">
                                          <p:val>
                                            <p:strVal val="#ppt_x"/>
                                          </p:val>
                                        </p:tav>
                                      </p:tavLst>
                                    </p:anim>
                                    <p:anim calcmode="lin" valueType="num">
                                      <p:cBhvr>
                                        <p:cTn id="58" dur="500" fill="hold"/>
                                        <p:tgtEl>
                                          <p:spTgt spid="98"/>
                                        </p:tgtEl>
                                        <p:attrNameLst>
                                          <p:attrName>ppt_y</p:attrName>
                                        </p:attrNameLst>
                                      </p:cBhvr>
                                      <p:tavLst>
                                        <p:tav tm="0">
                                          <p:val>
                                            <p:strVal val="#ppt_y+.1"/>
                                          </p:val>
                                        </p:tav>
                                        <p:tav tm="100000">
                                          <p:val>
                                            <p:strVal val="#ppt_y"/>
                                          </p:val>
                                        </p:tav>
                                      </p:tavLst>
                                    </p:anim>
                                  </p:childTnLst>
                                </p:cTn>
                              </p:par>
                            </p:childTnLst>
                          </p:cTn>
                        </p:par>
                        <p:par>
                          <p:cTn id="59" fill="hold">
                            <p:stCondLst>
                              <p:cond delay="3500"/>
                            </p:stCondLst>
                            <p:childTnLst>
                              <p:par>
                                <p:cTn id="60" presetID="42" presetClass="entr" presetSubtype="0" fill="hold" grpId="0" nodeType="afterEffect">
                                  <p:stCondLst>
                                    <p:cond delay="0"/>
                                  </p:stCondLst>
                                  <p:childTnLst>
                                    <p:set>
                                      <p:cBhvr>
                                        <p:cTn id="61" dur="1" fill="hold">
                                          <p:stCondLst>
                                            <p:cond delay="0"/>
                                          </p:stCondLst>
                                        </p:cTn>
                                        <p:tgtEl>
                                          <p:spTgt spid="99"/>
                                        </p:tgtEl>
                                        <p:attrNameLst>
                                          <p:attrName>style.visibility</p:attrName>
                                        </p:attrNameLst>
                                      </p:cBhvr>
                                      <p:to>
                                        <p:strVal val="visible"/>
                                      </p:to>
                                    </p:set>
                                    <p:animEffect transition="in" filter="fade">
                                      <p:cBhvr>
                                        <p:cTn id="62" dur="500"/>
                                        <p:tgtEl>
                                          <p:spTgt spid="99"/>
                                        </p:tgtEl>
                                      </p:cBhvr>
                                    </p:animEffect>
                                    <p:anim calcmode="lin" valueType="num">
                                      <p:cBhvr>
                                        <p:cTn id="63" dur="500" fill="hold"/>
                                        <p:tgtEl>
                                          <p:spTgt spid="99"/>
                                        </p:tgtEl>
                                        <p:attrNameLst>
                                          <p:attrName>ppt_x</p:attrName>
                                        </p:attrNameLst>
                                      </p:cBhvr>
                                      <p:tavLst>
                                        <p:tav tm="0">
                                          <p:val>
                                            <p:strVal val="#ppt_x"/>
                                          </p:val>
                                        </p:tav>
                                        <p:tav tm="100000">
                                          <p:val>
                                            <p:strVal val="#ppt_x"/>
                                          </p:val>
                                        </p:tav>
                                      </p:tavLst>
                                    </p:anim>
                                    <p:anim calcmode="lin" valueType="num">
                                      <p:cBhvr>
                                        <p:cTn id="64" dur="500" fill="hold"/>
                                        <p:tgtEl>
                                          <p:spTgt spid="99"/>
                                        </p:tgtEl>
                                        <p:attrNameLst>
                                          <p:attrName>ppt_y</p:attrName>
                                        </p:attrNameLst>
                                      </p:cBhvr>
                                      <p:tavLst>
                                        <p:tav tm="0">
                                          <p:val>
                                            <p:strVal val="#ppt_y+.1"/>
                                          </p:val>
                                        </p:tav>
                                        <p:tav tm="100000">
                                          <p:val>
                                            <p:strVal val="#ppt_y"/>
                                          </p:val>
                                        </p:tav>
                                      </p:tavLst>
                                    </p:anim>
                                  </p:childTnLst>
                                </p:cTn>
                              </p:par>
                            </p:childTnLst>
                          </p:cTn>
                        </p:par>
                        <p:par>
                          <p:cTn id="65" fill="hold">
                            <p:stCondLst>
                              <p:cond delay="4000"/>
                            </p:stCondLst>
                            <p:childTnLst>
                              <p:par>
                                <p:cTn id="66" presetID="42" presetClass="entr" presetSubtype="0" fill="hold" grpId="0" nodeType="afterEffect">
                                  <p:stCondLst>
                                    <p:cond delay="0"/>
                                  </p:stCondLst>
                                  <p:childTnLst>
                                    <p:set>
                                      <p:cBhvr>
                                        <p:cTn id="67" dur="1" fill="hold">
                                          <p:stCondLst>
                                            <p:cond delay="0"/>
                                          </p:stCondLst>
                                        </p:cTn>
                                        <p:tgtEl>
                                          <p:spTgt spid="100"/>
                                        </p:tgtEl>
                                        <p:attrNameLst>
                                          <p:attrName>style.visibility</p:attrName>
                                        </p:attrNameLst>
                                      </p:cBhvr>
                                      <p:to>
                                        <p:strVal val="visible"/>
                                      </p:to>
                                    </p:set>
                                    <p:animEffect transition="in" filter="fade">
                                      <p:cBhvr>
                                        <p:cTn id="68" dur="500"/>
                                        <p:tgtEl>
                                          <p:spTgt spid="100"/>
                                        </p:tgtEl>
                                      </p:cBhvr>
                                    </p:animEffect>
                                    <p:anim calcmode="lin" valueType="num">
                                      <p:cBhvr>
                                        <p:cTn id="69" dur="500" fill="hold"/>
                                        <p:tgtEl>
                                          <p:spTgt spid="100"/>
                                        </p:tgtEl>
                                        <p:attrNameLst>
                                          <p:attrName>ppt_x</p:attrName>
                                        </p:attrNameLst>
                                      </p:cBhvr>
                                      <p:tavLst>
                                        <p:tav tm="0">
                                          <p:val>
                                            <p:strVal val="#ppt_x"/>
                                          </p:val>
                                        </p:tav>
                                        <p:tav tm="100000">
                                          <p:val>
                                            <p:strVal val="#ppt_x"/>
                                          </p:val>
                                        </p:tav>
                                      </p:tavLst>
                                    </p:anim>
                                    <p:anim calcmode="lin" valueType="num">
                                      <p:cBhvr>
                                        <p:cTn id="70" dur="500" fill="hold"/>
                                        <p:tgtEl>
                                          <p:spTgt spid="100"/>
                                        </p:tgtEl>
                                        <p:attrNameLst>
                                          <p:attrName>ppt_y</p:attrName>
                                        </p:attrNameLst>
                                      </p:cBhvr>
                                      <p:tavLst>
                                        <p:tav tm="0">
                                          <p:val>
                                            <p:strVal val="#ppt_y+.1"/>
                                          </p:val>
                                        </p:tav>
                                        <p:tav tm="100000">
                                          <p:val>
                                            <p:strVal val="#ppt_y"/>
                                          </p:val>
                                        </p:tav>
                                      </p:tavLst>
                                    </p:anim>
                                  </p:childTnLst>
                                </p:cTn>
                              </p:par>
                            </p:childTnLst>
                          </p:cTn>
                        </p:par>
                        <p:par>
                          <p:cTn id="71" fill="hold">
                            <p:stCondLst>
                              <p:cond delay="4500"/>
                            </p:stCondLst>
                            <p:childTnLst>
                              <p:par>
                                <p:cTn id="72" presetID="42" presetClass="entr" presetSubtype="0" fill="hold" grpId="0" nodeType="afterEffect">
                                  <p:stCondLst>
                                    <p:cond delay="0"/>
                                  </p:stCondLst>
                                  <p:childTnLst>
                                    <p:set>
                                      <p:cBhvr>
                                        <p:cTn id="73" dur="1" fill="hold">
                                          <p:stCondLst>
                                            <p:cond delay="0"/>
                                          </p:stCondLst>
                                        </p:cTn>
                                        <p:tgtEl>
                                          <p:spTgt spid="101"/>
                                        </p:tgtEl>
                                        <p:attrNameLst>
                                          <p:attrName>style.visibility</p:attrName>
                                        </p:attrNameLst>
                                      </p:cBhvr>
                                      <p:to>
                                        <p:strVal val="visible"/>
                                      </p:to>
                                    </p:set>
                                    <p:animEffect transition="in" filter="fade">
                                      <p:cBhvr>
                                        <p:cTn id="74" dur="500"/>
                                        <p:tgtEl>
                                          <p:spTgt spid="101"/>
                                        </p:tgtEl>
                                      </p:cBhvr>
                                    </p:animEffect>
                                    <p:anim calcmode="lin" valueType="num">
                                      <p:cBhvr>
                                        <p:cTn id="75" dur="500" fill="hold"/>
                                        <p:tgtEl>
                                          <p:spTgt spid="101"/>
                                        </p:tgtEl>
                                        <p:attrNameLst>
                                          <p:attrName>ppt_x</p:attrName>
                                        </p:attrNameLst>
                                      </p:cBhvr>
                                      <p:tavLst>
                                        <p:tav tm="0">
                                          <p:val>
                                            <p:strVal val="#ppt_x"/>
                                          </p:val>
                                        </p:tav>
                                        <p:tav tm="100000">
                                          <p:val>
                                            <p:strVal val="#ppt_x"/>
                                          </p:val>
                                        </p:tav>
                                      </p:tavLst>
                                    </p:anim>
                                    <p:anim calcmode="lin" valueType="num">
                                      <p:cBhvr>
                                        <p:cTn id="76" dur="500" fill="hold"/>
                                        <p:tgtEl>
                                          <p:spTgt spid="101"/>
                                        </p:tgtEl>
                                        <p:attrNameLst>
                                          <p:attrName>ppt_y</p:attrName>
                                        </p:attrNameLst>
                                      </p:cBhvr>
                                      <p:tavLst>
                                        <p:tav tm="0">
                                          <p:val>
                                            <p:strVal val="#ppt_y+.1"/>
                                          </p:val>
                                        </p:tav>
                                        <p:tav tm="100000">
                                          <p:val>
                                            <p:strVal val="#ppt_y"/>
                                          </p:val>
                                        </p:tav>
                                      </p:tavLst>
                                    </p:anim>
                                  </p:childTnLst>
                                </p:cTn>
                              </p:par>
                            </p:childTnLst>
                          </p:cTn>
                        </p:par>
                        <p:par>
                          <p:cTn id="77" fill="hold">
                            <p:stCondLst>
                              <p:cond delay="5000"/>
                            </p:stCondLst>
                            <p:childTnLst>
                              <p:par>
                                <p:cTn id="78" presetID="22" presetClass="entr" presetSubtype="8" fill="hold" grpId="0" nodeType="afterEffect">
                                  <p:stCondLst>
                                    <p:cond delay="0"/>
                                  </p:stCondLst>
                                  <p:childTnLst>
                                    <p:set>
                                      <p:cBhvr>
                                        <p:cTn id="79" dur="1" fill="hold">
                                          <p:stCondLst>
                                            <p:cond delay="0"/>
                                          </p:stCondLst>
                                        </p:cTn>
                                        <p:tgtEl>
                                          <p:spTgt spid="42"/>
                                        </p:tgtEl>
                                        <p:attrNameLst>
                                          <p:attrName>style.visibility</p:attrName>
                                        </p:attrNameLst>
                                      </p:cBhvr>
                                      <p:to>
                                        <p:strVal val="visible"/>
                                      </p:to>
                                    </p:set>
                                    <p:animEffect transition="in" filter="wipe(left)">
                                      <p:cBhvr>
                                        <p:cTn id="80" dur="200"/>
                                        <p:tgtEl>
                                          <p:spTgt spid="42"/>
                                        </p:tgtEl>
                                      </p:cBhvr>
                                    </p:animEffect>
                                  </p:childTnLst>
                                </p:cTn>
                              </p:par>
                            </p:childTnLst>
                          </p:cTn>
                        </p:par>
                        <p:par>
                          <p:cTn id="81" fill="hold">
                            <p:stCondLst>
                              <p:cond delay="5500"/>
                            </p:stCondLst>
                            <p:childTnLst>
                              <p:par>
                                <p:cTn id="82" presetID="22" presetClass="entr" presetSubtype="8" fill="hold" grpId="0" nodeType="afterEffect">
                                  <p:stCondLst>
                                    <p:cond delay="0"/>
                                  </p:stCondLst>
                                  <p:childTnLst>
                                    <p:set>
                                      <p:cBhvr>
                                        <p:cTn id="83" dur="1" fill="hold">
                                          <p:stCondLst>
                                            <p:cond delay="0"/>
                                          </p:stCondLst>
                                        </p:cTn>
                                        <p:tgtEl>
                                          <p:spTgt spid="62"/>
                                        </p:tgtEl>
                                        <p:attrNameLst>
                                          <p:attrName>style.visibility</p:attrName>
                                        </p:attrNameLst>
                                      </p:cBhvr>
                                      <p:to>
                                        <p:strVal val="visible"/>
                                      </p:to>
                                    </p:set>
                                    <p:animEffect transition="in" filter="wipe(left)">
                                      <p:cBhvr>
                                        <p:cTn id="84" dur="200"/>
                                        <p:tgtEl>
                                          <p:spTgt spid="62"/>
                                        </p:tgtEl>
                                      </p:cBhvr>
                                    </p:animEffect>
                                  </p:childTnLst>
                                </p:cTn>
                              </p:par>
                            </p:childTnLst>
                          </p:cTn>
                        </p:par>
                        <p:par>
                          <p:cTn id="85" fill="hold">
                            <p:stCondLst>
                              <p:cond delay="6000"/>
                            </p:stCondLst>
                            <p:childTnLst>
                              <p:par>
                                <p:cTn id="86" presetID="22" presetClass="entr" presetSubtype="8" fill="hold" grpId="0" nodeType="afterEffect">
                                  <p:stCondLst>
                                    <p:cond delay="0"/>
                                  </p:stCondLst>
                                  <p:childTnLst>
                                    <p:set>
                                      <p:cBhvr>
                                        <p:cTn id="87" dur="1" fill="hold">
                                          <p:stCondLst>
                                            <p:cond delay="0"/>
                                          </p:stCondLst>
                                        </p:cTn>
                                        <p:tgtEl>
                                          <p:spTgt spid="63"/>
                                        </p:tgtEl>
                                        <p:attrNameLst>
                                          <p:attrName>style.visibility</p:attrName>
                                        </p:attrNameLst>
                                      </p:cBhvr>
                                      <p:to>
                                        <p:strVal val="visible"/>
                                      </p:to>
                                    </p:set>
                                    <p:animEffect transition="in" filter="wipe(left)">
                                      <p:cBhvr>
                                        <p:cTn id="88" dur="200"/>
                                        <p:tgtEl>
                                          <p:spTgt spid="63"/>
                                        </p:tgtEl>
                                      </p:cBhvr>
                                    </p:animEffect>
                                  </p:childTnLst>
                                </p:cTn>
                              </p:par>
                            </p:childTnLst>
                          </p:cTn>
                        </p:par>
                        <p:par>
                          <p:cTn id="89" fill="hold">
                            <p:stCondLst>
                              <p:cond delay="6500"/>
                            </p:stCondLst>
                            <p:childTnLst>
                              <p:par>
                                <p:cTn id="90" presetID="22" presetClass="entr" presetSubtype="8" fill="hold" grpId="0" nodeType="afterEffect">
                                  <p:stCondLst>
                                    <p:cond delay="0"/>
                                  </p:stCondLst>
                                  <p:childTnLst>
                                    <p:set>
                                      <p:cBhvr>
                                        <p:cTn id="91" dur="1" fill="hold">
                                          <p:stCondLst>
                                            <p:cond delay="0"/>
                                          </p:stCondLst>
                                        </p:cTn>
                                        <p:tgtEl>
                                          <p:spTgt spid="64"/>
                                        </p:tgtEl>
                                        <p:attrNameLst>
                                          <p:attrName>style.visibility</p:attrName>
                                        </p:attrNameLst>
                                      </p:cBhvr>
                                      <p:to>
                                        <p:strVal val="visible"/>
                                      </p:to>
                                    </p:set>
                                    <p:animEffect transition="in" filter="wipe(left)">
                                      <p:cBhvr>
                                        <p:cTn id="92" dur="200"/>
                                        <p:tgtEl>
                                          <p:spTgt spid="64"/>
                                        </p:tgtEl>
                                      </p:cBhvr>
                                    </p:animEffect>
                                  </p:childTnLst>
                                </p:cTn>
                              </p:par>
                            </p:childTnLst>
                          </p:cTn>
                        </p:par>
                        <p:par>
                          <p:cTn id="93" fill="hold">
                            <p:stCondLst>
                              <p:cond delay="7000"/>
                            </p:stCondLst>
                            <p:childTnLst>
                              <p:par>
                                <p:cTn id="94" presetID="22" presetClass="entr" presetSubtype="8" fill="hold" grpId="0" nodeType="afterEffect">
                                  <p:stCondLst>
                                    <p:cond delay="0"/>
                                  </p:stCondLst>
                                  <p:childTnLst>
                                    <p:set>
                                      <p:cBhvr>
                                        <p:cTn id="95" dur="1" fill="hold">
                                          <p:stCondLst>
                                            <p:cond delay="0"/>
                                          </p:stCondLst>
                                        </p:cTn>
                                        <p:tgtEl>
                                          <p:spTgt spid="65"/>
                                        </p:tgtEl>
                                        <p:attrNameLst>
                                          <p:attrName>style.visibility</p:attrName>
                                        </p:attrNameLst>
                                      </p:cBhvr>
                                      <p:to>
                                        <p:strVal val="visible"/>
                                      </p:to>
                                    </p:set>
                                    <p:animEffect transition="in" filter="wipe(left)">
                                      <p:cBhvr>
                                        <p:cTn id="96" dur="200"/>
                                        <p:tgtEl>
                                          <p:spTgt spid="65"/>
                                        </p:tgtEl>
                                      </p:cBhvr>
                                    </p:animEffect>
                                  </p:childTnLst>
                                </p:cTn>
                              </p:par>
                            </p:childTnLst>
                          </p:cTn>
                        </p:par>
                        <p:par>
                          <p:cTn id="97" fill="hold">
                            <p:stCondLst>
                              <p:cond delay="7500"/>
                            </p:stCondLst>
                            <p:childTnLst>
                              <p:par>
                                <p:cTn id="98" presetID="22" presetClass="entr" presetSubtype="8" fill="hold" grpId="0" nodeType="afterEffect">
                                  <p:stCondLst>
                                    <p:cond delay="0"/>
                                  </p:stCondLst>
                                  <p:childTnLst>
                                    <p:set>
                                      <p:cBhvr>
                                        <p:cTn id="99" dur="1" fill="hold">
                                          <p:stCondLst>
                                            <p:cond delay="0"/>
                                          </p:stCondLst>
                                        </p:cTn>
                                        <p:tgtEl>
                                          <p:spTgt spid="66"/>
                                        </p:tgtEl>
                                        <p:attrNameLst>
                                          <p:attrName>style.visibility</p:attrName>
                                        </p:attrNameLst>
                                      </p:cBhvr>
                                      <p:to>
                                        <p:strVal val="visible"/>
                                      </p:to>
                                    </p:set>
                                    <p:animEffect transition="in" filter="wipe(left)">
                                      <p:cBhvr>
                                        <p:cTn id="100" dur="2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42" grpId="0"/>
      <p:bldP spid="62" grpId="0"/>
      <p:bldP spid="63" grpId="0"/>
      <p:bldP spid="64" grpId="0"/>
      <p:bldP spid="65" grpId="0"/>
      <p:bldP spid="66" grpId="0"/>
      <p:bldP spid="95" grpId="0"/>
      <p:bldP spid="96" grpId="0" animBg="1"/>
      <p:bldP spid="97" grpId="0" animBg="1"/>
      <p:bldP spid="98" grpId="0" animBg="1"/>
      <p:bldP spid="99" grpId="0" animBg="1"/>
      <p:bldP spid="100" grpId="0" animBg="1"/>
      <p:bldP spid="10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3"/>
          <p:cNvSpPr>
            <a:spLocks noChangeArrowheads="1"/>
          </p:cNvSpPr>
          <p:nvPr/>
        </p:nvSpPr>
        <p:spPr bwMode="auto">
          <a:xfrm>
            <a:off x="2161964" y="515424"/>
            <a:ext cx="3198293" cy="543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spcBef>
                <a:spcPct val="0"/>
              </a:spcBef>
              <a:buNone/>
            </a:pPr>
            <a:r>
              <a:rPr lang="zh-CN" altLang="en-US" sz="2935" b="1">
                <a:solidFill>
                  <a:srgbClr val="202A36"/>
                </a:solidFill>
                <a:latin typeface="Arial" panose="020B0604020202020204" pitchFamily="34" charset="0"/>
                <a:cs typeface="Arial" panose="020B0604020202020204" pitchFamily="34" charset="0"/>
              </a:rPr>
              <a:t>案例分析：案例二</a:t>
            </a:r>
            <a:endParaRPr lang="zh-CN" altLang="en-US" sz="2935" b="1" dirty="0">
              <a:solidFill>
                <a:srgbClr val="202A36"/>
              </a:solidFill>
              <a:latin typeface="Arial" panose="020B0604020202020204" pitchFamily="34" charset="0"/>
              <a:cs typeface="Arial" panose="020B0604020202020204" pitchFamily="34" charset="0"/>
            </a:endParaRPr>
          </a:p>
        </p:txBody>
      </p:sp>
      <p:sp>
        <p:nvSpPr>
          <p:cNvPr id="11" name="Rounded Rectangle 7"/>
          <p:cNvSpPr/>
          <p:nvPr/>
        </p:nvSpPr>
        <p:spPr>
          <a:xfrm>
            <a:off x="2161964" y="4101403"/>
            <a:ext cx="1524000" cy="1514018"/>
          </a:xfrm>
          <a:prstGeom prst="roundRect">
            <a:avLst>
              <a:gd name="adj" fmla="val 5429"/>
            </a:avLst>
          </a:prstGeom>
          <a:blipFill dpi="0" rotWithShape="1">
            <a:blip r:embed="rId1"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0"/>
          <p:cNvSpPr/>
          <p:nvPr/>
        </p:nvSpPr>
        <p:spPr>
          <a:xfrm>
            <a:off x="2161964" y="2517227"/>
            <a:ext cx="3048000" cy="1514018"/>
          </a:xfrm>
          <a:prstGeom prst="roundRect">
            <a:avLst>
              <a:gd name="adj" fmla="val 5429"/>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1"/>
          <p:cNvSpPr/>
          <p:nvPr/>
        </p:nvSpPr>
        <p:spPr>
          <a:xfrm>
            <a:off x="3769804" y="4101403"/>
            <a:ext cx="1440160" cy="1514018"/>
          </a:xfrm>
          <a:prstGeom prst="roundRect">
            <a:avLst>
              <a:gd name="adj" fmla="val 5429"/>
            </a:avLst>
          </a:prstGeom>
          <a:blipFill dpi="0" rotWithShape="1">
            <a:blip r:embed="rId3"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2"/>
          <p:cNvSpPr/>
          <p:nvPr/>
        </p:nvSpPr>
        <p:spPr>
          <a:xfrm>
            <a:off x="7753908" y="2517227"/>
            <a:ext cx="1428328" cy="1514018"/>
          </a:xfrm>
          <a:prstGeom prst="roundRect">
            <a:avLst>
              <a:gd name="adj" fmla="val 5429"/>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blipFill dpi="0" rotWithShape="1">
                <a:blip r:embed="rId5">
                  <a:extLst>
                    <a:ext uri="{28A0092B-C50C-407E-A947-70E740481C1C}">
                      <a14:useLocalDpi xmlns:a14="http://schemas.microsoft.com/office/drawing/2010/main" val="0"/>
                    </a:ext>
                  </a:extLst>
                </a:blip>
                <a:srcRect/>
                <a:stretch>
                  <a:fillRect/>
                </a:stretch>
              </a:blipFill>
            </a:endParaRPr>
          </a:p>
        </p:txBody>
      </p:sp>
      <p:sp>
        <p:nvSpPr>
          <p:cNvPr id="15" name="Rounded Rectangle 15"/>
          <p:cNvSpPr/>
          <p:nvPr/>
        </p:nvSpPr>
        <p:spPr>
          <a:xfrm>
            <a:off x="9277908" y="2517227"/>
            <a:ext cx="1524000" cy="1514018"/>
          </a:xfrm>
          <a:prstGeom prst="roundRect">
            <a:avLst>
              <a:gd name="adj" fmla="val 5429"/>
            </a:avLst>
          </a:prstGeom>
          <a:blipFill dpi="0" rotWithShape="1">
            <a:blip r:embed="rId6"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7"/>
          <p:cNvSpPr/>
          <p:nvPr/>
        </p:nvSpPr>
        <p:spPr>
          <a:xfrm>
            <a:off x="7753908" y="4099553"/>
            <a:ext cx="3048000" cy="1514018"/>
          </a:xfrm>
          <a:prstGeom prst="roundRect">
            <a:avLst>
              <a:gd name="adj" fmla="val 5429"/>
            </a:avLst>
          </a:prstGeom>
          <a:blipFill dpi="0" rotWithShape="1">
            <a:blip r:embed="rId7">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8"/>
          <p:cNvSpPr/>
          <p:nvPr/>
        </p:nvSpPr>
        <p:spPr>
          <a:xfrm>
            <a:off x="5293804" y="2517227"/>
            <a:ext cx="2376264" cy="3098194"/>
          </a:xfrm>
          <a:prstGeom prst="roundRect">
            <a:avLst>
              <a:gd name="adj" fmla="val 2409"/>
            </a:avLst>
          </a:prstGeom>
          <a:blipFill dpi="0" rotWithShape="1">
            <a:blip r:embed="rId8"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Box 7"/>
          <p:cNvSpPr txBox="1">
            <a:spLocks noChangeArrowheads="1"/>
          </p:cNvSpPr>
          <p:nvPr/>
        </p:nvSpPr>
        <p:spPr bwMode="auto">
          <a:xfrm>
            <a:off x="2161964" y="1695971"/>
            <a:ext cx="7848600" cy="524118"/>
          </a:xfrm>
          <a:prstGeom prst="rect">
            <a:avLst/>
          </a:prstGeom>
          <a:noFill/>
          <a:ln w="9525">
            <a:noFill/>
            <a:miter lim="800000"/>
          </a:ln>
        </p:spPr>
        <p:txBody>
          <a:bodyPr wrap="square" lIns="45720" tIns="22860" rIns="45720" bIns="22860" anchor="ctr">
            <a:spAutoFit/>
          </a:bodyPr>
          <a:lstStyle/>
          <a:p>
            <a:pPr>
              <a:lnSpc>
                <a:spcPct val="150000"/>
              </a:lnSpc>
            </a:pPr>
            <a:r>
              <a:rPr lang="zh-CN" altLang="en-US" sz="1100">
                <a:solidFill>
                  <a:srgbClr val="202A36"/>
                </a:solidFill>
                <a:latin typeface="微软雅黑" panose="020B0503020204020204" pitchFamily="34" charset="-122"/>
                <a:ea typeface="微软雅黑" panose="020B0503020204020204" pitchFamily="34" charset="-122"/>
              </a:rPr>
              <a:t>经过近五年的发展，</a:t>
            </a:r>
            <a:r>
              <a:rPr lang="en-US" altLang="zh-CN" sz="1100">
                <a:solidFill>
                  <a:srgbClr val="202A36"/>
                </a:solidFill>
                <a:latin typeface="微软雅黑" panose="020B0503020204020204" pitchFamily="34" charset="-122"/>
                <a:ea typeface="微软雅黑" panose="020B0503020204020204" pitchFamily="34" charset="-122"/>
              </a:rPr>
              <a:t>XX</a:t>
            </a:r>
            <a:r>
              <a:rPr lang="zh-CN" altLang="en-US" sz="1100">
                <a:solidFill>
                  <a:srgbClr val="202A36"/>
                </a:solidFill>
                <a:latin typeface="微软雅黑" panose="020B0503020204020204" pitchFamily="34" charset="-122"/>
                <a:ea typeface="微软雅黑" panose="020B0503020204020204" pitchFamily="34" charset="-122"/>
              </a:rPr>
              <a:t>机器人公司已培养出一批业务娴熟、技术精湛的技术骨干和响应迅速、经验丰富的集成精英。机器人产业已经迎来了战略性的发展契机，将成为新兴产业发展的主导产业，同时为其他支柱产业的转型提供强大支撑。</a:t>
            </a:r>
            <a:endParaRPr lang="zh-CN" altLang="en-US" sz="1100" dirty="0">
              <a:solidFill>
                <a:srgbClr val="202A36"/>
              </a:solidFill>
              <a:latin typeface="微软雅黑" panose="020B0503020204020204" pitchFamily="34" charset="-122"/>
              <a:ea typeface="微软雅黑" panose="020B0503020204020204" pitchFamily="34" charset="-122"/>
            </a:endParaRPr>
          </a:p>
        </p:txBody>
      </p:sp>
      <p:sp>
        <p:nvSpPr>
          <p:cNvPr id="19" name="矩形 18"/>
          <p:cNvSpPr/>
          <p:nvPr/>
        </p:nvSpPr>
        <p:spPr>
          <a:xfrm>
            <a:off x="1" y="6648450"/>
            <a:ext cx="12191999" cy="20955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4000" advClick="0" advTm="3000">
        <p14:vortex dir="r"/>
      </p:transition>
    </mc:Choice>
    <mc:Fallback>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250" fill="hold"/>
                                        <p:tgtEl>
                                          <p:spTgt spid="12"/>
                                        </p:tgtEl>
                                        <p:attrNameLst>
                                          <p:attrName>ppt_x</p:attrName>
                                        </p:attrNameLst>
                                      </p:cBhvr>
                                      <p:tavLst>
                                        <p:tav tm="0">
                                          <p:val>
                                            <p:strVal val="#ppt_x"/>
                                          </p:val>
                                        </p:tav>
                                        <p:tav tm="100000">
                                          <p:val>
                                            <p:strVal val="#ppt_x"/>
                                          </p:val>
                                        </p:tav>
                                      </p:tavLst>
                                    </p:anim>
                                    <p:anim calcmode="lin" valueType="num">
                                      <p:cBhvr additive="base">
                                        <p:cTn id="12" dur="250" fill="hold"/>
                                        <p:tgtEl>
                                          <p:spTgt spid="12"/>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4"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250" fill="hold"/>
                                        <p:tgtEl>
                                          <p:spTgt spid="11"/>
                                        </p:tgtEl>
                                        <p:attrNameLst>
                                          <p:attrName>ppt_x</p:attrName>
                                        </p:attrNameLst>
                                      </p:cBhvr>
                                      <p:tavLst>
                                        <p:tav tm="0">
                                          <p:val>
                                            <p:strVal val="#ppt_x"/>
                                          </p:val>
                                        </p:tav>
                                        <p:tav tm="100000">
                                          <p:val>
                                            <p:strVal val="#ppt_x"/>
                                          </p:val>
                                        </p:tav>
                                      </p:tavLst>
                                    </p:anim>
                                    <p:anim calcmode="lin" valueType="num">
                                      <p:cBhvr additive="base">
                                        <p:cTn id="17" dur="250" fill="hold"/>
                                        <p:tgtEl>
                                          <p:spTgt spid="11"/>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2" presetClass="entr" presetSubtype="4" fill="hold" grpId="0" nodeType="after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250" fill="hold"/>
                                        <p:tgtEl>
                                          <p:spTgt spid="13"/>
                                        </p:tgtEl>
                                        <p:attrNameLst>
                                          <p:attrName>ppt_x</p:attrName>
                                        </p:attrNameLst>
                                      </p:cBhvr>
                                      <p:tavLst>
                                        <p:tav tm="0">
                                          <p:val>
                                            <p:strVal val="#ppt_x"/>
                                          </p:val>
                                        </p:tav>
                                        <p:tav tm="100000">
                                          <p:val>
                                            <p:strVal val="#ppt_x"/>
                                          </p:val>
                                        </p:tav>
                                      </p:tavLst>
                                    </p:anim>
                                    <p:anim calcmode="lin" valueType="num">
                                      <p:cBhvr additive="base">
                                        <p:cTn id="22" dur="250" fill="hold"/>
                                        <p:tgtEl>
                                          <p:spTgt spid="13"/>
                                        </p:tgtEl>
                                        <p:attrNameLst>
                                          <p:attrName>ppt_y</p:attrName>
                                        </p:attrNameLst>
                                      </p:cBhvr>
                                      <p:tavLst>
                                        <p:tav tm="0">
                                          <p:val>
                                            <p:strVal val="1+#ppt_h/2"/>
                                          </p:val>
                                        </p:tav>
                                        <p:tav tm="100000">
                                          <p:val>
                                            <p:strVal val="#ppt_y"/>
                                          </p:val>
                                        </p:tav>
                                      </p:tavLst>
                                    </p:anim>
                                  </p:childTnLst>
                                </p:cTn>
                              </p:par>
                            </p:childTnLst>
                          </p:cTn>
                        </p:par>
                        <p:par>
                          <p:cTn id="23" fill="hold">
                            <p:stCondLst>
                              <p:cond delay="2000"/>
                            </p:stCondLst>
                            <p:childTnLst>
                              <p:par>
                                <p:cTn id="24" presetID="2" presetClass="entr" presetSubtype="4" fill="hold" grpId="0" nodeType="after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additive="base">
                                        <p:cTn id="26" dur="250" fill="hold"/>
                                        <p:tgtEl>
                                          <p:spTgt spid="17"/>
                                        </p:tgtEl>
                                        <p:attrNameLst>
                                          <p:attrName>ppt_x</p:attrName>
                                        </p:attrNameLst>
                                      </p:cBhvr>
                                      <p:tavLst>
                                        <p:tav tm="0">
                                          <p:val>
                                            <p:strVal val="#ppt_x"/>
                                          </p:val>
                                        </p:tav>
                                        <p:tav tm="100000">
                                          <p:val>
                                            <p:strVal val="#ppt_x"/>
                                          </p:val>
                                        </p:tav>
                                      </p:tavLst>
                                    </p:anim>
                                    <p:anim calcmode="lin" valueType="num">
                                      <p:cBhvr additive="base">
                                        <p:cTn id="27" dur="250" fill="hold"/>
                                        <p:tgtEl>
                                          <p:spTgt spid="17"/>
                                        </p:tgtEl>
                                        <p:attrNameLst>
                                          <p:attrName>ppt_y</p:attrName>
                                        </p:attrNameLst>
                                      </p:cBhvr>
                                      <p:tavLst>
                                        <p:tav tm="0">
                                          <p:val>
                                            <p:strVal val="1+#ppt_h/2"/>
                                          </p:val>
                                        </p:tav>
                                        <p:tav tm="100000">
                                          <p:val>
                                            <p:strVal val="#ppt_y"/>
                                          </p:val>
                                        </p:tav>
                                      </p:tavLst>
                                    </p:anim>
                                  </p:childTnLst>
                                </p:cTn>
                              </p:par>
                            </p:childTnLst>
                          </p:cTn>
                        </p:par>
                        <p:par>
                          <p:cTn id="28" fill="hold">
                            <p:stCondLst>
                              <p:cond delay="2500"/>
                            </p:stCondLst>
                            <p:childTnLst>
                              <p:par>
                                <p:cTn id="29" presetID="2" presetClass="entr" presetSubtype="4" fill="hold" grpId="0" nodeType="after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250" fill="hold"/>
                                        <p:tgtEl>
                                          <p:spTgt spid="14"/>
                                        </p:tgtEl>
                                        <p:attrNameLst>
                                          <p:attrName>ppt_x</p:attrName>
                                        </p:attrNameLst>
                                      </p:cBhvr>
                                      <p:tavLst>
                                        <p:tav tm="0">
                                          <p:val>
                                            <p:strVal val="#ppt_x"/>
                                          </p:val>
                                        </p:tav>
                                        <p:tav tm="100000">
                                          <p:val>
                                            <p:strVal val="#ppt_x"/>
                                          </p:val>
                                        </p:tav>
                                      </p:tavLst>
                                    </p:anim>
                                    <p:anim calcmode="lin" valueType="num">
                                      <p:cBhvr additive="base">
                                        <p:cTn id="32" dur="250" fill="hold"/>
                                        <p:tgtEl>
                                          <p:spTgt spid="14"/>
                                        </p:tgtEl>
                                        <p:attrNameLst>
                                          <p:attrName>ppt_y</p:attrName>
                                        </p:attrNameLst>
                                      </p:cBhvr>
                                      <p:tavLst>
                                        <p:tav tm="0">
                                          <p:val>
                                            <p:strVal val="1+#ppt_h/2"/>
                                          </p:val>
                                        </p:tav>
                                        <p:tav tm="100000">
                                          <p:val>
                                            <p:strVal val="#ppt_y"/>
                                          </p:val>
                                        </p:tav>
                                      </p:tavLst>
                                    </p:anim>
                                  </p:childTnLst>
                                </p:cTn>
                              </p:par>
                            </p:childTnLst>
                          </p:cTn>
                        </p:par>
                        <p:par>
                          <p:cTn id="33" fill="hold">
                            <p:stCondLst>
                              <p:cond delay="3000"/>
                            </p:stCondLst>
                            <p:childTnLst>
                              <p:par>
                                <p:cTn id="34" presetID="2" presetClass="entr" presetSubtype="4"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additive="base">
                                        <p:cTn id="36" dur="250" fill="hold"/>
                                        <p:tgtEl>
                                          <p:spTgt spid="15"/>
                                        </p:tgtEl>
                                        <p:attrNameLst>
                                          <p:attrName>ppt_x</p:attrName>
                                        </p:attrNameLst>
                                      </p:cBhvr>
                                      <p:tavLst>
                                        <p:tav tm="0">
                                          <p:val>
                                            <p:strVal val="#ppt_x"/>
                                          </p:val>
                                        </p:tav>
                                        <p:tav tm="100000">
                                          <p:val>
                                            <p:strVal val="#ppt_x"/>
                                          </p:val>
                                        </p:tav>
                                      </p:tavLst>
                                    </p:anim>
                                    <p:anim calcmode="lin" valueType="num">
                                      <p:cBhvr additive="base">
                                        <p:cTn id="37" dur="250" fill="hold"/>
                                        <p:tgtEl>
                                          <p:spTgt spid="15"/>
                                        </p:tgtEl>
                                        <p:attrNameLst>
                                          <p:attrName>ppt_y</p:attrName>
                                        </p:attrNameLst>
                                      </p:cBhvr>
                                      <p:tavLst>
                                        <p:tav tm="0">
                                          <p:val>
                                            <p:strVal val="1+#ppt_h/2"/>
                                          </p:val>
                                        </p:tav>
                                        <p:tav tm="100000">
                                          <p:val>
                                            <p:strVal val="#ppt_y"/>
                                          </p:val>
                                        </p:tav>
                                      </p:tavLst>
                                    </p:anim>
                                  </p:childTnLst>
                                </p:cTn>
                              </p:par>
                            </p:childTnLst>
                          </p:cTn>
                        </p:par>
                        <p:par>
                          <p:cTn id="38" fill="hold">
                            <p:stCondLst>
                              <p:cond delay="3500"/>
                            </p:stCondLst>
                            <p:childTnLst>
                              <p:par>
                                <p:cTn id="39" presetID="2" presetClass="entr" presetSubtype="4" fill="hold" grpId="0" nodeType="after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additive="base">
                                        <p:cTn id="41" dur="250" fill="hold"/>
                                        <p:tgtEl>
                                          <p:spTgt spid="16"/>
                                        </p:tgtEl>
                                        <p:attrNameLst>
                                          <p:attrName>ppt_x</p:attrName>
                                        </p:attrNameLst>
                                      </p:cBhvr>
                                      <p:tavLst>
                                        <p:tav tm="0">
                                          <p:val>
                                            <p:strVal val="#ppt_x"/>
                                          </p:val>
                                        </p:tav>
                                        <p:tav tm="100000">
                                          <p:val>
                                            <p:strVal val="#ppt_x"/>
                                          </p:val>
                                        </p:tav>
                                      </p:tavLst>
                                    </p:anim>
                                    <p:anim calcmode="lin" valueType="num">
                                      <p:cBhvr additive="base">
                                        <p:cTn id="42" dur="250" fill="hold"/>
                                        <p:tgtEl>
                                          <p:spTgt spid="16"/>
                                        </p:tgtEl>
                                        <p:attrNameLst>
                                          <p:attrName>ppt_y</p:attrName>
                                        </p:attrNameLst>
                                      </p:cBhvr>
                                      <p:tavLst>
                                        <p:tav tm="0">
                                          <p:val>
                                            <p:strVal val="1+#ppt_h/2"/>
                                          </p:val>
                                        </p:tav>
                                        <p:tav tm="100000">
                                          <p:val>
                                            <p:strVal val="#ppt_y"/>
                                          </p:val>
                                        </p:tav>
                                      </p:tavLst>
                                    </p:anim>
                                  </p:childTnLst>
                                </p:cTn>
                              </p:par>
                            </p:childTnLst>
                          </p:cTn>
                        </p:par>
                        <p:par>
                          <p:cTn id="43" fill="hold">
                            <p:stCondLst>
                              <p:cond delay="4000"/>
                            </p:stCondLst>
                            <p:childTnLst>
                              <p:par>
                                <p:cTn id="44" presetID="2" presetClass="entr" presetSubtype="4" fill="hold" grpId="0" nodeType="after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additive="base">
                                        <p:cTn id="46" dur="250" fill="hold"/>
                                        <p:tgtEl>
                                          <p:spTgt spid="18"/>
                                        </p:tgtEl>
                                        <p:attrNameLst>
                                          <p:attrName>ppt_x</p:attrName>
                                        </p:attrNameLst>
                                      </p:cBhvr>
                                      <p:tavLst>
                                        <p:tav tm="0">
                                          <p:val>
                                            <p:strVal val="#ppt_x"/>
                                          </p:val>
                                        </p:tav>
                                        <p:tav tm="100000">
                                          <p:val>
                                            <p:strVal val="#ppt_x"/>
                                          </p:val>
                                        </p:tav>
                                      </p:tavLst>
                                    </p:anim>
                                    <p:anim calcmode="lin" valueType="num">
                                      <p:cBhvr additive="base">
                                        <p:cTn id="47" dur="250" fill="hold"/>
                                        <p:tgtEl>
                                          <p:spTgt spid="18"/>
                                        </p:tgtEl>
                                        <p:attrNameLst>
                                          <p:attrName>ppt_y</p:attrName>
                                        </p:attrNameLst>
                                      </p:cBhvr>
                                      <p:tavLst>
                                        <p:tav tm="0">
                                          <p:val>
                                            <p:strVal val="1+#ppt_h/2"/>
                                          </p:val>
                                        </p:tav>
                                        <p:tav tm="100000">
                                          <p:val>
                                            <p:strVal val="#ppt_y"/>
                                          </p:val>
                                        </p:tav>
                                      </p:tavLst>
                                    </p:anim>
                                  </p:childTnLst>
                                </p:cTn>
                              </p:par>
                            </p:childTnLst>
                          </p:cTn>
                        </p:par>
                        <p:par>
                          <p:cTn id="48" fill="hold">
                            <p:stCondLst>
                              <p:cond delay="4500"/>
                            </p:stCondLst>
                            <p:childTnLst>
                              <p:par>
                                <p:cTn id="49" presetID="22" presetClass="entr" presetSubtype="1" fill="hold" grpId="0" nodeType="after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wipe(up)">
                                      <p:cBhvr>
                                        <p:cTn id="5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12" grpId="0" animBg="1"/>
      <p:bldP spid="13" grpId="0" animBg="1"/>
      <p:bldP spid="14" grpId="0" animBg="1"/>
      <p:bldP spid="15" grpId="0" animBg="1"/>
      <p:bldP spid="16" grpId="0" animBg="1"/>
      <p:bldP spid="17" grpId="0" animBg="1"/>
      <p:bldP spid="18" grpId="0"/>
      <p:bldP spid="1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1" y="0"/>
            <a:ext cx="12192000" cy="685800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等腰三角形 21"/>
          <p:cNvSpPr/>
          <p:nvPr/>
        </p:nvSpPr>
        <p:spPr>
          <a:xfrm>
            <a:off x="4191033" y="6213268"/>
            <a:ext cx="3581335" cy="636024"/>
          </a:xfrm>
          <a:prstGeom prst="triangl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 name="直接连接符 3"/>
          <p:cNvCxnSpPr/>
          <p:nvPr/>
        </p:nvCxnSpPr>
        <p:spPr>
          <a:xfrm>
            <a:off x="5981700" y="209550"/>
            <a:ext cx="0" cy="1147791"/>
          </a:xfrm>
          <a:prstGeom prst="line">
            <a:avLst/>
          </a:prstGeom>
          <a:ln>
            <a:solidFill>
              <a:schemeClr val="bg1">
                <a:lumMod val="8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a:off x="5981700" y="3509016"/>
            <a:ext cx="0" cy="2704252"/>
          </a:xfrm>
          <a:prstGeom prst="line">
            <a:avLst/>
          </a:prstGeom>
          <a:ln>
            <a:solidFill>
              <a:schemeClr val="bg1">
                <a:lumMod val="8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54" name="等腰三角形 53"/>
          <p:cNvSpPr/>
          <p:nvPr/>
        </p:nvSpPr>
        <p:spPr>
          <a:xfrm flipV="1">
            <a:off x="5257800" y="-3"/>
            <a:ext cx="1464288" cy="361949"/>
          </a:xfrm>
          <a:prstGeom prst="triangl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椭圆 36"/>
          <p:cNvSpPr/>
          <p:nvPr/>
        </p:nvSpPr>
        <p:spPr>
          <a:xfrm>
            <a:off x="4757564" y="1357341"/>
            <a:ext cx="2448272" cy="2448272"/>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标题 4"/>
          <p:cNvSpPr txBox="1"/>
          <p:nvPr/>
        </p:nvSpPr>
        <p:spPr>
          <a:xfrm>
            <a:off x="4796420" y="3072050"/>
            <a:ext cx="2376264" cy="47348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CN" altLang="en-US" sz="2400" b="1">
                <a:solidFill>
                  <a:schemeClr val="bg1"/>
                </a:solidFill>
                <a:latin typeface="微软雅黑" panose="020B0503020204020204" pitchFamily="34" charset="-122"/>
                <a:ea typeface="微软雅黑" panose="020B0503020204020204" pitchFamily="34" charset="-122"/>
              </a:rPr>
              <a:t>第四章</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sp>
        <p:nvSpPr>
          <p:cNvPr id="39" name="椭圆 38"/>
          <p:cNvSpPr/>
          <p:nvPr/>
        </p:nvSpPr>
        <p:spPr>
          <a:xfrm>
            <a:off x="4847271" y="1461097"/>
            <a:ext cx="2240761" cy="2240761"/>
          </a:xfrm>
          <a:prstGeom prst="ellipse">
            <a:avLst/>
          </a:prstGeom>
          <a:noFill/>
          <a:ln w="31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文本框 35"/>
          <p:cNvSpPr txBox="1"/>
          <p:nvPr/>
        </p:nvSpPr>
        <p:spPr>
          <a:xfrm>
            <a:off x="1562099" y="4957260"/>
            <a:ext cx="4169007" cy="830997"/>
          </a:xfrm>
          <a:prstGeom prst="rect">
            <a:avLst/>
          </a:prstGeom>
          <a:noFill/>
        </p:spPr>
        <p:txBody>
          <a:bodyPr wrap="square" rtlCol="0">
            <a:spAutoFit/>
          </a:bodyPr>
          <a:lstStyle/>
          <a:p>
            <a:pPr algn="ctr"/>
            <a:r>
              <a:rPr lang="zh-CN" altLang="en-US" sz="4800" b="1" kern="10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研究成果应用</a:t>
            </a:r>
            <a:endParaRPr lang="zh-CN" altLang="zh-CN" sz="48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nvGrpSpPr>
          <p:cNvPr id="41" name="组合 40"/>
          <p:cNvGrpSpPr/>
          <p:nvPr/>
        </p:nvGrpSpPr>
        <p:grpSpPr>
          <a:xfrm>
            <a:off x="6479122" y="4182414"/>
            <a:ext cx="2821578" cy="458423"/>
            <a:chOff x="5969725" y="1801451"/>
            <a:chExt cx="2821578" cy="458423"/>
          </a:xfrm>
        </p:grpSpPr>
        <p:sp>
          <p:nvSpPr>
            <p:cNvPr id="42" name="矩形 41"/>
            <p:cNvSpPr/>
            <p:nvPr/>
          </p:nvSpPr>
          <p:spPr>
            <a:xfrm>
              <a:off x="5969726" y="1801451"/>
              <a:ext cx="2821577" cy="458423"/>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矩形 42"/>
            <p:cNvSpPr/>
            <p:nvPr/>
          </p:nvSpPr>
          <p:spPr>
            <a:xfrm>
              <a:off x="5969725" y="1801451"/>
              <a:ext cx="93115" cy="458423"/>
            </a:xfrm>
            <a:prstGeom prst="rect">
              <a:avLst/>
            </a:prstGeom>
            <a:solidFill>
              <a:srgbClr val="202A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4" name="组合 43"/>
          <p:cNvGrpSpPr/>
          <p:nvPr/>
        </p:nvGrpSpPr>
        <p:grpSpPr>
          <a:xfrm>
            <a:off x="6479122" y="4762400"/>
            <a:ext cx="2821578" cy="459854"/>
            <a:chOff x="5969725" y="2398387"/>
            <a:chExt cx="2821578" cy="459854"/>
          </a:xfrm>
        </p:grpSpPr>
        <p:sp>
          <p:nvSpPr>
            <p:cNvPr id="45" name="矩形 44"/>
            <p:cNvSpPr/>
            <p:nvPr/>
          </p:nvSpPr>
          <p:spPr>
            <a:xfrm>
              <a:off x="5969726" y="2398387"/>
              <a:ext cx="2821577" cy="458423"/>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矩形 45"/>
            <p:cNvSpPr/>
            <p:nvPr/>
          </p:nvSpPr>
          <p:spPr>
            <a:xfrm>
              <a:off x="5969725" y="2399818"/>
              <a:ext cx="93115" cy="458423"/>
            </a:xfrm>
            <a:prstGeom prst="rect">
              <a:avLst/>
            </a:prstGeom>
            <a:solidFill>
              <a:srgbClr val="202A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7" name="组合 46"/>
          <p:cNvGrpSpPr/>
          <p:nvPr/>
        </p:nvGrpSpPr>
        <p:grpSpPr>
          <a:xfrm>
            <a:off x="6464372" y="5327249"/>
            <a:ext cx="2821578" cy="466057"/>
            <a:chOff x="5969725" y="2972014"/>
            <a:chExt cx="2821578" cy="466057"/>
          </a:xfrm>
        </p:grpSpPr>
        <p:sp>
          <p:nvSpPr>
            <p:cNvPr id="48" name="矩形 47"/>
            <p:cNvSpPr/>
            <p:nvPr/>
          </p:nvSpPr>
          <p:spPr>
            <a:xfrm>
              <a:off x="5969726" y="2979648"/>
              <a:ext cx="2821577" cy="458423"/>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矩形 48"/>
            <p:cNvSpPr/>
            <p:nvPr/>
          </p:nvSpPr>
          <p:spPr>
            <a:xfrm>
              <a:off x="5969725" y="2972014"/>
              <a:ext cx="93115" cy="458423"/>
            </a:xfrm>
            <a:prstGeom prst="rect">
              <a:avLst/>
            </a:prstGeom>
            <a:solidFill>
              <a:srgbClr val="202A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0" name="Freeform 7"/>
          <p:cNvSpPr>
            <a:spLocks noEditPoints="1"/>
          </p:cNvSpPr>
          <p:nvPr/>
        </p:nvSpPr>
        <p:spPr bwMode="auto">
          <a:xfrm>
            <a:off x="5257800" y="1804142"/>
            <a:ext cx="1371414" cy="1154089"/>
          </a:xfrm>
          <a:custGeom>
            <a:avLst/>
            <a:gdLst>
              <a:gd name="T0" fmla="*/ 156 w 192"/>
              <a:gd name="T1" fmla="*/ 17 h 161"/>
              <a:gd name="T2" fmla="*/ 128 w 192"/>
              <a:gd name="T3" fmla="*/ 45 h 161"/>
              <a:gd name="T4" fmla="*/ 64 w 192"/>
              <a:gd name="T5" fmla="*/ 45 h 161"/>
              <a:gd name="T6" fmla="*/ 60 w 192"/>
              <a:gd name="T7" fmla="*/ 29 h 161"/>
              <a:gd name="T8" fmla="*/ 64 w 192"/>
              <a:gd name="T9" fmla="*/ 40 h 161"/>
              <a:gd name="T10" fmla="*/ 70 w 192"/>
              <a:gd name="T11" fmla="*/ 47 h 161"/>
              <a:gd name="T12" fmla="*/ 168 w 192"/>
              <a:gd name="T13" fmla="*/ 109 h 161"/>
              <a:gd name="T14" fmla="*/ 148 w 192"/>
              <a:gd name="T15" fmla="*/ 141 h 161"/>
              <a:gd name="T16" fmla="*/ 168 w 192"/>
              <a:gd name="T17" fmla="*/ 109 h 161"/>
              <a:gd name="T18" fmla="*/ 148 w 192"/>
              <a:gd name="T19" fmla="*/ 81 h 161"/>
              <a:gd name="T20" fmla="*/ 168 w 192"/>
              <a:gd name="T21" fmla="*/ 97 h 161"/>
              <a:gd name="T22" fmla="*/ 136 w 192"/>
              <a:gd name="T23" fmla="*/ 109 h 161"/>
              <a:gd name="T24" fmla="*/ 116 w 192"/>
              <a:gd name="T25" fmla="*/ 141 h 161"/>
              <a:gd name="T26" fmla="*/ 136 w 192"/>
              <a:gd name="T27" fmla="*/ 109 h 161"/>
              <a:gd name="T28" fmla="*/ 116 w 192"/>
              <a:gd name="T29" fmla="*/ 81 h 161"/>
              <a:gd name="T30" fmla="*/ 136 w 192"/>
              <a:gd name="T31" fmla="*/ 97 h 161"/>
              <a:gd name="T32" fmla="*/ 104 w 192"/>
              <a:gd name="T33" fmla="*/ 109 h 161"/>
              <a:gd name="T34" fmla="*/ 84 w 192"/>
              <a:gd name="T35" fmla="*/ 141 h 161"/>
              <a:gd name="T36" fmla="*/ 104 w 192"/>
              <a:gd name="T37" fmla="*/ 109 h 161"/>
              <a:gd name="T38" fmla="*/ 84 w 192"/>
              <a:gd name="T39" fmla="*/ 81 h 161"/>
              <a:gd name="T40" fmla="*/ 104 w 192"/>
              <a:gd name="T41" fmla="*/ 97 h 161"/>
              <a:gd name="T42" fmla="*/ 64 w 192"/>
              <a:gd name="T43" fmla="*/ 25 h 161"/>
              <a:gd name="T44" fmla="*/ 64 w 192"/>
              <a:gd name="T45" fmla="*/ 57 h 161"/>
              <a:gd name="T46" fmla="*/ 64 w 192"/>
              <a:gd name="T47" fmla="*/ 25 h 161"/>
              <a:gd name="T48" fmla="*/ 20 w 192"/>
              <a:gd name="T49" fmla="*/ 109 h 161"/>
              <a:gd name="T50" fmla="*/ 44 w 192"/>
              <a:gd name="T51" fmla="*/ 149 h 161"/>
              <a:gd name="T52" fmla="*/ 40 w 192"/>
              <a:gd name="T53" fmla="*/ 81 h 161"/>
              <a:gd name="T54" fmla="*/ 20 w 192"/>
              <a:gd name="T55" fmla="*/ 97 h 161"/>
              <a:gd name="T56" fmla="*/ 40 w 192"/>
              <a:gd name="T57" fmla="*/ 81 h 161"/>
              <a:gd name="T58" fmla="*/ 72 w 192"/>
              <a:gd name="T59" fmla="*/ 81 h 161"/>
              <a:gd name="T60" fmla="*/ 52 w 192"/>
              <a:gd name="T61" fmla="*/ 97 h 161"/>
              <a:gd name="T62" fmla="*/ 48 w 192"/>
              <a:gd name="T63" fmla="*/ 149 h 161"/>
              <a:gd name="T64" fmla="*/ 72 w 192"/>
              <a:gd name="T65" fmla="*/ 109 h 161"/>
              <a:gd name="T66" fmla="*/ 48 w 192"/>
              <a:gd name="T67" fmla="*/ 149 h 161"/>
              <a:gd name="T68" fmla="*/ 188 w 192"/>
              <a:gd name="T69" fmla="*/ 161 h 161"/>
              <a:gd name="T70" fmla="*/ 4 w 192"/>
              <a:gd name="T71" fmla="*/ 65 h 161"/>
              <a:gd name="T72" fmla="*/ 0 w 192"/>
              <a:gd name="T73" fmla="*/ 61 h 161"/>
              <a:gd name="T74" fmla="*/ 8 w 192"/>
              <a:gd name="T75" fmla="*/ 53 h 161"/>
              <a:gd name="T76" fmla="*/ 123 w 192"/>
              <a:gd name="T77" fmla="*/ 53 h 161"/>
              <a:gd name="T78" fmla="*/ 192 w 192"/>
              <a:gd name="T79" fmla="*/ 53 h 161"/>
              <a:gd name="T80" fmla="*/ 188 w 192"/>
              <a:gd name="T81" fmla="*/ 65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92" h="161">
                <a:moveTo>
                  <a:pt x="95" y="17"/>
                </a:moveTo>
                <a:cubicBezTo>
                  <a:pt x="156" y="17"/>
                  <a:pt x="156" y="17"/>
                  <a:pt x="156" y="17"/>
                </a:cubicBezTo>
                <a:cubicBezTo>
                  <a:pt x="192" y="45"/>
                  <a:pt x="192" y="45"/>
                  <a:pt x="192" y="45"/>
                </a:cubicBezTo>
                <a:cubicBezTo>
                  <a:pt x="128" y="45"/>
                  <a:pt x="128" y="45"/>
                  <a:pt x="128" y="45"/>
                </a:cubicBezTo>
                <a:lnTo>
                  <a:pt x="95" y="17"/>
                </a:lnTo>
                <a:close/>
                <a:moveTo>
                  <a:pt x="64" y="45"/>
                </a:moveTo>
                <a:cubicBezTo>
                  <a:pt x="60" y="45"/>
                  <a:pt x="60" y="45"/>
                  <a:pt x="60" y="45"/>
                </a:cubicBezTo>
                <a:cubicBezTo>
                  <a:pt x="60" y="29"/>
                  <a:pt x="60" y="29"/>
                  <a:pt x="60" y="29"/>
                </a:cubicBezTo>
                <a:cubicBezTo>
                  <a:pt x="64" y="29"/>
                  <a:pt x="64" y="29"/>
                  <a:pt x="64" y="29"/>
                </a:cubicBezTo>
                <a:cubicBezTo>
                  <a:pt x="64" y="40"/>
                  <a:pt x="64" y="40"/>
                  <a:pt x="64" y="40"/>
                </a:cubicBezTo>
                <a:cubicBezTo>
                  <a:pt x="72" y="44"/>
                  <a:pt x="72" y="44"/>
                  <a:pt x="72" y="44"/>
                </a:cubicBezTo>
                <a:cubicBezTo>
                  <a:pt x="70" y="47"/>
                  <a:pt x="70" y="47"/>
                  <a:pt x="70" y="47"/>
                </a:cubicBezTo>
                <a:lnTo>
                  <a:pt x="64" y="45"/>
                </a:lnTo>
                <a:close/>
                <a:moveTo>
                  <a:pt x="168" y="109"/>
                </a:moveTo>
                <a:cubicBezTo>
                  <a:pt x="148" y="109"/>
                  <a:pt x="148" y="109"/>
                  <a:pt x="148" y="109"/>
                </a:cubicBezTo>
                <a:cubicBezTo>
                  <a:pt x="148" y="141"/>
                  <a:pt x="148" y="141"/>
                  <a:pt x="148" y="141"/>
                </a:cubicBezTo>
                <a:cubicBezTo>
                  <a:pt x="168" y="141"/>
                  <a:pt x="168" y="141"/>
                  <a:pt x="168" y="141"/>
                </a:cubicBezTo>
                <a:lnTo>
                  <a:pt x="168" y="109"/>
                </a:lnTo>
                <a:close/>
                <a:moveTo>
                  <a:pt x="168" y="81"/>
                </a:moveTo>
                <a:cubicBezTo>
                  <a:pt x="148" y="81"/>
                  <a:pt x="148" y="81"/>
                  <a:pt x="148" y="81"/>
                </a:cubicBezTo>
                <a:cubicBezTo>
                  <a:pt x="148" y="97"/>
                  <a:pt x="148" y="97"/>
                  <a:pt x="148" y="97"/>
                </a:cubicBezTo>
                <a:cubicBezTo>
                  <a:pt x="168" y="97"/>
                  <a:pt x="168" y="97"/>
                  <a:pt x="168" y="97"/>
                </a:cubicBezTo>
                <a:lnTo>
                  <a:pt x="168" y="81"/>
                </a:lnTo>
                <a:close/>
                <a:moveTo>
                  <a:pt x="136" y="109"/>
                </a:moveTo>
                <a:cubicBezTo>
                  <a:pt x="116" y="109"/>
                  <a:pt x="116" y="109"/>
                  <a:pt x="116" y="109"/>
                </a:cubicBezTo>
                <a:cubicBezTo>
                  <a:pt x="116" y="141"/>
                  <a:pt x="116" y="141"/>
                  <a:pt x="116" y="141"/>
                </a:cubicBezTo>
                <a:cubicBezTo>
                  <a:pt x="136" y="141"/>
                  <a:pt x="136" y="141"/>
                  <a:pt x="136" y="141"/>
                </a:cubicBezTo>
                <a:lnTo>
                  <a:pt x="136" y="109"/>
                </a:lnTo>
                <a:close/>
                <a:moveTo>
                  <a:pt x="136" y="81"/>
                </a:moveTo>
                <a:cubicBezTo>
                  <a:pt x="116" y="81"/>
                  <a:pt x="116" y="81"/>
                  <a:pt x="116" y="81"/>
                </a:cubicBezTo>
                <a:cubicBezTo>
                  <a:pt x="116" y="97"/>
                  <a:pt x="116" y="97"/>
                  <a:pt x="116" y="97"/>
                </a:cubicBezTo>
                <a:cubicBezTo>
                  <a:pt x="136" y="97"/>
                  <a:pt x="136" y="97"/>
                  <a:pt x="136" y="97"/>
                </a:cubicBezTo>
                <a:lnTo>
                  <a:pt x="136" y="81"/>
                </a:lnTo>
                <a:close/>
                <a:moveTo>
                  <a:pt x="104" y="109"/>
                </a:moveTo>
                <a:cubicBezTo>
                  <a:pt x="84" y="109"/>
                  <a:pt x="84" y="109"/>
                  <a:pt x="84" y="109"/>
                </a:cubicBezTo>
                <a:cubicBezTo>
                  <a:pt x="84" y="141"/>
                  <a:pt x="84" y="141"/>
                  <a:pt x="84" y="141"/>
                </a:cubicBezTo>
                <a:cubicBezTo>
                  <a:pt x="104" y="141"/>
                  <a:pt x="104" y="141"/>
                  <a:pt x="104" y="141"/>
                </a:cubicBezTo>
                <a:lnTo>
                  <a:pt x="104" y="109"/>
                </a:lnTo>
                <a:close/>
                <a:moveTo>
                  <a:pt x="104" y="81"/>
                </a:moveTo>
                <a:cubicBezTo>
                  <a:pt x="84" y="81"/>
                  <a:pt x="84" y="81"/>
                  <a:pt x="84" y="81"/>
                </a:cubicBezTo>
                <a:cubicBezTo>
                  <a:pt x="84" y="97"/>
                  <a:pt x="84" y="97"/>
                  <a:pt x="84" y="97"/>
                </a:cubicBezTo>
                <a:cubicBezTo>
                  <a:pt x="104" y="97"/>
                  <a:pt x="104" y="97"/>
                  <a:pt x="104" y="97"/>
                </a:cubicBezTo>
                <a:lnTo>
                  <a:pt x="104" y="81"/>
                </a:lnTo>
                <a:close/>
                <a:moveTo>
                  <a:pt x="64" y="25"/>
                </a:moveTo>
                <a:cubicBezTo>
                  <a:pt x="55" y="25"/>
                  <a:pt x="48" y="32"/>
                  <a:pt x="48" y="41"/>
                </a:cubicBezTo>
                <a:cubicBezTo>
                  <a:pt x="48" y="49"/>
                  <a:pt x="55" y="57"/>
                  <a:pt x="64" y="57"/>
                </a:cubicBezTo>
                <a:cubicBezTo>
                  <a:pt x="72" y="57"/>
                  <a:pt x="80" y="49"/>
                  <a:pt x="80" y="41"/>
                </a:cubicBezTo>
                <a:cubicBezTo>
                  <a:pt x="80" y="32"/>
                  <a:pt x="72" y="25"/>
                  <a:pt x="64" y="25"/>
                </a:cubicBezTo>
                <a:close/>
                <a:moveTo>
                  <a:pt x="44" y="109"/>
                </a:moveTo>
                <a:cubicBezTo>
                  <a:pt x="20" y="109"/>
                  <a:pt x="20" y="109"/>
                  <a:pt x="20" y="109"/>
                </a:cubicBezTo>
                <a:cubicBezTo>
                  <a:pt x="20" y="149"/>
                  <a:pt x="20" y="149"/>
                  <a:pt x="20" y="149"/>
                </a:cubicBezTo>
                <a:cubicBezTo>
                  <a:pt x="44" y="149"/>
                  <a:pt x="44" y="149"/>
                  <a:pt x="44" y="149"/>
                </a:cubicBezTo>
                <a:lnTo>
                  <a:pt x="44" y="109"/>
                </a:lnTo>
                <a:close/>
                <a:moveTo>
                  <a:pt x="40" y="81"/>
                </a:moveTo>
                <a:cubicBezTo>
                  <a:pt x="20" y="81"/>
                  <a:pt x="20" y="81"/>
                  <a:pt x="20" y="81"/>
                </a:cubicBezTo>
                <a:cubicBezTo>
                  <a:pt x="20" y="97"/>
                  <a:pt x="20" y="97"/>
                  <a:pt x="20" y="97"/>
                </a:cubicBezTo>
                <a:cubicBezTo>
                  <a:pt x="40" y="97"/>
                  <a:pt x="40" y="97"/>
                  <a:pt x="40" y="97"/>
                </a:cubicBezTo>
                <a:lnTo>
                  <a:pt x="40" y="81"/>
                </a:lnTo>
                <a:close/>
                <a:moveTo>
                  <a:pt x="72" y="97"/>
                </a:moveTo>
                <a:cubicBezTo>
                  <a:pt x="72" y="81"/>
                  <a:pt x="72" y="81"/>
                  <a:pt x="72" y="81"/>
                </a:cubicBezTo>
                <a:cubicBezTo>
                  <a:pt x="52" y="81"/>
                  <a:pt x="52" y="81"/>
                  <a:pt x="52" y="81"/>
                </a:cubicBezTo>
                <a:cubicBezTo>
                  <a:pt x="52" y="97"/>
                  <a:pt x="52" y="97"/>
                  <a:pt x="52" y="97"/>
                </a:cubicBezTo>
                <a:lnTo>
                  <a:pt x="72" y="97"/>
                </a:lnTo>
                <a:close/>
                <a:moveTo>
                  <a:pt x="48" y="149"/>
                </a:moveTo>
                <a:cubicBezTo>
                  <a:pt x="72" y="149"/>
                  <a:pt x="72" y="149"/>
                  <a:pt x="72" y="149"/>
                </a:cubicBezTo>
                <a:cubicBezTo>
                  <a:pt x="72" y="109"/>
                  <a:pt x="72" y="109"/>
                  <a:pt x="72" y="109"/>
                </a:cubicBezTo>
                <a:cubicBezTo>
                  <a:pt x="48" y="109"/>
                  <a:pt x="48" y="109"/>
                  <a:pt x="48" y="109"/>
                </a:cubicBezTo>
                <a:lnTo>
                  <a:pt x="48" y="149"/>
                </a:lnTo>
                <a:close/>
                <a:moveTo>
                  <a:pt x="188" y="65"/>
                </a:moveTo>
                <a:cubicBezTo>
                  <a:pt x="188" y="161"/>
                  <a:pt x="188" y="161"/>
                  <a:pt x="188" y="161"/>
                </a:cubicBezTo>
                <a:cubicBezTo>
                  <a:pt x="4" y="161"/>
                  <a:pt x="4" y="161"/>
                  <a:pt x="4" y="161"/>
                </a:cubicBezTo>
                <a:cubicBezTo>
                  <a:pt x="4" y="65"/>
                  <a:pt x="4" y="65"/>
                  <a:pt x="4" y="65"/>
                </a:cubicBezTo>
                <a:cubicBezTo>
                  <a:pt x="0" y="65"/>
                  <a:pt x="0" y="65"/>
                  <a:pt x="0" y="65"/>
                </a:cubicBezTo>
                <a:cubicBezTo>
                  <a:pt x="0" y="61"/>
                  <a:pt x="0" y="61"/>
                  <a:pt x="0" y="61"/>
                </a:cubicBezTo>
                <a:cubicBezTo>
                  <a:pt x="0" y="53"/>
                  <a:pt x="0" y="53"/>
                  <a:pt x="0" y="53"/>
                </a:cubicBezTo>
                <a:cubicBezTo>
                  <a:pt x="8" y="53"/>
                  <a:pt x="8" y="53"/>
                  <a:pt x="8" y="53"/>
                </a:cubicBezTo>
                <a:cubicBezTo>
                  <a:pt x="26" y="37"/>
                  <a:pt x="63" y="2"/>
                  <a:pt x="63" y="1"/>
                </a:cubicBezTo>
                <a:cubicBezTo>
                  <a:pt x="63" y="0"/>
                  <a:pt x="104" y="36"/>
                  <a:pt x="123" y="53"/>
                </a:cubicBezTo>
                <a:cubicBezTo>
                  <a:pt x="180" y="53"/>
                  <a:pt x="180" y="53"/>
                  <a:pt x="180" y="53"/>
                </a:cubicBezTo>
                <a:cubicBezTo>
                  <a:pt x="192" y="53"/>
                  <a:pt x="192" y="53"/>
                  <a:pt x="192" y="53"/>
                </a:cubicBezTo>
                <a:cubicBezTo>
                  <a:pt x="192" y="65"/>
                  <a:pt x="192" y="65"/>
                  <a:pt x="192" y="65"/>
                </a:cubicBezTo>
                <a:lnTo>
                  <a:pt x="188" y="65"/>
                </a:lnTo>
                <a:close/>
              </a:path>
            </a:pathLst>
          </a:custGeom>
          <a:solidFill>
            <a:schemeClr val="bg1"/>
          </a:solidFill>
          <a:ln>
            <a:noFill/>
          </a:ln>
        </p:spPr>
        <p:txBody>
          <a:bodyPr vert="horz" wrap="square" lIns="91440" tIns="45720" rIns="91440" bIns="45720" numCol="1" anchor="t" anchorCtr="0" compatLnSpc="1"/>
          <a:lstStyle/>
          <a:p>
            <a:endParaRPr lang="zh-CN" altLang="en-US"/>
          </a:p>
        </p:txBody>
      </p:sp>
      <p:grpSp>
        <p:nvGrpSpPr>
          <p:cNvPr id="51" name="组合 50"/>
          <p:cNvGrpSpPr/>
          <p:nvPr/>
        </p:nvGrpSpPr>
        <p:grpSpPr>
          <a:xfrm>
            <a:off x="6523436" y="4213574"/>
            <a:ext cx="1107996" cy="1556074"/>
            <a:chOff x="6155957" y="1837451"/>
            <a:chExt cx="1107996" cy="1556074"/>
          </a:xfrm>
        </p:grpSpPr>
        <p:sp>
          <p:nvSpPr>
            <p:cNvPr id="52" name="矩形 51"/>
            <p:cNvSpPr/>
            <p:nvPr/>
          </p:nvSpPr>
          <p:spPr>
            <a:xfrm>
              <a:off x="6155957" y="1837451"/>
              <a:ext cx="1107996" cy="369332"/>
            </a:xfrm>
            <a:prstGeom prst="rect">
              <a:avLst/>
            </a:prstGeom>
          </p:spPr>
          <p:txBody>
            <a:bodyPr wrap="none">
              <a:spAutoFit/>
            </a:bodyPr>
            <a:lstStyle/>
            <a:p>
              <a:r>
                <a:rPr lang="zh-CN" altLang="en-US" b="1">
                  <a:solidFill>
                    <a:srgbClr val="202A36"/>
                  </a:solidFill>
                  <a:latin typeface="微软雅黑" panose="020B0503020204020204" pitchFamily="34" charset="-122"/>
                  <a:ea typeface="微软雅黑" panose="020B0503020204020204" pitchFamily="34" charset="-122"/>
                </a:rPr>
                <a:t>研究目标</a:t>
              </a:r>
              <a:endParaRPr lang="en-US" altLang="zh-CN" b="1" dirty="0">
                <a:solidFill>
                  <a:srgbClr val="202A36"/>
                </a:solidFill>
                <a:latin typeface="微软雅黑" panose="020B0503020204020204" pitchFamily="34" charset="-122"/>
                <a:ea typeface="微软雅黑" panose="020B0503020204020204" pitchFamily="34" charset="-122"/>
              </a:endParaRPr>
            </a:p>
          </p:txBody>
        </p:sp>
        <p:sp>
          <p:nvSpPr>
            <p:cNvPr id="53" name="矩形 52"/>
            <p:cNvSpPr/>
            <p:nvPr/>
          </p:nvSpPr>
          <p:spPr>
            <a:xfrm>
              <a:off x="6155957" y="2442932"/>
              <a:ext cx="1107996" cy="369332"/>
            </a:xfrm>
            <a:prstGeom prst="rect">
              <a:avLst/>
            </a:prstGeom>
          </p:spPr>
          <p:txBody>
            <a:bodyPr wrap="none">
              <a:spAutoFit/>
            </a:bodyPr>
            <a:lstStyle/>
            <a:p>
              <a:r>
                <a:rPr lang="zh-CN" altLang="en-US" b="1">
                  <a:solidFill>
                    <a:srgbClr val="202A36"/>
                  </a:solidFill>
                  <a:latin typeface="微软雅黑" panose="020B0503020204020204" pitchFamily="34" charset="-122"/>
                  <a:ea typeface="微软雅黑" panose="020B0503020204020204" pitchFamily="34" charset="-122"/>
                </a:rPr>
                <a:t>研究成果</a:t>
              </a:r>
              <a:endParaRPr lang="en-US" altLang="zh-CN" b="1" dirty="0">
                <a:solidFill>
                  <a:srgbClr val="202A36"/>
                </a:solidFill>
                <a:latin typeface="微软雅黑" panose="020B0503020204020204" pitchFamily="34" charset="-122"/>
                <a:ea typeface="微软雅黑" panose="020B0503020204020204" pitchFamily="34" charset="-122"/>
              </a:endParaRPr>
            </a:p>
          </p:txBody>
        </p:sp>
        <p:sp>
          <p:nvSpPr>
            <p:cNvPr id="55" name="矩形 54"/>
            <p:cNvSpPr/>
            <p:nvPr/>
          </p:nvSpPr>
          <p:spPr>
            <a:xfrm>
              <a:off x="6155957" y="3024193"/>
              <a:ext cx="1107996" cy="369332"/>
            </a:xfrm>
            <a:prstGeom prst="rect">
              <a:avLst/>
            </a:prstGeom>
          </p:spPr>
          <p:txBody>
            <a:bodyPr wrap="none">
              <a:spAutoFit/>
            </a:bodyPr>
            <a:lstStyle/>
            <a:p>
              <a:r>
                <a:rPr lang="zh-CN" altLang="en-US" b="1">
                  <a:solidFill>
                    <a:srgbClr val="202A36"/>
                  </a:solidFill>
                  <a:latin typeface="微软雅黑" panose="020B0503020204020204" pitchFamily="34" charset="-122"/>
                  <a:ea typeface="微软雅黑" panose="020B0503020204020204" pitchFamily="34" charset="-122"/>
                </a:rPr>
                <a:t>应用前景</a:t>
              </a:r>
              <a:endParaRPr lang="zh-CN" altLang="en-US" b="1" dirty="0">
                <a:solidFill>
                  <a:srgbClr val="202A36"/>
                </a:solidFill>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4000" advClick="0" advTm="3000">
        <p14:vortex dir="r"/>
      </p:transition>
    </mc:Choice>
    <mc:Fallback>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up)">
                                      <p:cBhvr>
                                        <p:cTn id="7" dur="500"/>
                                        <p:tgtEl>
                                          <p:spTgt spid="5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down)">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up)">
                                      <p:cBhvr>
                                        <p:cTn id="15" dur="500"/>
                                        <p:tgtEl>
                                          <p:spTgt spid="4"/>
                                        </p:tgtEl>
                                      </p:cBhvr>
                                    </p:animEffect>
                                  </p:childTnLst>
                                </p:cTn>
                              </p:par>
                              <p:par>
                                <p:cTn id="16" presetID="22" presetClass="entr" presetSubtype="4" fill="hold"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wipe(down)">
                                      <p:cBhvr>
                                        <p:cTn id="18" dur="500"/>
                                        <p:tgtEl>
                                          <p:spTgt spid="25"/>
                                        </p:tgtEl>
                                      </p:cBhvr>
                                    </p:animEffect>
                                  </p:childTnLst>
                                </p:cTn>
                              </p:par>
                            </p:childTnLst>
                          </p:cTn>
                        </p:par>
                        <p:par>
                          <p:cTn id="19" fill="hold">
                            <p:stCondLst>
                              <p:cond delay="500"/>
                            </p:stCondLst>
                            <p:childTnLst>
                              <p:par>
                                <p:cTn id="20" presetID="53" presetClass="entr" presetSubtype="16" fill="hold" grpId="0" nodeType="afterEffect">
                                  <p:stCondLst>
                                    <p:cond delay="0"/>
                                  </p:stCondLst>
                                  <p:childTnLst>
                                    <p:set>
                                      <p:cBhvr>
                                        <p:cTn id="21" dur="1" fill="hold">
                                          <p:stCondLst>
                                            <p:cond delay="0"/>
                                          </p:stCondLst>
                                        </p:cTn>
                                        <p:tgtEl>
                                          <p:spTgt spid="37"/>
                                        </p:tgtEl>
                                        <p:attrNameLst>
                                          <p:attrName>style.visibility</p:attrName>
                                        </p:attrNameLst>
                                      </p:cBhvr>
                                      <p:to>
                                        <p:strVal val="visible"/>
                                      </p:to>
                                    </p:set>
                                    <p:anim calcmode="lin" valueType="num">
                                      <p:cBhvr>
                                        <p:cTn id="22" dur="500" fill="hold"/>
                                        <p:tgtEl>
                                          <p:spTgt spid="37"/>
                                        </p:tgtEl>
                                        <p:attrNameLst>
                                          <p:attrName>ppt_w</p:attrName>
                                        </p:attrNameLst>
                                      </p:cBhvr>
                                      <p:tavLst>
                                        <p:tav tm="0">
                                          <p:val>
                                            <p:fltVal val="0"/>
                                          </p:val>
                                        </p:tav>
                                        <p:tav tm="100000">
                                          <p:val>
                                            <p:strVal val="#ppt_w"/>
                                          </p:val>
                                        </p:tav>
                                      </p:tavLst>
                                    </p:anim>
                                    <p:anim calcmode="lin" valueType="num">
                                      <p:cBhvr>
                                        <p:cTn id="23" dur="500" fill="hold"/>
                                        <p:tgtEl>
                                          <p:spTgt spid="37"/>
                                        </p:tgtEl>
                                        <p:attrNameLst>
                                          <p:attrName>ppt_h</p:attrName>
                                        </p:attrNameLst>
                                      </p:cBhvr>
                                      <p:tavLst>
                                        <p:tav tm="0">
                                          <p:val>
                                            <p:fltVal val="0"/>
                                          </p:val>
                                        </p:tav>
                                        <p:tav tm="100000">
                                          <p:val>
                                            <p:strVal val="#ppt_h"/>
                                          </p:val>
                                        </p:tav>
                                      </p:tavLst>
                                    </p:anim>
                                    <p:animEffect transition="in" filter="fade">
                                      <p:cBhvr>
                                        <p:cTn id="24" dur="500"/>
                                        <p:tgtEl>
                                          <p:spTgt spid="37"/>
                                        </p:tgtEl>
                                      </p:cBhvr>
                                    </p:animEffect>
                                  </p:childTnLst>
                                </p:cTn>
                              </p:par>
                            </p:childTnLst>
                          </p:cTn>
                        </p:par>
                        <p:par>
                          <p:cTn id="25" fill="hold">
                            <p:stCondLst>
                              <p:cond delay="1000"/>
                            </p:stCondLst>
                            <p:childTnLst>
                              <p:par>
                                <p:cTn id="26" presetID="53" presetClass="entr" presetSubtype="16" fill="hold" grpId="0" nodeType="afterEffect">
                                  <p:stCondLst>
                                    <p:cond delay="0"/>
                                  </p:stCondLst>
                                  <p:childTnLst>
                                    <p:set>
                                      <p:cBhvr>
                                        <p:cTn id="27" dur="1" fill="hold">
                                          <p:stCondLst>
                                            <p:cond delay="0"/>
                                          </p:stCondLst>
                                        </p:cTn>
                                        <p:tgtEl>
                                          <p:spTgt spid="39"/>
                                        </p:tgtEl>
                                        <p:attrNameLst>
                                          <p:attrName>style.visibility</p:attrName>
                                        </p:attrNameLst>
                                      </p:cBhvr>
                                      <p:to>
                                        <p:strVal val="visible"/>
                                      </p:to>
                                    </p:set>
                                    <p:anim calcmode="lin" valueType="num">
                                      <p:cBhvr>
                                        <p:cTn id="28" dur="500" fill="hold"/>
                                        <p:tgtEl>
                                          <p:spTgt spid="39"/>
                                        </p:tgtEl>
                                        <p:attrNameLst>
                                          <p:attrName>ppt_w</p:attrName>
                                        </p:attrNameLst>
                                      </p:cBhvr>
                                      <p:tavLst>
                                        <p:tav tm="0">
                                          <p:val>
                                            <p:fltVal val="0"/>
                                          </p:val>
                                        </p:tav>
                                        <p:tav tm="100000">
                                          <p:val>
                                            <p:strVal val="#ppt_w"/>
                                          </p:val>
                                        </p:tav>
                                      </p:tavLst>
                                    </p:anim>
                                    <p:anim calcmode="lin" valueType="num">
                                      <p:cBhvr>
                                        <p:cTn id="29" dur="500" fill="hold"/>
                                        <p:tgtEl>
                                          <p:spTgt spid="39"/>
                                        </p:tgtEl>
                                        <p:attrNameLst>
                                          <p:attrName>ppt_h</p:attrName>
                                        </p:attrNameLst>
                                      </p:cBhvr>
                                      <p:tavLst>
                                        <p:tav tm="0">
                                          <p:val>
                                            <p:fltVal val="0"/>
                                          </p:val>
                                        </p:tav>
                                        <p:tav tm="100000">
                                          <p:val>
                                            <p:strVal val="#ppt_h"/>
                                          </p:val>
                                        </p:tav>
                                      </p:tavLst>
                                    </p:anim>
                                    <p:animEffect transition="in" filter="fade">
                                      <p:cBhvr>
                                        <p:cTn id="30" dur="500"/>
                                        <p:tgtEl>
                                          <p:spTgt spid="39"/>
                                        </p:tgtEl>
                                      </p:cBhvr>
                                    </p:animEffect>
                                  </p:childTnLst>
                                </p:cTn>
                              </p:par>
                            </p:childTnLst>
                          </p:cTn>
                        </p:par>
                        <p:par>
                          <p:cTn id="31" fill="hold">
                            <p:stCondLst>
                              <p:cond delay="1500"/>
                            </p:stCondLst>
                            <p:childTnLst>
                              <p:par>
                                <p:cTn id="32" presetID="53" presetClass="entr" presetSubtype="16" fill="hold" grpId="0" nodeType="afterEffect">
                                  <p:stCondLst>
                                    <p:cond delay="0"/>
                                  </p:stCondLst>
                                  <p:iterate type="lt">
                                    <p:tmPct val="0"/>
                                  </p:iterate>
                                  <p:childTnLst>
                                    <p:set>
                                      <p:cBhvr>
                                        <p:cTn id="33" dur="1" fill="hold">
                                          <p:stCondLst>
                                            <p:cond delay="0"/>
                                          </p:stCondLst>
                                        </p:cTn>
                                        <p:tgtEl>
                                          <p:spTgt spid="38"/>
                                        </p:tgtEl>
                                        <p:attrNameLst>
                                          <p:attrName>style.visibility</p:attrName>
                                        </p:attrNameLst>
                                      </p:cBhvr>
                                      <p:to>
                                        <p:strVal val="visible"/>
                                      </p:to>
                                    </p:set>
                                    <p:anim calcmode="lin" valueType="num">
                                      <p:cBhvr>
                                        <p:cTn id="34" dur="500" fill="hold"/>
                                        <p:tgtEl>
                                          <p:spTgt spid="38"/>
                                        </p:tgtEl>
                                        <p:attrNameLst>
                                          <p:attrName>ppt_w</p:attrName>
                                        </p:attrNameLst>
                                      </p:cBhvr>
                                      <p:tavLst>
                                        <p:tav tm="0">
                                          <p:val>
                                            <p:fltVal val="0"/>
                                          </p:val>
                                        </p:tav>
                                        <p:tav tm="100000">
                                          <p:val>
                                            <p:strVal val="#ppt_w"/>
                                          </p:val>
                                        </p:tav>
                                      </p:tavLst>
                                    </p:anim>
                                    <p:anim calcmode="lin" valueType="num">
                                      <p:cBhvr>
                                        <p:cTn id="35" dur="500" fill="hold"/>
                                        <p:tgtEl>
                                          <p:spTgt spid="38"/>
                                        </p:tgtEl>
                                        <p:attrNameLst>
                                          <p:attrName>ppt_h</p:attrName>
                                        </p:attrNameLst>
                                      </p:cBhvr>
                                      <p:tavLst>
                                        <p:tav tm="0">
                                          <p:val>
                                            <p:fltVal val="0"/>
                                          </p:val>
                                        </p:tav>
                                        <p:tav tm="100000">
                                          <p:val>
                                            <p:strVal val="#ppt_h"/>
                                          </p:val>
                                        </p:tav>
                                      </p:tavLst>
                                    </p:anim>
                                    <p:animEffect transition="in" filter="fade">
                                      <p:cBhvr>
                                        <p:cTn id="36" dur="500"/>
                                        <p:tgtEl>
                                          <p:spTgt spid="38"/>
                                        </p:tgtEl>
                                      </p:cBhvr>
                                    </p:animEffect>
                                  </p:childTnLst>
                                </p:cTn>
                              </p:par>
                            </p:childTnLst>
                          </p:cTn>
                        </p:par>
                        <p:par>
                          <p:cTn id="37" fill="hold">
                            <p:stCondLst>
                              <p:cond delay="2000"/>
                            </p:stCondLst>
                            <p:childTnLst>
                              <p:par>
                                <p:cTn id="38" presetID="9" presetClass="entr" presetSubtype="0" fill="hold" grpId="0" nodeType="afterEffect">
                                  <p:stCondLst>
                                    <p:cond delay="0"/>
                                  </p:stCondLst>
                                  <p:childTnLst>
                                    <p:set>
                                      <p:cBhvr>
                                        <p:cTn id="39" dur="1" fill="hold">
                                          <p:stCondLst>
                                            <p:cond delay="0"/>
                                          </p:stCondLst>
                                        </p:cTn>
                                        <p:tgtEl>
                                          <p:spTgt spid="40"/>
                                        </p:tgtEl>
                                        <p:attrNameLst>
                                          <p:attrName>style.visibility</p:attrName>
                                        </p:attrNameLst>
                                      </p:cBhvr>
                                      <p:to>
                                        <p:strVal val="visible"/>
                                      </p:to>
                                    </p:set>
                                    <p:animEffect transition="in" filter="dissolve">
                                      <p:cBhvr>
                                        <p:cTn id="40" dur="500"/>
                                        <p:tgtEl>
                                          <p:spTgt spid="40"/>
                                        </p:tgtEl>
                                      </p:cBhvr>
                                    </p:animEffect>
                                  </p:childTnLst>
                                </p:cTn>
                              </p:par>
                            </p:childTnLst>
                          </p:cTn>
                        </p:par>
                        <p:par>
                          <p:cTn id="41" fill="hold">
                            <p:stCondLst>
                              <p:cond delay="2500"/>
                            </p:stCondLst>
                            <p:childTnLst>
                              <p:par>
                                <p:cTn id="42" presetID="2" presetClass="entr" presetSubtype="2" fill="hold" nodeType="afterEffect">
                                  <p:stCondLst>
                                    <p:cond delay="0"/>
                                  </p:stCondLst>
                                  <p:childTnLst>
                                    <p:set>
                                      <p:cBhvr>
                                        <p:cTn id="43" dur="1" fill="hold">
                                          <p:stCondLst>
                                            <p:cond delay="0"/>
                                          </p:stCondLst>
                                        </p:cTn>
                                        <p:tgtEl>
                                          <p:spTgt spid="41"/>
                                        </p:tgtEl>
                                        <p:attrNameLst>
                                          <p:attrName>style.visibility</p:attrName>
                                        </p:attrNameLst>
                                      </p:cBhvr>
                                      <p:to>
                                        <p:strVal val="visible"/>
                                      </p:to>
                                    </p:set>
                                    <p:anim calcmode="lin" valueType="num">
                                      <p:cBhvr additive="base">
                                        <p:cTn id="44" dur="500" fill="hold"/>
                                        <p:tgtEl>
                                          <p:spTgt spid="41"/>
                                        </p:tgtEl>
                                        <p:attrNameLst>
                                          <p:attrName>ppt_x</p:attrName>
                                        </p:attrNameLst>
                                      </p:cBhvr>
                                      <p:tavLst>
                                        <p:tav tm="0">
                                          <p:val>
                                            <p:strVal val="1+#ppt_w/2"/>
                                          </p:val>
                                        </p:tav>
                                        <p:tav tm="100000">
                                          <p:val>
                                            <p:strVal val="#ppt_x"/>
                                          </p:val>
                                        </p:tav>
                                      </p:tavLst>
                                    </p:anim>
                                    <p:anim calcmode="lin" valueType="num">
                                      <p:cBhvr additive="base">
                                        <p:cTn id="45" dur="500" fill="hold"/>
                                        <p:tgtEl>
                                          <p:spTgt spid="41"/>
                                        </p:tgtEl>
                                        <p:attrNameLst>
                                          <p:attrName>ppt_y</p:attrName>
                                        </p:attrNameLst>
                                      </p:cBhvr>
                                      <p:tavLst>
                                        <p:tav tm="0">
                                          <p:val>
                                            <p:strVal val="#ppt_y"/>
                                          </p:val>
                                        </p:tav>
                                        <p:tav tm="100000">
                                          <p:val>
                                            <p:strVal val="#ppt_y"/>
                                          </p:val>
                                        </p:tav>
                                      </p:tavLst>
                                    </p:anim>
                                  </p:childTnLst>
                                </p:cTn>
                              </p:par>
                            </p:childTnLst>
                          </p:cTn>
                        </p:par>
                        <p:par>
                          <p:cTn id="46" fill="hold">
                            <p:stCondLst>
                              <p:cond delay="3000"/>
                            </p:stCondLst>
                            <p:childTnLst>
                              <p:par>
                                <p:cTn id="47" presetID="2" presetClass="entr" presetSubtype="2" fill="hold" nodeType="afterEffect">
                                  <p:stCondLst>
                                    <p:cond delay="0"/>
                                  </p:stCondLst>
                                  <p:childTnLst>
                                    <p:set>
                                      <p:cBhvr>
                                        <p:cTn id="48" dur="1" fill="hold">
                                          <p:stCondLst>
                                            <p:cond delay="0"/>
                                          </p:stCondLst>
                                        </p:cTn>
                                        <p:tgtEl>
                                          <p:spTgt spid="44"/>
                                        </p:tgtEl>
                                        <p:attrNameLst>
                                          <p:attrName>style.visibility</p:attrName>
                                        </p:attrNameLst>
                                      </p:cBhvr>
                                      <p:to>
                                        <p:strVal val="visible"/>
                                      </p:to>
                                    </p:set>
                                    <p:anim calcmode="lin" valueType="num">
                                      <p:cBhvr additive="base">
                                        <p:cTn id="49" dur="500" fill="hold"/>
                                        <p:tgtEl>
                                          <p:spTgt spid="44"/>
                                        </p:tgtEl>
                                        <p:attrNameLst>
                                          <p:attrName>ppt_x</p:attrName>
                                        </p:attrNameLst>
                                      </p:cBhvr>
                                      <p:tavLst>
                                        <p:tav tm="0">
                                          <p:val>
                                            <p:strVal val="1+#ppt_w/2"/>
                                          </p:val>
                                        </p:tav>
                                        <p:tav tm="100000">
                                          <p:val>
                                            <p:strVal val="#ppt_x"/>
                                          </p:val>
                                        </p:tav>
                                      </p:tavLst>
                                    </p:anim>
                                    <p:anim calcmode="lin" valueType="num">
                                      <p:cBhvr additive="base">
                                        <p:cTn id="50" dur="500" fill="hold"/>
                                        <p:tgtEl>
                                          <p:spTgt spid="44"/>
                                        </p:tgtEl>
                                        <p:attrNameLst>
                                          <p:attrName>ppt_y</p:attrName>
                                        </p:attrNameLst>
                                      </p:cBhvr>
                                      <p:tavLst>
                                        <p:tav tm="0">
                                          <p:val>
                                            <p:strVal val="#ppt_y"/>
                                          </p:val>
                                        </p:tav>
                                        <p:tav tm="100000">
                                          <p:val>
                                            <p:strVal val="#ppt_y"/>
                                          </p:val>
                                        </p:tav>
                                      </p:tavLst>
                                    </p:anim>
                                  </p:childTnLst>
                                </p:cTn>
                              </p:par>
                            </p:childTnLst>
                          </p:cTn>
                        </p:par>
                        <p:par>
                          <p:cTn id="51" fill="hold">
                            <p:stCondLst>
                              <p:cond delay="3500"/>
                            </p:stCondLst>
                            <p:childTnLst>
                              <p:par>
                                <p:cTn id="52" presetID="2" presetClass="entr" presetSubtype="2" fill="hold" nodeType="afterEffect">
                                  <p:stCondLst>
                                    <p:cond delay="0"/>
                                  </p:stCondLst>
                                  <p:childTnLst>
                                    <p:set>
                                      <p:cBhvr>
                                        <p:cTn id="53" dur="1" fill="hold">
                                          <p:stCondLst>
                                            <p:cond delay="0"/>
                                          </p:stCondLst>
                                        </p:cTn>
                                        <p:tgtEl>
                                          <p:spTgt spid="47"/>
                                        </p:tgtEl>
                                        <p:attrNameLst>
                                          <p:attrName>style.visibility</p:attrName>
                                        </p:attrNameLst>
                                      </p:cBhvr>
                                      <p:to>
                                        <p:strVal val="visible"/>
                                      </p:to>
                                    </p:set>
                                    <p:anim calcmode="lin" valueType="num">
                                      <p:cBhvr additive="base">
                                        <p:cTn id="54" dur="500" fill="hold"/>
                                        <p:tgtEl>
                                          <p:spTgt spid="47"/>
                                        </p:tgtEl>
                                        <p:attrNameLst>
                                          <p:attrName>ppt_x</p:attrName>
                                        </p:attrNameLst>
                                      </p:cBhvr>
                                      <p:tavLst>
                                        <p:tav tm="0">
                                          <p:val>
                                            <p:strVal val="1+#ppt_w/2"/>
                                          </p:val>
                                        </p:tav>
                                        <p:tav tm="100000">
                                          <p:val>
                                            <p:strVal val="#ppt_x"/>
                                          </p:val>
                                        </p:tav>
                                      </p:tavLst>
                                    </p:anim>
                                    <p:anim calcmode="lin" valueType="num">
                                      <p:cBhvr additive="base">
                                        <p:cTn id="55" dur="500" fill="hold"/>
                                        <p:tgtEl>
                                          <p:spTgt spid="47"/>
                                        </p:tgtEl>
                                        <p:attrNameLst>
                                          <p:attrName>ppt_y</p:attrName>
                                        </p:attrNameLst>
                                      </p:cBhvr>
                                      <p:tavLst>
                                        <p:tav tm="0">
                                          <p:val>
                                            <p:strVal val="#ppt_y"/>
                                          </p:val>
                                        </p:tav>
                                        <p:tav tm="100000">
                                          <p:val>
                                            <p:strVal val="#ppt_y"/>
                                          </p:val>
                                        </p:tav>
                                      </p:tavLst>
                                    </p:anim>
                                  </p:childTnLst>
                                </p:cTn>
                              </p:par>
                            </p:childTnLst>
                          </p:cTn>
                        </p:par>
                        <p:par>
                          <p:cTn id="56" fill="hold">
                            <p:stCondLst>
                              <p:cond delay="4000"/>
                            </p:stCondLst>
                            <p:childTnLst>
                              <p:par>
                                <p:cTn id="57" presetID="42" presetClass="entr" presetSubtype="0" fill="hold" grpId="0" nodeType="afterEffect">
                                  <p:stCondLst>
                                    <p:cond delay="0"/>
                                  </p:stCondLst>
                                  <p:childTnLst>
                                    <p:set>
                                      <p:cBhvr>
                                        <p:cTn id="58" dur="1" fill="hold">
                                          <p:stCondLst>
                                            <p:cond delay="0"/>
                                          </p:stCondLst>
                                        </p:cTn>
                                        <p:tgtEl>
                                          <p:spTgt spid="50"/>
                                        </p:tgtEl>
                                        <p:attrNameLst>
                                          <p:attrName>style.visibility</p:attrName>
                                        </p:attrNameLst>
                                      </p:cBhvr>
                                      <p:to>
                                        <p:strVal val="visible"/>
                                      </p:to>
                                    </p:set>
                                    <p:animEffect transition="in" filter="fade">
                                      <p:cBhvr>
                                        <p:cTn id="59" dur="1000"/>
                                        <p:tgtEl>
                                          <p:spTgt spid="50"/>
                                        </p:tgtEl>
                                      </p:cBhvr>
                                    </p:animEffect>
                                    <p:anim calcmode="lin" valueType="num">
                                      <p:cBhvr>
                                        <p:cTn id="60" dur="1000" fill="hold"/>
                                        <p:tgtEl>
                                          <p:spTgt spid="50"/>
                                        </p:tgtEl>
                                        <p:attrNameLst>
                                          <p:attrName>ppt_x</p:attrName>
                                        </p:attrNameLst>
                                      </p:cBhvr>
                                      <p:tavLst>
                                        <p:tav tm="0">
                                          <p:val>
                                            <p:strVal val="#ppt_x"/>
                                          </p:val>
                                        </p:tav>
                                        <p:tav tm="100000">
                                          <p:val>
                                            <p:strVal val="#ppt_x"/>
                                          </p:val>
                                        </p:tav>
                                      </p:tavLst>
                                    </p:anim>
                                    <p:anim calcmode="lin" valueType="num">
                                      <p:cBhvr>
                                        <p:cTn id="61" dur="1000" fill="hold"/>
                                        <p:tgtEl>
                                          <p:spTgt spid="50"/>
                                        </p:tgtEl>
                                        <p:attrNameLst>
                                          <p:attrName>ppt_y</p:attrName>
                                        </p:attrNameLst>
                                      </p:cBhvr>
                                      <p:tavLst>
                                        <p:tav tm="0">
                                          <p:val>
                                            <p:strVal val="#ppt_y+.1"/>
                                          </p:val>
                                        </p:tav>
                                        <p:tav tm="100000">
                                          <p:val>
                                            <p:strVal val="#ppt_y"/>
                                          </p:val>
                                        </p:tav>
                                      </p:tavLst>
                                    </p:anim>
                                  </p:childTnLst>
                                </p:cTn>
                              </p:par>
                            </p:childTnLst>
                          </p:cTn>
                        </p:par>
                        <p:par>
                          <p:cTn id="62" fill="hold">
                            <p:stCondLst>
                              <p:cond delay="5000"/>
                            </p:stCondLst>
                            <p:childTnLst>
                              <p:par>
                                <p:cTn id="63" presetID="47" presetClass="entr" presetSubtype="0" fill="hold" nodeType="afterEffect">
                                  <p:stCondLst>
                                    <p:cond delay="0"/>
                                  </p:stCondLst>
                                  <p:childTnLst>
                                    <p:set>
                                      <p:cBhvr>
                                        <p:cTn id="64" dur="1" fill="hold">
                                          <p:stCondLst>
                                            <p:cond delay="0"/>
                                          </p:stCondLst>
                                        </p:cTn>
                                        <p:tgtEl>
                                          <p:spTgt spid="51"/>
                                        </p:tgtEl>
                                        <p:attrNameLst>
                                          <p:attrName>style.visibility</p:attrName>
                                        </p:attrNameLst>
                                      </p:cBhvr>
                                      <p:to>
                                        <p:strVal val="visible"/>
                                      </p:to>
                                    </p:set>
                                    <p:animEffect transition="in" filter="fade">
                                      <p:cBhvr>
                                        <p:cTn id="65" dur="1000"/>
                                        <p:tgtEl>
                                          <p:spTgt spid="51"/>
                                        </p:tgtEl>
                                      </p:cBhvr>
                                    </p:animEffect>
                                    <p:anim calcmode="lin" valueType="num">
                                      <p:cBhvr>
                                        <p:cTn id="66" dur="1000" fill="hold"/>
                                        <p:tgtEl>
                                          <p:spTgt spid="51"/>
                                        </p:tgtEl>
                                        <p:attrNameLst>
                                          <p:attrName>ppt_x</p:attrName>
                                        </p:attrNameLst>
                                      </p:cBhvr>
                                      <p:tavLst>
                                        <p:tav tm="0">
                                          <p:val>
                                            <p:strVal val="#ppt_x"/>
                                          </p:val>
                                        </p:tav>
                                        <p:tav tm="100000">
                                          <p:val>
                                            <p:strVal val="#ppt_x"/>
                                          </p:val>
                                        </p:tav>
                                      </p:tavLst>
                                    </p:anim>
                                    <p:anim calcmode="lin" valueType="num">
                                      <p:cBhvr>
                                        <p:cTn id="67"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54" grpId="0" animBg="1"/>
      <p:bldP spid="37" grpId="0" animBg="1"/>
      <p:bldP spid="38" grpId="0"/>
      <p:bldP spid="39" grpId="0" animBg="1"/>
      <p:bldP spid="40" grpId="0"/>
      <p:bldP spid="5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矩形 3"/>
          <p:cNvSpPr>
            <a:spLocks noChangeArrowheads="1"/>
          </p:cNvSpPr>
          <p:nvPr/>
        </p:nvSpPr>
        <p:spPr bwMode="auto">
          <a:xfrm>
            <a:off x="2165233" y="515424"/>
            <a:ext cx="1691471" cy="543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spcBef>
                <a:spcPct val="0"/>
              </a:spcBef>
              <a:buNone/>
            </a:pPr>
            <a:r>
              <a:rPr lang="zh-CN" altLang="en-US" sz="2935" b="1">
                <a:solidFill>
                  <a:srgbClr val="202A36"/>
                </a:solidFill>
                <a:latin typeface="Arial" panose="020B0604020202020204" pitchFamily="34" charset="0"/>
                <a:cs typeface="Arial" panose="020B0604020202020204" pitchFamily="34" charset="0"/>
              </a:rPr>
              <a:t>研究目标</a:t>
            </a:r>
            <a:endParaRPr lang="zh-CN" altLang="en-US" sz="2935" b="1" dirty="0">
              <a:solidFill>
                <a:srgbClr val="202A36"/>
              </a:solidFill>
              <a:latin typeface="Arial" panose="020B0604020202020204" pitchFamily="34" charset="0"/>
              <a:cs typeface="Arial" panose="020B0604020202020204" pitchFamily="34" charset="0"/>
            </a:endParaRPr>
          </a:p>
        </p:txBody>
      </p:sp>
      <p:grpSp>
        <p:nvGrpSpPr>
          <p:cNvPr id="30" name="组合 29"/>
          <p:cNvGrpSpPr/>
          <p:nvPr/>
        </p:nvGrpSpPr>
        <p:grpSpPr>
          <a:xfrm>
            <a:off x="3122846" y="2182489"/>
            <a:ext cx="1868593" cy="1866715"/>
            <a:chOff x="5305425" y="2638424"/>
            <a:chExt cx="1579563" cy="1577975"/>
          </a:xfrm>
          <a:solidFill>
            <a:srgbClr val="202A36"/>
          </a:solidFill>
        </p:grpSpPr>
        <p:sp>
          <p:nvSpPr>
            <p:cNvPr id="31" name="Freeform 6"/>
            <p:cNvSpPr>
              <a:spLocks noEditPoints="1"/>
            </p:cNvSpPr>
            <p:nvPr/>
          </p:nvSpPr>
          <p:spPr bwMode="auto">
            <a:xfrm>
              <a:off x="5305425" y="2638424"/>
              <a:ext cx="1579563" cy="1577975"/>
            </a:xfrm>
            <a:custGeom>
              <a:avLst/>
              <a:gdLst>
                <a:gd name="T0" fmla="*/ 421 w 421"/>
                <a:gd name="T1" fmla="*/ 229 h 421"/>
                <a:gd name="T2" fmla="*/ 398 w 421"/>
                <a:gd name="T3" fmla="*/ 188 h 421"/>
                <a:gd name="T4" fmla="*/ 367 w 421"/>
                <a:gd name="T5" fmla="*/ 146 h 421"/>
                <a:gd name="T6" fmla="*/ 402 w 421"/>
                <a:gd name="T7" fmla="*/ 122 h 421"/>
                <a:gd name="T8" fmla="*/ 361 w 421"/>
                <a:gd name="T9" fmla="*/ 97 h 421"/>
                <a:gd name="T10" fmla="*/ 314 w 421"/>
                <a:gd name="T11" fmla="*/ 77 h 421"/>
                <a:gd name="T12" fmla="*/ 332 w 421"/>
                <a:gd name="T13" fmla="*/ 38 h 421"/>
                <a:gd name="T14" fmla="*/ 285 w 421"/>
                <a:gd name="T15" fmla="*/ 37 h 421"/>
                <a:gd name="T16" fmla="*/ 233 w 421"/>
                <a:gd name="T17" fmla="*/ 43 h 421"/>
                <a:gd name="T18" fmla="*/ 229 w 421"/>
                <a:gd name="T19" fmla="*/ 0 h 421"/>
                <a:gd name="T20" fmla="*/ 188 w 421"/>
                <a:gd name="T21" fmla="*/ 23 h 421"/>
                <a:gd name="T22" fmla="*/ 146 w 421"/>
                <a:gd name="T23" fmla="*/ 54 h 421"/>
                <a:gd name="T24" fmla="*/ 122 w 421"/>
                <a:gd name="T25" fmla="*/ 19 h 421"/>
                <a:gd name="T26" fmla="*/ 98 w 421"/>
                <a:gd name="T27" fmla="*/ 60 h 421"/>
                <a:gd name="T28" fmla="*/ 77 w 421"/>
                <a:gd name="T29" fmla="*/ 107 h 421"/>
                <a:gd name="T30" fmla="*/ 38 w 421"/>
                <a:gd name="T31" fmla="*/ 89 h 421"/>
                <a:gd name="T32" fmla="*/ 37 w 421"/>
                <a:gd name="T33" fmla="*/ 136 h 421"/>
                <a:gd name="T34" fmla="*/ 43 w 421"/>
                <a:gd name="T35" fmla="*/ 188 h 421"/>
                <a:gd name="T36" fmla="*/ 0 w 421"/>
                <a:gd name="T37" fmla="*/ 192 h 421"/>
                <a:gd name="T38" fmla="*/ 24 w 421"/>
                <a:gd name="T39" fmla="*/ 233 h 421"/>
                <a:gd name="T40" fmla="*/ 54 w 421"/>
                <a:gd name="T41" fmla="*/ 274 h 421"/>
                <a:gd name="T42" fmla="*/ 19 w 421"/>
                <a:gd name="T43" fmla="*/ 299 h 421"/>
                <a:gd name="T44" fmla="*/ 60 w 421"/>
                <a:gd name="T45" fmla="*/ 323 h 421"/>
                <a:gd name="T46" fmla="*/ 107 w 421"/>
                <a:gd name="T47" fmla="*/ 344 h 421"/>
                <a:gd name="T48" fmla="*/ 89 w 421"/>
                <a:gd name="T49" fmla="*/ 383 h 421"/>
                <a:gd name="T50" fmla="*/ 137 w 421"/>
                <a:gd name="T51" fmla="*/ 384 h 421"/>
                <a:gd name="T52" fmla="*/ 188 w 421"/>
                <a:gd name="T53" fmla="*/ 378 h 421"/>
                <a:gd name="T54" fmla="*/ 192 w 421"/>
                <a:gd name="T55" fmla="*/ 421 h 421"/>
                <a:gd name="T56" fmla="*/ 233 w 421"/>
                <a:gd name="T57" fmla="*/ 397 h 421"/>
                <a:gd name="T58" fmla="*/ 275 w 421"/>
                <a:gd name="T59" fmla="*/ 367 h 421"/>
                <a:gd name="T60" fmla="*/ 299 w 421"/>
                <a:gd name="T61" fmla="*/ 402 h 421"/>
                <a:gd name="T62" fmla="*/ 324 w 421"/>
                <a:gd name="T63" fmla="*/ 361 h 421"/>
                <a:gd name="T64" fmla="*/ 344 w 421"/>
                <a:gd name="T65" fmla="*/ 314 h 421"/>
                <a:gd name="T66" fmla="*/ 383 w 421"/>
                <a:gd name="T67" fmla="*/ 332 h 421"/>
                <a:gd name="T68" fmla="*/ 384 w 421"/>
                <a:gd name="T69" fmla="*/ 284 h 421"/>
                <a:gd name="T70" fmla="*/ 378 w 421"/>
                <a:gd name="T71" fmla="*/ 233 h 421"/>
                <a:gd name="T72" fmla="*/ 211 w 421"/>
                <a:gd name="T73" fmla="*/ 236 h 421"/>
                <a:gd name="T74" fmla="*/ 211 w 421"/>
                <a:gd name="T75" fmla="*/ 185 h 421"/>
                <a:gd name="T76" fmla="*/ 211 w 421"/>
                <a:gd name="T77" fmla="*/ 236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21" h="421">
                  <a:moveTo>
                    <a:pt x="398" y="233"/>
                  </a:moveTo>
                  <a:cubicBezTo>
                    <a:pt x="421" y="229"/>
                    <a:pt x="421" y="229"/>
                    <a:pt x="421" y="229"/>
                  </a:cubicBezTo>
                  <a:cubicBezTo>
                    <a:pt x="421" y="192"/>
                    <a:pt x="421" y="192"/>
                    <a:pt x="421" y="192"/>
                  </a:cubicBezTo>
                  <a:cubicBezTo>
                    <a:pt x="398" y="188"/>
                    <a:pt x="398" y="188"/>
                    <a:pt x="398" y="188"/>
                  </a:cubicBezTo>
                  <a:cubicBezTo>
                    <a:pt x="378" y="188"/>
                    <a:pt x="378" y="188"/>
                    <a:pt x="378" y="188"/>
                  </a:cubicBezTo>
                  <a:cubicBezTo>
                    <a:pt x="376" y="173"/>
                    <a:pt x="372" y="159"/>
                    <a:pt x="367" y="146"/>
                  </a:cubicBezTo>
                  <a:cubicBezTo>
                    <a:pt x="384" y="136"/>
                    <a:pt x="384" y="136"/>
                    <a:pt x="384" y="136"/>
                  </a:cubicBezTo>
                  <a:cubicBezTo>
                    <a:pt x="402" y="122"/>
                    <a:pt x="402" y="122"/>
                    <a:pt x="402" y="122"/>
                  </a:cubicBezTo>
                  <a:cubicBezTo>
                    <a:pt x="383" y="89"/>
                    <a:pt x="383" y="89"/>
                    <a:pt x="383" y="89"/>
                  </a:cubicBezTo>
                  <a:cubicBezTo>
                    <a:pt x="361" y="97"/>
                    <a:pt x="361" y="97"/>
                    <a:pt x="361" y="97"/>
                  </a:cubicBezTo>
                  <a:cubicBezTo>
                    <a:pt x="344" y="107"/>
                    <a:pt x="344" y="107"/>
                    <a:pt x="344" y="107"/>
                  </a:cubicBezTo>
                  <a:cubicBezTo>
                    <a:pt x="336" y="96"/>
                    <a:pt x="325" y="85"/>
                    <a:pt x="314" y="77"/>
                  </a:cubicBezTo>
                  <a:cubicBezTo>
                    <a:pt x="324" y="60"/>
                    <a:pt x="324" y="60"/>
                    <a:pt x="324" y="60"/>
                  </a:cubicBezTo>
                  <a:cubicBezTo>
                    <a:pt x="332" y="38"/>
                    <a:pt x="332" y="38"/>
                    <a:pt x="332" y="38"/>
                  </a:cubicBezTo>
                  <a:cubicBezTo>
                    <a:pt x="299" y="19"/>
                    <a:pt x="299" y="19"/>
                    <a:pt x="299" y="19"/>
                  </a:cubicBezTo>
                  <a:cubicBezTo>
                    <a:pt x="285" y="37"/>
                    <a:pt x="285" y="37"/>
                    <a:pt x="285" y="37"/>
                  </a:cubicBezTo>
                  <a:cubicBezTo>
                    <a:pt x="275" y="54"/>
                    <a:pt x="275" y="54"/>
                    <a:pt x="275" y="54"/>
                  </a:cubicBezTo>
                  <a:cubicBezTo>
                    <a:pt x="262" y="49"/>
                    <a:pt x="248" y="45"/>
                    <a:pt x="233" y="43"/>
                  </a:cubicBezTo>
                  <a:cubicBezTo>
                    <a:pt x="233" y="23"/>
                    <a:pt x="233" y="23"/>
                    <a:pt x="233" y="23"/>
                  </a:cubicBezTo>
                  <a:cubicBezTo>
                    <a:pt x="229" y="0"/>
                    <a:pt x="229" y="0"/>
                    <a:pt x="229" y="0"/>
                  </a:cubicBezTo>
                  <a:cubicBezTo>
                    <a:pt x="192" y="0"/>
                    <a:pt x="192" y="0"/>
                    <a:pt x="192" y="0"/>
                  </a:cubicBezTo>
                  <a:cubicBezTo>
                    <a:pt x="188" y="23"/>
                    <a:pt x="188" y="23"/>
                    <a:pt x="188" y="23"/>
                  </a:cubicBezTo>
                  <a:cubicBezTo>
                    <a:pt x="188" y="43"/>
                    <a:pt x="188" y="43"/>
                    <a:pt x="188" y="43"/>
                  </a:cubicBezTo>
                  <a:cubicBezTo>
                    <a:pt x="173" y="45"/>
                    <a:pt x="160" y="49"/>
                    <a:pt x="146" y="54"/>
                  </a:cubicBezTo>
                  <a:cubicBezTo>
                    <a:pt x="137" y="37"/>
                    <a:pt x="137" y="37"/>
                    <a:pt x="137" y="37"/>
                  </a:cubicBezTo>
                  <a:cubicBezTo>
                    <a:pt x="122" y="19"/>
                    <a:pt x="122" y="19"/>
                    <a:pt x="122" y="19"/>
                  </a:cubicBezTo>
                  <a:cubicBezTo>
                    <a:pt x="89" y="38"/>
                    <a:pt x="89" y="38"/>
                    <a:pt x="89" y="38"/>
                  </a:cubicBezTo>
                  <a:cubicBezTo>
                    <a:pt x="98" y="60"/>
                    <a:pt x="98" y="60"/>
                    <a:pt x="98" y="60"/>
                  </a:cubicBezTo>
                  <a:cubicBezTo>
                    <a:pt x="107" y="77"/>
                    <a:pt x="107" y="77"/>
                    <a:pt x="107" y="77"/>
                  </a:cubicBezTo>
                  <a:cubicBezTo>
                    <a:pt x="96" y="85"/>
                    <a:pt x="86" y="96"/>
                    <a:pt x="77" y="107"/>
                  </a:cubicBezTo>
                  <a:cubicBezTo>
                    <a:pt x="60" y="97"/>
                    <a:pt x="60" y="97"/>
                    <a:pt x="60" y="97"/>
                  </a:cubicBezTo>
                  <a:cubicBezTo>
                    <a:pt x="38" y="89"/>
                    <a:pt x="38" y="89"/>
                    <a:pt x="38" y="89"/>
                  </a:cubicBezTo>
                  <a:cubicBezTo>
                    <a:pt x="19" y="122"/>
                    <a:pt x="19" y="122"/>
                    <a:pt x="19" y="122"/>
                  </a:cubicBezTo>
                  <a:cubicBezTo>
                    <a:pt x="37" y="136"/>
                    <a:pt x="37" y="136"/>
                    <a:pt x="37" y="136"/>
                  </a:cubicBezTo>
                  <a:cubicBezTo>
                    <a:pt x="54" y="146"/>
                    <a:pt x="54" y="146"/>
                    <a:pt x="54" y="146"/>
                  </a:cubicBezTo>
                  <a:cubicBezTo>
                    <a:pt x="49" y="159"/>
                    <a:pt x="45" y="173"/>
                    <a:pt x="43" y="188"/>
                  </a:cubicBezTo>
                  <a:cubicBezTo>
                    <a:pt x="24" y="188"/>
                    <a:pt x="24" y="188"/>
                    <a:pt x="24" y="188"/>
                  </a:cubicBezTo>
                  <a:cubicBezTo>
                    <a:pt x="0" y="192"/>
                    <a:pt x="0" y="192"/>
                    <a:pt x="0" y="192"/>
                  </a:cubicBezTo>
                  <a:cubicBezTo>
                    <a:pt x="0" y="229"/>
                    <a:pt x="0" y="229"/>
                    <a:pt x="0" y="229"/>
                  </a:cubicBezTo>
                  <a:cubicBezTo>
                    <a:pt x="24" y="233"/>
                    <a:pt x="24" y="233"/>
                    <a:pt x="24" y="233"/>
                  </a:cubicBezTo>
                  <a:cubicBezTo>
                    <a:pt x="43" y="233"/>
                    <a:pt x="43" y="233"/>
                    <a:pt x="43" y="233"/>
                  </a:cubicBezTo>
                  <a:cubicBezTo>
                    <a:pt x="45" y="247"/>
                    <a:pt x="49" y="261"/>
                    <a:pt x="54" y="274"/>
                  </a:cubicBezTo>
                  <a:cubicBezTo>
                    <a:pt x="37" y="284"/>
                    <a:pt x="37" y="284"/>
                    <a:pt x="37" y="284"/>
                  </a:cubicBezTo>
                  <a:cubicBezTo>
                    <a:pt x="19" y="299"/>
                    <a:pt x="19" y="299"/>
                    <a:pt x="19" y="299"/>
                  </a:cubicBezTo>
                  <a:cubicBezTo>
                    <a:pt x="38" y="332"/>
                    <a:pt x="38" y="332"/>
                    <a:pt x="38" y="332"/>
                  </a:cubicBezTo>
                  <a:cubicBezTo>
                    <a:pt x="60" y="323"/>
                    <a:pt x="60" y="323"/>
                    <a:pt x="60" y="323"/>
                  </a:cubicBezTo>
                  <a:cubicBezTo>
                    <a:pt x="77" y="314"/>
                    <a:pt x="77" y="314"/>
                    <a:pt x="77" y="314"/>
                  </a:cubicBezTo>
                  <a:cubicBezTo>
                    <a:pt x="86" y="325"/>
                    <a:pt x="96" y="335"/>
                    <a:pt x="107" y="344"/>
                  </a:cubicBezTo>
                  <a:cubicBezTo>
                    <a:pt x="98" y="361"/>
                    <a:pt x="98" y="361"/>
                    <a:pt x="98" y="361"/>
                  </a:cubicBezTo>
                  <a:cubicBezTo>
                    <a:pt x="89" y="383"/>
                    <a:pt x="89" y="383"/>
                    <a:pt x="89" y="383"/>
                  </a:cubicBezTo>
                  <a:cubicBezTo>
                    <a:pt x="122" y="402"/>
                    <a:pt x="122" y="402"/>
                    <a:pt x="122" y="402"/>
                  </a:cubicBezTo>
                  <a:cubicBezTo>
                    <a:pt x="137" y="384"/>
                    <a:pt x="137" y="384"/>
                    <a:pt x="137" y="384"/>
                  </a:cubicBezTo>
                  <a:cubicBezTo>
                    <a:pt x="146" y="367"/>
                    <a:pt x="146" y="367"/>
                    <a:pt x="146" y="367"/>
                  </a:cubicBezTo>
                  <a:cubicBezTo>
                    <a:pt x="160" y="372"/>
                    <a:pt x="173" y="376"/>
                    <a:pt x="188" y="378"/>
                  </a:cubicBezTo>
                  <a:cubicBezTo>
                    <a:pt x="188" y="397"/>
                    <a:pt x="188" y="397"/>
                    <a:pt x="188" y="397"/>
                  </a:cubicBezTo>
                  <a:cubicBezTo>
                    <a:pt x="192" y="421"/>
                    <a:pt x="192" y="421"/>
                    <a:pt x="192" y="421"/>
                  </a:cubicBezTo>
                  <a:cubicBezTo>
                    <a:pt x="229" y="421"/>
                    <a:pt x="229" y="421"/>
                    <a:pt x="229" y="421"/>
                  </a:cubicBezTo>
                  <a:cubicBezTo>
                    <a:pt x="233" y="397"/>
                    <a:pt x="233" y="397"/>
                    <a:pt x="233" y="397"/>
                  </a:cubicBezTo>
                  <a:cubicBezTo>
                    <a:pt x="233" y="378"/>
                    <a:pt x="233" y="378"/>
                    <a:pt x="233" y="378"/>
                  </a:cubicBezTo>
                  <a:cubicBezTo>
                    <a:pt x="248" y="376"/>
                    <a:pt x="262" y="372"/>
                    <a:pt x="275" y="367"/>
                  </a:cubicBezTo>
                  <a:cubicBezTo>
                    <a:pt x="285" y="384"/>
                    <a:pt x="285" y="384"/>
                    <a:pt x="285" y="384"/>
                  </a:cubicBezTo>
                  <a:cubicBezTo>
                    <a:pt x="299" y="402"/>
                    <a:pt x="299" y="402"/>
                    <a:pt x="299" y="402"/>
                  </a:cubicBezTo>
                  <a:cubicBezTo>
                    <a:pt x="332" y="383"/>
                    <a:pt x="332" y="383"/>
                    <a:pt x="332" y="383"/>
                  </a:cubicBezTo>
                  <a:cubicBezTo>
                    <a:pt x="324" y="361"/>
                    <a:pt x="324" y="361"/>
                    <a:pt x="324" y="361"/>
                  </a:cubicBezTo>
                  <a:cubicBezTo>
                    <a:pt x="314" y="344"/>
                    <a:pt x="314" y="344"/>
                    <a:pt x="314" y="344"/>
                  </a:cubicBezTo>
                  <a:cubicBezTo>
                    <a:pt x="325" y="335"/>
                    <a:pt x="336" y="325"/>
                    <a:pt x="344" y="314"/>
                  </a:cubicBezTo>
                  <a:cubicBezTo>
                    <a:pt x="361" y="323"/>
                    <a:pt x="361" y="323"/>
                    <a:pt x="361" y="323"/>
                  </a:cubicBezTo>
                  <a:cubicBezTo>
                    <a:pt x="383" y="332"/>
                    <a:pt x="383" y="332"/>
                    <a:pt x="383" y="332"/>
                  </a:cubicBezTo>
                  <a:cubicBezTo>
                    <a:pt x="402" y="299"/>
                    <a:pt x="402" y="299"/>
                    <a:pt x="402" y="299"/>
                  </a:cubicBezTo>
                  <a:cubicBezTo>
                    <a:pt x="384" y="284"/>
                    <a:pt x="384" y="284"/>
                    <a:pt x="384" y="284"/>
                  </a:cubicBezTo>
                  <a:cubicBezTo>
                    <a:pt x="367" y="274"/>
                    <a:pt x="367" y="274"/>
                    <a:pt x="367" y="274"/>
                  </a:cubicBezTo>
                  <a:cubicBezTo>
                    <a:pt x="372" y="261"/>
                    <a:pt x="376" y="247"/>
                    <a:pt x="378" y="233"/>
                  </a:cubicBezTo>
                  <a:lnTo>
                    <a:pt x="398" y="233"/>
                  </a:lnTo>
                  <a:close/>
                  <a:moveTo>
                    <a:pt x="211" y="236"/>
                  </a:moveTo>
                  <a:cubicBezTo>
                    <a:pt x="197" y="236"/>
                    <a:pt x="185" y="224"/>
                    <a:pt x="185" y="210"/>
                  </a:cubicBezTo>
                  <a:cubicBezTo>
                    <a:pt x="185" y="196"/>
                    <a:pt x="197" y="185"/>
                    <a:pt x="211" y="185"/>
                  </a:cubicBezTo>
                  <a:cubicBezTo>
                    <a:pt x="225" y="185"/>
                    <a:pt x="236" y="196"/>
                    <a:pt x="236" y="210"/>
                  </a:cubicBezTo>
                  <a:cubicBezTo>
                    <a:pt x="236" y="224"/>
                    <a:pt x="225" y="236"/>
                    <a:pt x="211" y="236"/>
                  </a:cubicBezTo>
                  <a:close/>
                </a:path>
              </a:pathLst>
            </a:custGeom>
            <a:solidFill>
              <a:schemeClr val="bg2">
                <a:lumMod val="25000"/>
              </a:schemeClr>
            </a:solidFill>
            <a:ln w="9525">
              <a:noFill/>
              <a:round/>
            </a:ln>
            <a:effectLst/>
          </p:spPr>
          <p:txBody>
            <a:bodyPr vert="horz" wrap="square" lIns="91440" tIns="45720" rIns="91440" bIns="45720" numCol="1" anchor="t" anchorCtr="0" compatLnSpc="1"/>
            <a:lstStyle/>
            <a:p>
              <a:endParaRPr lang="zh-CN" altLang="en-US"/>
            </a:p>
          </p:txBody>
        </p:sp>
        <p:sp>
          <p:nvSpPr>
            <p:cNvPr id="32" name="Freeform 7"/>
            <p:cNvSpPr>
              <a:spLocks noEditPoints="1"/>
            </p:cNvSpPr>
            <p:nvPr/>
          </p:nvSpPr>
          <p:spPr bwMode="auto">
            <a:xfrm>
              <a:off x="5602288" y="2933700"/>
              <a:ext cx="985838" cy="985838"/>
            </a:xfrm>
            <a:custGeom>
              <a:avLst/>
              <a:gdLst>
                <a:gd name="T0" fmla="*/ 132 w 263"/>
                <a:gd name="T1" fmla="*/ 0 h 263"/>
                <a:gd name="T2" fmla="*/ 0 w 263"/>
                <a:gd name="T3" fmla="*/ 131 h 263"/>
                <a:gd name="T4" fmla="*/ 132 w 263"/>
                <a:gd name="T5" fmla="*/ 263 h 263"/>
                <a:gd name="T6" fmla="*/ 263 w 263"/>
                <a:gd name="T7" fmla="*/ 131 h 263"/>
                <a:gd name="T8" fmla="*/ 132 w 263"/>
                <a:gd name="T9" fmla="*/ 0 h 263"/>
                <a:gd name="T10" fmla="*/ 132 w 263"/>
                <a:gd name="T11" fmla="*/ 190 h 263"/>
                <a:gd name="T12" fmla="*/ 73 w 263"/>
                <a:gd name="T13" fmla="*/ 131 h 263"/>
                <a:gd name="T14" fmla="*/ 132 w 263"/>
                <a:gd name="T15" fmla="*/ 73 h 263"/>
                <a:gd name="T16" fmla="*/ 190 w 263"/>
                <a:gd name="T17" fmla="*/ 131 h 263"/>
                <a:gd name="T18" fmla="*/ 132 w 263"/>
                <a:gd name="T19" fmla="*/ 190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3" h="263">
                  <a:moveTo>
                    <a:pt x="132" y="0"/>
                  </a:moveTo>
                  <a:cubicBezTo>
                    <a:pt x="59" y="0"/>
                    <a:pt x="0" y="59"/>
                    <a:pt x="0" y="131"/>
                  </a:cubicBezTo>
                  <a:cubicBezTo>
                    <a:pt x="0" y="204"/>
                    <a:pt x="59" y="263"/>
                    <a:pt x="132" y="263"/>
                  </a:cubicBezTo>
                  <a:cubicBezTo>
                    <a:pt x="204" y="263"/>
                    <a:pt x="263" y="204"/>
                    <a:pt x="263" y="131"/>
                  </a:cubicBezTo>
                  <a:cubicBezTo>
                    <a:pt x="263" y="59"/>
                    <a:pt x="204" y="0"/>
                    <a:pt x="132" y="0"/>
                  </a:cubicBezTo>
                  <a:close/>
                  <a:moveTo>
                    <a:pt x="132" y="190"/>
                  </a:moveTo>
                  <a:cubicBezTo>
                    <a:pt x="99" y="190"/>
                    <a:pt x="73" y="164"/>
                    <a:pt x="73" y="131"/>
                  </a:cubicBezTo>
                  <a:cubicBezTo>
                    <a:pt x="73" y="99"/>
                    <a:pt x="99" y="73"/>
                    <a:pt x="132" y="73"/>
                  </a:cubicBezTo>
                  <a:cubicBezTo>
                    <a:pt x="164" y="73"/>
                    <a:pt x="190" y="99"/>
                    <a:pt x="190" y="131"/>
                  </a:cubicBezTo>
                  <a:cubicBezTo>
                    <a:pt x="190" y="164"/>
                    <a:pt x="164" y="190"/>
                    <a:pt x="132" y="190"/>
                  </a:cubicBezTo>
                  <a:close/>
                </a:path>
              </a:pathLst>
            </a:custGeom>
            <a:solidFill>
              <a:schemeClr val="accent5">
                <a:lumMod val="75000"/>
              </a:schemeClr>
            </a:solidFill>
            <a:ln w="9525">
              <a:noFill/>
              <a:round/>
            </a:ln>
          </p:spPr>
          <p:txBody>
            <a:bodyPr vert="horz" wrap="square" lIns="91440" tIns="45720" rIns="91440" bIns="45720" numCol="1" anchor="t" anchorCtr="0" compatLnSpc="1"/>
            <a:lstStyle/>
            <a:p>
              <a:endParaRPr lang="zh-CN" altLang="en-US"/>
            </a:p>
          </p:txBody>
        </p:sp>
      </p:grpSp>
      <p:grpSp>
        <p:nvGrpSpPr>
          <p:cNvPr id="33" name="组合 32"/>
          <p:cNvGrpSpPr/>
          <p:nvPr/>
        </p:nvGrpSpPr>
        <p:grpSpPr>
          <a:xfrm>
            <a:off x="4264695" y="3322537"/>
            <a:ext cx="2345601" cy="2341845"/>
            <a:chOff x="5102225" y="2441575"/>
            <a:chExt cx="1982788" cy="1979613"/>
          </a:xfrm>
          <a:solidFill>
            <a:srgbClr val="202A36"/>
          </a:solidFill>
        </p:grpSpPr>
        <p:sp>
          <p:nvSpPr>
            <p:cNvPr id="34" name="Freeform 12"/>
            <p:cNvSpPr>
              <a:spLocks noEditPoints="1"/>
            </p:cNvSpPr>
            <p:nvPr/>
          </p:nvSpPr>
          <p:spPr bwMode="auto">
            <a:xfrm>
              <a:off x="5102225" y="2441575"/>
              <a:ext cx="1982788" cy="1979613"/>
            </a:xfrm>
            <a:custGeom>
              <a:avLst/>
              <a:gdLst>
                <a:gd name="T0" fmla="*/ 529 w 529"/>
                <a:gd name="T1" fmla="*/ 283 h 528"/>
                <a:gd name="T2" fmla="*/ 506 w 529"/>
                <a:gd name="T3" fmla="*/ 241 h 528"/>
                <a:gd name="T4" fmla="*/ 479 w 529"/>
                <a:gd name="T5" fmla="*/ 200 h 528"/>
                <a:gd name="T6" fmla="*/ 516 w 529"/>
                <a:gd name="T7" fmla="*/ 180 h 528"/>
                <a:gd name="T8" fmla="*/ 479 w 529"/>
                <a:gd name="T9" fmla="*/ 151 h 528"/>
                <a:gd name="T10" fmla="*/ 438 w 529"/>
                <a:gd name="T11" fmla="*/ 123 h 528"/>
                <a:gd name="T12" fmla="*/ 465 w 529"/>
                <a:gd name="T13" fmla="*/ 90 h 528"/>
                <a:gd name="T14" fmla="*/ 420 w 529"/>
                <a:gd name="T15" fmla="*/ 77 h 528"/>
                <a:gd name="T16" fmla="*/ 371 w 529"/>
                <a:gd name="T17" fmla="*/ 67 h 528"/>
                <a:gd name="T18" fmla="*/ 383 w 529"/>
                <a:gd name="T19" fmla="*/ 27 h 528"/>
                <a:gd name="T20" fmla="*/ 336 w 529"/>
                <a:gd name="T21" fmla="*/ 32 h 528"/>
                <a:gd name="T22" fmla="*/ 288 w 529"/>
                <a:gd name="T23" fmla="*/ 42 h 528"/>
                <a:gd name="T24" fmla="*/ 284 w 529"/>
                <a:gd name="T25" fmla="*/ 0 h 528"/>
                <a:gd name="T26" fmla="*/ 242 w 529"/>
                <a:gd name="T27" fmla="*/ 23 h 528"/>
                <a:gd name="T28" fmla="*/ 201 w 529"/>
                <a:gd name="T29" fmla="*/ 50 h 528"/>
                <a:gd name="T30" fmla="*/ 181 w 529"/>
                <a:gd name="T31" fmla="*/ 13 h 528"/>
                <a:gd name="T32" fmla="*/ 152 w 529"/>
                <a:gd name="T33" fmla="*/ 50 h 528"/>
                <a:gd name="T34" fmla="*/ 124 w 529"/>
                <a:gd name="T35" fmla="*/ 91 h 528"/>
                <a:gd name="T36" fmla="*/ 91 w 529"/>
                <a:gd name="T37" fmla="*/ 64 h 528"/>
                <a:gd name="T38" fmla="*/ 78 w 529"/>
                <a:gd name="T39" fmla="*/ 109 h 528"/>
                <a:gd name="T40" fmla="*/ 68 w 529"/>
                <a:gd name="T41" fmla="*/ 158 h 528"/>
                <a:gd name="T42" fmla="*/ 28 w 529"/>
                <a:gd name="T43" fmla="*/ 145 h 528"/>
                <a:gd name="T44" fmla="*/ 33 w 529"/>
                <a:gd name="T45" fmla="*/ 193 h 528"/>
                <a:gd name="T46" fmla="*/ 42 w 529"/>
                <a:gd name="T47" fmla="*/ 241 h 528"/>
                <a:gd name="T48" fmla="*/ 0 w 529"/>
                <a:gd name="T49" fmla="*/ 245 h 528"/>
                <a:gd name="T50" fmla="*/ 24 w 529"/>
                <a:gd name="T51" fmla="*/ 287 h 528"/>
                <a:gd name="T52" fmla="*/ 51 w 529"/>
                <a:gd name="T53" fmla="*/ 328 h 528"/>
                <a:gd name="T54" fmla="*/ 13 w 529"/>
                <a:gd name="T55" fmla="*/ 348 h 528"/>
                <a:gd name="T56" fmla="*/ 51 w 529"/>
                <a:gd name="T57" fmla="*/ 377 h 528"/>
                <a:gd name="T58" fmla="*/ 92 w 529"/>
                <a:gd name="T59" fmla="*/ 405 h 528"/>
                <a:gd name="T60" fmla="*/ 65 w 529"/>
                <a:gd name="T61" fmla="*/ 438 h 528"/>
                <a:gd name="T62" fmla="*/ 110 w 529"/>
                <a:gd name="T63" fmla="*/ 451 h 528"/>
                <a:gd name="T64" fmla="*/ 159 w 529"/>
                <a:gd name="T65" fmla="*/ 461 h 528"/>
                <a:gd name="T66" fmla="*/ 146 w 529"/>
                <a:gd name="T67" fmla="*/ 501 h 528"/>
                <a:gd name="T68" fmla="*/ 193 w 529"/>
                <a:gd name="T69" fmla="*/ 496 h 528"/>
                <a:gd name="T70" fmla="*/ 242 w 529"/>
                <a:gd name="T71" fmla="*/ 486 h 528"/>
                <a:gd name="T72" fmla="*/ 246 w 529"/>
                <a:gd name="T73" fmla="*/ 528 h 528"/>
                <a:gd name="T74" fmla="*/ 288 w 529"/>
                <a:gd name="T75" fmla="*/ 505 h 528"/>
                <a:gd name="T76" fmla="*/ 329 w 529"/>
                <a:gd name="T77" fmla="*/ 478 h 528"/>
                <a:gd name="T78" fmla="*/ 349 w 529"/>
                <a:gd name="T79" fmla="*/ 516 h 528"/>
                <a:gd name="T80" fmla="*/ 378 w 529"/>
                <a:gd name="T81" fmla="*/ 478 h 528"/>
                <a:gd name="T82" fmla="*/ 406 w 529"/>
                <a:gd name="T83" fmla="*/ 437 h 528"/>
                <a:gd name="T84" fmla="*/ 439 w 529"/>
                <a:gd name="T85" fmla="*/ 464 h 528"/>
                <a:gd name="T86" fmla="*/ 452 w 529"/>
                <a:gd name="T87" fmla="*/ 419 h 528"/>
                <a:gd name="T88" fmla="*/ 462 w 529"/>
                <a:gd name="T89" fmla="*/ 370 h 528"/>
                <a:gd name="T90" fmla="*/ 502 w 529"/>
                <a:gd name="T91" fmla="*/ 383 h 528"/>
                <a:gd name="T92" fmla="*/ 496 w 529"/>
                <a:gd name="T93" fmla="*/ 335 h 528"/>
                <a:gd name="T94" fmla="*/ 487 w 529"/>
                <a:gd name="T95" fmla="*/ 287 h 528"/>
                <a:gd name="T96" fmla="*/ 265 w 529"/>
                <a:gd name="T97" fmla="*/ 290 h 528"/>
                <a:gd name="T98" fmla="*/ 265 w 529"/>
                <a:gd name="T99" fmla="*/ 238 h 528"/>
                <a:gd name="T100" fmla="*/ 265 w 529"/>
                <a:gd name="T101" fmla="*/ 290 h 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29" h="528">
                  <a:moveTo>
                    <a:pt x="506" y="287"/>
                  </a:moveTo>
                  <a:cubicBezTo>
                    <a:pt x="529" y="283"/>
                    <a:pt x="529" y="283"/>
                    <a:pt x="529" y="283"/>
                  </a:cubicBezTo>
                  <a:cubicBezTo>
                    <a:pt x="529" y="245"/>
                    <a:pt x="529" y="245"/>
                    <a:pt x="529" y="245"/>
                  </a:cubicBezTo>
                  <a:cubicBezTo>
                    <a:pt x="506" y="241"/>
                    <a:pt x="506" y="241"/>
                    <a:pt x="506" y="241"/>
                  </a:cubicBezTo>
                  <a:cubicBezTo>
                    <a:pt x="487" y="241"/>
                    <a:pt x="487" y="241"/>
                    <a:pt x="487" y="241"/>
                  </a:cubicBezTo>
                  <a:cubicBezTo>
                    <a:pt x="486" y="227"/>
                    <a:pt x="483" y="213"/>
                    <a:pt x="479" y="200"/>
                  </a:cubicBezTo>
                  <a:cubicBezTo>
                    <a:pt x="496" y="193"/>
                    <a:pt x="496" y="193"/>
                    <a:pt x="496" y="193"/>
                  </a:cubicBezTo>
                  <a:cubicBezTo>
                    <a:pt x="516" y="180"/>
                    <a:pt x="516" y="180"/>
                    <a:pt x="516" y="180"/>
                  </a:cubicBezTo>
                  <a:cubicBezTo>
                    <a:pt x="502" y="145"/>
                    <a:pt x="502" y="145"/>
                    <a:pt x="502" y="145"/>
                  </a:cubicBezTo>
                  <a:cubicBezTo>
                    <a:pt x="479" y="151"/>
                    <a:pt x="479" y="151"/>
                    <a:pt x="479" y="151"/>
                  </a:cubicBezTo>
                  <a:cubicBezTo>
                    <a:pt x="462" y="158"/>
                    <a:pt x="462" y="158"/>
                    <a:pt x="462" y="158"/>
                  </a:cubicBezTo>
                  <a:cubicBezTo>
                    <a:pt x="455" y="145"/>
                    <a:pt x="447" y="134"/>
                    <a:pt x="438" y="123"/>
                  </a:cubicBezTo>
                  <a:cubicBezTo>
                    <a:pt x="452" y="109"/>
                    <a:pt x="452" y="109"/>
                    <a:pt x="452" y="109"/>
                  </a:cubicBezTo>
                  <a:cubicBezTo>
                    <a:pt x="465" y="90"/>
                    <a:pt x="465" y="90"/>
                    <a:pt x="465" y="90"/>
                  </a:cubicBezTo>
                  <a:cubicBezTo>
                    <a:pt x="439" y="64"/>
                    <a:pt x="439" y="64"/>
                    <a:pt x="439" y="64"/>
                  </a:cubicBezTo>
                  <a:cubicBezTo>
                    <a:pt x="420" y="77"/>
                    <a:pt x="420" y="77"/>
                    <a:pt x="420" y="77"/>
                  </a:cubicBezTo>
                  <a:cubicBezTo>
                    <a:pt x="406" y="91"/>
                    <a:pt x="406" y="91"/>
                    <a:pt x="406" y="91"/>
                  </a:cubicBezTo>
                  <a:cubicBezTo>
                    <a:pt x="395" y="82"/>
                    <a:pt x="383" y="74"/>
                    <a:pt x="371" y="67"/>
                  </a:cubicBezTo>
                  <a:cubicBezTo>
                    <a:pt x="378" y="50"/>
                    <a:pt x="378" y="50"/>
                    <a:pt x="378" y="50"/>
                  </a:cubicBezTo>
                  <a:cubicBezTo>
                    <a:pt x="383" y="27"/>
                    <a:pt x="383" y="27"/>
                    <a:pt x="383" y="27"/>
                  </a:cubicBezTo>
                  <a:cubicBezTo>
                    <a:pt x="349" y="13"/>
                    <a:pt x="349" y="13"/>
                    <a:pt x="349" y="13"/>
                  </a:cubicBezTo>
                  <a:cubicBezTo>
                    <a:pt x="336" y="32"/>
                    <a:pt x="336" y="32"/>
                    <a:pt x="336" y="32"/>
                  </a:cubicBezTo>
                  <a:cubicBezTo>
                    <a:pt x="329" y="50"/>
                    <a:pt x="329" y="50"/>
                    <a:pt x="329" y="50"/>
                  </a:cubicBezTo>
                  <a:cubicBezTo>
                    <a:pt x="316" y="46"/>
                    <a:pt x="302" y="43"/>
                    <a:pt x="288" y="42"/>
                  </a:cubicBezTo>
                  <a:cubicBezTo>
                    <a:pt x="288" y="23"/>
                    <a:pt x="288" y="23"/>
                    <a:pt x="288" y="23"/>
                  </a:cubicBezTo>
                  <a:cubicBezTo>
                    <a:pt x="284" y="0"/>
                    <a:pt x="284" y="0"/>
                    <a:pt x="284" y="0"/>
                  </a:cubicBezTo>
                  <a:cubicBezTo>
                    <a:pt x="246" y="0"/>
                    <a:pt x="246" y="0"/>
                    <a:pt x="246" y="0"/>
                  </a:cubicBezTo>
                  <a:cubicBezTo>
                    <a:pt x="242" y="23"/>
                    <a:pt x="242" y="23"/>
                    <a:pt x="242" y="23"/>
                  </a:cubicBezTo>
                  <a:cubicBezTo>
                    <a:pt x="242" y="42"/>
                    <a:pt x="242" y="42"/>
                    <a:pt x="242" y="42"/>
                  </a:cubicBezTo>
                  <a:cubicBezTo>
                    <a:pt x="228" y="43"/>
                    <a:pt x="214" y="46"/>
                    <a:pt x="201" y="50"/>
                  </a:cubicBezTo>
                  <a:cubicBezTo>
                    <a:pt x="193" y="32"/>
                    <a:pt x="193" y="32"/>
                    <a:pt x="193" y="32"/>
                  </a:cubicBezTo>
                  <a:cubicBezTo>
                    <a:pt x="181" y="13"/>
                    <a:pt x="181" y="13"/>
                    <a:pt x="181" y="13"/>
                  </a:cubicBezTo>
                  <a:cubicBezTo>
                    <a:pt x="146" y="27"/>
                    <a:pt x="146" y="27"/>
                    <a:pt x="146" y="27"/>
                  </a:cubicBezTo>
                  <a:cubicBezTo>
                    <a:pt x="152" y="50"/>
                    <a:pt x="152" y="50"/>
                    <a:pt x="152" y="50"/>
                  </a:cubicBezTo>
                  <a:cubicBezTo>
                    <a:pt x="159" y="67"/>
                    <a:pt x="159" y="67"/>
                    <a:pt x="159" y="67"/>
                  </a:cubicBezTo>
                  <a:cubicBezTo>
                    <a:pt x="146" y="74"/>
                    <a:pt x="135" y="82"/>
                    <a:pt x="124" y="91"/>
                  </a:cubicBezTo>
                  <a:cubicBezTo>
                    <a:pt x="110" y="77"/>
                    <a:pt x="110" y="77"/>
                    <a:pt x="110" y="77"/>
                  </a:cubicBezTo>
                  <a:cubicBezTo>
                    <a:pt x="91" y="64"/>
                    <a:pt x="91" y="64"/>
                    <a:pt x="91" y="64"/>
                  </a:cubicBezTo>
                  <a:cubicBezTo>
                    <a:pt x="65" y="90"/>
                    <a:pt x="65" y="90"/>
                    <a:pt x="65" y="90"/>
                  </a:cubicBezTo>
                  <a:cubicBezTo>
                    <a:pt x="78" y="109"/>
                    <a:pt x="78" y="109"/>
                    <a:pt x="78" y="109"/>
                  </a:cubicBezTo>
                  <a:cubicBezTo>
                    <a:pt x="92" y="123"/>
                    <a:pt x="92" y="123"/>
                    <a:pt x="92" y="123"/>
                  </a:cubicBezTo>
                  <a:cubicBezTo>
                    <a:pt x="83" y="134"/>
                    <a:pt x="75" y="145"/>
                    <a:pt x="68" y="158"/>
                  </a:cubicBezTo>
                  <a:cubicBezTo>
                    <a:pt x="51" y="151"/>
                    <a:pt x="51" y="151"/>
                    <a:pt x="51" y="151"/>
                  </a:cubicBezTo>
                  <a:cubicBezTo>
                    <a:pt x="28" y="145"/>
                    <a:pt x="28" y="145"/>
                    <a:pt x="28" y="145"/>
                  </a:cubicBezTo>
                  <a:cubicBezTo>
                    <a:pt x="13" y="180"/>
                    <a:pt x="13" y="180"/>
                    <a:pt x="13" y="180"/>
                  </a:cubicBezTo>
                  <a:cubicBezTo>
                    <a:pt x="33" y="193"/>
                    <a:pt x="33" y="193"/>
                    <a:pt x="33" y="193"/>
                  </a:cubicBezTo>
                  <a:cubicBezTo>
                    <a:pt x="51" y="200"/>
                    <a:pt x="51" y="200"/>
                    <a:pt x="51" y="200"/>
                  </a:cubicBezTo>
                  <a:cubicBezTo>
                    <a:pt x="47" y="213"/>
                    <a:pt x="44" y="227"/>
                    <a:pt x="42" y="241"/>
                  </a:cubicBezTo>
                  <a:cubicBezTo>
                    <a:pt x="24" y="241"/>
                    <a:pt x="24" y="241"/>
                    <a:pt x="24" y="241"/>
                  </a:cubicBezTo>
                  <a:cubicBezTo>
                    <a:pt x="0" y="245"/>
                    <a:pt x="0" y="245"/>
                    <a:pt x="0" y="245"/>
                  </a:cubicBezTo>
                  <a:cubicBezTo>
                    <a:pt x="0" y="283"/>
                    <a:pt x="0" y="283"/>
                    <a:pt x="0" y="283"/>
                  </a:cubicBezTo>
                  <a:cubicBezTo>
                    <a:pt x="24" y="287"/>
                    <a:pt x="24" y="287"/>
                    <a:pt x="24" y="287"/>
                  </a:cubicBezTo>
                  <a:cubicBezTo>
                    <a:pt x="42" y="287"/>
                    <a:pt x="42" y="287"/>
                    <a:pt x="42" y="287"/>
                  </a:cubicBezTo>
                  <a:cubicBezTo>
                    <a:pt x="44" y="301"/>
                    <a:pt x="47" y="315"/>
                    <a:pt x="51" y="328"/>
                  </a:cubicBezTo>
                  <a:cubicBezTo>
                    <a:pt x="33" y="335"/>
                    <a:pt x="33" y="335"/>
                    <a:pt x="33" y="335"/>
                  </a:cubicBezTo>
                  <a:cubicBezTo>
                    <a:pt x="13" y="348"/>
                    <a:pt x="13" y="348"/>
                    <a:pt x="13" y="348"/>
                  </a:cubicBezTo>
                  <a:cubicBezTo>
                    <a:pt x="28" y="383"/>
                    <a:pt x="28" y="383"/>
                    <a:pt x="28" y="383"/>
                  </a:cubicBezTo>
                  <a:cubicBezTo>
                    <a:pt x="51" y="377"/>
                    <a:pt x="51" y="377"/>
                    <a:pt x="51" y="377"/>
                  </a:cubicBezTo>
                  <a:cubicBezTo>
                    <a:pt x="68" y="370"/>
                    <a:pt x="68" y="370"/>
                    <a:pt x="68" y="370"/>
                  </a:cubicBezTo>
                  <a:cubicBezTo>
                    <a:pt x="75" y="383"/>
                    <a:pt x="83" y="394"/>
                    <a:pt x="92" y="405"/>
                  </a:cubicBezTo>
                  <a:cubicBezTo>
                    <a:pt x="78" y="419"/>
                    <a:pt x="78" y="419"/>
                    <a:pt x="78" y="419"/>
                  </a:cubicBezTo>
                  <a:cubicBezTo>
                    <a:pt x="65" y="438"/>
                    <a:pt x="65" y="438"/>
                    <a:pt x="65" y="438"/>
                  </a:cubicBezTo>
                  <a:cubicBezTo>
                    <a:pt x="91" y="464"/>
                    <a:pt x="91" y="464"/>
                    <a:pt x="91" y="464"/>
                  </a:cubicBezTo>
                  <a:cubicBezTo>
                    <a:pt x="110" y="451"/>
                    <a:pt x="110" y="451"/>
                    <a:pt x="110" y="451"/>
                  </a:cubicBezTo>
                  <a:cubicBezTo>
                    <a:pt x="124" y="437"/>
                    <a:pt x="124" y="437"/>
                    <a:pt x="124" y="437"/>
                  </a:cubicBezTo>
                  <a:cubicBezTo>
                    <a:pt x="135" y="446"/>
                    <a:pt x="146" y="454"/>
                    <a:pt x="159" y="461"/>
                  </a:cubicBezTo>
                  <a:cubicBezTo>
                    <a:pt x="152" y="478"/>
                    <a:pt x="152" y="478"/>
                    <a:pt x="152" y="478"/>
                  </a:cubicBezTo>
                  <a:cubicBezTo>
                    <a:pt x="146" y="501"/>
                    <a:pt x="146" y="501"/>
                    <a:pt x="146" y="501"/>
                  </a:cubicBezTo>
                  <a:cubicBezTo>
                    <a:pt x="181" y="516"/>
                    <a:pt x="181" y="516"/>
                    <a:pt x="181" y="516"/>
                  </a:cubicBezTo>
                  <a:cubicBezTo>
                    <a:pt x="193" y="496"/>
                    <a:pt x="193" y="496"/>
                    <a:pt x="193" y="496"/>
                  </a:cubicBezTo>
                  <a:cubicBezTo>
                    <a:pt x="201" y="478"/>
                    <a:pt x="201" y="478"/>
                    <a:pt x="201" y="478"/>
                  </a:cubicBezTo>
                  <a:cubicBezTo>
                    <a:pt x="214" y="482"/>
                    <a:pt x="228" y="485"/>
                    <a:pt x="242" y="486"/>
                  </a:cubicBezTo>
                  <a:cubicBezTo>
                    <a:pt x="242" y="505"/>
                    <a:pt x="242" y="505"/>
                    <a:pt x="242" y="505"/>
                  </a:cubicBezTo>
                  <a:cubicBezTo>
                    <a:pt x="246" y="528"/>
                    <a:pt x="246" y="528"/>
                    <a:pt x="246" y="528"/>
                  </a:cubicBezTo>
                  <a:cubicBezTo>
                    <a:pt x="284" y="528"/>
                    <a:pt x="284" y="528"/>
                    <a:pt x="284" y="528"/>
                  </a:cubicBezTo>
                  <a:cubicBezTo>
                    <a:pt x="288" y="505"/>
                    <a:pt x="288" y="505"/>
                    <a:pt x="288" y="505"/>
                  </a:cubicBezTo>
                  <a:cubicBezTo>
                    <a:pt x="288" y="486"/>
                    <a:pt x="288" y="486"/>
                    <a:pt x="288" y="486"/>
                  </a:cubicBezTo>
                  <a:cubicBezTo>
                    <a:pt x="302" y="485"/>
                    <a:pt x="316" y="482"/>
                    <a:pt x="329" y="478"/>
                  </a:cubicBezTo>
                  <a:cubicBezTo>
                    <a:pt x="336" y="496"/>
                    <a:pt x="336" y="496"/>
                    <a:pt x="336" y="496"/>
                  </a:cubicBezTo>
                  <a:cubicBezTo>
                    <a:pt x="349" y="516"/>
                    <a:pt x="349" y="516"/>
                    <a:pt x="349" y="516"/>
                  </a:cubicBezTo>
                  <a:cubicBezTo>
                    <a:pt x="383" y="501"/>
                    <a:pt x="383" y="501"/>
                    <a:pt x="383" y="501"/>
                  </a:cubicBezTo>
                  <a:cubicBezTo>
                    <a:pt x="378" y="478"/>
                    <a:pt x="378" y="478"/>
                    <a:pt x="378" y="478"/>
                  </a:cubicBezTo>
                  <a:cubicBezTo>
                    <a:pt x="371" y="461"/>
                    <a:pt x="371" y="461"/>
                    <a:pt x="371" y="461"/>
                  </a:cubicBezTo>
                  <a:cubicBezTo>
                    <a:pt x="383" y="454"/>
                    <a:pt x="395" y="446"/>
                    <a:pt x="406" y="437"/>
                  </a:cubicBezTo>
                  <a:cubicBezTo>
                    <a:pt x="420" y="451"/>
                    <a:pt x="420" y="451"/>
                    <a:pt x="420" y="451"/>
                  </a:cubicBezTo>
                  <a:cubicBezTo>
                    <a:pt x="439" y="464"/>
                    <a:pt x="439" y="464"/>
                    <a:pt x="439" y="464"/>
                  </a:cubicBezTo>
                  <a:cubicBezTo>
                    <a:pt x="465" y="438"/>
                    <a:pt x="465" y="438"/>
                    <a:pt x="465" y="438"/>
                  </a:cubicBezTo>
                  <a:cubicBezTo>
                    <a:pt x="452" y="419"/>
                    <a:pt x="452" y="419"/>
                    <a:pt x="452" y="419"/>
                  </a:cubicBezTo>
                  <a:cubicBezTo>
                    <a:pt x="438" y="405"/>
                    <a:pt x="438" y="405"/>
                    <a:pt x="438" y="405"/>
                  </a:cubicBezTo>
                  <a:cubicBezTo>
                    <a:pt x="447" y="394"/>
                    <a:pt x="455" y="383"/>
                    <a:pt x="462" y="370"/>
                  </a:cubicBezTo>
                  <a:cubicBezTo>
                    <a:pt x="479" y="377"/>
                    <a:pt x="479" y="377"/>
                    <a:pt x="479" y="377"/>
                  </a:cubicBezTo>
                  <a:cubicBezTo>
                    <a:pt x="502" y="383"/>
                    <a:pt x="502" y="383"/>
                    <a:pt x="502" y="383"/>
                  </a:cubicBezTo>
                  <a:cubicBezTo>
                    <a:pt x="516" y="348"/>
                    <a:pt x="516" y="348"/>
                    <a:pt x="516" y="348"/>
                  </a:cubicBezTo>
                  <a:cubicBezTo>
                    <a:pt x="496" y="335"/>
                    <a:pt x="496" y="335"/>
                    <a:pt x="496" y="335"/>
                  </a:cubicBezTo>
                  <a:cubicBezTo>
                    <a:pt x="479" y="328"/>
                    <a:pt x="479" y="328"/>
                    <a:pt x="479" y="328"/>
                  </a:cubicBezTo>
                  <a:cubicBezTo>
                    <a:pt x="483" y="315"/>
                    <a:pt x="486" y="301"/>
                    <a:pt x="487" y="287"/>
                  </a:cubicBezTo>
                  <a:lnTo>
                    <a:pt x="506" y="287"/>
                  </a:lnTo>
                  <a:close/>
                  <a:moveTo>
                    <a:pt x="265" y="290"/>
                  </a:moveTo>
                  <a:cubicBezTo>
                    <a:pt x="251" y="290"/>
                    <a:pt x="239" y="278"/>
                    <a:pt x="239" y="264"/>
                  </a:cubicBezTo>
                  <a:cubicBezTo>
                    <a:pt x="239" y="250"/>
                    <a:pt x="251" y="238"/>
                    <a:pt x="265" y="238"/>
                  </a:cubicBezTo>
                  <a:cubicBezTo>
                    <a:pt x="279" y="238"/>
                    <a:pt x="291" y="250"/>
                    <a:pt x="291" y="264"/>
                  </a:cubicBezTo>
                  <a:cubicBezTo>
                    <a:pt x="291" y="278"/>
                    <a:pt x="279" y="290"/>
                    <a:pt x="265" y="290"/>
                  </a:cubicBezTo>
                  <a:close/>
                </a:path>
              </a:pathLst>
            </a:custGeom>
            <a:solidFill>
              <a:schemeClr val="bg2">
                <a:lumMod val="25000"/>
              </a:schemeClr>
            </a:solidFill>
            <a:ln w="9525">
              <a:noFill/>
              <a:round/>
            </a:ln>
            <a:effectLst/>
          </p:spPr>
          <p:txBody>
            <a:bodyPr vert="horz" wrap="square" lIns="91440" tIns="45720" rIns="91440" bIns="45720" numCol="1" anchor="t" anchorCtr="0" compatLnSpc="1"/>
            <a:lstStyle/>
            <a:p>
              <a:endParaRPr lang="zh-CN" altLang="en-US"/>
            </a:p>
          </p:txBody>
        </p:sp>
        <p:sp>
          <p:nvSpPr>
            <p:cNvPr id="35" name="Freeform 13"/>
            <p:cNvSpPr>
              <a:spLocks noEditPoints="1"/>
            </p:cNvSpPr>
            <p:nvPr/>
          </p:nvSpPr>
          <p:spPr bwMode="auto">
            <a:xfrm>
              <a:off x="5405438" y="2741613"/>
              <a:ext cx="1376363" cy="1381125"/>
            </a:xfrm>
            <a:custGeom>
              <a:avLst/>
              <a:gdLst>
                <a:gd name="T0" fmla="*/ 184 w 367"/>
                <a:gd name="T1" fmla="*/ 0 h 368"/>
                <a:gd name="T2" fmla="*/ 0 w 367"/>
                <a:gd name="T3" fmla="*/ 184 h 368"/>
                <a:gd name="T4" fmla="*/ 184 w 367"/>
                <a:gd name="T5" fmla="*/ 368 h 368"/>
                <a:gd name="T6" fmla="*/ 367 w 367"/>
                <a:gd name="T7" fmla="*/ 184 h 368"/>
                <a:gd name="T8" fmla="*/ 184 w 367"/>
                <a:gd name="T9" fmla="*/ 0 h 368"/>
                <a:gd name="T10" fmla="*/ 184 w 367"/>
                <a:gd name="T11" fmla="*/ 250 h 368"/>
                <a:gd name="T12" fmla="*/ 118 w 367"/>
                <a:gd name="T13" fmla="*/ 184 h 368"/>
                <a:gd name="T14" fmla="*/ 184 w 367"/>
                <a:gd name="T15" fmla="*/ 118 h 368"/>
                <a:gd name="T16" fmla="*/ 250 w 367"/>
                <a:gd name="T17" fmla="*/ 184 h 368"/>
                <a:gd name="T18" fmla="*/ 184 w 367"/>
                <a:gd name="T19" fmla="*/ 250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7" h="368">
                  <a:moveTo>
                    <a:pt x="184" y="0"/>
                  </a:moveTo>
                  <a:cubicBezTo>
                    <a:pt x="83" y="0"/>
                    <a:pt x="0" y="83"/>
                    <a:pt x="0" y="184"/>
                  </a:cubicBezTo>
                  <a:cubicBezTo>
                    <a:pt x="0" y="285"/>
                    <a:pt x="83" y="368"/>
                    <a:pt x="184" y="368"/>
                  </a:cubicBezTo>
                  <a:cubicBezTo>
                    <a:pt x="285" y="368"/>
                    <a:pt x="367" y="285"/>
                    <a:pt x="367" y="184"/>
                  </a:cubicBezTo>
                  <a:cubicBezTo>
                    <a:pt x="367" y="83"/>
                    <a:pt x="285" y="0"/>
                    <a:pt x="184" y="0"/>
                  </a:cubicBezTo>
                  <a:close/>
                  <a:moveTo>
                    <a:pt x="184" y="250"/>
                  </a:moveTo>
                  <a:cubicBezTo>
                    <a:pt x="148" y="250"/>
                    <a:pt x="118" y="220"/>
                    <a:pt x="118" y="184"/>
                  </a:cubicBezTo>
                  <a:cubicBezTo>
                    <a:pt x="118" y="148"/>
                    <a:pt x="148" y="118"/>
                    <a:pt x="184" y="118"/>
                  </a:cubicBezTo>
                  <a:cubicBezTo>
                    <a:pt x="220" y="118"/>
                    <a:pt x="250" y="148"/>
                    <a:pt x="250" y="184"/>
                  </a:cubicBezTo>
                  <a:cubicBezTo>
                    <a:pt x="250" y="220"/>
                    <a:pt x="220" y="250"/>
                    <a:pt x="184" y="250"/>
                  </a:cubicBezTo>
                  <a:close/>
                </a:path>
              </a:pathLst>
            </a:custGeom>
            <a:solidFill>
              <a:schemeClr val="accent5">
                <a:lumMod val="75000"/>
              </a:schemeClr>
            </a:solidFill>
            <a:ln w="9525">
              <a:noFill/>
              <a:round/>
            </a:ln>
          </p:spPr>
          <p:txBody>
            <a:bodyPr vert="horz" wrap="square" lIns="91440" tIns="45720" rIns="91440" bIns="45720" numCol="1" anchor="t" anchorCtr="0" compatLnSpc="1"/>
            <a:lstStyle/>
            <a:p>
              <a:endParaRPr lang="zh-CN" altLang="en-US"/>
            </a:p>
          </p:txBody>
        </p:sp>
      </p:grpSp>
      <p:grpSp>
        <p:nvGrpSpPr>
          <p:cNvPr id="36" name="组合 35"/>
          <p:cNvGrpSpPr/>
          <p:nvPr/>
        </p:nvGrpSpPr>
        <p:grpSpPr>
          <a:xfrm>
            <a:off x="6260825" y="2863802"/>
            <a:ext cx="1538068" cy="1560603"/>
            <a:chOff x="5803900" y="2852738"/>
            <a:chExt cx="1300163" cy="1319212"/>
          </a:xfrm>
          <a:solidFill>
            <a:srgbClr val="202A36"/>
          </a:solidFill>
        </p:grpSpPr>
        <p:sp>
          <p:nvSpPr>
            <p:cNvPr id="37" name="Freeform 18"/>
            <p:cNvSpPr>
              <a:spLocks noEditPoints="1"/>
            </p:cNvSpPr>
            <p:nvPr/>
          </p:nvSpPr>
          <p:spPr bwMode="auto">
            <a:xfrm>
              <a:off x="5803900" y="2852738"/>
              <a:ext cx="1300163" cy="1319212"/>
            </a:xfrm>
            <a:custGeom>
              <a:avLst/>
              <a:gdLst>
                <a:gd name="T0" fmla="*/ 309 w 347"/>
                <a:gd name="T1" fmla="*/ 176 h 352"/>
                <a:gd name="T2" fmla="*/ 326 w 347"/>
                <a:gd name="T3" fmla="*/ 150 h 352"/>
                <a:gd name="T4" fmla="*/ 335 w 347"/>
                <a:gd name="T5" fmla="*/ 103 h 352"/>
                <a:gd name="T6" fmla="*/ 294 w 347"/>
                <a:gd name="T7" fmla="*/ 113 h 352"/>
                <a:gd name="T8" fmla="*/ 282 w 347"/>
                <a:gd name="T9" fmla="*/ 65 h 352"/>
                <a:gd name="T10" fmla="*/ 262 w 347"/>
                <a:gd name="T11" fmla="*/ 22 h 352"/>
                <a:gd name="T12" fmla="*/ 234 w 347"/>
                <a:gd name="T13" fmla="*/ 54 h 352"/>
                <a:gd name="T14" fmla="*/ 196 w 347"/>
                <a:gd name="T15" fmla="*/ 23 h 352"/>
                <a:gd name="T16" fmla="*/ 155 w 347"/>
                <a:gd name="T17" fmla="*/ 0 h 352"/>
                <a:gd name="T18" fmla="*/ 151 w 347"/>
                <a:gd name="T19" fmla="*/ 42 h 352"/>
                <a:gd name="T20" fmla="*/ 102 w 347"/>
                <a:gd name="T21" fmla="*/ 39 h 352"/>
                <a:gd name="T22" fmla="*/ 55 w 347"/>
                <a:gd name="T23" fmla="*/ 44 h 352"/>
                <a:gd name="T24" fmla="*/ 77 w 347"/>
                <a:gd name="T25" fmla="*/ 81 h 352"/>
                <a:gd name="T26" fmla="*/ 35 w 347"/>
                <a:gd name="T27" fmla="*/ 107 h 352"/>
                <a:gd name="T28" fmla="*/ 0 w 347"/>
                <a:gd name="T29" fmla="*/ 139 h 352"/>
                <a:gd name="T30" fmla="*/ 39 w 347"/>
                <a:gd name="T31" fmla="*/ 156 h 352"/>
                <a:gd name="T32" fmla="*/ 39 w 347"/>
                <a:gd name="T33" fmla="*/ 195 h 352"/>
                <a:gd name="T34" fmla="*/ 0 w 347"/>
                <a:gd name="T35" fmla="*/ 212 h 352"/>
                <a:gd name="T36" fmla="*/ 35 w 347"/>
                <a:gd name="T37" fmla="*/ 244 h 352"/>
                <a:gd name="T38" fmla="*/ 77 w 347"/>
                <a:gd name="T39" fmla="*/ 271 h 352"/>
                <a:gd name="T40" fmla="*/ 55 w 347"/>
                <a:gd name="T41" fmla="*/ 307 h 352"/>
                <a:gd name="T42" fmla="*/ 102 w 347"/>
                <a:gd name="T43" fmla="*/ 313 h 352"/>
                <a:gd name="T44" fmla="*/ 151 w 347"/>
                <a:gd name="T45" fmla="*/ 309 h 352"/>
                <a:gd name="T46" fmla="*/ 155 w 347"/>
                <a:gd name="T47" fmla="*/ 352 h 352"/>
                <a:gd name="T48" fmla="*/ 196 w 347"/>
                <a:gd name="T49" fmla="*/ 329 h 352"/>
                <a:gd name="T50" fmla="*/ 234 w 347"/>
                <a:gd name="T51" fmla="*/ 297 h 352"/>
                <a:gd name="T52" fmla="*/ 262 w 347"/>
                <a:gd name="T53" fmla="*/ 329 h 352"/>
                <a:gd name="T54" fmla="*/ 282 w 347"/>
                <a:gd name="T55" fmla="*/ 286 h 352"/>
                <a:gd name="T56" fmla="*/ 294 w 347"/>
                <a:gd name="T57" fmla="*/ 239 h 352"/>
                <a:gd name="T58" fmla="*/ 335 w 347"/>
                <a:gd name="T59" fmla="*/ 248 h 352"/>
                <a:gd name="T60" fmla="*/ 326 w 347"/>
                <a:gd name="T61" fmla="*/ 201 h 352"/>
                <a:gd name="T62" fmla="*/ 174 w 347"/>
                <a:gd name="T63" fmla="*/ 201 h 352"/>
                <a:gd name="T64" fmla="*/ 174 w 347"/>
                <a:gd name="T65" fmla="*/ 150 h 352"/>
                <a:gd name="T66" fmla="*/ 174 w 347"/>
                <a:gd name="T67" fmla="*/ 201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7" h="352">
                  <a:moveTo>
                    <a:pt x="308" y="195"/>
                  </a:moveTo>
                  <a:cubicBezTo>
                    <a:pt x="309" y="189"/>
                    <a:pt x="309" y="182"/>
                    <a:pt x="309" y="176"/>
                  </a:cubicBezTo>
                  <a:cubicBezTo>
                    <a:pt x="309" y="169"/>
                    <a:pt x="309" y="162"/>
                    <a:pt x="308" y="156"/>
                  </a:cubicBezTo>
                  <a:cubicBezTo>
                    <a:pt x="326" y="150"/>
                    <a:pt x="326" y="150"/>
                    <a:pt x="326" y="150"/>
                  </a:cubicBezTo>
                  <a:cubicBezTo>
                    <a:pt x="347" y="139"/>
                    <a:pt x="347" y="139"/>
                    <a:pt x="347" y="139"/>
                  </a:cubicBezTo>
                  <a:cubicBezTo>
                    <a:pt x="335" y="103"/>
                    <a:pt x="335" y="103"/>
                    <a:pt x="335" y="103"/>
                  </a:cubicBezTo>
                  <a:cubicBezTo>
                    <a:pt x="312" y="107"/>
                    <a:pt x="312" y="107"/>
                    <a:pt x="312" y="107"/>
                  </a:cubicBezTo>
                  <a:cubicBezTo>
                    <a:pt x="294" y="113"/>
                    <a:pt x="294" y="113"/>
                    <a:pt x="294" y="113"/>
                  </a:cubicBezTo>
                  <a:cubicBezTo>
                    <a:pt x="288" y="101"/>
                    <a:pt x="280" y="90"/>
                    <a:pt x="271" y="81"/>
                  </a:cubicBezTo>
                  <a:cubicBezTo>
                    <a:pt x="282" y="65"/>
                    <a:pt x="282" y="65"/>
                    <a:pt x="282" y="65"/>
                  </a:cubicBezTo>
                  <a:cubicBezTo>
                    <a:pt x="292" y="44"/>
                    <a:pt x="292" y="44"/>
                    <a:pt x="292" y="44"/>
                  </a:cubicBezTo>
                  <a:cubicBezTo>
                    <a:pt x="262" y="22"/>
                    <a:pt x="262" y="22"/>
                    <a:pt x="262" y="22"/>
                  </a:cubicBezTo>
                  <a:cubicBezTo>
                    <a:pt x="245" y="39"/>
                    <a:pt x="245" y="39"/>
                    <a:pt x="245" y="39"/>
                  </a:cubicBezTo>
                  <a:cubicBezTo>
                    <a:pt x="234" y="54"/>
                    <a:pt x="234" y="54"/>
                    <a:pt x="234" y="54"/>
                  </a:cubicBezTo>
                  <a:cubicBezTo>
                    <a:pt x="222" y="48"/>
                    <a:pt x="210" y="44"/>
                    <a:pt x="196" y="42"/>
                  </a:cubicBezTo>
                  <a:cubicBezTo>
                    <a:pt x="196" y="23"/>
                    <a:pt x="196" y="23"/>
                    <a:pt x="196" y="23"/>
                  </a:cubicBezTo>
                  <a:cubicBezTo>
                    <a:pt x="192" y="0"/>
                    <a:pt x="192" y="0"/>
                    <a:pt x="192" y="0"/>
                  </a:cubicBezTo>
                  <a:cubicBezTo>
                    <a:pt x="155" y="0"/>
                    <a:pt x="155" y="0"/>
                    <a:pt x="155" y="0"/>
                  </a:cubicBezTo>
                  <a:cubicBezTo>
                    <a:pt x="151" y="23"/>
                    <a:pt x="151" y="23"/>
                    <a:pt x="151" y="23"/>
                  </a:cubicBezTo>
                  <a:cubicBezTo>
                    <a:pt x="151" y="42"/>
                    <a:pt x="151" y="42"/>
                    <a:pt x="151" y="42"/>
                  </a:cubicBezTo>
                  <a:cubicBezTo>
                    <a:pt x="138" y="44"/>
                    <a:pt x="125" y="48"/>
                    <a:pt x="113" y="54"/>
                  </a:cubicBezTo>
                  <a:cubicBezTo>
                    <a:pt x="102" y="39"/>
                    <a:pt x="102" y="39"/>
                    <a:pt x="102" y="39"/>
                  </a:cubicBezTo>
                  <a:cubicBezTo>
                    <a:pt x="85" y="22"/>
                    <a:pt x="85" y="22"/>
                    <a:pt x="85" y="22"/>
                  </a:cubicBezTo>
                  <a:cubicBezTo>
                    <a:pt x="55" y="44"/>
                    <a:pt x="55" y="44"/>
                    <a:pt x="55" y="44"/>
                  </a:cubicBezTo>
                  <a:cubicBezTo>
                    <a:pt x="65" y="65"/>
                    <a:pt x="65" y="65"/>
                    <a:pt x="65" y="65"/>
                  </a:cubicBezTo>
                  <a:cubicBezTo>
                    <a:pt x="77" y="81"/>
                    <a:pt x="77" y="81"/>
                    <a:pt x="77" y="81"/>
                  </a:cubicBezTo>
                  <a:cubicBezTo>
                    <a:pt x="67" y="90"/>
                    <a:pt x="60" y="101"/>
                    <a:pt x="53" y="113"/>
                  </a:cubicBezTo>
                  <a:cubicBezTo>
                    <a:pt x="35" y="107"/>
                    <a:pt x="35" y="107"/>
                    <a:pt x="35" y="107"/>
                  </a:cubicBezTo>
                  <a:cubicBezTo>
                    <a:pt x="12" y="103"/>
                    <a:pt x="12" y="103"/>
                    <a:pt x="12" y="103"/>
                  </a:cubicBezTo>
                  <a:cubicBezTo>
                    <a:pt x="0" y="139"/>
                    <a:pt x="0" y="139"/>
                    <a:pt x="0" y="139"/>
                  </a:cubicBezTo>
                  <a:cubicBezTo>
                    <a:pt x="21" y="150"/>
                    <a:pt x="21" y="150"/>
                    <a:pt x="21" y="150"/>
                  </a:cubicBezTo>
                  <a:cubicBezTo>
                    <a:pt x="39" y="156"/>
                    <a:pt x="39" y="156"/>
                    <a:pt x="39" y="156"/>
                  </a:cubicBezTo>
                  <a:cubicBezTo>
                    <a:pt x="38" y="162"/>
                    <a:pt x="38" y="169"/>
                    <a:pt x="38" y="176"/>
                  </a:cubicBezTo>
                  <a:cubicBezTo>
                    <a:pt x="38" y="182"/>
                    <a:pt x="38" y="189"/>
                    <a:pt x="39" y="195"/>
                  </a:cubicBezTo>
                  <a:cubicBezTo>
                    <a:pt x="21" y="201"/>
                    <a:pt x="21" y="201"/>
                    <a:pt x="21" y="201"/>
                  </a:cubicBezTo>
                  <a:cubicBezTo>
                    <a:pt x="0" y="212"/>
                    <a:pt x="0" y="212"/>
                    <a:pt x="0" y="212"/>
                  </a:cubicBezTo>
                  <a:cubicBezTo>
                    <a:pt x="12" y="248"/>
                    <a:pt x="12" y="248"/>
                    <a:pt x="12" y="248"/>
                  </a:cubicBezTo>
                  <a:cubicBezTo>
                    <a:pt x="35" y="244"/>
                    <a:pt x="35" y="244"/>
                    <a:pt x="35" y="244"/>
                  </a:cubicBezTo>
                  <a:cubicBezTo>
                    <a:pt x="53" y="239"/>
                    <a:pt x="53" y="239"/>
                    <a:pt x="53" y="239"/>
                  </a:cubicBezTo>
                  <a:cubicBezTo>
                    <a:pt x="60" y="250"/>
                    <a:pt x="67" y="261"/>
                    <a:pt x="77" y="271"/>
                  </a:cubicBezTo>
                  <a:cubicBezTo>
                    <a:pt x="65" y="286"/>
                    <a:pt x="65" y="286"/>
                    <a:pt x="65" y="286"/>
                  </a:cubicBezTo>
                  <a:cubicBezTo>
                    <a:pt x="55" y="307"/>
                    <a:pt x="55" y="307"/>
                    <a:pt x="55" y="307"/>
                  </a:cubicBezTo>
                  <a:cubicBezTo>
                    <a:pt x="85" y="329"/>
                    <a:pt x="85" y="329"/>
                    <a:pt x="85" y="329"/>
                  </a:cubicBezTo>
                  <a:cubicBezTo>
                    <a:pt x="102" y="313"/>
                    <a:pt x="102" y="313"/>
                    <a:pt x="102" y="313"/>
                  </a:cubicBezTo>
                  <a:cubicBezTo>
                    <a:pt x="113" y="297"/>
                    <a:pt x="113" y="297"/>
                    <a:pt x="113" y="297"/>
                  </a:cubicBezTo>
                  <a:cubicBezTo>
                    <a:pt x="125" y="303"/>
                    <a:pt x="138" y="307"/>
                    <a:pt x="151" y="309"/>
                  </a:cubicBezTo>
                  <a:cubicBezTo>
                    <a:pt x="151" y="329"/>
                    <a:pt x="151" y="329"/>
                    <a:pt x="151" y="329"/>
                  </a:cubicBezTo>
                  <a:cubicBezTo>
                    <a:pt x="155" y="352"/>
                    <a:pt x="155" y="352"/>
                    <a:pt x="155" y="352"/>
                  </a:cubicBezTo>
                  <a:cubicBezTo>
                    <a:pt x="192" y="352"/>
                    <a:pt x="192" y="352"/>
                    <a:pt x="192" y="352"/>
                  </a:cubicBezTo>
                  <a:cubicBezTo>
                    <a:pt x="196" y="329"/>
                    <a:pt x="196" y="329"/>
                    <a:pt x="196" y="329"/>
                  </a:cubicBezTo>
                  <a:cubicBezTo>
                    <a:pt x="196" y="309"/>
                    <a:pt x="196" y="309"/>
                    <a:pt x="196" y="309"/>
                  </a:cubicBezTo>
                  <a:cubicBezTo>
                    <a:pt x="210" y="307"/>
                    <a:pt x="222" y="303"/>
                    <a:pt x="234" y="297"/>
                  </a:cubicBezTo>
                  <a:cubicBezTo>
                    <a:pt x="245" y="313"/>
                    <a:pt x="245" y="313"/>
                    <a:pt x="245" y="313"/>
                  </a:cubicBezTo>
                  <a:cubicBezTo>
                    <a:pt x="262" y="329"/>
                    <a:pt x="262" y="329"/>
                    <a:pt x="262" y="329"/>
                  </a:cubicBezTo>
                  <a:cubicBezTo>
                    <a:pt x="292" y="307"/>
                    <a:pt x="292" y="307"/>
                    <a:pt x="292" y="307"/>
                  </a:cubicBezTo>
                  <a:cubicBezTo>
                    <a:pt x="282" y="286"/>
                    <a:pt x="282" y="286"/>
                    <a:pt x="282" y="286"/>
                  </a:cubicBezTo>
                  <a:cubicBezTo>
                    <a:pt x="271" y="271"/>
                    <a:pt x="271" y="271"/>
                    <a:pt x="271" y="271"/>
                  </a:cubicBezTo>
                  <a:cubicBezTo>
                    <a:pt x="280" y="261"/>
                    <a:pt x="288" y="250"/>
                    <a:pt x="294" y="239"/>
                  </a:cubicBezTo>
                  <a:cubicBezTo>
                    <a:pt x="312" y="244"/>
                    <a:pt x="312" y="244"/>
                    <a:pt x="312" y="244"/>
                  </a:cubicBezTo>
                  <a:cubicBezTo>
                    <a:pt x="335" y="248"/>
                    <a:pt x="335" y="248"/>
                    <a:pt x="335" y="248"/>
                  </a:cubicBezTo>
                  <a:cubicBezTo>
                    <a:pt x="347" y="212"/>
                    <a:pt x="347" y="212"/>
                    <a:pt x="347" y="212"/>
                  </a:cubicBezTo>
                  <a:cubicBezTo>
                    <a:pt x="326" y="201"/>
                    <a:pt x="326" y="201"/>
                    <a:pt x="326" y="201"/>
                  </a:cubicBezTo>
                  <a:lnTo>
                    <a:pt x="308" y="195"/>
                  </a:lnTo>
                  <a:close/>
                  <a:moveTo>
                    <a:pt x="174" y="201"/>
                  </a:moveTo>
                  <a:cubicBezTo>
                    <a:pt x="159" y="201"/>
                    <a:pt x="148" y="190"/>
                    <a:pt x="148" y="176"/>
                  </a:cubicBezTo>
                  <a:cubicBezTo>
                    <a:pt x="148" y="162"/>
                    <a:pt x="159" y="150"/>
                    <a:pt x="174" y="150"/>
                  </a:cubicBezTo>
                  <a:cubicBezTo>
                    <a:pt x="188" y="150"/>
                    <a:pt x="199" y="162"/>
                    <a:pt x="199" y="176"/>
                  </a:cubicBezTo>
                  <a:cubicBezTo>
                    <a:pt x="199" y="190"/>
                    <a:pt x="188" y="201"/>
                    <a:pt x="174" y="201"/>
                  </a:cubicBezTo>
                  <a:close/>
                </a:path>
              </a:pathLst>
            </a:custGeom>
            <a:solidFill>
              <a:schemeClr val="bg2">
                <a:lumMod val="25000"/>
              </a:schemeClr>
            </a:solidFill>
            <a:ln w="9525">
              <a:noFill/>
              <a:round/>
            </a:ln>
            <a:effectLst/>
          </p:spPr>
          <p:txBody>
            <a:bodyPr vert="horz" wrap="square" lIns="91440" tIns="45720" rIns="91440" bIns="45720" numCol="1" anchor="t" anchorCtr="0" compatLnSpc="1"/>
            <a:lstStyle/>
            <a:p>
              <a:endParaRPr lang="zh-CN" altLang="en-US"/>
            </a:p>
          </p:txBody>
        </p:sp>
        <p:sp>
          <p:nvSpPr>
            <p:cNvPr id="38" name="Freeform 19"/>
            <p:cNvSpPr>
              <a:spLocks noEditPoints="1"/>
            </p:cNvSpPr>
            <p:nvPr/>
          </p:nvSpPr>
          <p:spPr bwMode="auto">
            <a:xfrm>
              <a:off x="6080125" y="3136900"/>
              <a:ext cx="747713" cy="746125"/>
            </a:xfrm>
            <a:custGeom>
              <a:avLst/>
              <a:gdLst>
                <a:gd name="T0" fmla="*/ 100 w 199"/>
                <a:gd name="T1" fmla="*/ 0 h 199"/>
                <a:gd name="T2" fmla="*/ 0 w 199"/>
                <a:gd name="T3" fmla="*/ 100 h 199"/>
                <a:gd name="T4" fmla="*/ 100 w 199"/>
                <a:gd name="T5" fmla="*/ 199 h 199"/>
                <a:gd name="T6" fmla="*/ 199 w 199"/>
                <a:gd name="T7" fmla="*/ 100 h 199"/>
                <a:gd name="T8" fmla="*/ 100 w 199"/>
                <a:gd name="T9" fmla="*/ 0 h 199"/>
                <a:gd name="T10" fmla="*/ 100 w 199"/>
                <a:gd name="T11" fmla="*/ 150 h 199"/>
                <a:gd name="T12" fmla="*/ 49 w 199"/>
                <a:gd name="T13" fmla="*/ 100 h 199"/>
                <a:gd name="T14" fmla="*/ 100 w 199"/>
                <a:gd name="T15" fmla="*/ 49 h 199"/>
                <a:gd name="T16" fmla="*/ 150 w 199"/>
                <a:gd name="T17" fmla="*/ 100 h 199"/>
                <a:gd name="T18" fmla="*/ 100 w 199"/>
                <a:gd name="T19" fmla="*/ 15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9" h="199">
                  <a:moveTo>
                    <a:pt x="100" y="0"/>
                  </a:moveTo>
                  <a:cubicBezTo>
                    <a:pt x="45" y="0"/>
                    <a:pt x="0" y="45"/>
                    <a:pt x="0" y="100"/>
                  </a:cubicBezTo>
                  <a:cubicBezTo>
                    <a:pt x="0" y="155"/>
                    <a:pt x="45" y="199"/>
                    <a:pt x="100" y="199"/>
                  </a:cubicBezTo>
                  <a:cubicBezTo>
                    <a:pt x="155" y="199"/>
                    <a:pt x="199" y="155"/>
                    <a:pt x="199" y="100"/>
                  </a:cubicBezTo>
                  <a:cubicBezTo>
                    <a:pt x="199" y="45"/>
                    <a:pt x="155" y="0"/>
                    <a:pt x="100" y="0"/>
                  </a:cubicBezTo>
                  <a:close/>
                  <a:moveTo>
                    <a:pt x="100" y="150"/>
                  </a:moveTo>
                  <a:cubicBezTo>
                    <a:pt x="72" y="150"/>
                    <a:pt x="49" y="128"/>
                    <a:pt x="49" y="100"/>
                  </a:cubicBezTo>
                  <a:cubicBezTo>
                    <a:pt x="49" y="72"/>
                    <a:pt x="72" y="49"/>
                    <a:pt x="100" y="49"/>
                  </a:cubicBezTo>
                  <a:cubicBezTo>
                    <a:pt x="127" y="49"/>
                    <a:pt x="150" y="72"/>
                    <a:pt x="150" y="100"/>
                  </a:cubicBezTo>
                  <a:cubicBezTo>
                    <a:pt x="150" y="128"/>
                    <a:pt x="127" y="150"/>
                    <a:pt x="100" y="150"/>
                  </a:cubicBezTo>
                  <a:close/>
                </a:path>
              </a:pathLst>
            </a:custGeom>
            <a:solidFill>
              <a:schemeClr val="accent5">
                <a:lumMod val="75000"/>
              </a:schemeClr>
            </a:solidFill>
            <a:ln w="9525">
              <a:noFill/>
              <a:round/>
            </a:ln>
          </p:spPr>
          <p:txBody>
            <a:bodyPr vert="horz" wrap="square" lIns="91440" tIns="45720" rIns="91440" bIns="45720" numCol="1" anchor="t" anchorCtr="0" compatLnSpc="1"/>
            <a:lstStyle/>
            <a:p>
              <a:endParaRPr lang="zh-CN" altLang="en-US"/>
            </a:p>
          </p:txBody>
        </p:sp>
      </p:grpSp>
      <p:grpSp>
        <p:nvGrpSpPr>
          <p:cNvPr id="39" name="组合 38"/>
          <p:cNvGrpSpPr/>
          <p:nvPr/>
        </p:nvGrpSpPr>
        <p:grpSpPr>
          <a:xfrm>
            <a:off x="7575931" y="3155504"/>
            <a:ext cx="1868593" cy="1866715"/>
            <a:chOff x="5305425" y="2638425"/>
            <a:chExt cx="1579563" cy="1577975"/>
          </a:xfrm>
          <a:solidFill>
            <a:srgbClr val="202A36"/>
          </a:solidFill>
        </p:grpSpPr>
        <p:sp>
          <p:nvSpPr>
            <p:cNvPr id="40" name="Freeform 6"/>
            <p:cNvSpPr>
              <a:spLocks noEditPoints="1"/>
            </p:cNvSpPr>
            <p:nvPr/>
          </p:nvSpPr>
          <p:spPr bwMode="auto">
            <a:xfrm>
              <a:off x="5305425" y="2638425"/>
              <a:ext cx="1579563" cy="1577975"/>
            </a:xfrm>
            <a:custGeom>
              <a:avLst/>
              <a:gdLst>
                <a:gd name="T0" fmla="*/ 421 w 421"/>
                <a:gd name="T1" fmla="*/ 229 h 421"/>
                <a:gd name="T2" fmla="*/ 398 w 421"/>
                <a:gd name="T3" fmla="*/ 188 h 421"/>
                <a:gd name="T4" fmla="*/ 367 w 421"/>
                <a:gd name="T5" fmla="*/ 146 h 421"/>
                <a:gd name="T6" fmla="*/ 402 w 421"/>
                <a:gd name="T7" fmla="*/ 122 h 421"/>
                <a:gd name="T8" fmla="*/ 361 w 421"/>
                <a:gd name="T9" fmla="*/ 97 h 421"/>
                <a:gd name="T10" fmla="*/ 314 w 421"/>
                <a:gd name="T11" fmla="*/ 77 h 421"/>
                <a:gd name="T12" fmla="*/ 332 w 421"/>
                <a:gd name="T13" fmla="*/ 38 h 421"/>
                <a:gd name="T14" fmla="*/ 285 w 421"/>
                <a:gd name="T15" fmla="*/ 37 h 421"/>
                <a:gd name="T16" fmla="*/ 233 w 421"/>
                <a:gd name="T17" fmla="*/ 43 h 421"/>
                <a:gd name="T18" fmla="*/ 229 w 421"/>
                <a:gd name="T19" fmla="*/ 0 h 421"/>
                <a:gd name="T20" fmla="*/ 188 w 421"/>
                <a:gd name="T21" fmla="*/ 23 h 421"/>
                <a:gd name="T22" fmla="*/ 146 w 421"/>
                <a:gd name="T23" fmla="*/ 54 h 421"/>
                <a:gd name="T24" fmla="*/ 122 w 421"/>
                <a:gd name="T25" fmla="*/ 19 h 421"/>
                <a:gd name="T26" fmla="*/ 98 w 421"/>
                <a:gd name="T27" fmla="*/ 60 h 421"/>
                <a:gd name="T28" fmla="*/ 77 w 421"/>
                <a:gd name="T29" fmla="*/ 107 h 421"/>
                <a:gd name="T30" fmla="*/ 38 w 421"/>
                <a:gd name="T31" fmla="*/ 89 h 421"/>
                <a:gd name="T32" fmla="*/ 37 w 421"/>
                <a:gd name="T33" fmla="*/ 136 h 421"/>
                <a:gd name="T34" fmla="*/ 43 w 421"/>
                <a:gd name="T35" fmla="*/ 188 h 421"/>
                <a:gd name="T36" fmla="*/ 0 w 421"/>
                <a:gd name="T37" fmla="*/ 192 h 421"/>
                <a:gd name="T38" fmla="*/ 24 w 421"/>
                <a:gd name="T39" fmla="*/ 233 h 421"/>
                <a:gd name="T40" fmla="*/ 54 w 421"/>
                <a:gd name="T41" fmla="*/ 274 h 421"/>
                <a:gd name="T42" fmla="*/ 19 w 421"/>
                <a:gd name="T43" fmla="*/ 299 h 421"/>
                <a:gd name="T44" fmla="*/ 60 w 421"/>
                <a:gd name="T45" fmla="*/ 323 h 421"/>
                <a:gd name="T46" fmla="*/ 107 w 421"/>
                <a:gd name="T47" fmla="*/ 344 h 421"/>
                <a:gd name="T48" fmla="*/ 89 w 421"/>
                <a:gd name="T49" fmla="*/ 383 h 421"/>
                <a:gd name="T50" fmla="*/ 137 w 421"/>
                <a:gd name="T51" fmla="*/ 384 h 421"/>
                <a:gd name="T52" fmla="*/ 188 w 421"/>
                <a:gd name="T53" fmla="*/ 378 h 421"/>
                <a:gd name="T54" fmla="*/ 192 w 421"/>
                <a:gd name="T55" fmla="*/ 421 h 421"/>
                <a:gd name="T56" fmla="*/ 233 w 421"/>
                <a:gd name="T57" fmla="*/ 397 h 421"/>
                <a:gd name="T58" fmla="*/ 275 w 421"/>
                <a:gd name="T59" fmla="*/ 367 h 421"/>
                <a:gd name="T60" fmla="*/ 299 w 421"/>
                <a:gd name="T61" fmla="*/ 402 h 421"/>
                <a:gd name="T62" fmla="*/ 324 w 421"/>
                <a:gd name="T63" fmla="*/ 361 h 421"/>
                <a:gd name="T64" fmla="*/ 344 w 421"/>
                <a:gd name="T65" fmla="*/ 314 h 421"/>
                <a:gd name="T66" fmla="*/ 383 w 421"/>
                <a:gd name="T67" fmla="*/ 332 h 421"/>
                <a:gd name="T68" fmla="*/ 384 w 421"/>
                <a:gd name="T69" fmla="*/ 284 h 421"/>
                <a:gd name="T70" fmla="*/ 378 w 421"/>
                <a:gd name="T71" fmla="*/ 233 h 421"/>
                <a:gd name="T72" fmla="*/ 211 w 421"/>
                <a:gd name="T73" fmla="*/ 236 h 421"/>
                <a:gd name="T74" fmla="*/ 211 w 421"/>
                <a:gd name="T75" fmla="*/ 185 h 421"/>
                <a:gd name="T76" fmla="*/ 211 w 421"/>
                <a:gd name="T77" fmla="*/ 236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21" h="421">
                  <a:moveTo>
                    <a:pt x="398" y="233"/>
                  </a:moveTo>
                  <a:cubicBezTo>
                    <a:pt x="421" y="229"/>
                    <a:pt x="421" y="229"/>
                    <a:pt x="421" y="229"/>
                  </a:cubicBezTo>
                  <a:cubicBezTo>
                    <a:pt x="421" y="192"/>
                    <a:pt x="421" y="192"/>
                    <a:pt x="421" y="192"/>
                  </a:cubicBezTo>
                  <a:cubicBezTo>
                    <a:pt x="398" y="188"/>
                    <a:pt x="398" y="188"/>
                    <a:pt x="398" y="188"/>
                  </a:cubicBezTo>
                  <a:cubicBezTo>
                    <a:pt x="378" y="188"/>
                    <a:pt x="378" y="188"/>
                    <a:pt x="378" y="188"/>
                  </a:cubicBezTo>
                  <a:cubicBezTo>
                    <a:pt x="376" y="173"/>
                    <a:pt x="372" y="159"/>
                    <a:pt x="367" y="146"/>
                  </a:cubicBezTo>
                  <a:cubicBezTo>
                    <a:pt x="384" y="136"/>
                    <a:pt x="384" y="136"/>
                    <a:pt x="384" y="136"/>
                  </a:cubicBezTo>
                  <a:cubicBezTo>
                    <a:pt x="402" y="122"/>
                    <a:pt x="402" y="122"/>
                    <a:pt x="402" y="122"/>
                  </a:cubicBezTo>
                  <a:cubicBezTo>
                    <a:pt x="383" y="89"/>
                    <a:pt x="383" y="89"/>
                    <a:pt x="383" y="89"/>
                  </a:cubicBezTo>
                  <a:cubicBezTo>
                    <a:pt x="361" y="97"/>
                    <a:pt x="361" y="97"/>
                    <a:pt x="361" y="97"/>
                  </a:cubicBezTo>
                  <a:cubicBezTo>
                    <a:pt x="344" y="107"/>
                    <a:pt x="344" y="107"/>
                    <a:pt x="344" y="107"/>
                  </a:cubicBezTo>
                  <a:cubicBezTo>
                    <a:pt x="336" y="96"/>
                    <a:pt x="325" y="85"/>
                    <a:pt x="314" y="77"/>
                  </a:cubicBezTo>
                  <a:cubicBezTo>
                    <a:pt x="324" y="60"/>
                    <a:pt x="324" y="60"/>
                    <a:pt x="324" y="60"/>
                  </a:cubicBezTo>
                  <a:cubicBezTo>
                    <a:pt x="332" y="38"/>
                    <a:pt x="332" y="38"/>
                    <a:pt x="332" y="38"/>
                  </a:cubicBezTo>
                  <a:cubicBezTo>
                    <a:pt x="299" y="19"/>
                    <a:pt x="299" y="19"/>
                    <a:pt x="299" y="19"/>
                  </a:cubicBezTo>
                  <a:cubicBezTo>
                    <a:pt x="285" y="37"/>
                    <a:pt x="285" y="37"/>
                    <a:pt x="285" y="37"/>
                  </a:cubicBezTo>
                  <a:cubicBezTo>
                    <a:pt x="275" y="54"/>
                    <a:pt x="275" y="54"/>
                    <a:pt x="275" y="54"/>
                  </a:cubicBezTo>
                  <a:cubicBezTo>
                    <a:pt x="262" y="49"/>
                    <a:pt x="248" y="45"/>
                    <a:pt x="233" y="43"/>
                  </a:cubicBezTo>
                  <a:cubicBezTo>
                    <a:pt x="233" y="23"/>
                    <a:pt x="233" y="23"/>
                    <a:pt x="233" y="23"/>
                  </a:cubicBezTo>
                  <a:cubicBezTo>
                    <a:pt x="229" y="0"/>
                    <a:pt x="229" y="0"/>
                    <a:pt x="229" y="0"/>
                  </a:cubicBezTo>
                  <a:cubicBezTo>
                    <a:pt x="192" y="0"/>
                    <a:pt x="192" y="0"/>
                    <a:pt x="192" y="0"/>
                  </a:cubicBezTo>
                  <a:cubicBezTo>
                    <a:pt x="188" y="23"/>
                    <a:pt x="188" y="23"/>
                    <a:pt x="188" y="23"/>
                  </a:cubicBezTo>
                  <a:cubicBezTo>
                    <a:pt x="188" y="43"/>
                    <a:pt x="188" y="43"/>
                    <a:pt x="188" y="43"/>
                  </a:cubicBezTo>
                  <a:cubicBezTo>
                    <a:pt x="173" y="45"/>
                    <a:pt x="160" y="49"/>
                    <a:pt x="146" y="54"/>
                  </a:cubicBezTo>
                  <a:cubicBezTo>
                    <a:pt x="137" y="37"/>
                    <a:pt x="137" y="37"/>
                    <a:pt x="137" y="37"/>
                  </a:cubicBezTo>
                  <a:cubicBezTo>
                    <a:pt x="122" y="19"/>
                    <a:pt x="122" y="19"/>
                    <a:pt x="122" y="19"/>
                  </a:cubicBezTo>
                  <a:cubicBezTo>
                    <a:pt x="89" y="38"/>
                    <a:pt x="89" y="38"/>
                    <a:pt x="89" y="38"/>
                  </a:cubicBezTo>
                  <a:cubicBezTo>
                    <a:pt x="98" y="60"/>
                    <a:pt x="98" y="60"/>
                    <a:pt x="98" y="60"/>
                  </a:cubicBezTo>
                  <a:cubicBezTo>
                    <a:pt x="107" y="77"/>
                    <a:pt x="107" y="77"/>
                    <a:pt x="107" y="77"/>
                  </a:cubicBezTo>
                  <a:cubicBezTo>
                    <a:pt x="96" y="85"/>
                    <a:pt x="86" y="96"/>
                    <a:pt x="77" y="107"/>
                  </a:cubicBezTo>
                  <a:cubicBezTo>
                    <a:pt x="60" y="97"/>
                    <a:pt x="60" y="97"/>
                    <a:pt x="60" y="97"/>
                  </a:cubicBezTo>
                  <a:cubicBezTo>
                    <a:pt x="38" y="89"/>
                    <a:pt x="38" y="89"/>
                    <a:pt x="38" y="89"/>
                  </a:cubicBezTo>
                  <a:cubicBezTo>
                    <a:pt x="19" y="122"/>
                    <a:pt x="19" y="122"/>
                    <a:pt x="19" y="122"/>
                  </a:cubicBezTo>
                  <a:cubicBezTo>
                    <a:pt x="37" y="136"/>
                    <a:pt x="37" y="136"/>
                    <a:pt x="37" y="136"/>
                  </a:cubicBezTo>
                  <a:cubicBezTo>
                    <a:pt x="54" y="146"/>
                    <a:pt x="54" y="146"/>
                    <a:pt x="54" y="146"/>
                  </a:cubicBezTo>
                  <a:cubicBezTo>
                    <a:pt x="49" y="159"/>
                    <a:pt x="45" y="173"/>
                    <a:pt x="43" y="188"/>
                  </a:cubicBezTo>
                  <a:cubicBezTo>
                    <a:pt x="24" y="188"/>
                    <a:pt x="24" y="188"/>
                    <a:pt x="24" y="188"/>
                  </a:cubicBezTo>
                  <a:cubicBezTo>
                    <a:pt x="0" y="192"/>
                    <a:pt x="0" y="192"/>
                    <a:pt x="0" y="192"/>
                  </a:cubicBezTo>
                  <a:cubicBezTo>
                    <a:pt x="0" y="229"/>
                    <a:pt x="0" y="229"/>
                    <a:pt x="0" y="229"/>
                  </a:cubicBezTo>
                  <a:cubicBezTo>
                    <a:pt x="24" y="233"/>
                    <a:pt x="24" y="233"/>
                    <a:pt x="24" y="233"/>
                  </a:cubicBezTo>
                  <a:cubicBezTo>
                    <a:pt x="43" y="233"/>
                    <a:pt x="43" y="233"/>
                    <a:pt x="43" y="233"/>
                  </a:cubicBezTo>
                  <a:cubicBezTo>
                    <a:pt x="45" y="247"/>
                    <a:pt x="49" y="261"/>
                    <a:pt x="54" y="274"/>
                  </a:cubicBezTo>
                  <a:cubicBezTo>
                    <a:pt x="37" y="284"/>
                    <a:pt x="37" y="284"/>
                    <a:pt x="37" y="284"/>
                  </a:cubicBezTo>
                  <a:cubicBezTo>
                    <a:pt x="19" y="299"/>
                    <a:pt x="19" y="299"/>
                    <a:pt x="19" y="299"/>
                  </a:cubicBezTo>
                  <a:cubicBezTo>
                    <a:pt x="38" y="332"/>
                    <a:pt x="38" y="332"/>
                    <a:pt x="38" y="332"/>
                  </a:cubicBezTo>
                  <a:cubicBezTo>
                    <a:pt x="60" y="323"/>
                    <a:pt x="60" y="323"/>
                    <a:pt x="60" y="323"/>
                  </a:cubicBezTo>
                  <a:cubicBezTo>
                    <a:pt x="77" y="314"/>
                    <a:pt x="77" y="314"/>
                    <a:pt x="77" y="314"/>
                  </a:cubicBezTo>
                  <a:cubicBezTo>
                    <a:pt x="86" y="325"/>
                    <a:pt x="96" y="335"/>
                    <a:pt x="107" y="344"/>
                  </a:cubicBezTo>
                  <a:cubicBezTo>
                    <a:pt x="98" y="361"/>
                    <a:pt x="98" y="361"/>
                    <a:pt x="98" y="361"/>
                  </a:cubicBezTo>
                  <a:cubicBezTo>
                    <a:pt x="89" y="383"/>
                    <a:pt x="89" y="383"/>
                    <a:pt x="89" y="383"/>
                  </a:cubicBezTo>
                  <a:cubicBezTo>
                    <a:pt x="122" y="402"/>
                    <a:pt x="122" y="402"/>
                    <a:pt x="122" y="402"/>
                  </a:cubicBezTo>
                  <a:cubicBezTo>
                    <a:pt x="137" y="384"/>
                    <a:pt x="137" y="384"/>
                    <a:pt x="137" y="384"/>
                  </a:cubicBezTo>
                  <a:cubicBezTo>
                    <a:pt x="146" y="367"/>
                    <a:pt x="146" y="367"/>
                    <a:pt x="146" y="367"/>
                  </a:cubicBezTo>
                  <a:cubicBezTo>
                    <a:pt x="160" y="372"/>
                    <a:pt x="173" y="376"/>
                    <a:pt x="188" y="378"/>
                  </a:cubicBezTo>
                  <a:cubicBezTo>
                    <a:pt x="188" y="397"/>
                    <a:pt x="188" y="397"/>
                    <a:pt x="188" y="397"/>
                  </a:cubicBezTo>
                  <a:cubicBezTo>
                    <a:pt x="192" y="421"/>
                    <a:pt x="192" y="421"/>
                    <a:pt x="192" y="421"/>
                  </a:cubicBezTo>
                  <a:cubicBezTo>
                    <a:pt x="229" y="421"/>
                    <a:pt x="229" y="421"/>
                    <a:pt x="229" y="421"/>
                  </a:cubicBezTo>
                  <a:cubicBezTo>
                    <a:pt x="233" y="397"/>
                    <a:pt x="233" y="397"/>
                    <a:pt x="233" y="397"/>
                  </a:cubicBezTo>
                  <a:cubicBezTo>
                    <a:pt x="233" y="378"/>
                    <a:pt x="233" y="378"/>
                    <a:pt x="233" y="378"/>
                  </a:cubicBezTo>
                  <a:cubicBezTo>
                    <a:pt x="248" y="376"/>
                    <a:pt x="262" y="372"/>
                    <a:pt x="275" y="367"/>
                  </a:cubicBezTo>
                  <a:cubicBezTo>
                    <a:pt x="285" y="384"/>
                    <a:pt x="285" y="384"/>
                    <a:pt x="285" y="384"/>
                  </a:cubicBezTo>
                  <a:cubicBezTo>
                    <a:pt x="299" y="402"/>
                    <a:pt x="299" y="402"/>
                    <a:pt x="299" y="402"/>
                  </a:cubicBezTo>
                  <a:cubicBezTo>
                    <a:pt x="332" y="383"/>
                    <a:pt x="332" y="383"/>
                    <a:pt x="332" y="383"/>
                  </a:cubicBezTo>
                  <a:cubicBezTo>
                    <a:pt x="324" y="361"/>
                    <a:pt x="324" y="361"/>
                    <a:pt x="324" y="361"/>
                  </a:cubicBezTo>
                  <a:cubicBezTo>
                    <a:pt x="314" y="344"/>
                    <a:pt x="314" y="344"/>
                    <a:pt x="314" y="344"/>
                  </a:cubicBezTo>
                  <a:cubicBezTo>
                    <a:pt x="325" y="335"/>
                    <a:pt x="336" y="325"/>
                    <a:pt x="344" y="314"/>
                  </a:cubicBezTo>
                  <a:cubicBezTo>
                    <a:pt x="361" y="323"/>
                    <a:pt x="361" y="323"/>
                    <a:pt x="361" y="323"/>
                  </a:cubicBezTo>
                  <a:cubicBezTo>
                    <a:pt x="383" y="332"/>
                    <a:pt x="383" y="332"/>
                    <a:pt x="383" y="332"/>
                  </a:cubicBezTo>
                  <a:cubicBezTo>
                    <a:pt x="402" y="299"/>
                    <a:pt x="402" y="299"/>
                    <a:pt x="402" y="299"/>
                  </a:cubicBezTo>
                  <a:cubicBezTo>
                    <a:pt x="384" y="284"/>
                    <a:pt x="384" y="284"/>
                    <a:pt x="384" y="284"/>
                  </a:cubicBezTo>
                  <a:cubicBezTo>
                    <a:pt x="367" y="274"/>
                    <a:pt x="367" y="274"/>
                    <a:pt x="367" y="274"/>
                  </a:cubicBezTo>
                  <a:cubicBezTo>
                    <a:pt x="372" y="261"/>
                    <a:pt x="376" y="247"/>
                    <a:pt x="378" y="233"/>
                  </a:cubicBezTo>
                  <a:lnTo>
                    <a:pt x="398" y="233"/>
                  </a:lnTo>
                  <a:close/>
                  <a:moveTo>
                    <a:pt x="211" y="236"/>
                  </a:moveTo>
                  <a:cubicBezTo>
                    <a:pt x="197" y="236"/>
                    <a:pt x="185" y="224"/>
                    <a:pt x="185" y="210"/>
                  </a:cubicBezTo>
                  <a:cubicBezTo>
                    <a:pt x="185" y="196"/>
                    <a:pt x="197" y="185"/>
                    <a:pt x="211" y="185"/>
                  </a:cubicBezTo>
                  <a:cubicBezTo>
                    <a:pt x="225" y="185"/>
                    <a:pt x="236" y="196"/>
                    <a:pt x="236" y="210"/>
                  </a:cubicBezTo>
                  <a:cubicBezTo>
                    <a:pt x="236" y="224"/>
                    <a:pt x="225" y="236"/>
                    <a:pt x="211" y="236"/>
                  </a:cubicBezTo>
                  <a:close/>
                </a:path>
              </a:pathLst>
            </a:custGeom>
            <a:solidFill>
              <a:schemeClr val="bg2">
                <a:lumMod val="25000"/>
              </a:schemeClr>
            </a:solidFill>
            <a:ln w="9525">
              <a:noFill/>
              <a:round/>
            </a:ln>
            <a:effectLst/>
          </p:spPr>
          <p:txBody>
            <a:bodyPr vert="horz" wrap="square" lIns="91440" tIns="45720" rIns="91440" bIns="45720" numCol="1" anchor="t" anchorCtr="0" compatLnSpc="1"/>
            <a:lstStyle/>
            <a:p>
              <a:endParaRPr lang="zh-CN" altLang="en-US"/>
            </a:p>
          </p:txBody>
        </p:sp>
        <p:sp>
          <p:nvSpPr>
            <p:cNvPr id="41" name="Freeform 7"/>
            <p:cNvSpPr>
              <a:spLocks noEditPoints="1"/>
            </p:cNvSpPr>
            <p:nvPr/>
          </p:nvSpPr>
          <p:spPr bwMode="auto">
            <a:xfrm>
              <a:off x="5602288" y="2933700"/>
              <a:ext cx="985838" cy="985838"/>
            </a:xfrm>
            <a:custGeom>
              <a:avLst/>
              <a:gdLst>
                <a:gd name="T0" fmla="*/ 132 w 263"/>
                <a:gd name="T1" fmla="*/ 0 h 263"/>
                <a:gd name="T2" fmla="*/ 0 w 263"/>
                <a:gd name="T3" fmla="*/ 131 h 263"/>
                <a:gd name="T4" fmla="*/ 132 w 263"/>
                <a:gd name="T5" fmla="*/ 263 h 263"/>
                <a:gd name="T6" fmla="*/ 263 w 263"/>
                <a:gd name="T7" fmla="*/ 131 h 263"/>
                <a:gd name="T8" fmla="*/ 132 w 263"/>
                <a:gd name="T9" fmla="*/ 0 h 263"/>
                <a:gd name="T10" fmla="*/ 132 w 263"/>
                <a:gd name="T11" fmla="*/ 190 h 263"/>
                <a:gd name="T12" fmla="*/ 73 w 263"/>
                <a:gd name="T13" fmla="*/ 131 h 263"/>
                <a:gd name="T14" fmla="*/ 132 w 263"/>
                <a:gd name="T15" fmla="*/ 73 h 263"/>
                <a:gd name="T16" fmla="*/ 190 w 263"/>
                <a:gd name="T17" fmla="*/ 131 h 263"/>
                <a:gd name="T18" fmla="*/ 132 w 263"/>
                <a:gd name="T19" fmla="*/ 190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3" h="263">
                  <a:moveTo>
                    <a:pt x="132" y="0"/>
                  </a:moveTo>
                  <a:cubicBezTo>
                    <a:pt x="59" y="0"/>
                    <a:pt x="0" y="59"/>
                    <a:pt x="0" y="131"/>
                  </a:cubicBezTo>
                  <a:cubicBezTo>
                    <a:pt x="0" y="204"/>
                    <a:pt x="59" y="263"/>
                    <a:pt x="132" y="263"/>
                  </a:cubicBezTo>
                  <a:cubicBezTo>
                    <a:pt x="204" y="263"/>
                    <a:pt x="263" y="204"/>
                    <a:pt x="263" y="131"/>
                  </a:cubicBezTo>
                  <a:cubicBezTo>
                    <a:pt x="263" y="59"/>
                    <a:pt x="204" y="0"/>
                    <a:pt x="132" y="0"/>
                  </a:cubicBezTo>
                  <a:close/>
                  <a:moveTo>
                    <a:pt x="132" y="190"/>
                  </a:moveTo>
                  <a:cubicBezTo>
                    <a:pt x="99" y="190"/>
                    <a:pt x="73" y="164"/>
                    <a:pt x="73" y="131"/>
                  </a:cubicBezTo>
                  <a:cubicBezTo>
                    <a:pt x="73" y="99"/>
                    <a:pt x="99" y="73"/>
                    <a:pt x="132" y="73"/>
                  </a:cubicBezTo>
                  <a:cubicBezTo>
                    <a:pt x="164" y="73"/>
                    <a:pt x="190" y="99"/>
                    <a:pt x="190" y="131"/>
                  </a:cubicBezTo>
                  <a:cubicBezTo>
                    <a:pt x="190" y="164"/>
                    <a:pt x="164" y="190"/>
                    <a:pt x="132" y="190"/>
                  </a:cubicBezTo>
                  <a:close/>
                </a:path>
              </a:pathLst>
            </a:custGeom>
            <a:solidFill>
              <a:schemeClr val="accent5">
                <a:lumMod val="75000"/>
              </a:schemeClr>
            </a:solidFill>
            <a:ln w="9525">
              <a:noFill/>
              <a:round/>
            </a:ln>
          </p:spPr>
          <p:txBody>
            <a:bodyPr vert="horz" wrap="square" lIns="91440" tIns="45720" rIns="91440" bIns="45720" numCol="1" anchor="t" anchorCtr="0" compatLnSpc="1"/>
            <a:lstStyle/>
            <a:p>
              <a:endParaRPr lang="zh-CN" altLang="en-US"/>
            </a:p>
          </p:txBody>
        </p:sp>
      </p:grpSp>
      <p:sp>
        <p:nvSpPr>
          <p:cNvPr id="42" name="TextBox 51"/>
          <p:cNvSpPr txBox="1"/>
          <p:nvPr/>
        </p:nvSpPr>
        <p:spPr>
          <a:xfrm>
            <a:off x="1821375" y="3223391"/>
            <a:ext cx="1090039" cy="867930"/>
          </a:xfrm>
          <a:prstGeom prst="rect">
            <a:avLst/>
          </a:prstGeom>
          <a:noFill/>
        </p:spPr>
        <p:txBody>
          <a:bodyPr wrap="square" rtlCol="0" anchor="ctr">
            <a:spAutoFit/>
          </a:bodyPr>
          <a:lstStyle/>
          <a:p>
            <a:pPr>
              <a:lnSpc>
                <a:spcPct val="120000"/>
              </a:lnSpc>
              <a:spcBef>
                <a:spcPct val="0"/>
              </a:spcBef>
              <a:buNone/>
            </a:pPr>
            <a:r>
              <a:rPr lang="zh-CN" altLang="en-US" sz="1400">
                <a:solidFill>
                  <a:srgbClr val="202A36"/>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在此录入上述图表的描述说明</a:t>
            </a:r>
            <a:endParaRPr lang="zh-CN" altLang="en-US" sz="1400" dirty="0">
              <a:solidFill>
                <a:srgbClr val="202A36"/>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3" name="矩形 42"/>
          <p:cNvSpPr/>
          <p:nvPr/>
        </p:nvSpPr>
        <p:spPr>
          <a:xfrm>
            <a:off x="3248542" y="1630026"/>
            <a:ext cx="1598895" cy="430887"/>
          </a:xfrm>
          <a:prstGeom prst="rect">
            <a:avLst/>
          </a:prstGeom>
        </p:spPr>
        <p:txBody>
          <a:bodyPr wrap="square">
            <a:spAutoFit/>
          </a:bodyPr>
          <a:lstStyle/>
          <a:p>
            <a:pPr algn="ctr"/>
            <a:r>
              <a:rPr lang="zh-CN" altLang="en-US" sz="2200" b="1">
                <a:solidFill>
                  <a:srgbClr val="202A36"/>
                </a:solidFill>
                <a:latin typeface="微软雅黑" panose="020B0503020204020204" pitchFamily="34" charset="-122"/>
                <a:ea typeface="微软雅黑" panose="020B0503020204020204" pitchFamily="34" charset="-122"/>
                <a:cs typeface="华文黑体" pitchFamily="2" charset="-122"/>
              </a:rPr>
              <a:t>添加标题</a:t>
            </a:r>
            <a:endParaRPr lang="en-US" altLang="zh-CN" sz="2200" b="1" dirty="0">
              <a:solidFill>
                <a:srgbClr val="202A36"/>
              </a:solidFill>
              <a:latin typeface="微软雅黑" panose="020B0503020204020204" pitchFamily="34" charset="-122"/>
              <a:ea typeface="微软雅黑" panose="020B0503020204020204" pitchFamily="34" charset="-122"/>
              <a:cs typeface="华文黑体" pitchFamily="2" charset="-122"/>
            </a:endParaRPr>
          </a:p>
        </p:txBody>
      </p:sp>
      <p:sp>
        <p:nvSpPr>
          <p:cNvPr id="44" name="TextBox 53"/>
          <p:cNvSpPr txBox="1"/>
          <p:nvPr/>
        </p:nvSpPr>
        <p:spPr>
          <a:xfrm>
            <a:off x="2165233" y="4689116"/>
            <a:ext cx="1734754" cy="843693"/>
          </a:xfrm>
          <a:prstGeom prst="rect">
            <a:avLst/>
          </a:prstGeom>
          <a:noFill/>
        </p:spPr>
        <p:txBody>
          <a:bodyPr wrap="square" rtlCol="0" anchor="ctr">
            <a:spAutoFit/>
          </a:bodyPr>
          <a:lstStyle>
            <a:defPPr>
              <a:defRPr lang="zh-CN"/>
            </a:defPPr>
            <a:lvl1pPr>
              <a:lnSpc>
                <a:spcPct val="120000"/>
              </a:lnSpc>
              <a:spcBef>
                <a:spcPct val="0"/>
              </a:spcBef>
              <a:buNone/>
              <a:defRPr sz="1400">
                <a:solidFill>
                  <a:schemeClr val="tx1">
                    <a:lumMod val="75000"/>
                    <a:lumOff val="25000"/>
                  </a:schemeClr>
                </a:solidFill>
                <a:latin typeface="微软雅黑" panose="020B0503020204020204" pitchFamily="34" charset="-122"/>
                <a:ea typeface="微软雅黑" panose="020B0503020204020204" pitchFamily="34" charset="-122"/>
              </a:defRPr>
            </a:lvl1pPr>
          </a:lstStyle>
          <a:p>
            <a:r>
              <a:rPr lang="zh-CN" altLang="en-US">
                <a:solidFill>
                  <a:srgbClr val="202A36"/>
                </a:solidFill>
              </a:rPr>
              <a:t>您的内容打在这里，或者通过复制您的文本</a:t>
            </a:r>
            <a:endParaRPr lang="zh-CN" altLang="en-US" dirty="0">
              <a:solidFill>
                <a:srgbClr val="202A36"/>
              </a:solidFill>
              <a:sym typeface="微软雅黑" panose="020B0503020204020204" pitchFamily="34" charset="-122"/>
            </a:endParaRPr>
          </a:p>
        </p:txBody>
      </p:sp>
      <p:sp>
        <p:nvSpPr>
          <p:cNvPr id="45" name="矩形 44"/>
          <p:cNvSpPr/>
          <p:nvPr/>
        </p:nvSpPr>
        <p:spPr>
          <a:xfrm>
            <a:off x="4622005" y="5766676"/>
            <a:ext cx="1598895" cy="430887"/>
          </a:xfrm>
          <a:prstGeom prst="rect">
            <a:avLst/>
          </a:prstGeom>
        </p:spPr>
        <p:txBody>
          <a:bodyPr wrap="square">
            <a:spAutoFit/>
          </a:bodyPr>
          <a:lstStyle/>
          <a:p>
            <a:pPr algn="ctr"/>
            <a:r>
              <a:rPr lang="zh-CN" altLang="en-US" sz="2200" b="1">
                <a:solidFill>
                  <a:srgbClr val="202A36"/>
                </a:solidFill>
                <a:latin typeface="微软雅黑" panose="020B0503020204020204" pitchFamily="34" charset="-122"/>
                <a:ea typeface="微软雅黑" panose="020B0503020204020204" pitchFamily="34" charset="-122"/>
                <a:cs typeface="华文黑体" pitchFamily="2" charset="-122"/>
              </a:rPr>
              <a:t>添加标题</a:t>
            </a:r>
            <a:endParaRPr lang="en-US" altLang="zh-CN" sz="2200" b="1" dirty="0">
              <a:solidFill>
                <a:srgbClr val="202A36"/>
              </a:solidFill>
              <a:latin typeface="微软雅黑" panose="020B0503020204020204" pitchFamily="34" charset="-122"/>
              <a:ea typeface="微软雅黑" panose="020B0503020204020204" pitchFamily="34" charset="-122"/>
              <a:cs typeface="华文黑体" pitchFamily="2" charset="-122"/>
            </a:endParaRPr>
          </a:p>
        </p:txBody>
      </p:sp>
      <p:sp>
        <p:nvSpPr>
          <p:cNvPr id="46" name="TextBox 55"/>
          <p:cNvSpPr txBox="1"/>
          <p:nvPr/>
        </p:nvSpPr>
        <p:spPr>
          <a:xfrm>
            <a:off x="8233375" y="2308862"/>
            <a:ext cx="1752017" cy="846001"/>
          </a:xfrm>
          <a:prstGeom prst="rect">
            <a:avLst/>
          </a:prstGeom>
          <a:noFill/>
        </p:spPr>
        <p:txBody>
          <a:bodyPr wrap="square" rtlCol="0" anchor="ctr">
            <a:spAutoFit/>
          </a:bodyPr>
          <a:lstStyle>
            <a:defPPr>
              <a:defRPr lang="zh-CN"/>
            </a:defPPr>
            <a:lvl1pPr>
              <a:lnSpc>
                <a:spcPct val="120000"/>
              </a:lnSpc>
              <a:spcBef>
                <a:spcPct val="0"/>
              </a:spcBef>
              <a:buNone/>
              <a:defRPr sz="1400">
                <a:solidFill>
                  <a:schemeClr val="tx1">
                    <a:lumMod val="75000"/>
                    <a:lumOff val="25000"/>
                  </a:schemeClr>
                </a:solidFill>
                <a:latin typeface="微软雅黑" panose="020B0503020204020204" pitchFamily="34" charset="-122"/>
                <a:ea typeface="微软雅黑" panose="020B0503020204020204" pitchFamily="34" charset="-122"/>
              </a:defRPr>
            </a:lvl1pPr>
          </a:lstStyle>
          <a:p>
            <a:r>
              <a:rPr lang="zh-CN" altLang="en-US">
                <a:solidFill>
                  <a:srgbClr val="202A36"/>
                </a:solidFill>
              </a:rPr>
              <a:t>您的内容打在这里，或者通过复制您的文本</a:t>
            </a:r>
            <a:endParaRPr lang="zh-CN" altLang="en-US" dirty="0">
              <a:solidFill>
                <a:srgbClr val="202A36"/>
              </a:solidFill>
              <a:sym typeface="微软雅黑" panose="020B0503020204020204" pitchFamily="34" charset="-122"/>
            </a:endParaRPr>
          </a:p>
        </p:txBody>
      </p:sp>
      <p:sp>
        <p:nvSpPr>
          <p:cNvPr id="47" name="矩形 46"/>
          <p:cNvSpPr/>
          <p:nvPr/>
        </p:nvSpPr>
        <p:spPr>
          <a:xfrm>
            <a:off x="6178172" y="2290162"/>
            <a:ext cx="1598895" cy="430887"/>
          </a:xfrm>
          <a:prstGeom prst="rect">
            <a:avLst/>
          </a:prstGeom>
        </p:spPr>
        <p:txBody>
          <a:bodyPr wrap="square">
            <a:spAutoFit/>
          </a:bodyPr>
          <a:lstStyle/>
          <a:p>
            <a:pPr algn="ctr"/>
            <a:r>
              <a:rPr lang="zh-CN" altLang="en-US" sz="2200" b="1">
                <a:solidFill>
                  <a:srgbClr val="202A36"/>
                </a:solidFill>
                <a:latin typeface="微软雅黑" panose="020B0503020204020204" pitchFamily="34" charset="-122"/>
                <a:ea typeface="微软雅黑" panose="020B0503020204020204" pitchFamily="34" charset="-122"/>
                <a:cs typeface="华文黑体" pitchFamily="2" charset="-122"/>
              </a:rPr>
              <a:t>添加标题</a:t>
            </a:r>
            <a:endParaRPr lang="en-US" altLang="zh-CN" sz="2200" b="1" dirty="0">
              <a:solidFill>
                <a:srgbClr val="202A36"/>
              </a:solidFill>
              <a:latin typeface="微软雅黑" panose="020B0503020204020204" pitchFamily="34" charset="-122"/>
              <a:ea typeface="微软雅黑" panose="020B0503020204020204" pitchFamily="34" charset="-122"/>
              <a:cs typeface="华文黑体" pitchFamily="2" charset="-122"/>
            </a:endParaRPr>
          </a:p>
        </p:txBody>
      </p:sp>
      <p:sp>
        <p:nvSpPr>
          <p:cNvPr id="48" name="TextBox 57"/>
          <p:cNvSpPr txBox="1"/>
          <p:nvPr/>
        </p:nvSpPr>
        <p:spPr>
          <a:xfrm>
            <a:off x="9445130" y="4506776"/>
            <a:ext cx="1427050" cy="867930"/>
          </a:xfrm>
          <a:prstGeom prst="rect">
            <a:avLst/>
          </a:prstGeom>
          <a:noFill/>
        </p:spPr>
        <p:txBody>
          <a:bodyPr wrap="square" rtlCol="0" anchor="ctr">
            <a:spAutoFit/>
          </a:bodyPr>
          <a:lstStyle/>
          <a:p>
            <a:pPr>
              <a:lnSpc>
                <a:spcPct val="120000"/>
              </a:lnSpc>
              <a:spcBef>
                <a:spcPct val="0"/>
              </a:spcBef>
              <a:buNone/>
            </a:pPr>
            <a:r>
              <a:rPr lang="zh-CN" altLang="en-US" sz="1400">
                <a:solidFill>
                  <a:srgbClr val="202A36"/>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在此录入上述图表的描述说明</a:t>
            </a:r>
            <a:endParaRPr lang="zh-CN" altLang="en-US" sz="1400" dirty="0">
              <a:solidFill>
                <a:srgbClr val="202A36"/>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9" name="矩形 48"/>
          <p:cNvSpPr/>
          <p:nvPr/>
        </p:nvSpPr>
        <p:spPr>
          <a:xfrm>
            <a:off x="7680027" y="5134276"/>
            <a:ext cx="1598895" cy="430887"/>
          </a:xfrm>
          <a:prstGeom prst="rect">
            <a:avLst/>
          </a:prstGeom>
        </p:spPr>
        <p:txBody>
          <a:bodyPr wrap="square">
            <a:spAutoFit/>
          </a:bodyPr>
          <a:lstStyle/>
          <a:p>
            <a:pPr algn="ctr"/>
            <a:r>
              <a:rPr lang="zh-CN" altLang="en-US" sz="2200" b="1">
                <a:solidFill>
                  <a:srgbClr val="202A36"/>
                </a:solidFill>
                <a:latin typeface="微软雅黑" panose="020B0503020204020204" pitchFamily="34" charset="-122"/>
                <a:ea typeface="微软雅黑" panose="020B0503020204020204" pitchFamily="34" charset="-122"/>
                <a:cs typeface="华文黑体" pitchFamily="2" charset="-122"/>
              </a:rPr>
              <a:t>添加标题</a:t>
            </a:r>
            <a:endParaRPr lang="en-US" altLang="zh-CN" sz="2200" b="1" dirty="0">
              <a:solidFill>
                <a:srgbClr val="202A36"/>
              </a:solidFill>
              <a:latin typeface="微软雅黑" panose="020B0503020204020204" pitchFamily="34" charset="-122"/>
              <a:ea typeface="微软雅黑" panose="020B0503020204020204" pitchFamily="34" charset="-122"/>
              <a:cs typeface="华文黑体" pitchFamily="2" charset="-122"/>
            </a:endParaRPr>
          </a:p>
        </p:txBody>
      </p:sp>
      <p:cxnSp>
        <p:nvCxnSpPr>
          <p:cNvPr id="50" name="肘形连接符 49"/>
          <p:cNvCxnSpPr/>
          <p:nvPr/>
        </p:nvCxnSpPr>
        <p:spPr>
          <a:xfrm rot="10800000" flipV="1">
            <a:off x="1931273" y="3336159"/>
            <a:ext cx="1333311" cy="798977"/>
          </a:xfrm>
          <a:prstGeom prst="bentConnector3">
            <a:avLst>
              <a:gd name="adj1" fmla="val 25936"/>
            </a:avLst>
          </a:prstGeom>
          <a:ln>
            <a:solidFill>
              <a:srgbClr val="202A36"/>
            </a:solidFill>
            <a:prstDash val="sysDash"/>
          </a:ln>
        </p:spPr>
        <p:style>
          <a:lnRef idx="1">
            <a:schemeClr val="accent1"/>
          </a:lnRef>
          <a:fillRef idx="0">
            <a:schemeClr val="accent1"/>
          </a:fillRef>
          <a:effectRef idx="0">
            <a:schemeClr val="accent1"/>
          </a:effectRef>
          <a:fontRef idx="minor">
            <a:schemeClr val="tx1"/>
          </a:fontRef>
        </p:style>
      </p:cxnSp>
      <p:cxnSp>
        <p:nvCxnSpPr>
          <p:cNvPr id="51" name="肘形连接符 50"/>
          <p:cNvCxnSpPr/>
          <p:nvPr/>
        </p:nvCxnSpPr>
        <p:spPr>
          <a:xfrm rot="10800000">
            <a:off x="2308944" y="4649201"/>
            <a:ext cx="2281997" cy="501116"/>
          </a:xfrm>
          <a:prstGeom prst="bentConnector3">
            <a:avLst>
              <a:gd name="adj1" fmla="val 29965"/>
            </a:avLst>
          </a:prstGeom>
          <a:ln>
            <a:solidFill>
              <a:srgbClr val="202A36"/>
            </a:solidFill>
            <a:prstDash val="sysDash"/>
          </a:ln>
        </p:spPr>
        <p:style>
          <a:lnRef idx="1">
            <a:schemeClr val="accent1"/>
          </a:lnRef>
          <a:fillRef idx="0">
            <a:schemeClr val="accent1"/>
          </a:fillRef>
          <a:effectRef idx="0">
            <a:schemeClr val="accent1"/>
          </a:effectRef>
          <a:fontRef idx="minor">
            <a:schemeClr val="tx1"/>
          </a:fontRef>
        </p:style>
      </p:cxnSp>
      <p:cxnSp>
        <p:nvCxnSpPr>
          <p:cNvPr id="52" name="肘形连接符 51"/>
          <p:cNvCxnSpPr/>
          <p:nvPr/>
        </p:nvCxnSpPr>
        <p:spPr>
          <a:xfrm rot="10800000" flipV="1">
            <a:off x="8773465" y="4444076"/>
            <a:ext cx="1855432" cy="527873"/>
          </a:xfrm>
          <a:prstGeom prst="bentConnector3">
            <a:avLst>
              <a:gd name="adj1" fmla="val 65563"/>
            </a:avLst>
          </a:prstGeom>
          <a:ln>
            <a:solidFill>
              <a:srgbClr val="202A36"/>
            </a:solidFill>
            <a:prstDash val="sysDash"/>
          </a:ln>
        </p:spPr>
        <p:style>
          <a:lnRef idx="1">
            <a:schemeClr val="accent1"/>
          </a:lnRef>
          <a:fillRef idx="0">
            <a:schemeClr val="accent1"/>
          </a:fillRef>
          <a:effectRef idx="0">
            <a:schemeClr val="accent1"/>
          </a:effectRef>
          <a:fontRef idx="minor">
            <a:schemeClr val="tx1"/>
          </a:fontRef>
        </p:style>
      </p:cxnSp>
      <p:cxnSp>
        <p:nvCxnSpPr>
          <p:cNvPr id="53" name="肘形连接符 52"/>
          <p:cNvCxnSpPr/>
          <p:nvPr/>
        </p:nvCxnSpPr>
        <p:spPr>
          <a:xfrm rot="10800000" flipV="1">
            <a:off x="7577100" y="2284830"/>
            <a:ext cx="2146669" cy="815751"/>
          </a:xfrm>
          <a:prstGeom prst="bentConnector3">
            <a:avLst>
              <a:gd name="adj1" fmla="val 74661"/>
            </a:avLst>
          </a:prstGeom>
          <a:ln>
            <a:solidFill>
              <a:srgbClr val="202A36"/>
            </a:solidFill>
            <a:prstDash val="sysDash"/>
          </a:ln>
        </p:spPr>
        <p:style>
          <a:lnRef idx="1">
            <a:schemeClr val="accent1"/>
          </a:lnRef>
          <a:fillRef idx="0">
            <a:schemeClr val="accent1"/>
          </a:fillRef>
          <a:effectRef idx="0">
            <a:schemeClr val="accent1"/>
          </a:effectRef>
          <a:fontRef idx="minor">
            <a:schemeClr val="tx1"/>
          </a:fontRef>
        </p:style>
      </p:cxnSp>
      <p:sp>
        <p:nvSpPr>
          <p:cNvPr id="27" name="矩形 26"/>
          <p:cNvSpPr/>
          <p:nvPr/>
        </p:nvSpPr>
        <p:spPr>
          <a:xfrm>
            <a:off x="1" y="6648450"/>
            <a:ext cx="12191999" cy="20955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4000" advClick="0" advTm="3000">
        <p14:vortex dir="r"/>
      </p:transition>
    </mc:Choice>
    <mc:Fallback>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par>
                          <p:cTn id="8" fill="hold">
                            <p:stCondLst>
                              <p:cond delay="500"/>
                            </p:stCondLst>
                            <p:childTnLst>
                              <p:par>
                                <p:cTn id="9" presetID="2" presetClass="entr" presetSubtype="1" decel="100000" fill="hold" nodeType="afterEffect">
                                  <p:stCondLst>
                                    <p:cond delay="0"/>
                                  </p:stCondLst>
                                  <p:childTnLst>
                                    <p:set>
                                      <p:cBhvr>
                                        <p:cTn id="10" dur="1" fill="hold">
                                          <p:stCondLst>
                                            <p:cond delay="0"/>
                                          </p:stCondLst>
                                        </p:cTn>
                                        <p:tgtEl>
                                          <p:spTgt spid="30"/>
                                        </p:tgtEl>
                                        <p:attrNameLst>
                                          <p:attrName>style.visibility</p:attrName>
                                        </p:attrNameLst>
                                      </p:cBhvr>
                                      <p:to>
                                        <p:strVal val="visible"/>
                                      </p:to>
                                    </p:set>
                                    <p:anim calcmode="lin" valueType="num">
                                      <p:cBhvr additive="base">
                                        <p:cTn id="11" dur="500" fill="hold"/>
                                        <p:tgtEl>
                                          <p:spTgt spid="30"/>
                                        </p:tgtEl>
                                        <p:attrNameLst>
                                          <p:attrName>ppt_x</p:attrName>
                                        </p:attrNameLst>
                                      </p:cBhvr>
                                      <p:tavLst>
                                        <p:tav tm="0">
                                          <p:val>
                                            <p:strVal val="#ppt_x"/>
                                          </p:val>
                                        </p:tav>
                                        <p:tav tm="100000">
                                          <p:val>
                                            <p:strVal val="#ppt_x"/>
                                          </p:val>
                                        </p:tav>
                                      </p:tavLst>
                                    </p:anim>
                                    <p:anim calcmode="lin" valueType="num">
                                      <p:cBhvr additive="base">
                                        <p:cTn id="12" dur="500" fill="hold"/>
                                        <p:tgtEl>
                                          <p:spTgt spid="30"/>
                                        </p:tgtEl>
                                        <p:attrNameLst>
                                          <p:attrName>ppt_y</p:attrName>
                                        </p:attrNameLst>
                                      </p:cBhvr>
                                      <p:tavLst>
                                        <p:tav tm="0">
                                          <p:val>
                                            <p:strVal val="0-#ppt_h/2"/>
                                          </p:val>
                                        </p:tav>
                                        <p:tav tm="100000">
                                          <p:val>
                                            <p:strVal val="#ppt_y"/>
                                          </p:val>
                                        </p:tav>
                                      </p:tavLst>
                                    </p:anim>
                                  </p:childTnLst>
                                </p:cTn>
                              </p:par>
                              <p:par>
                                <p:cTn id="13" presetID="8" presetClass="emph" presetSubtype="0" repeatCount="indefinite" fill="hold" nodeType="withEffect">
                                  <p:stCondLst>
                                    <p:cond delay="0"/>
                                  </p:stCondLst>
                                  <p:childTnLst>
                                    <p:animRot by="-86400000">
                                      <p:cBhvr>
                                        <p:cTn id="14" dur="8000" fill="hold"/>
                                        <p:tgtEl>
                                          <p:spTgt spid="30"/>
                                        </p:tgtEl>
                                        <p:attrNameLst>
                                          <p:attrName>r</p:attrName>
                                        </p:attrNameLst>
                                      </p:cBhvr>
                                    </p:animRot>
                                  </p:childTnLst>
                                </p:cTn>
                              </p:par>
                              <p:par>
                                <p:cTn id="15" presetID="22" presetClass="entr" presetSubtype="2" fill="hold" nodeType="withEffect">
                                  <p:stCondLst>
                                    <p:cond delay="500"/>
                                  </p:stCondLst>
                                  <p:childTnLst>
                                    <p:set>
                                      <p:cBhvr>
                                        <p:cTn id="16" dur="1" fill="hold">
                                          <p:stCondLst>
                                            <p:cond delay="0"/>
                                          </p:stCondLst>
                                        </p:cTn>
                                        <p:tgtEl>
                                          <p:spTgt spid="50"/>
                                        </p:tgtEl>
                                        <p:attrNameLst>
                                          <p:attrName>style.visibility</p:attrName>
                                        </p:attrNameLst>
                                      </p:cBhvr>
                                      <p:to>
                                        <p:strVal val="visible"/>
                                      </p:to>
                                    </p:set>
                                    <p:animEffect transition="in" filter="wipe(right)">
                                      <p:cBhvr>
                                        <p:cTn id="17" dur="500"/>
                                        <p:tgtEl>
                                          <p:spTgt spid="50"/>
                                        </p:tgtEl>
                                      </p:cBhvr>
                                    </p:animEffect>
                                  </p:childTnLst>
                                </p:cTn>
                              </p:par>
                              <p:par>
                                <p:cTn id="18" presetID="53" presetClass="entr" presetSubtype="16" fill="hold" grpId="0" nodeType="withEffect">
                                  <p:stCondLst>
                                    <p:cond delay="500"/>
                                  </p:stCondLst>
                                  <p:childTnLst>
                                    <p:set>
                                      <p:cBhvr>
                                        <p:cTn id="19" dur="1" fill="hold">
                                          <p:stCondLst>
                                            <p:cond delay="0"/>
                                          </p:stCondLst>
                                        </p:cTn>
                                        <p:tgtEl>
                                          <p:spTgt spid="42"/>
                                        </p:tgtEl>
                                        <p:attrNameLst>
                                          <p:attrName>style.visibility</p:attrName>
                                        </p:attrNameLst>
                                      </p:cBhvr>
                                      <p:to>
                                        <p:strVal val="visible"/>
                                      </p:to>
                                    </p:set>
                                    <p:anim calcmode="lin" valueType="num">
                                      <p:cBhvr>
                                        <p:cTn id="20" dur="500" fill="hold"/>
                                        <p:tgtEl>
                                          <p:spTgt spid="42"/>
                                        </p:tgtEl>
                                        <p:attrNameLst>
                                          <p:attrName>ppt_w</p:attrName>
                                        </p:attrNameLst>
                                      </p:cBhvr>
                                      <p:tavLst>
                                        <p:tav tm="0">
                                          <p:val>
                                            <p:fltVal val="0"/>
                                          </p:val>
                                        </p:tav>
                                        <p:tav tm="100000">
                                          <p:val>
                                            <p:strVal val="#ppt_w"/>
                                          </p:val>
                                        </p:tav>
                                      </p:tavLst>
                                    </p:anim>
                                    <p:anim calcmode="lin" valueType="num">
                                      <p:cBhvr>
                                        <p:cTn id="21" dur="500" fill="hold"/>
                                        <p:tgtEl>
                                          <p:spTgt spid="42"/>
                                        </p:tgtEl>
                                        <p:attrNameLst>
                                          <p:attrName>ppt_h</p:attrName>
                                        </p:attrNameLst>
                                      </p:cBhvr>
                                      <p:tavLst>
                                        <p:tav tm="0">
                                          <p:val>
                                            <p:fltVal val="0"/>
                                          </p:val>
                                        </p:tav>
                                        <p:tav tm="100000">
                                          <p:val>
                                            <p:strVal val="#ppt_h"/>
                                          </p:val>
                                        </p:tav>
                                      </p:tavLst>
                                    </p:anim>
                                    <p:animEffect transition="in" filter="fade">
                                      <p:cBhvr>
                                        <p:cTn id="22" dur="500"/>
                                        <p:tgtEl>
                                          <p:spTgt spid="42"/>
                                        </p:tgtEl>
                                      </p:cBhvr>
                                    </p:animEffect>
                                  </p:childTnLst>
                                </p:cTn>
                              </p:par>
                              <p:par>
                                <p:cTn id="23" presetID="10" presetClass="entr" presetSubtype="0" fill="hold" grpId="0" nodeType="withEffect">
                                  <p:stCondLst>
                                    <p:cond delay="500"/>
                                  </p:stCondLst>
                                  <p:childTnLst>
                                    <p:set>
                                      <p:cBhvr>
                                        <p:cTn id="24" dur="1" fill="hold">
                                          <p:stCondLst>
                                            <p:cond delay="0"/>
                                          </p:stCondLst>
                                        </p:cTn>
                                        <p:tgtEl>
                                          <p:spTgt spid="43"/>
                                        </p:tgtEl>
                                        <p:attrNameLst>
                                          <p:attrName>style.visibility</p:attrName>
                                        </p:attrNameLst>
                                      </p:cBhvr>
                                      <p:to>
                                        <p:strVal val="visible"/>
                                      </p:to>
                                    </p:set>
                                    <p:animEffect transition="in" filter="fade">
                                      <p:cBhvr>
                                        <p:cTn id="25" dur="500"/>
                                        <p:tgtEl>
                                          <p:spTgt spid="43"/>
                                        </p:tgtEl>
                                      </p:cBhvr>
                                    </p:animEffect>
                                  </p:childTnLst>
                                </p:cTn>
                              </p:par>
                              <p:par>
                                <p:cTn id="26" presetID="2" presetClass="entr" presetSubtype="1" decel="100000" fill="hold" nodeType="withEffect">
                                  <p:stCondLst>
                                    <p:cond delay="500"/>
                                  </p:stCondLst>
                                  <p:childTnLst>
                                    <p:set>
                                      <p:cBhvr>
                                        <p:cTn id="27" dur="1" fill="hold">
                                          <p:stCondLst>
                                            <p:cond delay="0"/>
                                          </p:stCondLst>
                                        </p:cTn>
                                        <p:tgtEl>
                                          <p:spTgt spid="33"/>
                                        </p:tgtEl>
                                        <p:attrNameLst>
                                          <p:attrName>style.visibility</p:attrName>
                                        </p:attrNameLst>
                                      </p:cBhvr>
                                      <p:to>
                                        <p:strVal val="visible"/>
                                      </p:to>
                                    </p:set>
                                    <p:anim calcmode="lin" valueType="num">
                                      <p:cBhvr additive="base">
                                        <p:cTn id="28" dur="500" fill="hold"/>
                                        <p:tgtEl>
                                          <p:spTgt spid="33"/>
                                        </p:tgtEl>
                                        <p:attrNameLst>
                                          <p:attrName>ppt_x</p:attrName>
                                        </p:attrNameLst>
                                      </p:cBhvr>
                                      <p:tavLst>
                                        <p:tav tm="0">
                                          <p:val>
                                            <p:strVal val="#ppt_x"/>
                                          </p:val>
                                        </p:tav>
                                        <p:tav tm="100000">
                                          <p:val>
                                            <p:strVal val="#ppt_x"/>
                                          </p:val>
                                        </p:tav>
                                      </p:tavLst>
                                    </p:anim>
                                    <p:anim calcmode="lin" valueType="num">
                                      <p:cBhvr additive="base">
                                        <p:cTn id="29" dur="500" fill="hold"/>
                                        <p:tgtEl>
                                          <p:spTgt spid="33"/>
                                        </p:tgtEl>
                                        <p:attrNameLst>
                                          <p:attrName>ppt_y</p:attrName>
                                        </p:attrNameLst>
                                      </p:cBhvr>
                                      <p:tavLst>
                                        <p:tav tm="0">
                                          <p:val>
                                            <p:strVal val="0-#ppt_h/2"/>
                                          </p:val>
                                        </p:tav>
                                        <p:tav tm="100000">
                                          <p:val>
                                            <p:strVal val="#ppt_y"/>
                                          </p:val>
                                        </p:tav>
                                      </p:tavLst>
                                    </p:anim>
                                  </p:childTnLst>
                                </p:cTn>
                              </p:par>
                              <p:par>
                                <p:cTn id="30" presetID="8" presetClass="emph" presetSubtype="0" repeatCount="indefinite" fill="hold" nodeType="withEffect">
                                  <p:stCondLst>
                                    <p:cond delay="500"/>
                                  </p:stCondLst>
                                  <p:childTnLst>
                                    <p:animRot by="76680000">
                                      <p:cBhvr>
                                        <p:cTn id="31" dur="7500" fill="hold"/>
                                        <p:tgtEl>
                                          <p:spTgt spid="33"/>
                                        </p:tgtEl>
                                        <p:attrNameLst>
                                          <p:attrName>r</p:attrName>
                                        </p:attrNameLst>
                                      </p:cBhvr>
                                    </p:animRot>
                                  </p:childTnLst>
                                </p:cTn>
                              </p:par>
                              <p:par>
                                <p:cTn id="32" presetID="22" presetClass="entr" presetSubtype="2" fill="hold" nodeType="withEffect">
                                  <p:stCondLst>
                                    <p:cond delay="1000"/>
                                  </p:stCondLst>
                                  <p:childTnLst>
                                    <p:set>
                                      <p:cBhvr>
                                        <p:cTn id="33" dur="1" fill="hold">
                                          <p:stCondLst>
                                            <p:cond delay="0"/>
                                          </p:stCondLst>
                                        </p:cTn>
                                        <p:tgtEl>
                                          <p:spTgt spid="51"/>
                                        </p:tgtEl>
                                        <p:attrNameLst>
                                          <p:attrName>style.visibility</p:attrName>
                                        </p:attrNameLst>
                                      </p:cBhvr>
                                      <p:to>
                                        <p:strVal val="visible"/>
                                      </p:to>
                                    </p:set>
                                    <p:animEffect transition="in" filter="wipe(right)">
                                      <p:cBhvr>
                                        <p:cTn id="34" dur="500"/>
                                        <p:tgtEl>
                                          <p:spTgt spid="51"/>
                                        </p:tgtEl>
                                      </p:cBhvr>
                                    </p:animEffect>
                                  </p:childTnLst>
                                </p:cTn>
                              </p:par>
                              <p:par>
                                <p:cTn id="35" presetID="53" presetClass="entr" presetSubtype="16" fill="hold" grpId="0" nodeType="withEffect">
                                  <p:stCondLst>
                                    <p:cond delay="1000"/>
                                  </p:stCondLst>
                                  <p:childTnLst>
                                    <p:set>
                                      <p:cBhvr>
                                        <p:cTn id="36" dur="1" fill="hold">
                                          <p:stCondLst>
                                            <p:cond delay="0"/>
                                          </p:stCondLst>
                                        </p:cTn>
                                        <p:tgtEl>
                                          <p:spTgt spid="44"/>
                                        </p:tgtEl>
                                        <p:attrNameLst>
                                          <p:attrName>style.visibility</p:attrName>
                                        </p:attrNameLst>
                                      </p:cBhvr>
                                      <p:to>
                                        <p:strVal val="visible"/>
                                      </p:to>
                                    </p:set>
                                    <p:anim calcmode="lin" valueType="num">
                                      <p:cBhvr>
                                        <p:cTn id="37" dur="500" fill="hold"/>
                                        <p:tgtEl>
                                          <p:spTgt spid="44"/>
                                        </p:tgtEl>
                                        <p:attrNameLst>
                                          <p:attrName>ppt_w</p:attrName>
                                        </p:attrNameLst>
                                      </p:cBhvr>
                                      <p:tavLst>
                                        <p:tav tm="0">
                                          <p:val>
                                            <p:fltVal val="0"/>
                                          </p:val>
                                        </p:tav>
                                        <p:tav tm="100000">
                                          <p:val>
                                            <p:strVal val="#ppt_w"/>
                                          </p:val>
                                        </p:tav>
                                      </p:tavLst>
                                    </p:anim>
                                    <p:anim calcmode="lin" valueType="num">
                                      <p:cBhvr>
                                        <p:cTn id="38" dur="500" fill="hold"/>
                                        <p:tgtEl>
                                          <p:spTgt spid="44"/>
                                        </p:tgtEl>
                                        <p:attrNameLst>
                                          <p:attrName>ppt_h</p:attrName>
                                        </p:attrNameLst>
                                      </p:cBhvr>
                                      <p:tavLst>
                                        <p:tav tm="0">
                                          <p:val>
                                            <p:fltVal val="0"/>
                                          </p:val>
                                        </p:tav>
                                        <p:tav tm="100000">
                                          <p:val>
                                            <p:strVal val="#ppt_h"/>
                                          </p:val>
                                        </p:tav>
                                      </p:tavLst>
                                    </p:anim>
                                    <p:animEffect transition="in" filter="fade">
                                      <p:cBhvr>
                                        <p:cTn id="39" dur="500"/>
                                        <p:tgtEl>
                                          <p:spTgt spid="44"/>
                                        </p:tgtEl>
                                      </p:cBhvr>
                                    </p:animEffect>
                                  </p:childTnLst>
                                </p:cTn>
                              </p:par>
                              <p:par>
                                <p:cTn id="40" presetID="10" presetClass="entr" presetSubtype="0" fill="hold" grpId="0" nodeType="withEffect">
                                  <p:stCondLst>
                                    <p:cond delay="500"/>
                                  </p:stCondLst>
                                  <p:childTnLst>
                                    <p:set>
                                      <p:cBhvr>
                                        <p:cTn id="41" dur="1" fill="hold">
                                          <p:stCondLst>
                                            <p:cond delay="0"/>
                                          </p:stCondLst>
                                        </p:cTn>
                                        <p:tgtEl>
                                          <p:spTgt spid="45"/>
                                        </p:tgtEl>
                                        <p:attrNameLst>
                                          <p:attrName>style.visibility</p:attrName>
                                        </p:attrNameLst>
                                      </p:cBhvr>
                                      <p:to>
                                        <p:strVal val="visible"/>
                                      </p:to>
                                    </p:set>
                                    <p:animEffect transition="in" filter="fade">
                                      <p:cBhvr>
                                        <p:cTn id="42" dur="500"/>
                                        <p:tgtEl>
                                          <p:spTgt spid="45"/>
                                        </p:tgtEl>
                                      </p:cBhvr>
                                    </p:animEffect>
                                  </p:childTnLst>
                                </p:cTn>
                              </p:par>
                              <p:par>
                                <p:cTn id="43" presetID="2" presetClass="entr" presetSubtype="1" decel="100000" fill="hold" nodeType="withEffect">
                                  <p:stCondLst>
                                    <p:cond delay="1000"/>
                                  </p:stCondLst>
                                  <p:childTnLst>
                                    <p:set>
                                      <p:cBhvr>
                                        <p:cTn id="44" dur="1" fill="hold">
                                          <p:stCondLst>
                                            <p:cond delay="0"/>
                                          </p:stCondLst>
                                        </p:cTn>
                                        <p:tgtEl>
                                          <p:spTgt spid="36"/>
                                        </p:tgtEl>
                                        <p:attrNameLst>
                                          <p:attrName>style.visibility</p:attrName>
                                        </p:attrNameLst>
                                      </p:cBhvr>
                                      <p:to>
                                        <p:strVal val="visible"/>
                                      </p:to>
                                    </p:set>
                                    <p:anim calcmode="lin" valueType="num">
                                      <p:cBhvr additive="base">
                                        <p:cTn id="45" dur="500" fill="hold"/>
                                        <p:tgtEl>
                                          <p:spTgt spid="36"/>
                                        </p:tgtEl>
                                        <p:attrNameLst>
                                          <p:attrName>ppt_x</p:attrName>
                                        </p:attrNameLst>
                                      </p:cBhvr>
                                      <p:tavLst>
                                        <p:tav tm="0">
                                          <p:val>
                                            <p:strVal val="#ppt_x"/>
                                          </p:val>
                                        </p:tav>
                                        <p:tav tm="100000">
                                          <p:val>
                                            <p:strVal val="#ppt_x"/>
                                          </p:val>
                                        </p:tav>
                                      </p:tavLst>
                                    </p:anim>
                                    <p:anim calcmode="lin" valueType="num">
                                      <p:cBhvr additive="base">
                                        <p:cTn id="46" dur="500" fill="hold"/>
                                        <p:tgtEl>
                                          <p:spTgt spid="36"/>
                                        </p:tgtEl>
                                        <p:attrNameLst>
                                          <p:attrName>ppt_y</p:attrName>
                                        </p:attrNameLst>
                                      </p:cBhvr>
                                      <p:tavLst>
                                        <p:tav tm="0">
                                          <p:val>
                                            <p:strVal val="0-#ppt_h/2"/>
                                          </p:val>
                                        </p:tav>
                                        <p:tav tm="100000">
                                          <p:val>
                                            <p:strVal val="#ppt_y"/>
                                          </p:val>
                                        </p:tav>
                                      </p:tavLst>
                                    </p:anim>
                                  </p:childTnLst>
                                </p:cTn>
                              </p:par>
                              <p:par>
                                <p:cTn id="47" presetID="8" presetClass="emph" presetSubtype="0" repeatCount="indefinite" fill="hold" nodeType="withEffect">
                                  <p:stCondLst>
                                    <p:cond delay="1000"/>
                                  </p:stCondLst>
                                  <p:childTnLst>
                                    <p:animRot by="-108000000">
                                      <p:cBhvr>
                                        <p:cTn id="48" dur="7000" fill="hold"/>
                                        <p:tgtEl>
                                          <p:spTgt spid="36"/>
                                        </p:tgtEl>
                                        <p:attrNameLst>
                                          <p:attrName>r</p:attrName>
                                        </p:attrNameLst>
                                      </p:cBhvr>
                                    </p:animRot>
                                  </p:childTnLst>
                                </p:cTn>
                              </p:par>
                              <p:par>
                                <p:cTn id="49" presetID="22" presetClass="entr" presetSubtype="8" fill="hold" nodeType="withEffect">
                                  <p:stCondLst>
                                    <p:cond delay="1500"/>
                                  </p:stCondLst>
                                  <p:childTnLst>
                                    <p:set>
                                      <p:cBhvr>
                                        <p:cTn id="50" dur="1" fill="hold">
                                          <p:stCondLst>
                                            <p:cond delay="0"/>
                                          </p:stCondLst>
                                        </p:cTn>
                                        <p:tgtEl>
                                          <p:spTgt spid="53"/>
                                        </p:tgtEl>
                                        <p:attrNameLst>
                                          <p:attrName>style.visibility</p:attrName>
                                        </p:attrNameLst>
                                      </p:cBhvr>
                                      <p:to>
                                        <p:strVal val="visible"/>
                                      </p:to>
                                    </p:set>
                                    <p:animEffect transition="in" filter="wipe(left)">
                                      <p:cBhvr>
                                        <p:cTn id="51" dur="500"/>
                                        <p:tgtEl>
                                          <p:spTgt spid="53"/>
                                        </p:tgtEl>
                                      </p:cBhvr>
                                    </p:animEffect>
                                  </p:childTnLst>
                                </p:cTn>
                              </p:par>
                              <p:par>
                                <p:cTn id="52" presetID="53" presetClass="entr" presetSubtype="16" fill="hold" grpId="0" nodeType="withEffect">
                                  <p:stCondLst>
                                    <p:cond delay="1500"/>
                                  </p:stCondLst>
                                  <p:childTnLst>
                                    <p:set>
                                      <p:cBhvr>
                                        <p:cTn id="53" dur="1" fill="hold">
                                          <p:stCondLst>
                                            <p:cond delay="0"/>
                                          </p:stCondLst>
                                        </p:cTn>
                                        <p:tgtEl>
                                          <p:spTgt spid="46"/>
                                        </p:tgtEl>
                                        <p:attrNameLst>
                                          <p:attrName>style.visibility</p:attrName>
                                        </p:attrNameLst>
                                      </p:cBhvr>
                                      <p:to>
                                        <p:strVal val="visible"/>
                                      </p:to>
                                    </p:set>
                                    <p:anim calcmode="lin" valueType="num">
                                      <p:cBhvr>
                                        <p:cTn id="54" dur="500" fill="hold"/>
                                        <p:tgtEl>
                                          <p:spTgt spid="46"/>
                                        </p:tgtEl>
                                        <p:attrNameLst>
                                          <p:attrName>ppt_w</p:attrName>
                                        </p:attrNameLst>
                                      </p:cBhvr>
                                      <p:tavLst>
                                        <p:tav tm="0">
                                          <p:val>
                                            <p:fltVal val="0"/>
                                          </p:val>
                                        </p:tav>
                                        <p:tav tm="100000">
                                          <p:val>
                                            <p:strVal val="#ppt_w"/>
                                          </p:val>
                                        </p:tav>
                                      </p:tavLst>
                                    </p:anim>
                                    <p:anim calcmode="lin" valueType="num">
                                      <p:cBhvr>
                                        <p:cTn id="55" dur="500" fill="hold"/>
                                        <p:tgtEl>
                                          <p:spTgt spid="46"/>
                                        </p:tgtEl>
                                        <p:attrNameLst>
                                          <p:attrName>ppt_h</p:attrName>
                                        </p:attrNameLst>
                                      </p:cBhvr>
                                      <p:tavLst>
                                        <p:tav tm="0">
                                          <p:val>
                                            <p:fltVal val="0"/>
                                          </p:val>
                                        </p:tav>
                                        <p:tav tm="100000">
                                          <p:val>
                                            <p:strVal val="#ppt_h"/>
                                          </p:val>
                                        </p:tav>
                                      </p:tavLst>
                                    </p:anim>
                                    <p:animEffect transition="in" filter="fade">
                                      <p:cBhvr>
                                        <p:cTn id="56" dur="500"/>
                                        <p:tgtEl>
                                          <p:spTgt spid="46"/>
                                        </p:tgtEl>
                                      </p:cBhvr>
                                    </p:animEffect>
                                  </p:childTnLst>
                                </p:cTn>
                              </p:par>
                              <p:par>
                                <p:cTn id="57" presetID="10" presetClass="entr" presetSubtype="0" fill="hold" grpId="0" nodeType="withEffect">
                                  <p:stCondLst>
                                    <p:cond delay="1000"/>
                                  </p:stCondLst>
                                  <p:childTnLst>
                                    <p:set>
                                      <p:cBhvr>
                                        <p:cTn id="58" dur="1" fill="hold">
                                          <p:stCondLst>
                                            <p:cond delay="0"/>
                                          </p:stCondLst>
                                        </p:cTn>
                                        <p:tgtEl>
                                          <p:spTgt spid="47"/>
                                        </p:tgtEl>
                                        <p:attrNameLst>
                                          <p:attrName>style.visibility</p:attrName>
                                        </p:attrNameLst>
                                      </p:cBhvr>
                                      <p:to>
                                        <p:strVal val="visible"/>
                                      </p:to>
                                    </p:set>
                                    <p:animEffect transition="in" filter="fade">
                                      <p:cBhvr>
                                        <p:cTn id="59" dur="500"/>
                                        <p:tgtEl>
                                          <p:spTgt spid="47"/>
                                        </p:tgtEl>
                                      </p:cBhvr>
                                    </p:animEffect>
                                  </p:childTnLst>
                                </p:cTn>
                              </p:par>
                              <p:par>
                                <p:cTn id="60" presetID="2" presetClass="entr" presetSubtype="1" decel="100000" fill="hold" nodeType="withEffect">
                                  <p:stCondLst>
                                    <p:cond delay="1500"/>
                                  </p:stCondLst>
                                  <p:childTnLst>
                                    <p:set>
                                      <p:cBhvr>
                                        <p:cTn id="61" dur="1" fill="hold">
                                          <p:stCondLst>
                                            <p:cond delay="0"/>
                                          </p:stCondLst>
                                        </p:cTn>
                                        <p:tgtEl>
                                          <p:spTgt spid="39"/>
                                        </p:tgtEl>
                                        <p:attrNameLst>
                                          <p:attrName>style.visibility</p:attrName>
                                        </p:attrNameLst>
                                      </p:cBhvr>
                                      <p:to>
                                        <p:strVal val="visible"/>
                                      </p:to>
                                    </p:set>
                                    <p:anim calcmode="lin" valueType="num">
                                      <p:cBhvr additive="base">
                                        <p:cTn id="62" dur="500" fill="hold"/>
                                        <p:tgtEl>
                                          <p:spTgt spid="39"/>
                                        </p:tgtEl>
                                        <p:attrNameLst>
                                          <p:attrName>ppt_x</p:attrName>
                                        </p:attrNameLst>
                                      </p:cBhvr>
                                      <p:tavLst>
                                        <p:tav tm="0">
                                          <p:val>
                                            <p:strVal val="#ppt_x"/>
                                          </p:val>
                                        </p:tav>
                                        <p:tav tm="100000">
                                          <p:val>
                                            <p:strVal val="#ppt_x"/>
                                          </p:val>
                                        </p:tav>
                                      </p:tavLst>
                                    </p:anim>
                                    <p:anim calcmode="lin" valueType="num">
                                      <p:cBhvr additive="base">
                                        <p:cTn id="63" dur="500" fill="hold"/>
                                        <p:tgtEl>
                                          <p:spTgt spid="39"/>
                                        </p:tgtEl>
                                        <p:attrNameLst>
                                          <p:attrName>ppt_y</p:attrName>
                                        </p:attrNameLst>
                                      </p:cBhvr>
                                      <p:tavLst>
                                        <p:tav tm="0">
                                          <p:val>
                                            <p:strVal val="0-#ppt_h/2"/>
                                          </p:val>
                                        </p:tav>
                                        <p:tav tm="100000">
                                          <p:val>
                                            <p:strVal val="#ppt_y"/>
                                          </p:val>
                                        </p:tav>
                                      </p:tavLst>
                                    </p:anim>
                                  </p:childTnLst>
                                </p:cTn>
                              </p:par>
                              <p:par>
                                <p:cTn id="64" presetID="8" presetClass="emph" presetSubtype="0" repeatCount="indefinite" fill="hold" nodeType="withEffect">
                                  <p:stCondLst>
                                    <p:cond delay="1500"/>
                                  </p:stCondLst>
                                  <p:childTnLst>
                                    <p:animRot by="86400000">
                                      <p:cBhvr>
                                        <p:cTn id="65" dur="6500" fill="hold"/>
                                        <p:tgtEl>
                                          <p:spTgt spid="39"/>
                                        </p:tgtEl>
                                        <p:attrNameLst>
                                          <p:attrName>r</p:attrName>
                                        </p:attrNameLst>
                                      </p:cBhvr>
                                    </p:animRot>
                                  </p:childTnLst>
                                </p:cTn>
                              </p:par>
                              <p:par>
                                <p:cTn id="66" presetID="22" presetClass="entr" presetSubtype="8" fill="hold" nodeType="withEffect">
                                  <p:stCondLst>
                                    <p:cond delay="2000"/>
                                  </p:stCondLst>
                                  <p:childTnLst>
                                    <p:set>
                                      <p:cBhvr>
                                        <p:cTn id="67" dur="1" fill="hold">
                                          <p:stCondLst>
                                            <p:cond delay="0"/>
                                          </p:stCondLst>
                                        </p:cTn>
                                        <p:tgtEl>
                                          <p:spTgt spid="52"/>
                                        </p:tgtEl>
                                        <p:attrNameLst>
                                          <p:attrName>style.visibility</p:attrName>
                                        </p:attrNameLst>
                                      </p:cBhvr>
                                      <p:to>
                                        <p:strVal val="visible"/>
                                      </p:to>
                                    </p:set>
                                    <p:animEffect transition="in" filter="wipe(left)">
                                      <p:cBhvr>
                                        <p:cTn id="68" dur="500"/>
                                        <p:tgtEl>
                                          <p:spTgt spid="52"/>
                                        </p:tgtEl>
                                      </p:cBhvr>
                                    </p:animEffect>
                                  </p:childTnLst>
                                </p:cTn>
                              </p:par>
                              <p:par>
                                <p:cTn id="69" presetID="53" presetClass="entr" presetSubtype="16" fill="hold" grpId="0" nodeType="withEffect">
                                  <p:stCondLst>
                                    <p:cond delay="2000"/>
                                  </p:stCondLst>
                                  <p:childTnLst>
                                    <p:set>
                                      <p:cBhvr>
                                        <p:cTn id="70" dur="1" fill="hold">
                                          <p:stCondLst>
                                            <p:cond delay="0"/>
                                          </p:stCondLst>
                                        </p:cTn>
                                        <p:tgtEl>
                                          <p:spTgt spid="48"/>
                                        </p:tgtEl>
                                        <p:attrNameLst>
                                          <p:attrName>style.visibility</p:attrName>
                                        </p:attrNameLst>
                                      </p:cBhvr>
                                      <p:to>
                                        <p:strVal val="visible"/>
                                      </p:to>
                                    </p:set>
                                    <p:anim calcmode="lin" valueType="num">
                                      <p:cBhvr>
                                        <p:cTn id="71" dur="500" fill="hold"/>
                                        <p:tgtEl>
                                          <p:spTgt spid="48"/>
                                        </p:tgtEl>
                                        <p:attrNameLst>
                                          <p:attrName>ppt_w</p:attrName>
                                        </p:attrNameLst>
                                      </p:cBhvr>
                                      <p:tavLst>
                                        <p:tav tm="0">
                                          <p:val>
                                            <p:fltVal val="0"/>
                                          </p:val>
                                        </p:tav>
                                        <p:tav tm="100000">
                                          <p:val>
                                            <p:strVal val="#ppt_w"/>
                                          </p:val>
                                        </p:tav>
                                      </p:tavLst>
                                    </p:anim>
                                    <p:anim calcmode="lin" valueType="num">
                                      <p:cBhvr>
                                        <p:cTn id="72" dur="500" fill="hold"/>
                                        <p:tgtEl>
                                          <p:spTgt spid="48"/>
                                        </p:tgtEl>
                                        <p:attrNameLst>
                                          <p:attrName>ppt_h</p:attrName>
                                        </p:attrNameLst>
                                      </p:cBhvr>
                                      <p:tavLst>
                                        <p:tav tm="0">
                                          <p:val>
                                            <p:fltVal val="0"/>
                                          </p:val>
                                        </p:tav>
                                        <p:tav tm="100000">
                                          <p:val>
                                            <p:strVal val="#ppt_h"/>
                                          </p:val>
                                        </p:tav>
                                      </p:tavLst>
                                    </p:anim>
                                    <p:animEffect transition="in" filter="fade">
                                      <p:cBhvr>
                                        <p:cTn id="73" dur="500"/>
                                        <p:tgtEl>
                                          <p:spTgt spid="48"/>
                                        </p:tgtEl>
                                      </p:cBhvr>
                                    </p:animEffect>
                                  </p:childTnLst>
                                </p:cTn>
                              </p:par>
                              <p:par>
                                <p:cTn id="74" presetID="10" presetClass="entr" presetSubtype="0" fill="hold" grpId="0" nodeType="withEffect">
                                  <p:stCondLst>
                                    <p:cond delay="1500"/>
                                  </p:stCondLst>
                                  <p:childTnLst>
                                    <p:set>
                                      <p:cBhvr>
                                        <p:cTn id="75" dur="1" fill="hold">
                                          <p:stCondLst>
                                            <p:cond delay="0"/>
                                          </p:stCondLst>
                                        </p:cTn>
                                        <p:tgtEl>
                                          <p:spTgt spid="49"/>
                                        </p:tgtEl>
                                        <p:attrNameLst>
                                          <p:attrName>style.visibility</p:attrName>
                                        </p:attrNameLst>
                                      </p:cBhvr>
                                      <p:to>
                                        <p:strVal val="visible"/>
                                      </p:to>
                                    </p:set>
                                    <p:animEffect transition="in" filter="fade">
                                      <p:cBhvr>
                                        <p:cTn id="76" dur="500"/>
                                        <p:tgtEl>
                                          <p:spTgt spid="49"/>
                                        </p:tgtEl>
                                      </p:cBhvr>
                                    </p:animEffect>
                                  </p:childTnLst>
                                </p:cTn>
                              </p:par>
                            </p:childTnLst>
                          </p:cTn>
                        </p:par>
                        <p:par>
                          <p:cTn id="77" fill="hold">
                            <p:stCondLst>
                              <p:cond delay="1000"/>
                            </p:stCondLst>
                            <p:childTnLst>
                              <p:par>
                                <p:cTn id="78" presetID="22" presetClass="entr" presetSubtype="1" fill="hold" grpId="0" nodeType="afterEffect">
                                  <p:stCondLst>
                                    <p:cond delay="0"/>
                                  </p:stCondLst>
                                  <p:childTnLst>
                                    <p:set>
                                      <p:cBhvr>
                                        <p:cTn id="79" dur="1" fill="hold">
                                          <p:stCondLst>
                                            <p:cond delay="0"/>
                                          </p:stCondLst>
                                        </p:cTn>
                                        <p:tgtEl>
                                          <p:spTgt spid="27"/>
                                        </p:tgtEl>
                                        <p:attrNameLst>
                                          <p:attrName>style.visibility</p:attrName>
                                        </p:attrNameLst>
                                      </p:cBhvr>
                                      <p:to>
                                        <p:strVal val="visible"/>
                                      </p:to>
                                    </p:set>
                                    <p:animEffect transition="in" filter="wipe(up)">
                                      <p:cBhvr>
                                        <p:cTn id="8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42" grpId="0"/>
      <p:bldP spid="43" grpId="0"/>
      <p:bldP spid="44" grpId="0"/>
      <p:bldP spid="45" grpId="0"/>
      <p:bldP spid="46" grpId="0"/>
      <p:bldP spid="47" grpId="0"/>
      <p:bldP spid="48" grpId="0"/>
      <p:bldP spid="49" grpId="0"/>
      <p:bldP spid="2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六边形 38"/>
          <p:cNvSpPr/>
          <p:nvPr/>
        </p:nvSpPr>
        <p:spPr>
          <a:xfrm rot="5400000">
            <a:off x="9427355" y="2518283"/>
            <a:ext cx="1589193" cy="1369994"/>
          </a:xfrm>
          <a:prstGeom prst="hexagon">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3"/>
          <p:cNvSpPr>
            <a:spLocks noChangeArrowheads="1"/>
          </p:cNvSpPr>
          <p:nvPr/>
        </p:nvSpPr>
        <p:spPr bwMode="auto">
          <a:xfrm>
            <a:off x="2317633" y="515424"/>
            <a:ext cx="1691471" cy="543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spcBef>
                <a:spcPct val="0"/>
              </a:spcBef>
              <a:buNone/>
            </a:pPr>
            <a:r>
              <a:rPr lang="zh-CN" altLang="en-US" sz="2935" b="1">
                <a:solidFill>
                  <a:srgbClr val="202A36"/>
                </a:solidFill>
                <a:latin typeface="Arial" panose="020B0604020202020204" pitchFamily="34" charset="0"/>
                <a:cs typeface="Arial" panose="020B0604020202020204" pitchFamily="34" charset="0"/>
              </a:rPr>
              <a:t>研究目标</a:t>
            </a:r>
            <a:endParaRPr lang="zh-CN" altLang="en-US" sz="2935" b="1" dirty="0">
              <a:solidFill>
                <a:srgbClr val="202A36"/>
              </a:solidFill>
              <a:latin typeface="Arial" panose="020B0604020202020204" pitchFamily="34" charset="0"/>
              <a:cs typeface="Arial" panose="020B0604020202020204" pitchFamily="34" charset="0"/>
            </a:endParaRPr>
          </a:p>
        </p:txBody>
      </p:sp>
      <p:sp>
        <p:nvSpPr>
          <p:cNvPr id="3" name="Freeform 7"/>
          <p:cNvSpPr/>
          <p:nvPr/>
        </p:nvSpPr>
        <p:spPr>
          <a:xfrm>
            <a:off x="2584333" y="3244612"/>
            <a:ext cx="6038850" cy="1225494"/>
          </a:xfrm>
          <a:custGeom>
            <a:avLst/>
            <a:gdLst>
              <a:gd name="connsiteX0" fmla="*/ 0 w 6781800"/>
              <a:gd name="connsiteY0" fmla="*/ 299838 h 1215160"/>
              <a:gd name="connsiteX1" fmla="*/ 2705100 w 6781800"/>
              <a:gd name="connsiteY1" fmla="*/ 52188 h 1215160"/>
              <a:gd name="connsiteX2" fmla="*/ 5619750 w 6781800"/>
              <a:gd name="connsiteY2" fmla="*/ 1195188 h 1215160"/>
              <a:gd name="connsiteX3" fmla="*/ 6781800 w 6781800"/>
              <a:gd name="connsiteY3" fmla="*/ 757038 h 1215160"/>
              <a:gd name="connsiteX0-1" fmla="*/ 0 w 6038850"/>
              <a:gd name="connsiteY0-2" fmla="*/ 299838 h 1304686"/>
              <a:gd name="connsiteX1-3" fmla="*/ 2705100 w 6038850"/>
              <a:gd name="connsiteY1-4" fmla="*/ 52188 h 1304686"/>
              <a:gd name="connsiteX2-5" fmla="*/ 5619750 w 6038850"/>
              <a:gd name="connsiteY2-6" fmla="*/ 1195188 h 1304686"/>
              <a:gd name="connsiteX3-7" fmla="*/ 6038850 w 6038850"/>
              <a:gd name="connsiteY3-8" fmla="*/ 1176138 h 1304686"/>
              <a:gd name="connsiteX0-9" fmla="*/ 0 w 6038850"/>
              <a:gd name="connsiteY0-10" fmla="*/ 287550 h 1218694"/>
              <a:gd name="connsiteX1-11" fmla="*/ 2705100 w 6038850"/>
              <a:gd name="connsiteY1-12" fmla="*/ 39900 h 1218694"/>
              <a:gd name="connsiteX2-13" fmla="*/ 4832350 w 6038850"/>
              <a:gd name="connsiteY2-14" fmla="*/ 1005100 h 1218694"/>
              <a:gd name="connsiteX3-15" fmla="*/ 6038850 w 6038850"/>
              <a:gd name="connsiteY3-16" fmla="*/ 1163850 h 1218694"/>
              <a:gd name="connsiteX0-17" fmla="*/ 0 w 6038850"/>
              <a:gd name="connsiteY0-18" fmla="*/ 287550 h 1225494"/>
              <a:gd name="connsiteX1-19" fmla="*/ 2705100 w 6038850"/>
              <a:gd name="connsiteY1-20" fmla="*/ 39900 h 1225494"/>
              <a:gd name="connsiteX2-21" fmla="*/ 4832350 w 6038850"/>
              <a:gd name="connsiteY2-22" fmla="*/ 1005100 h 1225494"/>
              <a:gd name="connsiteX3-23" fmla="*/ 6038850 w 6038850"/>
              <a:gd name="connsiteY3-24" fmla="*/ 1163850 h 1225494"/>
            </a:gdLst>
            <a:ahLst/>
            <a:cxnLst>
              <a:cxn ang="0">
                <a:pos x="connsiteX0-1" y="connsiteY0-2"/>
              </a:cxn>
              <a:cxn ang="0">
                <a:pos x="connsiteX1-3" y="connsiteY1-4"/>
              </a:cxn>
              <a:cxn ang="0">
                <a:pos x="connsiteX2-5" y="connsiteY2-6"/>
              </a:cxn>
              <a:cxn ang="0">
                <a:pos x="connsiteX3-7" y="connsiteY3-8"/>
              </a:cxn>
            </a:cxnLst>
            <a:rect l="l" t="t" r="r" b="b"/>
            <a:pathLst>
              <a:path w="6038850" h="1225494">
                <a:moveTo>
                  <a:pt x="0" y="287550"/>
                </a:moveTo>
                <a:cubicBezTo>
                  <a:pt x="884237" y="89112"/>
                  <a:pt x="1899708" y="-79692"/>
                  <a:pt x="2705100" y="39900"/>
                </a:cubicBezTo>
                <a:cubicBezTo>
                  <a:pt x="3510492" y="159492"/>
                  <a:pt x="4371975" y="786025"/>
                  <a:pt x="4832350" y="1005100"/>
                </a:cubicBezTo>
                <a:cubicBezTo>
                  <a:pt x="5292725" y="1224175"/>
                  <a:pt x="5829300" y="1285558"/>
                  <a:pt x="6038850" y="1163850"/>
                </a:cubicBezTo>
              </a:path>
            </a:pathLst>
          </a:custGeom>
          <a:ln w="28575" cmpd="sng">
            <a:solidFill>
              <a:srgbClr val="202A36"/>
            </a:solidFill>
            <a:prstDash val="dash"/>
          </a:ln>
        </p:spPr>
        <p:style>
          <a:lnRef idx="1">
            <a:schemeClr val="dk1"/>
          </a:lnRef>
          <a:fillRef idx="0">
            <a:schemeClr val="dk1"/>
          </a:fillRef>
          <a:effectRef idx="0">
            <a:schemeClr val="dk1"/>
          </a:effectRef>
          <a:fontRef idx="minor">
            <a:schemeClr val="tx1"/>
          </a:fontRef>
        </p:style>
        <p:txBody>
          <a:bodyPr rtlCol="0" anchor="ctr"/>
          <a:lstStyle/>
          <a:p>
            <a:pPr algn="ctr"/>
            <a:endParaRPr lang="en-US" dirty="0">
              <a:latin typeface="+mj-ea"/>
              <a:ea typeface="+mj-ea"/>
            </a:endParaRPr>
          </a:p>
        </p:txBody>
      </p:sp>
      <p:grpSp>
        <p:nvGrpSpPr>
          <p:cNvPr id="4" name="组合 3"/>
          <p:cNvGrpSpPr/>
          <p:nvPr/>
        </p:nvGrpSpPr>
        <p:grpSpPr>
          <a:xfrm>
            <a:off x="8638769" y="3663998"/>
            <a:ext cx="849821" cy="635481"/>
            <a:chOff x="6054436" y="2405136"/>
            <a:chExt cx="849821" cy="635481"/>
          </a:xfrm>
          <a:effectLst>
            <a:outerShdw blurRad="50800" dist="38100" dir="5400000" algn="t" rotWithShape="0">
              <a:prstClr val="black">
                <a:alpha val="40000"/>
              </a:prstClr>
            </a:outerShdw>
          </a:effectLst>
        </p:grpSpPr>
        <p:sp>
          <p:nvSpPr>
            <p:cNvPr id="5" name="Freeform 133"/>
            <p:cNvSpPr/>
            <p:nvPr/>
          </p:nvSpPr>
          <p:spPr bwMode="auto">
            <a:xfrm rot="2700000" flipH="1">
              <a:off x="6116557" y="2789035"/>
              <a:ext cx="189461" cy="313703"/>
            </a:xfrm>
            <a:custGeom>
              <a:avLst/>
              <a:gdLst>
                <a:gd name="T0" fmla="*/ 7566 w 397"/>
                <a:gd name="T1" fmla="*/ 1009717 h 659"/>
                <a:gd name="T2" fmla="*/ 0 w 397"/>
                <a:gd name="T3" fmla="*/ 1009717 h 659"/>
                <a:gd name="T4" fmla="*/ 0 w 397"/>
                <a:gd name="T5" fmla="*/ 1009717 h 659"/>
                <a:gd name="T6" fmla="*/ 11348 w 397"/>
                <a:gd name="T7" fmla="*/ 1021020 h 659"/>
                <a:gd name="T8" fmla="*/ 15131 w 397"/>
                <a:gd name="T9" fmla="*/ 1062464 h 659"/>
                <a:gd name="T10" fmla="*/ 18914 w 397"/>
                <a:gd name="T11" fmla="*/ 1069999 h 659"/>
                <a:gd name="T12" fmla="*/ 181575 w 397"/>
                <a:gd name="T13" fmla="*/ 1574858 h 659"/>
                <a:gd name="T14" fmla="*/ 348019 w 397"/>
                <a:gd name="T15" fmla="*/ 1092605 h 659"/>
                <a:gd name="T16" fmla="*/ 650644 w 397"/>
                <a:gd name="T17" fmla="*/ 1661513 h 659"/>
                <a:gd name="T18" fmla="*/ 548508 w 397"/>
                <a:gd name="T19" fmla="*/ 2124928 h 659"/>
                <a:gd name="T20" fmla="*/ 760345 w 397"/>
                <a:gd name="T21" fmla="*/ 2482850 h 659"/>
                <a:gd name="T22" fmla="*/ 650644 w 397"/>
                <a:gd name="T23" fmla="*/ 2275632 h 659"/>
                <a:gd name="T24" fmla="*/ 688472 w 397"/>
                <a:gd name="T25" fmla="*/ 1989294 h 659"/>
                <a:gd name="T26" fmla="*/ 866264 w 397"/>
                <a:gd name="T27" fmla="*/ 1740632 h 659"/>
                <a:gd name="T28" fmla="*/ 1028925 w 397"/>
                <a:gd name="T29" fmla="*/ 1454295 h 659"/>
                <a:gd name="T30" fmla="*/ 1059187 w 397"/>
                <a:gd name="T31" fmla="*/ 1363872 h 659"/>
                <a:gd name="T32" fmla="*/ 1161323 w 397"/>
                <a:gd name="T33" fmla="*/ 1823520 h 659"/>
                <a:gd name="T34" fmla="*/ 1229414 w 397"/>
                <a:gd name="T35" fmla="*/ 1529647 h 659"/>
                <a:gd name="T36" fmla="*/ 1399640 w 397"/>
                <a:gd name="T37" fmla="*/ 745985 h 659"/>
                <a:gd name="T38" fmla="*/ 714951 w 397"/>
                <a:gd name="T39" fmla="*/ 0 h 659"/>
                <a:gd name="T40" fmla="*/ 11348 w 397"/>
                <a:gd name="T41" fmla="*/ 956971 h 659"/>
                <a:gd name="T42" fmla="*/ 7566 w 397"/>
                <a:gd name="T43" fmla="*/ 1009717 h 65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97" h="659">
                  <a:moveTo>
                    <a:pt x="2" y="268"/>
                  </a:moveTo>
                  <a:cubicBezTo>
                    <a:pt x="2" y="267"/>
                    <a:pt x="0" y="264"/>
                    <a:pt x="0" y="268"/>
                  </a:cubicBezTo>
                  <a:cubicBezTo>
                    <a:pt x="0" y="268"/>
                    <a:pt x="0" y="268"/>
                    <a:pt x="0" y="268"/>
                  </a:cubicBezTo>
                  <a:cubicBezTo>
                    <a:pt x="0" y="269"/>
                    <a:pt x="2" y="270"/>
                    <a:pt x="3" y="271"/>
                  </a:cubicBezTo>
                  <a:cubicBezTo>
                    <a:pt x="3" y="275"/>
                    <a:pt x="4" y="278"/>
                    <a:pt x="4" y="282"/>
                  </a:cubicBezTo>
                  <a:cubicBezTo>
                    <a:pt x="5" y="283"/>
                    <a:pt x="5" y="283"/>
                    <a:pt x="5" y="284"/>
                  </a:cubicBezTo>
                  <a:cubicBezTo>
                    <a:pt x="10" y="335"/>
                    <a:pt x="25" y="381"/>
                    <a:pt x="48" y="418"/>
                  </a:cubicBezTo>
                  <a:cubicBezTo>
                    <a:pt x="23" y="377"/>
                    <a:pt x="37" y="299"/>
                    <a:pt x="92" y="290"/>
                  </a:cubicBezTo>
                  <a:cubicBezTo>
                    <a:pt x="158" y="280"/>
                    <a:pt x="169" y="399"/>
                    <a:pt x="172" y="441"/>
                  </a:cubicBezTo>
                  <a:cubicBezTo>
                    <a:pt x="174" y="484"/>
                    <a:pt x="145" y="521"/>
                    <a:pt x="145" y="564"/>
                  </a:cubicBezTo>
                  <a:cubicBezTo>
                    <a:pt x="145" y="613"/>
                    <a:pt x="170" y="653"/>
                    <a:pt x="201" y="659"/>
                  </a:cubicBezTo>
                  <a:cubicBezTo>
                    <a:pt x="187" y="656"/>
                    <a:pt x="174" y="616"/>
                    <a:pt x="172" y="604"/>
                  </a:cubicBezTo>
                  <a:cubicBezTo>
                    <a:pt x="168" y="580"/>
                    <a:pt x="175" y="551"/>
                    <a:pt x="182" y="528"/>
                  </a:cubicBezTo>
                  <a:cubicBezTo>
                    <a:pt x="190" y="501"/>
                    <a:pt x="211" y="483"/>
                    <a:pt x="229" y="462"/>
                  </a:cubicBezTo>
                  <a:cubicBezTo>
                    <a:pt x="247" y="440"/>
                    <a:pt x="262" y="414"/>
                    <a:pt x="272" y="386"/>
                  </a:cubicBezTo>
                  <a:cubicBezTo>
                    <a:pt x="275" y="378"/>
                    <a:pt x="278" y="370"/>
                    <a:pt x="280" y="362"/>
                  </a:cubicBezTo>
                  <a:cubicBezTo>
                    <a:pt x="284" y="420"/>
                    <a:pt x="307" y="484"/>
                    <a:pt x="307" y="484"/>
                  </a:cubicBezTo>
                  <a:cubicBezTo>
                    <a:pt x="299" y="437"/>
                    <a:pt x="325" y="406"/>
                    <a:pt x="325" y="406"/>
                  </a:cubicBezTo>
                  <a:cubicBezTo>
                    <a:pt x="397" y="291"/>
                    <a:pt x="370" y="198"/>
                    <a:pt x="370" y="198"/>
                  </a:cubicBezTo>
                  <a:cubicBezTo>
                    <a:pt x="351" y="85"/>
                    <a:pt x="277" y="0"/>
                    <a:pt x="189" y="0"/>
                  </a:cubicBezTo>
                  <a:cubicBezTo>
                    <a:pt x="87" y="0"/>
                    <a:pt x="3" y="114"/>
                    <a:pt x="3" y="254"/>
                  </a:cubicBezTo>
                  <a:cubicBezTo>
                    <a:pt x="3" y="258"/>
                    <a:pt x="2" y="263"/>
                    <a:pt x="2" y="268"/>
                  </a:cubicBezTo>
                  <a:close/>
                </a:path>
              </a:pathLst>
            </a:custGeom>
            <a:solidFill>
              <a:srgbClr val="F15A24"/>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dirty="0">
                <a:latin typeface="+mj-ea"/>
                <a:ea typeface="+mj-ea"/>
              </a:endParaRPr>
            </a:p>
          </p:txBody>
        </p:sp>
        <p:sp>
          <p:nvSpPr>
            <p:cNvPr id="6" name="Freeform 134"/>
            <p:cNvSpPr/>
            <p:nvPr/>
          </p:nvSpPr>
          <p:spPr bwMode="auto">
            <a:xfrm rot="2700000" flipH="1">
              <a:off x="6176406" y="2803550"/>
              <a:ext cx="154413" cy="197568"/>
            </a:xfrm>
            <a:custGeom>
              <a:avLst/>
              <a:gdLst>
                <a:gd name="T0" fmla="*/ 581760 w 324"/>
                <a:gd name="T1" fmla="*/ 0 h 415"/>
                <a:gd name="T2" fmla="*/ 1148410 w 324"/>
                <a:gd name="T3" fmla="*/ 648083 h 415"/>
                <a:gd name="T4" fmla="*/ 1152187 w 324"/>
                <a:gd name="T5" fmla="*/ 655619 h 415"/>
                <a:gd name="T6" fmla="*/ 1152187 w 324"/>
                <a:gd name="T7" fmla="*/ 663154 h 415"/>
                <a:gd name="T8" fmla="*/ 1042635 w 324"/>
                <a:gd name="T9" fmla="*/ 1273558 h 415"/>
                <a:gd name="T10" fmla="*/ 963304 w 324"/>
                <a:gd name="T11" fmla="*/ 983428 h 415"/>
                <a:gd name="T12" fmla="*/ 868863 w 324"/>
                <a:gd name="T13" fmla="*/ 1137913 h 415"/>
                <a:gd name="T14" fmla="*/ 642203 w 324"/>
                <a:gd name="T15" fmla="*/ 1552384 h 415"/>
                <a:gd name="T16" fmla="*/ 630870 w 324"/>
                <a:gd name="T17" fmla="*/ 1563688 h 415"/>
                <a:gd name="T18" fmla="*/ 630870 w 324"/>
                <a:gd name="T19" fmla="*/ 1541080 h 415"/>
                <a:gd name="T20" fmla="*/ 245548 w 324"/>
                <a:gd name="T21" fmla="*/ 859086 h 415"/>
                <a:gd name="T22" fmla="*/ 196439 w 324"/>
                <a:gd name="T23" fmla="*/ 862854 h 415"/>
                <a:gd name="T24" fmla="*/ 7555 w 324"/>
                <a:gd name="T25" fmla="*/ 964588 h 415"/>
                <a:gd name="T26" fmla="*/ 3778 w 324"/>
                <a:gd name="T27" fmla="*/ 945749 h 415"/>
                <a:gd name="T28" fmla="*/ 3778 w 324"/>
                <a:gd name="T29" fmla="*/ 938213 h 415"/>
                <a:gd name="T30" fmla="*/ 0 w 324"/>
                <a:gd name="T31" fmla="*/ 900534 h 415"/>
                <a:gd name="T32" fmla="*/ 0 w 324"/>
                <a:gd name="T33" fmla="*/ 889230 h 415"/>
                <a:gd name="T34" fmla="*/ 0 w 324"/>
                <a:gd name="T35" fmla="*/ 840247 h 415"/>
                <a:gd name="T36" fmla="*/ 581760 w 324"/>
                <a:gd name="T37" fmla="*/ 0 h 41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24" h="415">
                  <a:moveTo>
                    <a:pt x="154" y="0"/>
                  </a:moveTo>
                  <a:cubicBezTo>
                    <a:pt x="225" y="0"/>
                    <a:pt x="288" y="73"/>
                    <a:pt x="304" y="172"/>
                  </a:cubicBezTo>
                  <a:cubicBezTo>
                    <a:pt x="305" y="174"/>
                    <a:pt x="305" y="174"/>
                    <a:pt x="305" y="174"/>
                  </a:cubicBezTo>
                  <a:cubicBezTo>
                    <a:pt x="305" y="176"/>
                    <a:pt x="305" y="176"/>
                    <a:pt x="305" y="176"/>
                  </a:cubicBezTo>
                  <a:cubicBezTo>
                    <a:pt x="306" y="179"/>
                    <a:pt x="324" y="248"/>
                    <a:pt x="276" y="338"/>
                  </a:cubicBezTo>
                  <a:cubicBezTo>
                    <a:pt x="276" y="335"/>
                    <a:pt x="256" y="263"/>
                    <a:pt x="255" y="261"/>
                  </a:cubicBezTo>
                  <a:cubicBezTo>
                    <a:pt x="256" y="270"/>
                    <a:pt x="235" y="292"/>
                    <a:pt x="230" y="302"/>
                  </a:cubicBezTo>
                  <a:cubicBezTo>
                    <a:pt x="209" y="338"/>
                    <a:pt x="198" y="379"/>
                    <a:pt x="170" y="412"/>
                  </a:cubicBezTo>
                  <a:cubicBezTo>
                    <a:pt x="169" y="413"/>
                    <a:pt x="168" y="414"/>
                    <a:pt x="167" y="415"/>
                  </a:cubicBezTo>
                  <a:cubicBezTo>
                    <a:pt x="167" y="413"/>
                    <a:pt x="167" y="411"/>
                    <a:pt x="167" y="409"/>
                  </a:cubicBezTo>
                  <a:cubicBezTo>
                    <a:pt x="159" y="260"/>
                    <a:pt x="107" y="228"/>
                    <a:pt x="65" y="228"/>
                  </a:cubicBezTo>
                  <a:cubicBezTo>
                    <a:pt x="61" y="228"/>
                    <a:pt x="57" y="229"/>
                    <a:pt x="52" y="229"/>
                  </a:cubicBezTo>
                  <a:cubicBezTo>
                    <a:pt x="33" y="232"/>
                    <a:pt x="15" y="242"/>
                    <a:pt x="2" y="256"/>
                  </a:cubicBezTo>
                  <a:cubicBezTo>
                    <a:pt x="2" y="254"/>
                    <a:pt x="1" y="253"/>
                    <a:pt x="1" y="251"/>
                  </a:cubicBezTo>
                  <a:cubicBezTo>
                    <a:pt x="1" y="249"/>
                    <a:pt x="1" y="249"/>
                    <a:pt x="1" y="249"/>
                  </a:cubicBezTo>
                  <a:cubicBezTo>
                    <a:pt x="1" y="246"/>
                    <a:pt x="1" y="242"/>
                    <a:pt x="0" y="239"/>
                  </a:cubicBezTo>
                  <a:cubicBezTo>
                    <a:pt x="0" y="239"/>
                    <a:pt x="0" y="236"/>
                    <a:pt x="0" y="236"/>
                  </a:cubicBezTo>
                  <a:cubicBezTo>
                    <a:pt x="0" y="231"/>
                    <a:pt x="0" y="227"/>
                    <a:pt x="0" y="223"/>
                  </a:cubicBezTo>
                  <a:cubicBezTo>
                    <a:pt x="0" y="100"/>
                    <a:pt x="69" y="0"/>
                    <a:pt x="154" y="0"/>
                  </a:cubicBezTo>
                  <a:close/>
                </a:path>
              </a:pathLst>
            </a:custGeom>
            <a:solidFill>
              <a:srgbClr val="F7931E"/>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dirty="0">
                <a:latin typeface="+mj-ea"/>
                <a:ea typeface="+mj-ea"/>
              </a:endParaRPr>
            </a:p>
          </p:txBody>
        </p:sp>
        <p:sp>
          <p:nvSpPr>
            <p:cNvPr id="7" name="Freeform 135"/>
            <p:cNvSpPr/>
            <p:nvPr/>
          </p:nvSpPr>
          <p:spPr bwMode="auto">
            <a:xfrm rot="2700000" flipH="1">
              <a:off x="6216128" y="2815389"/>
              <a:ext cx="101140" cy="142811"/>
            </a:xfrm>
            <a:custGeom>
              <a:avLst/>
              <a:gdLst>
                <a:gd name="T0" fmla="*/ 162607 w 212"/>
                <a:gd name="T1" fmla="*/ 535009 h 300"/>
                <a:gd name="T2" fmla="*/ 128573 w 212"/>
                <a:gd name="T3" fmla="*/ 535009 h 300"/>
                <a:gd name="T4" fmla="*/ 3782 w 212"/>
                <a:gd name="T5" fmla="*/ 599059 h 300"/>
                <a:gd name="T6" fmla="*/ 3782 w 212"/>
                <a:gd name="T7" fmla="*/ 587756 h 300"/>
                <a:gd name="T8" fmla="*/ 3782 w 212"/>
                <a:gd name="T9" fmla="*/ 583988 h 300"/>
                <a:gd name="T10" fmla="*/ 0 w 212"/>
                <a:gd name="T11" fmla="*/ 557615 h 300"/>
                <a:gd name="T12" fmla="*/ 0 w 212"/>
                <a:gd name="T13" fmla="*/ 550079 h 300"/>
                <a:gd name="T14" fmla="*/ 0 w 212"/>
                <a:gd name="T15" fmla="*/ 523706 h 300"/>
                <a:gd name="T16" fmla="*/ 381936 w 212"/>
                <a:gd name="T17" fmla="*/ 0 h 300"/>
                <a:gd name="T18" fmla="*/ 752528 w 212"/>
                <a:gd name="T19" fmla="*/ 403140 h 300"/>
                <a:gd name="T20" fmla="*/ 756309 w 212"/>
                <a:gd name="T21" fmla="*/ 406908 h 300"/>
                <a:gd name="T22" fmla="*/ 756309 w 212"/>
                <a:gd name="T23" fmla="*/ 410676 h 300"/>
                <a:gd name="T24" fmla="*/ 684460 w 212"/>
                <a:gd name="T25" fmla="*/ 791210 h 300"/>
                <a:gd name="T26" fmla="*/ 631518 w 212"/>
                <a:gd name="T27" fmla="*/ 610362 h 300"/>
                <a:gd name="T28" fmla="*/ 567232 w 212"/>
                <a:gd name="T29" fmla="*/ 704554 h 300"/>
                <a:gd name="T30" fmla="*/ 457567 w 212"/>
                <a:gd name="T31" fmla="*/ 1130300 h 300"/>
                <a:gd name="T32" fmla="*/ 162607 w 212"/>
                <a:gd name="T33" fmla="*/ 535009 h 30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12" h="300">
                  <a:moveTo>
                    <a:pt x="43" y="142"/>
                  </a:moveTo>
                  <a:cubicBezTo>
                    <a:pt x="40" y="142"/>
                    <a:pt x="37" y="142"/>
                    <a:pt x="34" y="142"/>
                  </a:cubicBezTo>
                  <a:cubicBezTo>
                    <a:pt x="21" y="144"/>
                    <a:pt x="10" y="150"/>
                    <a:pt x="1" y="159"/>
                  </a:cubicBezTo>
                  <a:cubicBezTo>
                    <a:pt x="1" y="158"/>
                    <a:pt x="1" y="157"/>
                    <a:pt x="1" y="156"/>
                  </a:cubicBezTo>
                  <a:cubicBezTo>
                    <a:pt x="1" y="155"/>
                    <a:pt x="1" y="155"/>
                    <a:pt x="1" y="155"/>
                  </a:cubicBezTo>
                  <a:cubicBezTo>
                    <a:pt x="0" y="152"/>
                    <a:pt x="0" y="150"/>
                    <a:pt x="0" y="148"/>
                  </a:cubicBezTo>
                  <a:cubicBezTo>
                    <a:pt x="0" y="146"/>
                    <a:pt x="0" y="146"/>
                    <a:pt x="0" y="146"/>
                  </a:cubicBezTo>
                  <a:cubicBezTo>
                    <a:pt x="0" y="143"/>
                    <a:pt x="0" y="141"/>
                    <a:pt x="0" y="139"/>
                  </a:cubicBezTo>
                  <a:cubicBezTo>
                    <a:pt x="0" y="62"/>
                    <a:pt x="45" y="0"/>
                    <a:pt x="101" y="0"/>
                  </a:cubicBezTo>
                  <a:cubicBezTo>
                    <a:pt x="147" y="0"/>
                    <a:pt x="189" y="45"/>
                    <a:pt x="199" y="107"/>
                  </a:cubicBezTo>
                  <a:cubicBezTo>
                    <a:pt x="200" y="108"/>
                    <a:pt x="200" y="108"/>
                    <a:pt x="200" y="108"/>
                  </a:cubicBezTo>
                  <a:cubicBezTo>
                    <a:pt x="200" y="109"/>
                    <a:pt x="200" y="109"/>
                    <a:pt x="200" y="109"/>
                  </a:cubicBezTo>
                  <a:cubicBezTo>
                    <a:pt x="201" y="111"/>
                    <a:pt x="212" y="154"/>
                    <a:pt x="181" y="210"/>
                  </a:cubicBezTo>
                  <a:cubicBezTo>
                    <a:pt x="181" y="208"/>
                    <a:pt x="167" y="164"/>
                    <a:pt x="167" y="162"/>
                  </a:cubicBezTo>
                  <a:cubicBezTo>
                    <a:pt x="168" y="168"/>
                    <a:pt x="154" y="181"/>
                    <a:pt x="150" y="187"/>
                  </a:cubicBezTo>
                  <a:cubicBezTo>
                    <a:pt x="137" y="210"/>
                    <a:pt x="126" y="275"/>
                    <a:pt x="121" y="300"/>
                  </a:cubicBezTo>
                  <a:cubicBezTo>
                    <a:pt x="121" y="300"/>
                    <a:pt x="94" y="134"/>
                    <a:pt x="43" y="142"/>
                  </a:cubicBezTo>
                  <a:close/>
                </a:path>
              </a:pathLst>
            </a:custGeom>
            <a:solidFill>
              <a:srgbClr val="FBB03B"/>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dirty="0">
                <a:latin typeface="+mj-ea"/>
                <a:ea typeface="+mj-ea"/>
              </a:endParaRPr>
            </a:p>
          </p:txBody>
        </p:sp>
        <p:sp>
          <p:nvSpPr>
            <p:cNvPr id="8" name="Freeform 107"/>
            <p:cNvSpPr/>
            <p:nvPr/>
          </p:nvSpPr>
          <p:spPr bwMode="auto">
            <a:xfrm rot="2700000" flipH="1">
              <a:off x="6219230" y="2554544"/>
              <a:ext cx="183510" cy="293579"/>
            </a:xfrm>
            <a:custGeom>
              <a:avLst/>
              <a:gdLst>
                <a:gd name="T0" fmla="*/ 587375 w 312"/>
                <a:gd name="T1" fmla="*/ 0 h 495"/>
                <a:gd name="T2" fmla="*/ 1174750 w 312"/>
                <a:gd name="T3" fmla="*/ 597631 h 495"/>
                <a:gd name="T4" fmla="*/ 1174750 w 312"/>
                <a:gd name="T5" fmla="*/ 612666 h 495"/>
                <a:gd name="T6" fmla="*/ 1174750 w 312"/>
                <a:gd name="T7" fmla="*/ 612666 h 495"/>
                <a:gd name="T8" fmla="*/ 798228 w 312"/>
                <a:gd name="T9" fmla="*/ 1804170 h 495"/>
                <a:gd name="T10" fmla="*/ 779401 w 312"/>
                <a:gd name="T11" fmla="*/ 1826722 h 495"/>
                <a:gd name="T12" fmla="*/ 779401 w 312"/>
                <a:gd name="T13" fmla="*/ 1826722 h 495"/>
                <a:gd name="T14" fmla="*/ 779401 w 312"/>
                <a:gd name="T15" fmla="*/ 1826722 h 495"/>
                <a:gd name="T16" fmla="*/ 692801 w 312"/>
                <a:gd name="T17" fmla="*/ 1860550 h 495"/>
                <a:gd name="T18" fmla="*/ 579845 w 312"/>
                <a:gd name="T19" fmla="*/ 1762824 h 495"/>
                <a:gd name="T20" fmla="*/ 587375 w 312"/>
                <a:gd name="T21" fmla="*/ 1740272 h 495"/>
                <a:gd name="T22" fmla="*/ 587375 w 312"/>
                <a:gd name="T23" fmla="*/ 1740272 h 495"/>
                <a:gd name="T24" fmla="*/ 621262 w 312"/>
                <a:gd name="T25" fmla="*/ 1559855 h 495"/>
                <a:gd name="T26" fmla="*/ 459357 w 312"/>
                <a:gd name="T27" fmla="*/ 1168952 h 495"/>
                <a:gd name="T28" fmla="*/ 459357 w 312"/>
                <a:gd name="T29" fmla="*/ 1165193 h 495"/>
                <a:gd name="T30" fmla="*/ 158139 w 312"/>
                <a:gd name="T31" fmla="*/ 992293 h 495"/>
                <a:gd name="T32" fmla="*/ 0 w 312"/>
                <a:gd name="T33" fmla="*/ 590114 h 495"/>
                <a:gd name="T34" fmla="*/ 587375 w 312"/>
                <a:gd name="T35" fmla="*/ 0 h 49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connsiteX0" fmla="*/ 5000 w 10000"/>
                <a:gd name="connsiteY0" fmla="*/ 0 h 10000"/>
                <a:gd name="connsiteX1" fmla="*/ 10000 w 10000"/>
                <a:gd name="connsiteY1" fmla="*/ 3212 h 10000"/>
                <a:gd name="connsiteX2" fmla="*/ 10000 w 10000"/>
                <a:gd name="connsiteY2" fmla="*/ 3293 h 10000"/>
                <a:gd name="connsiteX3" fmla="*/ 10000 w 10000"/>
                <a:gd name="connsiteY3" fmla="*/ 3293 h 10000"/>
                <a:gd name="connsiteX4" fmla="*/ 6795 w 10000"/>
                <a:gd name="connsiteY4" fmla="*/ 9697 h 10000"/>
                <a:gd name="connsiteX5" fmla="*/ 6635 w 10000"/>
                <a:gd name="connsiteY5" fmla="*/ 9818 h 10000"/>
                <a:gd name="connsiteX6" fmla="*/ 6635 w 10000"/>
                <a:gd name="connsiteY6" fmla="*/ 9818 h 10000"/>
                <a:gd name="connsiteX7" fmla="*/ 6635 w 10000"/>
                <a:gd name="connsiteY7" fmla="*/ 9818 h 10000"/>
                <a:gd name="connsiteX8" fmla="*/ 5897 w 10000"/>
                <a:gd name="connsiteY8" fmla="*/ 10000 h 10000"/>
                <a:gd name="connsiteX9" fmla="*/ 4936 w 10000"/>
                <a:gd name="connsiteY9" fmla="*/ 9475 h 10000"/>
                <a:gd name="connsiteX10" fmla="*/ 5000 w 10000"/>
                <a:gd name="connsiteY10" fmla="*/ 9354 h 10000"/>
                <a:gd name="connsiteX11" fmla="*/ 5288 w 10000"/>
                <a:gd name="connsiteY11" fmla="*/ 8384 h 10000"/>
                <a:gd name="connsiteX12" fmla="*/ 3910 w 10000"/>
                <a:gd name="connsiteY12" fmla="*/ 6283 h 10000"/>
                <a:gd name="connsiteX13" fmla="*/ 3910 w 10000"/>
                <a:gd name="connsiteY13" fmla="*/ 6263 h 10000"/>
                <a:gd name="connsiteX14" fmla="*/ 1346 w 10000"/>
                <a:gd name="connsiteY14" fmla="*/ 5333 h 10000"/>
                <a:gd name="connsiteX15" fmla="*/ 0 w 10000"/>
                <a:gd name="connsiteY15" fmla="*/ 3172 h 10000"/>
                <a:gd name="connsiteX16" fmla="*/ 5000 w 10000"/>
                <a:gd name="connsiteY16" fmla="*/ 0 h 10000"/>
                <a:gd name="connsiteX0-1" fmla="*/ 5000 w 10000"/>
                <a:gd name="connsiteY0-2" fmla="*/ 0 h 10000"/>
                <a:gd name="connsiteX1-3" fmla="*/ 10000 w 10000"/>
                <a:gd name="connsiteY1-4" fmla="*/ 3212 h 10000"/>
                <a:gd name="connsiteX2-5" fmla="*/ 10000 w 10000"/>
                <a:gd name="connsiteY2-6" fmla="*/ 3293 h 10000"/>
                <a:gd name="connsiteX3-7" fmla="*/ 10000 w 10000"/>
                <a:gd name="connsiteY3-8" fmla="*/ 3293 h 10000"/>
                <a:gd name="connsiteX4-9" fmla="*/ 6795 w 10000"/>
                <a:gd name="connsiteY4-10" fmla="*/ 9697 h 10000"/>
                <a:gd name="connsiteX5-11" fmla="*/ 6635 w 10000"/>
                <a:gd name="connsiteY5-12" fmla="*/ 9818 h 10000"/>
                <a:gd name="connsiteX6-13" fmla="*/ 6635 w 10000"/>
                <a:gd name="connsiteY6-14" fmla="*/ 9818 h 10000"/>
                <a:gd name="connsiteX7-15" fmla="*/ 6635 w 10000"/>
                <a:gd name="connsiteY7-16" fmla="*/ 9818 h 10000"/>
                <a:gd name="connsiteX8-17" fmla="*/ 5897 w 10000"/>
                <a:gd name="connsiteY8-18" fmla="*/ 10000 h 10000"/>
                <a:gd name="connsiteX9-19" fmla="*/ 4936 w 10000"/>
                <a:gd name="connsiteY9-20" fmla="*/ 9475 h 10000"/>
                <a:gd name="connsiteX10-21" fmla="*/ 5288 w 10000"/>
                <a:gd name="connsiteY10-22" fmla="*/ 8384 h 10000"/>
                <a:gd name="connsiteX11-23" fmla="*/ 3910 w 10000"/>
                <a:gd name="connsiteY11-24" fmla="*/ 6283 h 10000"/>
                <a:gd name="connsiteX12-25" fmla="*/ 3910 w 10000"/>
                <a:gd name="connsiteY12-26" fmla="*/ 6263 h 10000"/>
                <a:gd name="connsiteX13-27" fmla="*/ 1346 w 10000"/>
                <a:gd name="connsiteY13-28" fmla="*/ 5333 h 10000"/>
                <a:gd name="connsiteX14-29" fmla="*/ 0 w 10000"/>
                <a:gd name="connsiteY14-30" fmla="*/ 3172 h 10000"/>
                <a:gd name="connsiteX15-31" fmla="*/ 5000 w 10000"/>
                <a:gd name="connsiteY15-32" fmla="*/ 0 h 10000"/>
                <a:gd name="connsiteX0-33" fmla="*/ 5000 w 10000"/>
                <a:gd name="connsiteY0-34" fmla="*/ 0 h 10086"/>
                <a:gd name="connsiteX1-35" fmla="*/ 10000 w 10000"/>
                <a:gd name="connsiteY1-36" fmla="*/ 3212 h 10086"/>
                <a:gd name="connsiteX2-37" fmla="*/ 10000 w 10000"/>
                <a:gd name="connsiteY2-38" fmla="*/ 3293 h 10086"/>
                <a:gd name="connsiteX3-39" fmla="*/ 10000 w 10000"/>
                <a:gd name="connsiteY3-40" fmla="*/ 3293 h 10086"/>
                <a:gd name="connsiteX4-41" fmla="*/ 6795 w 10000"/>
                <a:gd name="connsiteY4-42" fmla="*/ 9697 h 10086"/>
                <a:gd name="connsiteX5-43" fmla="*/ 6635 w 10000"/>
                <a:gd name="connsiteY5-44" fmla="*/ 9818 h 10086"/>
                <a:gd name="connsiteX6-45" fmla="*/ 6635 w 10000"/>
                <a:gd name="connsiteY6-46" fmla="*/ 9818 h 10086"/>
                <a:gd name="connsiteX7-47" fmla="*/ 6635 w 10000"/>
                <a:gd name="connsiteY7-48" fmla="*/ 9818 h 10086"/>
                <a:gd name="connsiteX8-49" fmla="*/ 5897 w 10000"/>
                <a:gd name="connsiteY8-50" fmla="*/ 10000 h 10086"/>
                <a:gd name="connsiteX9-51" fmla="*/ 5288 w 10000"/>
                <a:gd name="connsiteY9-52" fmla="*/ 8384 h 10086"/>
                <a:gd name="connsiteX10-53" fmla="*/ 3910 w 10000"/>
                <a:gd name="connsiteY10-54" fmla="*/ 6283 h 10086"/>
                <a:gd name="connsiteX11-55" fmla="*/ 3910 w 10000"/>
                <a:gd name="connsiteY11-56" fmla="*/ 6263 h 10086"/>
                <a:gd name="connsiteX12-57" fmla="*/ 1346 w 10000"/>
                <a:gd name="connsiteY12-58" fmla="*/ 5333 h 10086"/>
                <a:gd name="connsiteX13-59" fmla="*/ 0 w 10000"/>
                <a:gd name="connsiteY13-60" fmla="*/ 3172 h 10086"/>
                <a:gd name="connsiteX14-61" fmla="*/ 5000 w 10000"/>
                <a:gd name="connsiteY14-62" fmla="*/ 0 h 1008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Lst>
              <a:rect l="l" t="t" r="r" b="b"/>
              <a:pathLst>
                <a:path w="10000" h="10086">
                  <a:moveTo>
                    <a:pt x="5000" y="0"/>
                  </a:moveTo>
                  <a:cubicBezTo>
                    <a:pt x="7756" y="0"/>
                    <a:pt x="10000" y="1455"/>
                    <a:pt x="10000" y="3212"/>
                  </a:cubicBezTo>
                  <a:lnTo>
                    <a:pt x="10000" y="3293"/>
                  </a:lnTo>
                  <a:lnTo>
                    <a:pt x="10000" y="3293"/>
                  </a:lnTo>
                  <a:cubicBezTo>
                    <a:pt x="10000" y="5717"/>
                    <a:pt x="8814" y="7859"/>
                    <a:pt x="6795" y="9697"/>
                  </a:cubicBezTo>
                  <a:cubicBezTo>
                    <a:pt x="6731" y="9737"/>
                    <a:pt x="6699" y="9778"/>
                    <a:pt x="6635" y="9818"/>
                  </a:cubicBezTo>
                  <a:lnTo>
                    <a:pt x="6635" y="9818"/>
                  </a:lnTo>
                  <a:lnTo>
                    <a:pt x="6635" y="9818"/>
                  </a:lnTo>
                  <a:cubicBezTo>
                    <a:pt x="6442" y="9919"/>
                    <a:pt x="6121" y="10239"/>
                    <a:pt x="5897" y="10000"/>
                  </a:cubicBezTo>
                  <a:cubicBezTo>
                    <a:pt x="5673" y="9761"/>
                    <a:pt x="5619" y="9003"/>
                    <a:pt x="5288" y="8384"/>
                  </a:cubicBezTo>
                  <a:cubicBezTo>
                    <a:pt x="5064" y="7556"/>
                    <a:pt x="4744" y="6848"/>
                    <a:pt x="3910" y="6283"/>
                  </a:cubicBezTo>
                  <a:lnTo>
                    <a:pt x="3910" y="6263"/>
                  </a:lnTo>
                  <a:cubicBezTo>
                    <a:pt x="3237" y="5818"/>
                    <a:pt x="2340" y="5475"/>
                    <a:pt x="1346" y="5333"/>
                  </a:cubicBezTo>
                  <a:cubicBezTo>
                    <a:pt x="513" y="4768"/>
                    <a:pt x="0" y="4000"/>
                    <a:pt x="0" y="3172"/>
                  </a:cubicBezTo>
                  <a:cubicBezTo>
                    <a:pt x="0" y="1414"/>
                    <a:pt x="2244" y="0"/>
                    <a:pt x="5000" y="0"/>
                  </a:cubicBezTo>
                  <a:close/>
                </a:path>
              </a:pathLst>
            </a:custGeom>
            <a:solidFill>
              <a:srgbClr val="202A36">
                <a:alpha val="73000"/>
              </a:srgbClr>
            </a:solidFill>
            <a:ln>
              <a:noFill/>
            </a:ln>
          </p:spPr>
          <p:txBody>
            <a:bodyPr/>
            <a:lstStyle/>
            <a:p>
              <a:endParaRPr lang="en-US" dirty="0">
                <a:latin typeface="+mj-ea"/>
                <a:ea typeface="+mj-ea"/>
              </a:endParaRPr>
            </a:p>
          </p:txBody>
        </p:sp>
        <p:sp>
          <p:nvSpPr>
            <p:cNvPr id="9" name="Freeform 107"/>
            <p:cNvSpPr/>
            <p:nvPr/>
          </p:nvSpPr>
          <p:spPr bwMode="auto">
            <a:xfrm rot="2700000">
              <a:off x="6369742" y="2705056"/>
              <a:ext cx="183510" cy="293579"/>
            </a:xfrm>
            <a:custGeom>
              <a:avLst/>
              <a:gdLst>
                <a:gd name="T0" fmla="*/ 587375 w 312"/>
                <a:gd name="T1" fmla="*/ 0 h 495"/>
                <a:gd name="T2" fmla="*/ 1174750 w 312"/>
                <a:gd name="T3" fmla="*/ 597631 h 495"/>
                <a:gd name="T4" fmla="*/ 1174750 w 312"/>
                <a:gd name="T5" fmla="*/ 612666 h 495"/>
                <a:gd name="T6" fmla="*/ 1174750 w 312"/>
                <a:gd name="T7" fmla="*/ 612666 h 495"/>
                <a:gd name="T8" fmla="*/ 798228 w 312"/>
                <a:gd name="T9" fmla="*/ 1804170 h 495"/>
                <a:gd name="T10" fmla="*/ 779401 w 312"/>
                <a:gd name="T11" fmla="*/ 1826722 h 495"/>
                <a:gd name="T12" fmla="*/ 779401 w 312"/>
                <a:gd name="T13" fmla="*/ 1826722 h 495"/>
                <a:gd name="T14" fmla="*/ 779401 w 312"/>
                <a:gd name="T15" fmla="*/ 1826722 h 495"/>
                <a:gd name="T16" fmla="*/ 692801 w 312"/>
                <a:gd name="T17" fmla="*/ 1860550 h 495"/>
                <a:gd name="T18" fmla="*/ 579845 w 312"/>
                <a:gd name="T19" fmla="*/ 1762824 h 495"/>
                <a:gd name="T20" fmla="*/ 587375 w 312"/>
                <a:gd name="T21" fmla="*/ 1740272 h 495"/>
                <a:gd name="T22" fmla="*/ 587375 w 312"/>
                <a:gd name="T23" fmla="*/ 1740272 h 495"/>
                <a:gd name="T24" fmla="*/ 621262 w 312"/>
                <a:gd name="T25" fmla="*/ 1559855 h 495"/>
                <a:gd name="T26" fmla="*/ 459357 w 312"/>
                <a:gd name="T27" fmla="*/ 1168952 h 495"/>
                <a:gd name="T28" fmla="*/ 459357 w 312"/>
                <a:gd name="T29" fmla="*/ 1165193 h 495"/>
                <a:gd name="T30" fmla="*/ 158139 w 312"/>
                <a:gd name="T31" fmla="*/ 992293 h 495"/>
                <a:gd name="T32" fmla="*/ 0 w 312"/>
                <a:gd name="T33" fmla="*/ 590114 h 495"/>
                <a:gd name="T34" fmla="*/ 587375 w 312"/>
                <a:gd name="T35" fmla="*/ 0 h 49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connsiteX0" fmla="*/ 5000 w 10000"/>
                <a:gd name="connsiteY0" fmla="*/ 0 h 10000"/>
                <a:gd name="connsiteX1" fmla="*/ 10000 w 10000"/>
                <a:gd name="connsiteY1" fmla="*/ 3212 h 10000"/>
                <a:gd name="connsiteX2" fmla="*/ 10000 w 10000"/>
                <a:gd name="connsiteY2" fmla="*/ 3293 h 10000"/>
                <a:gd name="connsiteX3" fmla="*/ 10000 w 10000"/>
                <a:gd name="connsiteY3" fmla="*/ 3293 h 10000"/>
                <a:gd name="connsiteX4" fmla="*/ 6795 w 10000"/>
                <a:gd name="connsiteY4" fmla="*/ 9697 h 10000"/>
                <a:gd name="connsiteX5" fmla="*/ 6635 w 10000"/>
                <a:gd name="connsiteY5" fmla="*/ 9818 h 10000"/>
                <a:gd name="connsiteX6" fmla="*/ 6635 w 10000"/>
                <a:gd name="connsiteY6" fmla="*/ 9818 h 10000"/>
                <a:gd name="connsiteX7" fmla="*/ 6635 w 10000"/>
                <a:gd name="connsiteY7" fmla="*/ 9818 h 10000"/>
                <a:gd name="connsiteX8" fmla="*/ 5897 w 10000"/>
                <a:gd name="connsiteY8" fmla="*/ 10000 h 10000"/>
                <a:gd name="connsiteX9" fmla="*/ 4936 w 10000"/>
                <a:gd name="connsiteY9" fmla="*/ 9475 h 10000"/>
                <a:gd name="connsiteX10" fmla="*/ 5000 w 10000"/>
                <a:gd name="connsiteY10" fmla="*/ 9354 h 10000"/>
                <a:gd name="connsiteX11" fmla="*/ 5288 w 10000"/>
                <a:gd name="connsiteY11" fmla="*/ 8384 h 10000"/>
                <a:gd name="connsiteX12" fmla="*/ 3910 w 10000"/>
                <a:gd name="connsiteY12" fmla="*/ 6283 h 10000"/>
                <a:gd name="connsiteX13" fmla="*/ 3910 w 10000"/>
                <a:gd name="connsiteY13" fmla="*/ 6263 h 10000"/>
                <a:gd name="connsiteX14" fmla="*/ 1346 w 10000"/>
                <a:gd name="connsiteY14" fmla="*/ 5333 h 10000"/>
                <a:gd name="connsiteX15" fmla="*/ 0 w 10000"/>
                <a:gd name="connsiteY15" fmla="*/ 3172 h 10000"/>
                <a:gd name="connsiteX16" fmla="*/ 5000 w 10000"/>
                <a:gd name="connsiteY16" fmla="*/ 0 h 10000"/>
                <a:gd name="connsiteX0-1" fmla="*/ 5000 w 10000"/>
                <a:gd name="connsiteY0-2" fmla="*/ 0 h 10000"/>
                <a:gd name="connsiteX1-3" fmla="*/ 10000 w 10000"/>
                <a:gd name="connsiteY1-4" fmla="*/ 3212 h 10000"/>
                <a:gd name="connsiteX2-5" fmla="*/ 10000 w 10000"/>
                <a:gd name="connsiteY2-6" fmla="*/ 3293 h 10000"/>
                <a:gd name="connsiteX3-7" fmla="*/ 10000 w 10000"/>
                <a:gd name="connsiteY3-8" fmla="*/ 3293 h 10000"/>
                <a:gd name="connsiteX4-9" fmla="*/ 6795 w 10000"/>
                <a:gd name="connsiteY4-10" fmla="*/ 9697 h 10000"/>
                <a:gd name="connsiteX5-11" fmla="*/ 6635 w 10000"/>
                <a:gd name="connsiteY5-12" fmla="*/ 9818 h 10000"/>
                <a:gd name="connsiteX6-13" fmla="*/ 6635 w 10000"/>
                <a:gd name="connsiteY6-14" fmla="*/ 9818 h 10000"/>
                <a:gd name="connsiteX7-15" fmla="*/ 6635 w 10000"/>
                <a:gd name="connsiteY7-16" fmla="*/ 9818 h 10000"/>
                <a:gd name="connsiteX8-17" fmla="*/ 5897 w 10000"/>
                <a:gd name="connsiteY8-18" fmla="*/ 10000 h 10000"/>
                <a:gd name="connsiteX9-19" fmla="*/ 4936 w 10000"/>
                <a:gd name="connsiteY9-20" fmla="*/ 9475 h 10000"/>
                <a:gd name="connsiteX10-21" fmla="*/ 5288 w 10000"/>
                <a:gd name="connsiteY10-22" fmla="*/ 8384 h 10000"/>
                <a:gd name="connsiteX11-23" fmla="*/ 3910 w 10000"/>
                <a:gd name="connsiteY11-24" fmla="*/ 6283 h 10000"/>
                <a:gd name="connsiteX12-25" fmla="*/ 3910 w 10000"/>
                <a:gd name="connsiteY12-26" fmla="*/ 6263 h 10000"/>
                <a:gd name="connsiteX13-27" fmla="*/ 1346 w 10000"/>
                <a:gd name="connsiteY13-28" fmla="*/ 5333 h 10000"/>
                <a:gd name="connsiteX14-29" fmla="*/ 0 w 10000"/>
                <a:gd name="connsiteY14-30" fmla="*/ 3172 h 10000"/>
                <a:gd name="connsiteX15-31" fmla="*/ 5000 w 10000"/>
                <a:gd name="connsiteY15-32" fmla="*/ 0 h 10000"/>
                <a:gd name="connsiteX0-33" fmla="*/ 5000 w 10000"/>
                <a:gd name="connsiteY0-34" fmla="*/ 0 h 10086"/>
                <a:gd name="connsiteX1-35" fmla="*/ 10000 w 10000"/>
                <a:gd name="connsiteY1-36" fmla="*/ 3212 h 10086"/>
                <a:gd name="connsiteX2-37" fmla="*/ 10000 w 10000"/>
                <a:gd name="connsiteY2-38" fmla="*/ 3293 h 10086"/>
                <a:gd name="connsiteX3-39" fmla="*/ 10000 w 10000"/>
                <a:gd name="connsiteY3-40" fmla="*/ 3293 h 10086"/>
                <a:gd name="connsiteX4-41" fmla="*/ 6795 w 10000"/>
                <a:gd name="connsiteY4-42" fmla="*/ 9697 h 10086"/>
                <a:gd name="connsiteX5-43" fmla="*/ 6635 w 10000"/>
                <a:gd name="connsiteY5-44" fmla="*/ 9818 h 10086"/>
                <a:gd name="connsiteX6-45" fmla="*/ 6635 w 10000"/>
                <a:gd name="connsiteY6-46" fmla="*/ 9818 h 10086"/>
                <a:gd name="connsiteX7-47" fmla="*/ 6635 w 10000"/>
                <a:gd name="connsiteY7-48" fmla="*/ 9818 h 10086"/>
                <a:gd name="connsiteX8-49" fmla="*/ 5897 w 10000"/>
                <a:gd name="connsiteY8-50" fmla="*/ 10000 h 10086"/>
                <a:gd name="connsiteX9-51" fmla="*/ 5288 w 10000"/>
                <a:gd name="connsiteY9-52" fmla="*/ 8384 h 10086"/>
                <a:gd name="connsiteX10-53" fmla="*/ 3910 w 10000"/>
                <a:gd name="connsiteY10-54" fmla="*/ 6283 h 10086"/>
                <a:gd name="connsiteX11-55" fmla="*/ 3910 w 10000"/>
                <a:gd name="connsiteY11-56" fmla="*/ 6263 h 10086"/>
                <a:gd name="connsiteX12-57" fmla="*/ 1346 w 10000"/>
                <a:gd name="connsiteY12-58" fmla="*/ 5333 h 10086"/>
                <a:gd name="connsiteX13-59" fmla="*/ 0 w 10000"/>
                <a:gd name="connsiteY13-60" fmla="*/ 3172 h 10086"/>
                <a:gd name="connsiteX14-61" fmla="*/ 5000 w 10000"/>
                <a:gd name="connsiteY14-62" fmla="*/ 0 h 1008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Lst>
              <a:rect l="l" t="t" r="r" b="b"/>
              <a:pathLst>
                <a:path w="10000" h="10086">
                  <a:moveTo>
                    <a:pt x="5000" y="0"/>
                  </a:moveTo>
                  <a:cubicBezTo>
                    <a:pt x="7756" y="0"/>
                    <a:pt x="10000" y="1455"/>
                    <a:pt x="10000" y="3212"/>
                  </a:cubicBezTo>
                  <a:lnTo>
                    <a:pt x="10000" y="3293"/>
                  </a:lnTo>
                  <a:lnTo>
                    <a:pt x="10000" y="3293"/>
                  </a:lnTo>
                  <a:cubicBezTo>
                    <a:pt x="10000" y="5717"/>
                    <a:pt x="8814" y="7859"/>
                    <a:pt x="6795" y="9697"/>
                  </a:cubicBezTo>
                  <a:cubicBezTo>
                    <a:pt x="6731" y="9737"/>
                    <a:pt x="6699" y="9778"/>
                    <a:pt x="6635" y="9818"/>
                  </a:cubicBezTo>
                  <a:lnTo>
                    <a:pt x="6635" y="9818"/>
                  </a:lnTo>
                  <a:lnTo>
                    <a:pt x="6635" y="9818"/>
                  </a:lnTo>
                  <a:cubicBezTo>
                    <a:pt x="6442" y="9919"/>
                    <a:pt x="6121" y="10239"/>
                    <a:pt x="5897" y="10000"/>
                  </a:cubicBezTo>
                  <a:cubicBezTo>
                    <a:pt x="5673" y="9761"/>
                    <a:pt x="5619" y="9003"/>
                    <a:pt x="5288" y="8384"/>
                  </a:cubicBezTo>
                  <a:cubicBezTo>
                    <a:pt x="5064" y="7556"/>
                    <a:pt x="4744" y="6848"/>
                    <a:pt x="3910" y="6283"/>
                  </a:cubicBezTo>
                  <a:lnTo>
                    <a:pt x="3910" y="6263"/>
                  </a:lnTo>
                  <a:cubicBezTo>
                    <a:pt x="3237" y="5818"/>
                    <a:pt x="2340" y="5475"/>
                    <a:pt x="1346" y="5333"/>
                  </a:cubicBezTo>
                  <a:cubicBezTo>
                    <a:pt x="513" y="4768"/>
                    <a:pt x="0" y="4000"/>
                    <a:pt x="0" y="3172"/>
                  </a:cubicBezTo>
                  <a:cubicBezTo>
                    <a:pt x="0" y="1414"/>
                    <a:pt x="2244" y="0"/>
                    <a:pt x="5000" y="0"/>
                  </a:cubicBezTo>
                  <a:close/>
                </a:path>
              </a:pathLst>
            </a:custGeom>
            <a:solidFill>
              <a:srgbClr val="202A36">
                <a:alpha val="73000"/>
              </a:srgbClr>
            </a:solidFill>
            <a:ln>
              <a:noFill/>
            </a:ln>
          </p:spPr>
          <p:txBody>
            <a:bodyPr/>
            <a:lstStyle/>
            <a:p>
              <a:endParaRPr lang="en-US" dirty="0">
                <a:latin typeface="+mj-ea"/>
                <a:ea typeface="+mj-ea"/>
              </a:endParaRPr>
            </a:p>
          </p:txBody>
        </p:sp>
        <p:sp>
          <p:nvSpPr>
            <p:cNvPr id="10" name="Freeform 108"/>
            <p:cNvSpPr/>
            <p:nvPr/>
          </p:nvSpPr>
          <p:spPr bwMode="auto">
            <a:xfrm rot="2700000">
              <a:off x="6407803" y="2259335"/>
              <a:ext cx="350653" cy="642255"/>
            </a:xfrm>
            <a:custGeom>
              <a:avLst/>
              <a:gdLst>
                <a:gd name="T0" fmla="*/ 1122363 w 596"/>
                <a:gd name="T1" fmla="*/ 4105275 h 1092"/>
                <a:gd name="T2" fmla="*/ 598844 w 596"/>
                <a:gd name="T3" fmla="*/ 4105275 h 1092"/>
                <a:gd name="T4" fmla="*/ 79093 w 596"/>
                <a:gd name="T5" fmla="*/ 1928577 h 1092"/>
                <a:gd name="T6" fmla="*/ 1122363 w 596"/>
                <a:gd name="T7" fmla="*/ 0 h 1092"/>
                <a:gd name="T8" fmla="*/ 1126129 w 596"/>
                <a:gd name="T9" fmla="*/ 0 h 1092"/>
                <a:gd name="T10" fmla="*/ 2165632 w 596"/>
                <a:gd name="T11" fmla="*/ 1928577 h 1092"/>
                <a:gd name="T12" fmla="*/ 1645881 w 596"/>
                <a:gd name="T13" fmla="*/ 4105275 h 1092"/>
                <a:gd name="T14" fmla="*/ 1122363 w 596"/>
                <a:gd name="T15" fmla="*/ 4105275 h 109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96" h="1092">
                  <a:moveTo>
                    <a:pt x="298" y="1092"/>
                  </a:moveTo>
                  <a:cubicBezTo>
                    <a:pt x="159" y="1092"/>
                    <a:pt x="159" y="1092"/>
                    <a:pt x="159" y="1092"/>
                  </a:cubicBezTo>
                  <a:cubicBezTo>
                    <a:pt x="31" y="824"/>
                    <a:pt x="21" y="513"/>
                    <a:pt x="21" y="513"/>
                  </a:cubicBezTo>
                  <a:cubicBezTo>
                    <a:pt x="0" y="212"/>
                    <a:pt x="298" y="0"/>
                    <a:pt x="298" y="0"/>
                  </a:cubicBezTo>
                  <a:cubicBezTo>
                    <a:pt x="299" y="0"/>
                    <a:pt x="299" y="0"/>
                    <a:pt x="299" y="0"/>
                  </a:cubicBezTo>
                  <a:cubicBezTo>
                    <a:pt x="299" y="0"/>
                    <a:pt x="596" y="212"/>
                    <a:pt x="575" y="513"/>
                  </a:cubicBezTo>
                  <a:cubicBezTo>
                    <a:pt x="575" y="513"/>
                    <a:pt x="566" y="824"/>
                    <a:pt x="437" y="1092"/>
                  </a:cubicBezTo>
                  <a:lnTo>
                    <a:pt x="298" y="1092"/>
                  </a:lnTo>
                  <a:close/>
                </a:path>
              </a:pathLst>
            </a:custGeom>
            <a:solidFill>
              <a:schemeClr val="accent5">
                <a:lumMod val="75000"/>
              </a:schemeClr>
            </a:solidFill>
            <a:ln>
              <a:noFill/>
            </a:ln>
          </p:spPr>
          <p:txBody>
            <a:bodyPr/>
            <a:lstStyle/>
            <a:p>
              <a:endParaRPr lang="en-US" dirty="0">
                <a:latin typeface="+mj-ea"/>
                <a:ea typeface="+mj-ea"/>
              </a:endParaRPr>
            </a:p>
          </p:txBody>
        </p:sp>
        <p:sp>
          <p:nvSpPr>
            <p:cNvPr id="11" name="Oval 113"/>
            <p:cNvSpPr>
              <a:spLocks noChangeArrowheads="1"/>
            </p:cNvSpPr>
            <p:nvPr/>
          </p:nvSpPr>
          <p:spPr bwMode="auto">
            <a:xfrm rot="2700000">
              <a:off x="6568043" y="2481147"/>
              <a:ext cx="117123" cy="114085"/>
            </a:xfrm>
            <a:prstGeom prst="ellipse">
              <a:avLst/>
            </a:prstGeom>
            <a:solidFill>
              <a:schemeClr val="bg1">
                <a:alpha val="77000"/>
              </a:schemeClr>
            </a:solidFill>
            <a:ln>
              <a:noFill/>
            </a:ln>
          </p:spPr>
          <p:txBody>
            <a:bodyPr/>
            <a:lstStyle/>
            <a:p>
              <a:pPr eaLnBrk="1" hangingPunct="1"/>
              <a:endParaRPr lang="en-US" dirty="0">
                <a:latin typeface="+mj-ea"/>
                <a:ea typeface="+mj-ea"/>
              </a:endParaRPr>
            </a:p>
          </p:txBody>
        </p:sp>
        <p:sp>
          <p:nvSpPr>
            <p:cNvPr id="12" name="Oval 116"/>
            <p:cNvSpPr>
              <a:spLocks noChangeArrowheads="1"/>
            </p:cNvSpPr>
            <p:nvPr/>
          </p:nvSpPr>
          <p:spPr bwMode="auto">
            <a:xfrm rot="2700000">
              <a:off x="6500229" y="2593093"/>
              <a:ext cx="70303" cy="72640"/>
            </a:xfrm>
            <a:prstGeom prst="ellipse">
              <a:avLst/>
            </a:prstGeom>
            <a:solidFill>
              <a:schemeClr val="bg1">
                <a:alpha val="77000"/>
              </a:schemeClr>
            </a:solidFill>
            <a:ln>
              <a:noFill/>
            </a:ln>
          </p:spPr>
          <p:txBody>
            <a:bodyPr/>
            <a:lstStyle/>
            <a:p>
              <a:pPr eaLnBrk="1" hangingPunct="1"/>
              <a:endParaRPr lang="en-US" dirty="0">
                <a:latin typeface="+mj-ea"/>
                <a:ea typeface="+mj-ea"/>
              </a:endParaRPr>
            </a:p>
          </p:txBody>
        </p:sp>
        <p:sp>
          <p:nvSpPr>
            <p:cNvPr id="13" name="Oval 119"/>
            <p:cNvSpPr>
              <a:spLocks noChangeArrowheads="1"/>
            </p:cNvSpPr>
            <p:nvPr/>
          </p:nvSpPr>
          <p:spPr bwMode="auto">
            <a:xfrm rot="2700000">
              <a:off x="6447912" y="2674106"/>
              <a:ext cx="43239" cy="42313"/>
            </a:xfrm>
            <a:prstGeom prst="ellipse">
              <a:avLst/>
            </a:prstGeom>
            <a:solidFill>
              <a:schemeClr val="bg1">
                <a:alpha val="77000"/>
              </a:schemeClr>
            </a:solidFill>
            <a:ln>
              <a:noFill/>
            </a:ln>
          </p:spPr>
          <p:txBody>
            <a:bodyPr/>
            <a:lstStyle/>
            <a:p>
              <a:pPr eaLnBrk="1" hangingPunct="1"/>
              <a:endParaRPr lang="en-US" dirty="0">
                <a:latin typeface="+mj-ea"/>
                <a:ea typeface="+mj-ea"/>
              </a:endParaRPr>
            </a:p>
          </p:txBody>
        </p:sp>
        <p:sp>
          <p:nvSpPr>
            <p:cNvPr id="14" name="Rectangle 27"/>
            <p:cNvSpPr/>
            <p:nvPr/>
          </p:nvSpPr>
          <p:spPr>
            <a:xfrm rot="2700000">
              <a:off x="6301683" y="2797997"/>
              <a:ext cx="71523" cy="43830"/>
            </a:xfrm>
            <a:prstGeom prst="rect">
              <a:avLst/>
            </a:prstGeom>
            <a:solidFill>
              <a:srgbClr val="EB6949">
                <a:alpha val="73000"/>
              </a:srgb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latin typeface="+mj-ea"/>
                <a:ea typeface="+mj-ea"/>
              </a:endParaRPr>
            </a:p>
          </p:txBody>
        </p:sp>
      </p:grpSp>
      <p:sp>
        <p:nvSpPr>
          <p:cNvPr id="27" name="TextBox 26"/>
          <p:cNvSpPr txBox="1"/>
          <p:nvPr/>
        </p:nvSpPr>
        <p:spPr>
          <a:xfrm>
            <a:off x="2814917" y="3923877"/>
            <a:ext cx="1915874" cy="755418"/>
          </a:xfrm>
          <a:prstGeom prst="rect">
            <a:avLst/>
          </a:prstGeom>
          <a:noFill/>
        </p:spPr>
        <p:txBody>
          <a:bodyPr wrap="square" lIns="68598" tIns="34299" rIns="68598" bIns="34299" rtlCol="0">
            <a:spAutoFit/>
          </a:bodyPr>
          <a:lstStyle/>
          <a:p>
            <a:pPr marL="0" marR="0" lvl="0" indent="0" defTabSz="914400" eaLnBrk="1" fontAlgn="auto" latinLnBrk="0" hangingPunct="1">
              <a:lnSpc>
                <a:spcPct val="130000"/>
              </a:lnSpc>
              <a:spcBef>
                <a:spcPts val="0"/>
              </a:spcBef>
              <a:spcAft>
                <a:spcPts val="0"/>
              </a:spcAft>
              <a:buClrTx/>
              <a:buSzTx/>
              <a:buFontTx/>
              <a:buNone/>
              <a:defRPr/>
            </a:pPr>
            <a:r>
              <a:rPr kumimoji="0" lang="zh-CN" altLang="en-US" sz="1200" b="0" i="0" u="none" strike="noStrike" kern="0" cap="none" spc="0" normalizeH="0" baseline="0" noProof="0">
                <a:ln>
                  <a:noFill/>
                </a:ln>
                <a:solidFill>
                  <a:srgbClr val="202A36"/>
                </a:solidFill>
                <a:effectLst/>
                <a:uLnTx/>
                <a:uFillTx/>
                <a:latin typeface="+mj-ea"/>
                <a:ea typeface="+mj-ea"/>
              </a:rPr>
              <a:t>您的内容打在这里，或者通过复制您的文本后，在此框中选择粘贴</a:t>
            </a:r>
            <a:endParaRPr kumimoji="0" lang="zh-CN" altLang="en-US" sz="1200" b="0" i="0" u="none" strike="noStrike" kern="0" cap="none" spc="0" normalizeH="0" baseline="0" noProof="0" dirty="0">
              <a:ln>
                <a:noFill/>
              </a:ln>
              <a:solidFill>
                <a:srgbClr val="202A36"/>
              </a:solidFill>
              <a:effectLst/>
              <a:uLnTx/>
              <a:uFillTx/>
              <a:latin typeface="+mj-ea"/>
              <a:ea typeface="+mj-ea"/>
            </a:endParaRPr>
          </a:p>
        </p:txBody>
      </p:sp>
      <p:sp>
        <p:nvSpPr>
          <p:cNvPr id="28" name="TextBox 27"/>
          <p:cNvSpPr txBox="1"/>
          <p:nvPr/>
        </p:nvSpPr>
        <p:spPr>
          <a:xfrm>
            <a:off x="4844758" y="1928096"/>
            <a:ext cx="1915874" cy="755418"/>
          </a:xfrm>
          <a:prstGeom prst="rect">
            <a:avLst/>
          </a:prstGeom>
          <a:noFill/>
        </p:spPr>
        <p:txBody>
          <a:bodyPr wrap="square" lIns="68598" tIns="34299" rIns="68598" bIns="34299" rtlCol="0">
            <a:spAutoFit/>
          </a:bodyPr>
          <a:lstStyle/>
          <a:p>
            <a:pPr marL="0" marR="0" lvl="0" indent="0" defTabSz="914400" eaLnBrk="1" fontAlgn="auto" latinLnBrk="0" hangingPunct="1">
              <a:lnSpc>
                <a:spcPct val="130000"/>
              </a:lnSpc>
              <a:spcBef>
                <a:spcPts val="0"/>
              </a:spcBef>
              <a:spcAft>
                <a:spcPts val="0"/>
              </a:spcAft>
              <a:buClrTx/>
              <a:buSzTx/>
              <a:buFontTx/>
              <a:buNone/>
              <a:defRPr/>
            </a:pPr>
            <a:r>
              <a:rPr kumimoji="0" lang="zh-CN" altLang="en-US" sz="1200" b="0" i="0" u="none" strike="noStrike" kern="0" cap="none" spc="0" normalizeH="0" baseline="0" noProof="0">
                <a:ln>
                  <a:noFill/>
                </a:ln>
                <a:solidFill>
                  <a:srgbClr val="202A36"/>
                </a:solidFill>
                <a:effectLst/>
                <a:uLnTx/>
                <a:uFillTx/>
                <a:latin typeface="+mj-ea"/>
                <a:ea typeface="+mj-ea"/>
              </a:rPr>
              <a:t>您的内容打在这里，或者通过复制您的文本后，在此框中选择粘贴</a:t>
            </a:r>
            <a:endParaRPr kumimoji="0" lang="zh-CN" altLang="en-US" sz="1200" b="0" i="0" u="none" strike="noStrike" kern="0" cap="none" spc="0" normalizeH="0" baseline="0" noProof="0" dirty="0">
              <a:ln>
                <a:noFill/>
              </a:ln>
              <a:solidFill>
                <a:srgbClr val="202A36"/>
              </a:solidFill>
              <a:effectLst/>
              <a:uLnTx/>
              <a:uFillTx/>
              <a:latin typeface="+mj-ea"/>
              <a:ea typeface="+mj-ea"/>
            </a:endParaRPr>
          </a:p>
        </p:txBody>
      </p:sp>
      <p:sp>
        <p:nvSpPr>
          <p:cNvPr id="29" name="TextBox 28"/>
          <p:cNvSpPr txBox="1"/>
          <p:nvPr/>
        </p:nvSpPr>
        <p:spPr>
          <a:xfrm>
            <a:off x="6701851" y="4905834"/>
            <a:ext cx="1915874" cy="755418"/>
          </a:xfrm>
          <a:prstGeom prst="rect">
            <a:avLst/>
          </a:prstGeom>
          <a:noFill/>
        </p:spPr>
        <p:txBody>
          <a:bodyPr wrap="square" lIns="68598" tIns="34299" rIns="68598" bIns="34299" rtlCol="0">
            <a:spAutoFit/>
          </a:bodyPr>
          <a:lstStyle/>
          <a:p>
            <a:pPr marL="0" marR="0" lvl="0" indent="0" defTabSz="914400" eaLnBrk="1" fontAlgn="auto" latinLnBrk="0" hangingPunct="1">
              <a:lnSpc>
                <a:spcPct val="130000"/>
              </a:lnSpc>
              <a:spcBef>
                <a:spcPts val="0"/>
              </a:spcBef>
              <a:spcAft>
                <a:spcPts val="0"/>
              </a:spcAft>
              <a:buClrTx/>
              <a:buSzTx/>
              <a:buFontTx/>
              <a:buNone/>
              <a:defRPr/>
            </a:pPr>
            <a:r>
              <a:rPr kumimoji="0" lang="zh-CN" altLang="en-US" sz="1200" b="0" i="0" u="none" strike="noStrike" kern="0" cap="none" spc="0" normalizeH="0" baseline="0" noProof="0">
                <a:ln>
                  <a:noFill/>
                </a:ln>
                <a:solidFill>
                  <a:srgbClr val="202A36"/>
                </a:solidFill>
                <a:effectLst/>
                <a:uLnTx/>
                <a:uFillTx/>
                <a:latin typeface="+mj-ea"/>
                <a:ea typeface="+mj-ea"/>
              </a:rPr>
              <a:t>您的内容打在这里，或者通过复制您的文本后，在此框中选择粘贴</a:t>
            </a:r>
            <a:endParaRPr kumimoji="0" lang="zh-CN" altLang="en-US" sz="1200" b="0" i="0" u="none" strike="noStrike" kern="0" cap="none" spc="0" normalizeH="0" baseline="0" noProof="0" dirty="0">
              <a:ln>
                <a:noFill/>
              </a:ln>
              <a:solidFill>
                <a:srgbClr val="202A36"/>
              </a:solidFill>
              <a:effectLst/>
              <a:uLnTx/>
              <a:uFillTx/>
              <a:latin typeface="+mj-ea"/>
              <a:ea typeface="+mj-ea"/>
            </a:endParaRPr>
          </a:p>
        </p:txBody>
      </p:sp>
      <p:sp>
        <p:nvSpPr>
          <p:cNvPr id="30" name="TextBox 29"/>
          <p:cNvSpPr txBox="1"/>
          <p:nvPr/>
        </p:nvSpPr>
        <p:spPr>
          <a:xfrm>
            <a:off x="9457354" y="4136459"/>
            <a:ext cx="1915874" cy="755418"/>
          </a:xfrm>
          <a:prstGeom prst="rect">
            <a:avLst/>
          </a:prstGeom>
          <a:noFill/>
        </p:spPr>
        <p:txBody>
          <a:bodyPr wrap="square" lIns="68598" tIns="34299" rIns="68598" bIns="34299" rtlCol="0">
            <a:spAutoFit/>
          </a:bodyPr>
          <a:lstStyle/>
          <a:p>
            <a:pPr marL="0" marR="0" lvl="0" indent="0" defTabSz="914400" eaLnBrk="1" fontAlgn="auto" latinLnBrk="0" hangingPunct="1">
              <a:lnSpc>
                <a:spcPct val="130000"/>
              </a:lnSpc>
              <a:spcBef>
                <a:spcPts val="0"/>
              </a:spcBef>
              <a:spcAft>
                <a:spcPts val="0"/>
              </a:spcAft>
              <a:buClrTx/>
              <a:buSzTx/>
              <a:buFontTx/>
              <a:buNone/>
              <a:defRPr/>
            </a:pPr>
            <a:r>
              <a:rPr kumimoji="0" lang="zh-CN" altLang="en-US" sz="1200" b="0" i="0" u="none" strike="noStrike" kern="0" cap="none" spc="0" normalizeH="0" baseline="0" noProof="0">
                <a:ln>
                  <a:noFill/>
                </a:ln>
                <a:solidFill>
                  <a:srgbClr val="202A36"/>
                </a:solidFill>
                <a:effectLst/>
                <a:uLnTx/>
                <a:uFillTx/>
                <a:latin typeface="+mj-ea"/>
                <a:ea typeface="+mj-ea"/>
              </a:rPr>
              <a:t>您的内容打在这里，或者通过复制您的文本后，在此框中选择粘贴</a:t>
            </a:r>
            <a:endParaRPr kumimoji="0" lang="zh-CN" altLang="en-US" sz="1200" b="0" i="0" u="none" strike="noStrike" kern="0" cap="none" spc="0" normalizeH="0" baseline="0" noProof="0" dirty="0">
              <a:ln>
                <a:noFill/>
              </a:ln>
              <a:solidFill>
                <a:srgbClr val="202A36"/>
              </a:solidFill>
              <a:effectLst/>
              <a:uLnTx/>
              <a:uFillTx/>
              <a:latin typeface="+mj-ea"/>
              <a:ea typeface="+mj-ea"/>
            </a:endParaRPr>
          </a:p>
        </p:txBody>
      </p:sp>
      <p:sp>
        <p:nvSpPr>
          <p:cNvPr id="38" name="矩形 37"/>
          <p:cNvSpPr/>
          <p:nvPr/>
        </p:nvSpPr>
        <p:spPr>
          <a:xfrm>
            <a:off x="9693261" y="2997923"/>
            <a:ext cx="1089477" cy="373510"/>
          </a:xfrm>
          <a:prstGeom prst="rect">
            <a:avLst/>
          </a:prstGeom>
        </p:spPr>
        <p:txBody>
          <a:bodyPr wrap="square" lIns="68589" tIns="34295" rIns="68589" bIns="34295">
            <a:spAutoFit/>
          </a:bodyPr>
          <a:lstStyle/>
          <a:p>
            <a:pPr>
              <a:lnSpc>
                <a:spcPct val="120000"/>
              </a:lnSpc>
            </a:pPr>
            <a:r>
              <a:rPr lang="zh-CN" altLang="en-US" b="1">
                <a:solidFill>
                  <a:schemeClr val="accent5">
                    <a:lumMod val="75000"/>
                  </a:schemeClr>
                </a:solidFill>
                <a:latin typeface="微软雅黑" panose="020B0503020204020204" pitchFamily="34" charset="-122"/>
                <a:ea typeface="微软雅黑" panose="020B0503020204020204" pitchFamily="34" charset="-122"/>
              </a:rPr>
              <a:t>完成目标</a:t>
            </a:r>
            <a:endParaRPr lang="zh-CN" altLang="en-US" b="1" dirty="0">
              <a:solidFill>
                <a:schemeClr val="accent5">
                  <a:lumMod val="75000"/>
                </a:schemeClr>
              </a:solidFill>
              <a:latin typeface="微软雅黑" panose="020B0503020204020204" pitchFamily="34" charset="-122"/>
              <a:ea typeface="微软雅黑" panose="020B0503020204020204" pitchFamily="34" charset="-122"/>
            </a:endParaRPr>
          </a:p>
        </p:txBody>
      </p:sp>
      <p:grpSp>
        <p:nvGrpSpPr>
          <p:cNvPr id="40" name="组合 39"/>
          <p:cNvGrpSpPr/>
          <p:nvPr/>
        </p:nvGrpSpPr>
        <p:grpSpPr>
          <a:xfrm>
            <a:off x="3273126" y="2808884"/>
            <a:ext cx="1002678" cy="1005578"/>
            <a:chOff x="4747940" y="685998"/>
            <a:chExt cx="2418310" cy="2425303"/>
          </a:xfrm>
          <a:solidFill>
            <a:schemeClr val="bg2">
              <a:lumMod val="25000"/>
            </a:schemeClr>
          </a:solidFill>
        </p:grpSpPr>
        <p:sp>
          <p:nvSpPr>
            <p:cNvPr id="41" name="Oval 5"/>
            <p:cNvSpPr>
              <a:spLocks noChangeArrowheads="1"/>
            </p:cNvSpPr>
            <p:nvPr/>
          </p:nvSpPr>
          <p:spPr bwMode="auto">
            <a:xfrm>
              <a:off x="4837113" y="774700"/>
              <a:ext cx="2238375" cy="224631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 name="Freeform 6"/>
            <p:cNvSpPr>
              <a:spLocks noEditPoints="1"/>
            </p:cNvSpPr>
            <p:nvPr/>
          </p:nvSpPr>
          <p:spPr bwMode="auto">
            <a:xfrm>
              <a:off x="4747940" y="685998"/>
              <a:ext cx="2418310" cy="2425303"/>
            </a:xfrm>
            <a:custGeom>
              <a:avLst/>
              <a:gdLst>
                <a:gd name="T0" fmla="*/ 592 w 1184"/>
                <a:gd name="T1" fmla="*/ 0 h 1184"/>
                <a:gd name="T2" fmla="*/ 0 w 1184"/>
                <a:gd name="T3" fmla="*/ 592 h 1184"/>
                <a:gd name="T4" fmla="*/ 592 w 1184"/>
                <a:gd name="T5" fmla="*/ 1184 h 1184"/>
                <a:gd name="T6" fmla="*/ 1184 w 1184"/>
                <a:gd name="T7" fmla="*/ 592 h 1184"/>
                <a:gd name="T8" fmla="*/ 592 w 1184"/>
                <a:gd name="T9" fmla="*/ 0 h 1184"/>
                <a:gd name="T10" fmla="*/ 941 w 1184"/>
                <a:gd name="T11" fmla="*/ 941 h 1184"/>
                <a:gd name="T12" fmla="*/ 784 w 1184"/>
                <a:gd name="T13" fmla="*/ 1047 h 1184"/>
                <a:gd name="T14" fmla="*/ 592 w 1184"/>
                <a:gd name="T15" fmla="*/ 1085 h 1184"/>
                <a:gd name="T16" fmla="*/ 400 w 1184"/>
                <a:gd name="T17" fmla="*/ 1047 h 1184"/>
                <a:gd name="T18" fmla="*/ 243 w 1184"/>
                <a:gd name="T19" fmla="*/ 941 h 1184"/>
                <a:gd name="T20" fmla="*/ 137 w 1184"/>
                <a:gd name="T21" fmla="*/ 784 h 1184"/>
                <a:gd name="T22" fmla="*/ 99 w 1184"/>
                <a:gd name="T23" fmla="*/ 592 h 1184"/>
                <a:gd name="T24" fmla="*/ 137 w 1184"/>
                <a:gd name="T25" fmla="*/ 400 h 1184"/>
                <a:gd name="T26" fmla="*/ 243 w 1184"/>
                <a:gd name="T27" fmla="*/ 243 h 1184"/>
                <a:gd name="T28" fmla="*/ 400 w 1184"/>
                <a:gd name="T29" fmla="*/ 137 h 1184"/>
                <a:gd name="T30" fmla="*/ 592 w 1184"/>
                <a:gd name="T31" fmla="*/ 99 h 1184"/>
                <a:gd name="T32" fmla="*/ 784 w 1184"/>
                <a:gd name="T33" fmla="*/ 137 h 1184"/>
                <a:gd name="T34" fmla="*/ 941 w 1184"/>
                <a:gd name="T35" fmla="*/ 243 h 1184"/>
                <a:gd name="T36" fmla="*/ 1047 w 1184"/>
                <a:gd name="T37" fmla="*/ 400 h 1184"/>
                <a:gd name="T38" fmla="*/ 1085 w 1184"/>
                <a:gd name="T39" fmla="*/ 592 h 1184"/>
                <a:gd name="T40" fmla="*/ 1047 w 1184"/>
                <a:gd name="T41" fmla="*/ 784 h 1184"/>
                <a:gd name="T42" fmla="*/ 941 w 1184"/>
                <a:gd name="T43" fmla="*/ 941 h 1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84" h="1184">
                  <a:moveTo>
                    <a:pt x="592" y="0"/>
                  </a:moveTo>
                  <a:cubicBezTo>
                    <a:pt x="265" y="0"/>
                    <a:pt x="0" y="265"/>
                    <a:pt x="0" y="592"/>
                  </a:cubicBezTo>
                  <a:cubicBezTo>
                    <a:pt x="0" y="919"/>
                    <a:pt x="265" y="1184"/>
                    <a:pt x="592" y="1184"/>
                  </a:cubicBezTo>
                  <a:cubicBezTo>
                    <a:pt x="919" y="1184"/>
                    <a:pt x="1184" y="919"/>
                    <a:pt x="1184" y="592"/>
                  </a:cubicBezTo>
                  <a:cubicBezTo>
                    <a:pt x="1184" y="265"/>
                    <a:pt x="919" y="0"/>
                    <a:pt x="592" y="0"/>
                  </a:cubicBezTo>
                  <a:close/>
                  <a:moveTo>
                    <a:pt x="941" y="941"/>
                  </a:moveTo>
                  <a:cubicBezTo>
                    <a:pt x="896" y="986"/>
                    <a:pt x="843" y="1022"/>
                    <a:pt x="784" y="1047"/>
                  </a:cubicBezTo>
                  <a:cubicBezTo>
                    <a:pt x="723" y="1072"/>
                    <a:pt x="659" y="1085"/>
                    <a:pt x="592" y="1085"/>
                  </a:cubicBezTo>
                  <a:cubicBezTo>
                    <a:pt x="525" y="1085"/>
                    <a:pt x="461" y="1072"/>
                    <a:pt x="400" y="1047"/>
                  </a:cubicBezTo>
                  <a:cubicBezTo>
                    <a:pt x="341" y="1022"/>
                    <a:pt x="288" y="986"/>
                    <a:pt x="243" y="941"/>
                  </a:cubicBezTo>
                  <a:cubicBezTo>
                    <a:pt x="198" y="896"/>
                    <a:pt x="162" y="843"/>
                    <a:pt x="137" y="784"/>
                  </a:cubicBezTo>
                  <a:cubicBezTo>
                    <a:pt x="112" y="723"/>
                    <a:pt x="99" y="659"/>
                    <a:pt x="99" y="592"/>
                  </a:cubicBezTo>
                  <a:cubicBezTo>
                    <a:pt x="99" y="525"/>
                    <a:pt x="112" y="461"/>
                    <a:pt x="137" y="400"/>
                  </a:cubicBezTo>
                  <a:cubicBezTo>
                    <a:pt x="162" y="341"/>
                    <a:pt x="198" y="288"/>
                    <a:pt x="243" y="243"/>
                  </a:cubicBezTo>
                  <a:cubicBezTo>
                    <a:pt x="288" y="198"/>
                    <a:pt x="341" y="162"/>
                    <a:pt x="400" y="137"/>
                  </a:cubicBezTo>
                  <a:cubicBezTo>
                    <a:pt x="461" y="112"/>
                    <a:pt x="525" y="99"/>
                    <a:pt x="592" y="99"/>
                  </a:cubicBezTo>
                  <a:cubicBezTo>
                    <a:pt x="659" y="99"/>
                    <a:pt x="723" y="112"/>
                    <a:pt x="784" y="137"/>
                  </a:cubicBezTo>
                  <a:cubicBezTo>
                    <a:pt x="843" y="162"/>
                    <a:pt x="896" y="198"/>
                    <a:pt x="941" y="243"/>
                  </a:cubicBezTo>
                  <a:cubicBezTo>
                    <a:pt x="986" y="288"/>
                    <a:pt x="1022" y="341"/>
                    <a:pt x="1047" y="400"/>
                  </a:cubicBezTo>
                  <a:cubicBezTo>
                    <a:pt x="1072" y="461"/>
                    <a:pt x="1085" y="525"/>
                    <a:pt x="1085" y="592"/>
                  </a:cubicBezTo>
                  <a:cubicBezTo>
                    <a:pt x="1085" y="659"/>
                    <a:pt x="1072" y="723"/>
                    <a:pt x="1047" y="784"/>
                  </a:cubicBezTo>
                  <a:cubicBezTo>
                    <a:pt x="1022" y="843"/>
                    <a:pt x="986" y="896"/>
                    <a:pt x="941" y="94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43" name="组合 42"/>
          <p:cNvGrpSpPr/>
          <p:nvPr/>
        </p:nvGrpSpPr>
        <p:grpSpPr>
          <a:xfrm>
            <a:off x="5187676" y="2927774"/>
            <a:ext cx="1002678" cy="1005578"/>
            <a:chOff x="4747940" y="685998"/>
            <a:chExt cx="2418310" cy="2425303"/>
          </a:xfrm>
          <a:solidFill>
            <a:schemeClr val="bg2">
              <a:lumMod val="25000"/>
            </a:schemeClr>
          </a:solidFill>
        </p:grpSpPr>
        <p:sp>
          <p:nvSpPr>
            <p:cNvPr id="44" name="Oval 5"/>
            <p:cNvSpPr>
              <a:spLocks noChangeArrowheads="1"/>
            </p:cNvSpPr>
            <p:nvPr/>
          </p:nvSpPr>
          <p:spPr bwMode="auto">
            <a:xfrm>
              <a:off x="4837113" y="774700"/>
              <a:ext cx="2238375" cy="224631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 name="Freeform 6"/>
            <p:cNvSpPr>
              <a:spLocks noEditPoints="1"/>
            </p:cNvSpPr>
            <p:nvPr/>
          </p:nvSpPr>
          <p:spPr bwMode="auto">
            <a:xfrm>
              <a:off x="4747940" y="685998"/>
              <a:ext cx="2418310" cy="2425303"/>
            </a:xfrm>
            <a:custGeom>
              <a:avLst/>
              <a:gdLst>
                <a:gd name="T0" fmla="*/ 592 w 1184"/>
                <a:gd name="T1" fmla="*/ 0 h 1184"/>
                <a:gd name="T2" fmla="*/ 0 w 1184"/>
                <a:gd name="T3" fmla="*/ 592 h 1184"/>
                <a:gd name="T4" fmla="*/ 592 w 1184"/>
                <a:gd name="T5" fmla="*/ 1184 h 1184"/>
                <a:gd name="T6" fmla="*/ 1184 w 1184"/>
                <a:gd name="T7" fmla="*/ 592 h 1184"/>
                <a:gd name="T8" fmla="*/ 592 w 1184"/>
                <a:gd name="T9" fmla="*/ 0 h 1184"/>
                <a:gd name="T10" fmla="*/ 941 w 1184"/>
                <a:gd name="T11" fmla="*/ 941 h 1184"/>
                <a:gd name="T12" fmla="*/ 784 w 1184"/>
                <a:gd name="T13" fmla="*/ 1047 h 1184"/>
                <a:gd name="T14" fmla="*/ 592 w 1184"/>
                <a:gd name="T15" fmla="*/ 1085 h 1184"/>
                <a:gd name="T16" fmla="*/ 400 w 1184"/>
                <a:gd name="T17" fmla="*/ 1047 h 1184"/>
                <a:gd name="T18" fmla="*/ 243 w 1184"/>
                <a:gd name="T19" fmla="*/ 941 h 1184"/>
                <a:gd name="T20" fmla="*/ 137 w 1184"/>
                <a:gd name="T21" fmla="*/ 784 h 1184"/>
                <a:gd name="T22" fmla="*/ 99 w 1184"/>
                <a:gd name="T23" fmla="*/ 592 h 1184"/>
                <a:gd name="T24" fmla="*/ 137 w 1184"/>
                <a:gd name="T25" fmla="*/ 400 h 1184"/>
                <a:gd name="T26" fmla="*/ 243 w 1184"/>
                <a:gd name="T27" fmla="*/ 243 h 1184"/>
                <a:gd name="T28" fmla="*/ 400 w 1184"/>
                <a:gd name="T29" fmla="*/ 137 h 1184"/>
                <a:gd name="T30" fmla="*/ 592 w 1184"/>
                <a:gd name="T31" fmla="*/ 99 h 1184"/>
                <a:gd name="T32" fmla="*/ 784 w 1184"/>
                <a:gd name="T33" fmla="*/ 137 h 1184"/>
                <a:gd name="T34" fmla="*/ 941 w 1184"/>
                <a:gd name="T35" fmla="*/ 243 h 1184"/>
                <a:gd name="T36" fmla="*/ 1047 w 1184"/>
                <a:gd name="T37" fmla="*/ 400 h 1184"/>
                <a:gd name="T38" fmla="*/ 1085 w 1184"/>
                <a:gd name="T39" fmla="*/ 592 h 1184"/>
                <a:gd name="T40" fmla="*/ 1047 w 1184"/>
                <a:gd name="T41" fmla="*/ 784 h 1184"/>
                <a:gd name="T42" fmla="*/ 941 w 1184"/>
                <a:gd name="T43" fmla="*/ 941 h 1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84" h="1184">
                  <a:moveTo>
                    <a:pt x="592" y="0"/>
                  </a:moveTo>
                  <a:cubicBezTo>
                    <a:pt x="265" y="0"/>
                    <a:pt x="0" y="265"/>
                    <a:pt x="0" y="592"/>
                  </a:cubicBezTo>
                  <a:cubicBezTo>
                    <a:pt x="0" y="919"/>
                    <a:pt x="265" y="1184"/>
                    <a:pt x="592" y="1184"/>
                  </a:cubicBezTo>
                  <a:cubicBezTo>
                    <a:pt x="919" y="1184"/>
                    <a:pt x="1184" y="919"/>
                    <a:pt x="1184" y="592"/>
                  </a:cubicBezTo>
                  <a:cubicBezTo>
                    <a:pt x="1184" y="265"/>
                    <a:pt x="919" y="0"/>
                    <a:pt x="592" y="0"/>
                  </a:cubicBezTo>
                  <a:close/>
                  <a:moveTo>
                    <a:pt x="941" y="941"/>
                  </a:moveTo>
                  <a:cubicBezTo>
                    <a:pt x="896" y="986"/>
                    <a:pt x="843" y="1022"/>
                    <a:pt x="784" y="1047"/>
                  </a:cubicBezTo>
                  <a:cubicBezTo>
                    <a:pt x="723" y="1072"/>
                    <a:pt x="659" y="1085"/>
                    <a:pt x="592" y="1085"/>
                  </a:cubicBezTo>
                  <a:cubicBezTo>
                    <a:pt x="525" y="1085"/>
                    <a:pt x="461" y="1072"/>
                    <a:pt x="400" y="1047"/>
                  </a:cubicBezTo>
                  <a:cubicBezTo>
                    <a:pt x="341" y="1022"/>
                    <a:pt x="288" y="986"/>
                    <a:pt x="243" y="941"/>
                  </a:cubicBezTo>
                  <a:cubicBezTo>
                    <a:pt x="198" y="896"/>
                    <a:pt x="162" y="843"/>
                    <a:pt x="137" y="784"/>
                  </a:cubicBezTo>
                  <a:cubicBezTo>
                    <a:pt x="112" y="723"/>
                    <a:pt x="99" y="659"/>
                    <a:pt x="99" y="592"/>
                  </a:cubicBezTo>
                  <a:cubicBezTo>
                    <a:pt x="99" y="525"/>
                    <a:pt x="112" y="461"/>
                    <a:pt x="137" y="400"/>
                  </a:cubicBezTo>
                  <a:cubicBezTo>
                    <a:pt x="162" y="341"/>
                    <a:pt x="198" y="288"/>
                    <a:pt x="243" y="243"/>
                  </a:cubicBezTo>
                  <a:cubicBezTo>
                    <a:pt x="288" y="198"/>
                    <a:pt x="341" y="162"/>
                    <a:pt x="400" y="137"/>
                  </a:cubicBezTo>
                  <a:cubicBezTo>
                    <a:pt x="461" y="112"/>
                    <a:pt x="525" y="99"/>
                    <a:pt x="592" y="99"/>
                  </a:cubicBezTo>
                  <a:cubicBezTo>
                    <a:pt x="659" y="99"/>
                    <a:pt x="723" y="112"/>
                    <a:pt x="784" y="137"/>
                  </a:cubicBezTo>
                  <a:cubicBezTo>
                    <a:pt x="843" y="162"/>
                    <a:pt x="896" y="198"/>
                    <a:pt x="941" y="243"/>
                  </a:cubicBezTo>
                  <a:cubicBezTo>
                    <a:pt x="986" y="288"/>
                    <a:pt x="1022" y="341"/>
                    <a:pt x="1047" y="400"/>
                  </a:cubicBezTo>
                  <a:cubicBezTo>
                    <a:pt x="1072" y="461"/>
                    <a:pt x="1085" y="525"/>
                    <a:pt x="1085" y="592"/>
                  </a:cubicBezTo>
                  <a:cubicBezTo>
                    <a:pt x="1085" y="659"/>
                    <a:pt x="1072" y="723"/>
                    <a:pt x="1047" y="784"/>
                  </a:cubicBezTo>
                  <a:cubicBezTo>
                    <a:pt x="1022" y="843"/>
                    <a:pt x="986" y="896"/>
                    <a:pt x="941" y="94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46" name="组合 45"/>
          <p:cNvGrpSpPr/>
          <p:nvPr/>
        </p:nvGrpSpPr>
        <p:grpSpPr>
          <a:xfrm>
            <a:off x="7029983" y="3754501"/>
            <a:ext cx="1002678" cy="1005578"/>
            <a:chOff x="4747940" y="685998"/>
            <a:chExt cx="2418310" cy="2425303"/>
          </a:xfrm>
          <a:solidFill>
            <a:schemeClr val="bg2">
              <a:lumMod val="25000"/>
            </a:schemeClr>
          </a:solidFill>
        </p:grpSpPr>
        <p:sp>
          <p:nvSpPr>
            <p:cNvPr id="47" name="Oval 5"/>
            <p:cNvSpPr>
              <a:spLocks noChangeArrowheads="1"/>
            </p:cNvSpPr>
            <p:nvPr/>
          </p:nvSpPr>
          <p:spPr bwMode="auto">
            <a:xfrm>
              <a:off x="4837113" y="774700"/>
              <a:ext cx="2238375" cy="224631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 name="Freeform 6"/>
            <p:cNvSpPr>
              <a:spLocks noEditPoints="1"/>
            </p:cNvSpPr>
            <p:nvPr/>
          </p:nvSpPr>
          <p:spPr bwMode="auto">
            <a:xfrm>
              <a:off x="4747940" y="685998"/>
              <a:ext cx="2418310" cy="2425303"/>
            </a:xfrm>
            <a:custGeom>
              <a:avLst/>
              <a:gdLst>
                <a:gd name="T0" fmla="*/ 592 w 1184"/>
                <a:gd name="T1" fmla="*/ 0 h 1184"/>
                <a:gd name="T2" fmla="*/ 0 w 1184"/>
                <a:gd name="T3" fmla="*/ 592 h 1184"/>
                <a:gd name="T4" fmla="*/ 592 w 1184"/>
                <a:gd name="T5" fmla="*/ 1184 h 1184"/>
                <a:gd name="T6" fmla="*/ 1184 w 1184"/>
                <a:gd name="T7" fmla="*/ 592 h 1184"/>
                <a:gd name="T8" fmla="*/ 592 w 1184"/>
                <a:gd name="T9" fmla="*/ 0 h 1184"/>
                <a:gd name="T10" fmla="*/ 941 w 1184"/>
                <a:gd name="T11" fmla="*/ 941 h 1184"/>
                <a:gd name="T12" fmla="*/ 784 w 1184"/>
                <a:gd name="T13" fmla="*/ 1047 h 1184"/>
                <a:gd name="T14" fmla="*/ 592 w 1184"/>
                <a:gd name="T15" fmla="*/ 1085 h 1184"/>
                <a:gd name="T16" fmla="*/ 400 w 1184"/>
                <a:gd name="T17" fmla="*/ 1047 h 1184"/>
                <a:gd name="T18" fmla="*/ 243 w 1184"/>
                <a:gd name="T19" fmla="*/ 941 h 1184"/>
                <a:gd name="T20" fmla="*/ 137 w 1184"/>
                <a:gd name="T21" fmla="*/ 784 h 1184"/>
                <a:gd name="T22" fmla="*/ 99 w 1184"/>
                <a:gd name="T23" fmla="*/ 592 h 1184"/>
                <a:gd name="T24" fmla="*/ 137 w 1184"/>
                <a:gd name="T25" fmla="*/ 400 h 1184"/>
                <a:gd name="T26" fmla="*/ 243 w 1184"/>
                <a:gd name="T27" fmla="*/ 243 h 1184"/>
                <a:gd name="T28" fmla="*/ 400 w 1184"/>
                <a:gd name="T29" fmla="*/ 137 h 1184"/>
                <a:gd name="T30" fmla="*/ 592 w 1184"/>
                <a:gd name="T31" fmla="*/ 99 h 1184"/>
                <a:gd name="T32" fmla="*/ 784 w 1184"/>
                <a:gd name="T33" fmla="*/ 137 h 1184"/>
                <a:gd name="T34" fmla="*/ 941 w 1184"/>
                <a:gd name="T35" fmla="*/ 243 h 1184"/>
                <a:gd name="T36" fmla="*/ 1047 w 1184"/>
                <a:gd name="T37" fmla="*/ 400 h 1184"/>
                <a:gd name="T38" fmla="*/ 1085 w 1184"/>
                <a:gd name="T39" fmla="*/ 592 h 1184"/>
                <a:gd name="T40" fmla="*/ 1047 w 1184"/>
                <a:gd name="T41" fmla="*/ 784 h 1184"/>
                <a:gd name="T42" fmla="*/ 941 w 1184"/>
                <a:gd name="T43" fmla="*/ 941 h 1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84" h="1184">
                  <a:moveTo>
                    <a:pt x="592" y="0"/>
                  </a:moveTo>
                  <a:cubicBezTo>
                    <a:pt x="265" y="0"/>
                    <a:pt x="0" y="265"/>
                    <a:pt x="0" y="592"/>
                  </a:cubicBezTo>
                  <a:cubicBezTo>
                    <a:pt x="0" y="919"/>
                    <a:pt x="265" y="1184"/>
                    <a:pt x="592" y="1184"/>
                  </a:cubicBezTo>
                  <a:cubicBezTo>
                    <a:pt x="919" y="1184"/>
                    <a:pt x="1184" y="919"/>
                    <a:pt x="1184" y="592"/>
                  </a:cubicBezTo>
                  <a:cubicBezTo>
                    <a:pt x="1184" y="265"/>
                    <a:pt x="919" y="0"/>
                    <a:pt x="592" y="0"/>
                  </a:cubicBezTo>
                  <a:close/>
                  <a:moveTo>
                    <a:pt x="941" y="941"/>
                  </a:moveTo>
                  <a:cubicBezTo>
                    <a:pt x="896" y="986"/>
                    <a:pt x="843" y="1022"/>
                    <a:pt x="784" y="1047"/>
                  </a:cubicBezTo>
                  <a:cubicBezTo>
                    <a:pt x="723" y="1072"/>
                    <a:pt x="659" y="1085"/>
                    <a:pt x="592" y="1085"/>
                  </a:cubicBezTo>
                  <a:cubicBezTo>
                    <a:pt x="525" y="1085"/>
                    <a:pt x="461" y="1072"/>
                    <a:pt x="400" y="1047"/>
                  </a:cubicBezTo>
                  <a:cubicBezTo>
                    <a:pt x="341" y="1022"/>
                    <a:pt x="288" y="986"/>
                    <a:pt x="243" y="941"/>
                  </a:cubicBezTo>
                  <a:cubicBezTo>
                    <a:pt x="198" y="896"/>
                    <a:pt x="162" y="843"/>
                    <a:pt x="137" y="784"/>
                  </a:cubicBezTo>
                  <a:cubicBezTo>
                    <a:pt x="112" y="723"/>
                    <a:pt x="99" y="659"/>
                    <a:pt x="99" y="592"/>
                  </a:cubicBezTo>
                  <a:cubicBezTo>
                    <a:pt x="99" y="525"/>
                    <a:pt x="112" y="461"/>
                    <a:pt x="137" y="400"/>
                  </a:cubicBezTo>
                  <a:cubicBezTo>
                    <a:pt x="162" y="341"/>
                    <a:pt x="198" y="288"/>
                    <a:pt x="243" y="243"/>
                  </a:cubicBezTo>
                  <a:cubicBezTo>
                    <a:pt x="288" y="198"/>
                    <a:pt x="341" y="162"/>
                    <a:pt x="400" y="137"/>
                  </a:cubicBezTo>
                  <a:cubicBezTo>
                    <a:pt x="461" y="112"/>
                    <a:pt x="525" y="99"/>
                    <a:pt x="592" y="99"/>
                  </a:cubicBezTo>
                  <a:cubicBezTo>
                    <a:pt x="659" y="99"/>
                    <a:pt x="723" y="112"/>
                    <a:pt x="784" y="137"/>
                  </a:cubicBezTo>
                  <a:cubicBezTo>
                    <a:pt x="843" y="162"/>
                    <a:pt x="896" y="198"/>
                    <a:pt x="941" y="243"/>
                  </a:cubicBezTo>
                  <a:cubicBezTo>
                    <a:pt x="986" y="288"/>
                    <a:pt x="1022" y="341"/>
                    <a:pt x="1047" y="400"/>
                  </a:cubicBezTo>
                  <a:cubicBezTo>
                    <a:pt x="1072" y="461"/>
                    <a:pt x="1085" y="525"/>
                    <a:pt x="1085" y="592"/>
                  </a:cubicBezTo>
                  <a:cubicBezTo>
                    <a:pt x="1085" y="659"/>
                    <a:pt x="1072" y="723"/>
                    <a:pt x="1047" y="784"/>
                  </a:cubicBezTo>
                  <a:cubicBezTo>
                    <a:pt x="1022" y="843"/>
                    <a:pt x="986" y="896"/>
                    <a:pt x="941" y="94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8" name="Group 30"/>
          <p:cNvGrpSpPr/>
          <p:nvPr/>
        </p:nvGrpSpPr>
        <p:grpSpPr>
          <a:xfrm>
            <a:off x="7395675" y="4083750"/>
            <a:ext cx="317357" cy="278329"/>
            <a:chOff x="3175" y="-1587"/>
            <a:chExt cx="490538" cy="430212"/>
          </a:xfrm>
          <a:solidFill>
            <a:schemeClr val="accent5">
              <a:lumMod val="75000"/>
            </a:schemeClr>
          </a:solidFill>
        </p:grpSpPr>
        <p:sp>
          <p:nvSpPr>
            <p:cNvPr id="19" name="Freeform 175"/>
            <p:cNvSpPr>
              <a:spLocks noEditPoints="1"/>
            </p:cNvSpPr>
            <p:nvPr/>
          </p:nvSpPr>
          <p:spPr bwMode="auto">
            <a:xfrm>
              <a:off x="3175" y="-1587"/>
              <a:ext cx="490538" cy="430212"/>
            </a:xfrm>
            <a:custGeom>
              <a:avLst/>
              <a:gdLst>
                <a:gd name="T0" fmla="*/ 128 w 128"/>
                <a:gd name="T1" fmla="*/ 66 h 112"/>
                <a:gd name="T2" fmla="*/ 112 w 128"/>
                <a:gd name="T3" fmla="*/ 6 h 112"/>
                <a:gd name="T4" fmla="*/ 104 w 128"/>
                <a:gd name="T5" fmla="*/ 0 h 112"/>
                <a:gd name="T6" fmla="*/ 64 w 128"/>
                <a:gd name="T7" fmla="*/ 0 h 112"/>
                <a:gd name="T8" fmla="*/ 24 w 128"/>
                <a:gd name="T9" fmla="*/ 0 h 112"/>
                <a:gd name="T10" fmla="*/ 16 w 128"/>
                <a:gd name="T11" fmla="*/ 6 h 112"/>
                <a:gd name="T12" fmla="*/ 0 w 128"/>
                <a:gd name="T13" fmla="*/ 66 h 112"/>
                <a:gd name="T14" fmla="*/ 0 w 128"/>
                <a:gd name="T15" fmla="*/ 68 h 112"/>
                <a:gd name="T16" fmla="*/ 0 w 128"/>
                <a:gd name="T17" fmla="*/ 96 h 112"/>
                <a:gd name="T18" fmla="*/ 16 w 128"/>
                <a:gd name="T19" fmla="*/ 112 h 112"/>
                <a:gd name="T20" fmla="*/ 112 w 128"/>
                <a:gd name="T21" fmla="*/ 112 h 112"/>
                <a:gd name="T22" fmla="*/ 128 w 128"/>
                <a:gd name="T23" fmla="*/ 96 h 112"/>
                <a:gd name="T24" fmla="*/ 128 w 128"/>
                <a:gd name="T25" fmla="*/ 68 h 112"/>
                <a:gd name="T26" fmla="*/ 128 w 128"/>
                <a:gd name="T27" fmla="*/ 66 h 112"/>
                <a:gd name="T28" fmla="*/ 120 w 128"/>
                <a:gd name="T29" fmla="*/ 96 h 112"/>
                <a:gd name="T30" fmla="*/ 112 w 128"/>
                <a:gd name="T31" fmla="*/ 104 h 112"/>
                <a:gd name="T32" fmla="*/ 16 w 128"/>
                <a:gd name="T33" fmla="*/ 104 h 112"/>
                <a:gd name="T34" fmla="*/ 8 w 128"/>
                <a:gd name="T35" fmla="*/ 96 h 112"/>
                <a:gd name="T36" fmla="*/ 8 w 128"/>
                <a:gd name="T37" fmla="*/ 68 h 112"/>
                <a:gd name="T38" fmla="*/ 24 w 128"/>
                <a:gd name="T39" fmla="*/ 8 h 112"/>
                <a:gd name="T40" fmla="*/ 104 w 128"/>
                <a:gd name="T41" fmla="*/ 8 h 112"/>
                <a:gd name="T42" fmla="*/ 120 w 128"/>
                <a:gd name="T43" fmla="*/ 68 h 112"/>
                <a:gd name="T44" fmla="*/ 120 w 128"/>
                <a:gd name="T45" fmla="*/ 96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8" h="112">
                  <a:moveTo>
                    <a:pt x="128" y="66"/>
                  </a:moveTo>
                  <a:cubicBezTo>
                    <a:pt x="112" y="6"/>
                    <a:pt x="112" y="6"/>
                    <a:pt x="112" y="6"/>
                  </a:cubicBezTo>
                  <a:cubicBezTo>
                    <a:pt x="111" y="2"/>
                    <a:pt x="108" y="0"/>
                    <a:pt x="104" y="0"/>
                  </a:cubicBezTo>
                  <a:cubicBezTo>
                    <a:pt x="64" y="0"/>
                    <a:pt x="64" y="0"/>
                    <a:pt x="64" y="0"/>
                  </a:cubicBezTo>
                  <a:cubicBezTo>
                    <a:pt x="24" y="0"/>
                    <a:pt x="24" y="0"/>
                    <a:pt x="24" y="0"/>
                  </a:cubicBezTo>
                  <a:cubicBezTo>
                    <a:pt x="20" y="0"/>
                    <a:pt x="17" y="2"/>
                    <a:pt x="16" y="6"/>
                  </a:cubicBezTo>
                  <a:cubicBezTo>
                    <a:pt x="0" y="66"/>
                    <a:pt x="0" y="66"/>
                    <a:pt x="0" y="66"/>
                  </a:cubicBezTo>
                  <a:cubicBezTo>
                    <a:pt x="0" y="67"/>
                    <a:pt x="0" y="67"/>
                    <a:pt x="0" y="68"/>
                  </a:cubicBezTo>
                  <a:cubicBezTo>
                    <a:pt x="0" y="96"/>
                    <a:pt x="0" y="96"/>
                    <a:pt x="0" y="96"/>
                  </a:cubicBezTo>
                  <a:cubicBezTo>
                    <a:pt x="0" y="105"/>
                    <a:pt x="7" y="112"/>
                    <a:pt x="16" y="112"/>
                  </a:cubicBezTo>
                  <a:cubicBezTo>
                    <a:pt x="112" y="112"/>
                    <a:pt x="112" y="112"/>
                    <a:pt x="112" y="112"/>
                  </a:cubicBezTo>
                  <a:cubicBezTo>
                    <a:pt x="121" y="112"/>
                    <a:pt x="128" y="105"/>
                    <a:pt x="128" y="96"/>
                  </a:cubicBezTo>
                  <a:cubicBezTo>
                    <a:pt x="128" y="68"/>
                    <a:pt x="128" y="68"/>
                    <a:pt x="128" y="68"/>
                  </a:cubicBezTo>
                  <a:cubicBezTo>
                    <a:pt x="128" y="67"/>
                    <a:pt x="128" y="67"/>
                    <a:pt x="128" y="66"/>
                  </a:cubicBezTo>
                  <a:close/>
                  <a:moveTo>
                    <a:pt x="120" y="96"/>
                  </a:moveTo>
                  <a:cubicBezTo>
                    <a:pt x="120" y="100"/>
                    <a:pt x="116" y="104"/>
                    <a:pt x="112" y="104"/>
                  </a:cubicBezTo>
                  <a:cubicBezTo>
                    <a:pt x="16" y="104"/>
                    <a:pt x="16" y="104"/>
                    <a:pt x="16" y="104"/>
                  </a:cubicBezTo>
                  <a:cubicBezTo>
                    <a:pt x="12" y="104"/>
                    <a:pt x="8" y="100"/>
                    <a:pt x="8" y="96"/>
                  </a:cubicBezTo>
                  <a:cubicBezTo>
                    <a:pt x="8" y="68"/>
                    <a:pt x="8" y="68"/>
                    <a:pt x="8" y="68"/>
                  </a:cubicBezTo>
                  <a:cubicBezTo>
                    <a:pt x="24" y="8"/>
                    <a:pt x="24" y="8"/>
                    <a:pt x="24" y="8"/>
                  </a:cubicBezTo>
                  <a:cubicBezTo>
                    <a:pt x="104" y="8"/>
                    <a:pt x="104" y="8"/>
                    <a:pt x="104" y="8"/>
                  </a:cubicBezTo>
                  <a:cubicBezTo>
                    <a:pt x="120" y="68"/>
                    <a:pt x="120" y="68"/>
                    <a:pt x="120" y="68"/>
                  </a:cubicBezTo>
                  <a:lnTo>
                    <a:pt x="120" y="9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eaLnBrk="1" fontAlgn="auto" hangingPunct="1">
                <a:spcBef>
                  <a:spcPts val="0"/>
                </a:spcBef>
                <a:spcAft>
                  <a:spcPts val="0"/>
                </a:spcAft>
                <a:defRPr/>
              </a:pPr>
              <a:endParaRPr lang="id-ID">
                <a:latin typeface="+mj-ea"/>
                <a:ea typeface="+mj-ea"/>
              </a:endParaRPr>
            </a:p>
          </p:txBody>
        </p:sp>
        <p:sp>
          <p:nvSpPr>
            <p:cNvPr id="20" name="Freeform 176"/>
            <p:cNvSpPr>
              <a:spLocks noEditPoints="1"/>
            </p:cNvSpPr>
            <p:nvPr/>
          </p:nvSpPr>
          <p:spPr bwMode="auto">
            <a:xfrm>
              <a:off x="60325" y="58738"/>
              <a:ext cx="374650" cy="277812"/>
            </a:xfrm>
            <a:custGeom>
              <a:avLst/>
              <a:gdLst>
                <a:gd name="T0" fmla="*/ 80 w 98"/>
                <a:gd name="T1" fmla="*/ 0 h 72"/>
                <a:gd name="T2" fmla="*/ 18 w 98"/>
                <a:gd name="T3" fmla="*/ 0 h 72"/>
                <a:gd name="T4" fmla="*/ 14 w 98"/>
                <a:gd name="T5" fmla="*/ 3 h 72"/>
                <a:gd name="T6" fmla="*/ 0 w 98"/>
                <a:gd name="T7" fmla="*/ 51 h 72"/>
                <a:gd name="T8" fmla="*/ 1 w 98"/>
                <a:gd name="T9" fmla="*/ 54 h 72"/>
                <a:gd name="T10" fmla="*/ 4 w 98"/>
                <a:gd name="T11" fmla="*/ 56 h 72"/>
                <a:gd name="T12" fmla="*/ 16 w 98"/>
                <a:gd name="T13" fmla="*/ 56 h 72"/>
                <a:gd name="T14" fmla="*/ 20 w 98"/>
                <a:gd name="T15" fmla="*/ 56 h 72"/>
                <a:gd name="T16" fmla="*/ 23 w 98"/>
                <a:gd name="T17" fmla="*/ 56 h 72"/>
                <a:gd name="T18" fmla="*/ 28 w 98"/>
                <a:gd name="T19" fmla="*/ 68 h 72"/>
                <a:gd name="T20" fmla="*/ 35 w 98"/>
                <a:gd name="T21" fmla="*/ 72 h 72"/>
                <a:gd name="T22" fmla="*/ 63 w 98"/>
                <a:gd name="T23" fmla="*/ 72 h 72"/>
                <a:gd name="T24" fmla="*/ 70 w 98"/>
                <a:gd name="T25" fmla="*/ 68 h 72"/>
                <a:gd name="T26" fmla="*/ 75 w 98"/>
                <a:gd name="T27" fmla="*/ 56 h 72"/>
                <a:gd name="T28" fmla="*/ 78 w 98"/>
                <a:gd name="T29" fmla="*/ 56 h 72"/>
                <a:gd name="T30" fmla="*/ 82 w 98"/>
                <a:gd name="T31" fmla="*/ 56 h 72"/>
                <a:gd name="T32" fmla="*/ 94 w 98"/>
                <a:gd name="T33" fmla="*/ 56 h 72"/>
                <a:gd name="T34" fmla="*/ 97 w 98"/>
                <a:gd name="T35" fmla="*/ 54 h 72"/>
                <a:gd name="T36" fmla="*/ 98 w 98"/>
                <a:gd name="T37" fmla="*/ 51 h 72"/>
                <a:gd name="T38" fmla="*/ 84 w 98"/>
                <a:gd name="T39" fmla="*/ 3 h 72"/>
                <a:gd name="T40" fmla="*/ 80 w 98"/>
                <a:gd name="T41" fmla="*/ 0 h 72"/>
                <a:gd name="T42" fmla="*/ 82 w 98"/>
                <a:gd name="T43" fmla="*/ 48 h 72"/>
                <a:gd name="T44" fmla="*/ 75 w 98"/>
                <a:gd name="T45" fmla="*/ 48 h 72"/>
                <a:gd name="T46" fmla="*/ 68 w 98"/>
                <a:gd name="T47" fmla="*/ 52 h 72"/>
                <a:gd name="T48" fmla="*/ 63 w 98"/>
                <a:gd name="T49" fmla="*/ 64 h 72"/>
                <a:gd name="T50" fmla="*/ 35 w 98"/>
                <a:gd name="T51" fmla="*/ 64 h 72"/>
                <a:gd name="T52" fmla="*/ 30 w 98"/>
                <a:gd name="T53" fmla="*/ 52 h 72"/>
                <a:gd name="T54" fmla="*/ 23 w 98"/>
                <a:gd name="T55" fmla="*/ 48 h 72"/>
                <a:gd name="T56" fmla="*/ 16 w 98"/>
                <a:gd name="T57" fmla="*/ 48 h 72"/>
                <a:gd name="T58" fmla="*/ 6 w 98"/>
                <a:gd name="T59" fmla="*/ 48 h 72"/>
                <a:gd name="T60" fmla="*/ 18 w 98"/>
                <a:gd name="T61" fmla="*/ 4 h 72"/>
                <a:gd name="T62" fmla="*/ 80 w 98"/>
                <a:gd name="T63" fmla="*/ 4 h 72"/>
                <a:gd name="T64" fmla="*/ 92 w 98"/>
                <a:gd name="T65" fmla="*/ 48 h 72"/>
                <a:gd name="T66" fmla="*/ 82 w 98"/>
                <a:gd name="T67" fmla="*/ 48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8" h="72">
                  <a:moveTo>
                    <a:pt x="80" y="0"/>
                  </a:moveTo>
                  <a:cubicBezTo>
                    <a:pt x="18" y="0"/>
                    <a:pt x="18" y="0"/>
                    <a:pt x="18" y="0"/>
                  </a:cubicBezTo>
                  <a:cubicBezTo>
                    <a:pt x="16" y="0"/>
                    <a:pt x="15" y="1"/>
                    <a:pt x="14" y="3"/>
                  </a:cubicBezTo>
                  <a:cubicBezTo>
                    <a:pt x="0" y="51"/>
                    <a:pt x="0" y="51"/>
                    <a:pt x="0" y="51"/>
                  </a:cubicBezTo>
                  <a:cubicBezTo>
                    <a:pt x="0" y="52"/>
                    <a:pt x="0" y="53"/>
                    <a:pt x="1" y="54"/>
                  </a:cubicBezTo>
                  <a:cubicBezTo>
                    <a:pt x="2" y="55"/>
                    <a:pt x="3" y="56"/>
                    <a:pt x="4" y="56"/>
                  </a:cubicBezTo>
                  <a:cubicBezTo>
                    <a:pt x="16" y="56"/>
                    <a:pt x="16" y="56"/>
                    <a:pt x="16" y="56"/>
                  </a:cubicBezTo>
                  <a:cubicBezTo>
                    <a:pt x="20" y="56"/>
                    <a:pt x="20" y="56"/>
                    <a:pt x="20" y="56"/>
                  </a:cubicBezTo>
                  <a:cubicBezTo>
                    <a:pt x="23" y="56"/>
                    <a:pt x="23" y="56"/>
                    <a:pt x="23" y="56"/>
                  </a:cubicBezTo>
                  <a:cubicBezTo>
                    <a:pt x="28" y="68"/>
                    <a:pt x="28" y="68"/>
                    <a:pt x="28" y="68"/>
                  </a:cubicBezTo>
                  <a:cubicBezTo>
                    <a:pt x="30" y="70"/>
                    <a:pt x="32" y="72"/>
                    <a:pt x="35" y="72"/>
                  </a:cubicBezTo>
                  <a:cubicBezTo>
                    <a:pt x="63" y="72"/>
                    <a:pt x="63" y="72"/>
                    <a:pt x="63" y="72"/>
                  </a:cubicBezTo>
                  <a:cubicBezTo>
                    <a:pt x="66" y="72"/>
                    <a:pt x="68" y="70"/>
                    <a:pt x="70" y="68"/>
                  </a:cubicBezTo>
                  <a:cubicBezTo>
                    <a:pt x="75" y="56"/>
                    <a:pt x="75" y="56"/>
                    <a:pt x="75" y="56"/>
                  </a:cubicBezTo>
                  <a:cubicBezTo>
                    <a:pt x="78" y="56"/>
                    <a:pt x="78" y="56"/>
                    <a:pt x="78" y="56"/>
                  </a:cubicBezTo>
                  <a:cubicBezTo>
                    <a:pt x="82" y="56"/>
                    <a:pt x="82" y="56"/>
                    <a:pt x="82" y="56"/>
                  </a:cubicBezTo>
                  <a:cubicBezTo>
                    <a:pt x="94" y="56"/>
                    <a:pt x="94" y="56"/>
                    <a:pt x="94" y="56"/>
                  </a:cubicBezTo>
                  <a:cubicBezTo>
                    <a:pt x="95" y="56"/>
                    <a:pt x="96" y="55"/>
                    <a:pt x="97" y="54"/>
                  </a:cubicBezTo>
                  <a:cubicBezTo>
                    <a:pt x="98" y="53"/>
                    <a:pt x="98" y="52"/>
                    <a:pt x="98" y="51"/>
                  </a:cubicBezTo>
                  <a:cubicBezTo>
                    <a:pt x="84" y="3"/>
                    <a:pt x="84" y="3"/>
                    <a:pt x="84" y="3"/>
                  </a:cubicBezTo>
                  <a:cubicBezTo>
                    <a:pt x="83" y="1"/>
                    <a:pt x="82" y="0"/>
                    <a:pt x="80" y="0"/>
                  </a:cubicBezTo>
                  <a:close/>
                  <a:moveTo>
                    <a:pt x="82" y="48"/>
                  </a:moveTo>
                  <a:cubicBezTo>
                    <a:pt x="75" y="48"/>
                    <a:pt x="75" y="48"/>
                    <a:pt x="75" y="48"/>
                  </a:cubicBezTo>
                  <a:cubicBezTo>
                    <a:pt x="72" y="48"/>
                    <a:pt x="70" y="50"/>
                    <a:pt x="68" y="52"/>
                  </a:cubicBezTo>
                  <a:cubicBezTo>
                    <a:pt x="63" y="64"/>
                    <a:pt x="63" y="64"/>
                    <a:pt x="63" y="64"/>
                  </a:cubicBezTo>
                  <a:cubicBezTo>
                    <a:pt x="35" y="64"/>
                    <a:pt x="35" y="64"/>
                    <a:pt x="35" y="64"/>
                  </a:cubicBezTo>
                  <a:cubicBezTo>
                    <a:pt x="30" y="52"/>
                    <a:pt x="30" y="52"/>
                    <a:pt x="30" y="52"/>
                  </a:cubicBezTo>
                  <a:cubicBezTo>
                    <a:pt x="28" y="50"/>
                    <a:pt x="26" y="48"/>
                    <a:pt x="23" y="48"/>
                  </a:cubicBezTo>
                  <a:cubicBezTo>
                    <a:pt x="16" y="48"/>
                    <a:pt x="16" y="48"/>
                    <a:pt x="16" y="48"/>
                  </a:cubicBezTo>
                  <a:cubicBezTo>
                    <a:pt x="6" y="48"/>
                    <a:pt x="6" y="48"/>
                    <a:pt x="6" y="48"/>
                  </a:cubicBezTo>
                  <a:cubicBezTo>
                    <a:pt x="18" y="4"/>
                    <a:pt x="18" y="4"/>
                    <a:pt x="18" y="4"/>
                  </a:cubicBezTo>
                  <a:cubicBezTo>
                    <a:pt x="80" y="4"/>
                    <a:pt x="80" y="4"/>
                    <a:pt x="80" y="4"/>
                  </a:cubicBezTo>
                  <a:cubicBezTo>
                    <a:pt x="92" y="48"/>
                    <a:pt x="92" y="48"/>
                    <a:pt x="92" y="48"/>
                  </a:cubicBezTo>
                  <a:lnTo>
                    <a:pt x="82" y="4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eaLnBrk="1" fontAlgn="auto" hangingPunct="1">
                <a:spcBef>
                  <a:spcPts val="0"/>
                </a:spcBef>
                <a:spcAft>
                  <a:spcPts val="0"/>
                </a:spcAft>
                <a:defRPr/>
              </a:pPr>
              <a:endParaRPr lang="id-ID">
                <a:latin typeface="+mj-ea"/>
                <a:ea typeface="+mj-ea"/>
              </a:endParaRPr>
            </a:p>
          </p:txBody>
        </p:sp>
      </p:grpSp>
      <p:sp>
        <p:nvSpPr>
          <p:cNvPr id="21" name="Freeform 50"/>
          <p:cNvSpPr>
            <a:spLocks noEditPoints="1"/>
          </p:cNvSpPr>
          <p:nvPr/>
        </p:nvSpPr>
        <p:spPr bwMode="auto">
          <a:xfrm>
            <a:off x="3666579" y="3146456"/>
            <a:ext cx="261823" cy="329775"/>
          </a:xfrm>
          <a:custGeom>
            <a:avLst/>
            <a:gdLst/>
            <a:ahLst/>
            <a:cxnLst>
              <a:cxn ang="0">
                <a:pos x="187" y="135"/>
              </a:cxn>
              <a:cxn ang="0">
                <a:pos x="44" y="135"/>
              </a:cxn>
              <a:cxn ang="0">
                <a:pos x="44" y="156"/>
              </a:cxn>
              <a:cxn ang="0">
                <a:pos x="187" y="156"/>
              </a:cxn>
              <a:cxn ang="0">
                <a:pos x="187" y="135"/>
              </a:cxn>
              <a:cxn ang="0">
                <a:pos x="187" y="95"/>
              </a:cxn>
              <a:cxn ang="0">
                <a:pos x="44" y="95"/>
              </a:cxn>
              <a:cxn ang="0">
                <a:pos x="44" y="115"/>
              </a:cxn>
              <a:cxn ang="0">
                <a:pos x="187" y="115"/>
              </a:cxn>
              <a:cxn ang="0">
                <a:pos x="187" y="95"/>
              </a:cxn>
              <a:cxn ang="0">
                <a:pos x="187" y="54"/>
              </a:cxn>
              <a:cxn ang="0">
                <a:pos x="44" y="54"/>
              </a:cxn>
              <a:cxn ang="0">
                <a:pos x="44" y="75"/>
              </a:cxn>
              <a:cxn ang="0">
                <a:pos x="187" y="75"/>
              </a:cxn>
              <a:cxn ang="0">
                <a:pos x="187" y="54"/>
              </a:cxn>
              <a:cxn ang="0">
                <a:pos x="44" y="196"/>
              </a:cxn>
              <a:cxn ang="0">
                <a:pos x="116" y="196"/>
              </a:cxn>
              <a:cxn ang="0">
                <a:pos x="116" y="176"/>
              </a:cxn>
              <a:cxn ang="0">
                <a:pos x="44" y="176"/>
              </a:cxn>
              <a:cxn ang="0">
                <a:pos x="44" y="196"/>
              </a:cxn>
              <a:cxn ang="0">
                <a:pos x="233" y="29"/>
              </a:cxn>
              <a:cxn ang="0">
                <a:pos x="233" y="0"/>
              </a:cxn>
              <a:cxn ang="0">
                <a:pos x="0" y="0"/>
              </a:cxn>
              <a:cxn ang="0">
                <a:pos x="0" y="301"/>
              </a:cxn>
              <a:cxn ang="0">
                <a:pos x="29" y="301"/>
              </a:cxn>
              <a:cxn ang="0">
                <a:pos x="29" y="330"/>
              </a:cxn>
              <a:cxn ang="0">
                <a:pos x="262" y="330"/>
              </a:cxn>
              <a:cxn ang="0">
                <a:pos x="262" y="29"/>
              </a:cxn>
              <a:cxn ang="0">
                <a:pos x="233" y="29"/>
              </a:cxn>
              <a:cxn ang="0">
                <a:pos x="15" y="286"/>
              </a:cxn>
              <a:cxn ang="0">
                <a:pos x="15" y="16"/>
              </a:cxn>
              <a:cxn ang="0">
                <a:pos x="216" y="16"/>
              </a:cxn>
              <a:cxn ang="0">
                <a:pos x="216" y="216"/>
              </a:cxn>
              <a:cxn ang="0">
                <a:pos x="148" y="216"/>
              </a:cxn>
              <a:cxn ang="0">
                <a:pos x="148" y="286"/>
              </a:cxn>
              <a:cxn ang="0">
                <a:pos x="15" y="286"/>
              </a:cxn>
              <a:cxn ang="0">
                <a:pos x="245" y="315"/>
              </a:cxn>
              <a:cxn ang="0">
                <a:pos x="44" y="315"/>
              </a:cxn>
              <a:cxn ang="0">
                <a:pos x="44" y="301"/>
              </a:cxn>
              <a:cxn ang="0">
                <a:pos x="155" y="301"/>
              </a:cxn>
              <a:cxn ang="0">
                <a:pos x="233" y="225"/>
              </a:cxn>
              <a:cxn ang="0">
                <a:pos x="233" y="45"/>
              </a:cxn>
              <a:cxn ang="0">
                <a:pos x="245" y="45"/>
              </a:cxn>
              <a:cxn ang="0">
                <a:pos x="245" y="315"/>
              </a:cxn>
            </a:cxnLst>
            <a:rect l="0" t="0" r="r" b="b"/>
            <a:pathLst>
              <a:path w="262" h="330">
                <a:moveTo>
                  <a:pt x="187" y="135"/>
                </a:moveTo>
                <a:lnTo>
                  <a:pt x="44" y="135"/>
                </a:lnTo>
                <a:lnTo>
                  <a:pt x="44" y="156"/>
                </a:lnTo>
                <a:lnTo>
                  <a:pt x="187" y="156"/>
                </a:lnTo>
                <a:lnTo>
                  <a:pt x="187" y="135"/>
                </a:lnTo>
                <a:close/>
                <a:moveTo>
                  <a:pt x="187" y="95"/>
                </a:moveTo>
                <a:lnTo>
                  <a:pt x="44" y="95"/>
                </a:lnTo>
                <a:lnTo>
                  <a:pt x="44" y="115"/>
                </a:lnTo>
                <a:lnTo>
                  <a:pt x="187" y="115"/>
                </a:lnTo>
                <a:lnTo>
                  <a:pt x="187" y="95"/>
                </a:lnTo>
                <a:close/>
                <a:moveTo>
                  <a:pt x="187" y="54"/>
                </a:moveTo>
                <a:lnTo>
                  <a:pt x="44" y="54"/>
                </a:lnTo>
                <a:lnTo>
                  <a:pt x="44" y="75"/>
                </a:lnTo>
                <a:lnTo>
                  <a:pt x="187" y="75"/>
                </a:lnTo>
                <a:lnTo>
                  <a:pt x="187" y="54"/>
                </a:lnTo>
                <a:close/>
                <a:moveTo>
                  <a:pt x="44" y="196"/>
                </a:moveTo>
                <a:lnTo>
                  <a:pt x="116" y="196"/>
                </a:lnTo>
                <a:lnTo>
                  <a:pt x="116" y="176"/>
                </a:lnTo>
                <a:lnTo>
                  <a:pt x="44" y="176"/>
                </a:lnTo>
                <a:lnTo>
                  <a:pt x="44" y="196"/>
                </a:lnTo>
                <a:close/>
                <a:moveTo>
                  <a:pt x="233" y="29"/>
                </a:moveTo>
                <a:lnTo>
                  <a:pt x="233" y="0"/>
                </a:lnTo>
                <a:lnTo>
                  <a:pt x="0" y="0"/>
                </a:lnTo>
                <a:lnTo>
                  <a:pt x="0" y="301"/>
                </a:lnTo>
                <a:lnTo>
                  <a:pt x="29" y="301"/>
                </a:lnTo>
                <a:lnTo>
                  <a:pt x="29" y="330"/>
                </a:lnTo>
                <a:lnTo>
                  <a:pt x="262" y="330"/>
                </a:lnTo>
                <a:lnTo>
                  <a:pt x="262" y="29"/>
                </a:lnTo>
                <a:lnTo>
                  <a:pt x="233" y="29"/>
                </a:lnTo>
                <a:close/>
                <a:moveTo>
                  <a:pt x="15" y="286"/>
                </a:moveTo>
                <a:lnTo>
                  <a:pt x="15" y="16"/>
                </a:lnTo>
                <a:lnTo>
                  <a:pt x="216" y="16"/>
                </a:lnTo>
                <a:lnTo>
                  <a:pt x="216" y="216"/>
                </a:lnTo>
                <a:lnTo>
                  <a:pt x="148" y="216"/>
                </a:lnTo>
                <a:lnTo>
                  <a:pt x="148" y="286"/>
                </a:lnTo>
                <a:lnTo>
                  <a:pt x="15" y="286"/>
                </a:lnTo>
                <a:close/>
                <a:moveTo>
                  <a:pt x="245" y="315"/>
                </a:moveTo>
                <a:lnTo>
                  <a:pt x="44" y="315"/>
                </a:lnTo>
                <a:lnTo>
                  <a:pt x="44" y="301"/>
                </a:lnTo>
                <a:lnTo>
                  <a:pt x="155" y="301"/>
                </a:lnTo>
                <a:lnTo>
                  <a:pt x="233" y="225"/>
                </a:lnTo>
                <a:lnTo>
                  <a:pt x="233" y="45"/>
                </a:lnTo>
                <a:lnTo>
                  <a:pt x="245" y="45"/>
                </a:lnTo>
                <a:lnTo>
                  <a:pt x="245" y="315"/>
                </a:lnTo>
                <a:close/>
              </a:path>
            </a:pathLst>
          </a:custGeom>
          <a:solidFill>
            <a:schemeClr val="accent5">
              <a:lumMod val="75000"/>
            </a:schemeClr>
          </a:solidFill>
          <a:ln w="9525">
            <a:noFill/>
            <a:round/>
          </a:ln>
        </p:spPr>
        <p:txBody>
          <a:bodyPr vert="horz" wrap="square" lIns="91440" tIns="45720" rIns="91440" bIns="45720" numCol="1" anchor="t" anchorCtr="0" compatLnSpc="1"/>
          <a:lstStyle/>
          <a:p>
            <a:endParaRPr lang="ko-KR" altLang="en-US">
              <a:latin typeface="+mj-ea"/>
              <a:ea typeface="+mj-ea"/>
            </a:endParaRPr>
          </a:p>
        </p:txBody>
      </p:sp>
      <p:sp>
        <p:nvSpPr>
          <p:cNvPr id="22" name="Freeform 48"/>
          <p:cNvSpPr>
            <a:spLocks noEditPoints="1"/>
          </p:cNvSpPr>
          <p:nvPr/>
        </p:nvSpPr>
        <p:spPr bwMode="auto">
          <a:xfrm>
            <a:off x="5560570" y="3269598"/>
            <a:ext cx="242125" cy="354280"/>
          </a:xfrm>
          <a:custGeom>
            <a:avLst/>
            <a:gdLst/>
            <a:ahLst/>
            <a:cxnLst>
              <a:cxn ang="0">
                <a:pos x="76" y="31"/>
              </a:cxn>
              <a:cxn ang="0">
                <a:pos x="80" y="27"/>
              </a:cxn>
              <a:cxn ang="0">
                <a:pos x="76" y="23"/>
              </a:cxn>
              <a:cxn ang="0">
                <a:pos x="23" y="76"/>
              </a:cxn>
              <a:cxn ang="0">
                <a:pos x="27" y="80"/>
              </a:cxn>
              <a:cxn ang="0">
                <a:pos x="31" y="76"/>
              </a:cxn>
              <a:cxn ang="0">
                <a:pos x="76" y="31"/>
              </a:cxn>
              <a:cxn ang="0">
                <a:pos x="44" y="192"/>
              </a:cxn>
              <a:cxn ang="0">
                <a:pos x="45" y="203"/>
              </a:cxn>
              <a:cxn ang="0">
                <a:pos x="56" y="209"/>
              </a:cxn>
              <a:cxn ang="0">
                <a:pos x="57" y="216"/>
              </a:cxn>
              <a:cxn ang="0">
                <a:pos x="76" y="221"/>
              </a:cxn>
              <a:cxn ang="0">
                <a:pos x="95" y="216"/>
              </a:cxn>
              <a:cxn ang="0">
                <a:pos x="96" y="209"/>
              </a:cxn>
              <a:cxn ang="0">
                <a:pos x="106" y="203"/>
              </a:cxn>
              <a:cxn ang="0">
                <a:pos x="108" y="192"/>
              </a:cxn>
              <a:cxn ang="0">
                <a:pos x="76" y="197"/>
              </a:cxn>
              <a:cxn ang="0">
                <a:pos x="44" y="192"/>
              </a:cxn>
              <a:cxn ang="0">
                <a:pos x="41" y="170"/>
              </a:cxn>
              <a:cxn ang="0">
                <a:pos x="42" y="182"/>
              </a:cxn>
              <a:cxn ang="0">
                <a:pos x="76" y="188"/>
              </a:cxn>
              <a:cxn ang="0">
                <a:pos x="109" y="182"/>
              </a:cxn>
              <a:cxn ang="0">
                <a:pos x="111" y="170"/>
              </a:cxn>
              <a:cxn ang="0">
                <a:pos x="76" y="177"/>
              </a:cxn>
              <a:cxn ang="0">
                <a:pos x="41" y="170"/>
              </a:cxn>
              <a:cxn ang="0">
                <a:pos x="76" y="0"/>
              </a:cxn>
              <a:cxn ang="0">
                <a:pos x="0" y="76"/>
              </a:cxn>
              <a:cxn ang="0">
                <a:pos x="36" y="141"/>
              </a:cxn>
              <a:cxn ang="0">
                <a:pos x="39" y="160"/>
              </a:cxn>
              <a:cxn ang="0">
                <a:pos x="76" y="168"/>
              </a:cxn>
              <a:cxn ang="0">
                <a:pos x="113" y="160"/>
              </a:cxn>
              <a:cxn ang="0">
                <a:pos x="115" y="141"/>
              </a:cxn>
              <a:cxn ang="0">
                <a:pos x="152" y="76"/>
              </a:cxn>
              <a:cxn ang="0">
                <a:pos x="76" y="0"/>
              </a:cxn>
              <a:cxn ang="0">
                <a:pos x="104" y="132"/>
              </a:cxn>
              <a:cxn ang="0">
                <a:pos x="102" y="150"/>
              </a:cxn>
              <a:cxn ang="0">
                <a:pos x="76" y="154"/>
              </a:cxn>
              <a:cxn ang="0">
                <a:pos x="50" y="150"/>
              </a:cxn>
              <a:cxn ang="0">
                <a:pos x="48" y="132"/>
              </a:cxn>
              <a:cxn ang="0">
                <a:pos x="13" y="76"/>
              </a:cxn>
              <a:cxn ang="0">
                <a:pos x="76" y="14"/>
              </a:cxn>
              <a:cxn ang="0">
                <a:pos x="139" y="76"/>
              </a:cxn>
              <a:cxn ang="0">
                <a:pos x="104" y="132"/>
              </a:cxn>
              <a:cxn ang="0">
                <a:pos x="93" y="104"/>
              </a:cxn>
              <a:cxn ang="0">
                <a:pos x="76" y="74"/>
              </a:cxn>
              <a:cxn ang="0">
                <a:pos x="59" y="104"/>
              </a:cxn>
              <a:cxn ang="0">
                <a:pos x="52" y="89"/>
              </a:cxn>
              <a:cxn ang="0">
                <a:pos x="41" y="94"/>
              </a:cxn>
              <a:cxn ang="0">
                <a:pos x="58" y="131"/>
              </a:cxn>
              <a:cxn ang="0">
                <a:pos x="76" y="98"/>
              </a:cxn>
              <a:cxn ang="0">
                <a:pos x="94" y="131"/>
              </a:cxn>
              <a:cxn ang="0">
                <a:pos x="111" y="94"/>
              </a:cxn>
              <a:cxn ang="0">
                <a:pos x="100" y="89"/>
              </a:cxn>
              <a:cxn ang="0">
                <a:pos x="93" y="104"/>
              </a:cxn>
            </a:cxnLst>
            <a:rect l="0" t="0" r="r" b="b"/>
            <a:pathLst>
              <a:path w="152" h="221">
                <a:moveTo>
                  <a:pt x="76" y="31"/>
                </a:moveTo>
                <a:cubicBezTo>
                  <a:pt x="78" y="31"/>
                  <a:pt x="80" y="30"/>
                  <a:pt x="80" y="27"/>
                </a:cubicBezTo>
                <a:cubicBezTo>
                  <a:pt x="80" y="25"/>
                  <a:pt x="78" y="23"/>
                  <a:pt x="76" y="23"/>
                </a:cubicBezTo>
                <a:cubicBezTo>
                  <a:pt x="47" y="23"/>
                  <a:pt x="23" y="47"/>
                  <a:pt x="23" y="76"/>
                </a:cubicBezTo>
                <a:cubicBezTo>
                  <a:pt x="23" y="78"/>
                  <a:pt x="25" y="80"/>
                  <a:pt x="27" y="80"/>
                </a:cubicBezTo>
                <a:cubicBezTo>
                  <a:pt x="29" y="80"/>
                  <a:pt x="31" y="78"/>
                  <a:pt x="31" y="76"/>
                </a:cubicBezTo>
                <a:cubicBezTo>
                  <a:pt x="31" y="52"/>
                  <a:pt x="51" y="31"/>
                  <a:pt x="76" y="31"/>
                </a:cubicBezTo>
                <a:close/>
                <a:moveTo>
                  <a:pt x="44" y="192"/>
                </a:moveTo>
                <a:cubicBezTo>
                  <a:pt x="45" y="203"/>
                  <a:pt x="45" y="203"/>
                  <a:pt x="45" y="203"/>
                </a:cubicBezTo>
                <a:cubicBezTo>
                  <a:pt x="45" y="203"/>
                  <a:pt x="48" y="207"/>
                  <a:pt x="56" y="209"/>
                </a:cubicBezTo>
                <a:cubicBezTo>
                  <a:pt x="57" y="216"/>
                  <a:pt x="57" y="216"/>
                  <a:pt x="57" y="216"/>
                </a:cubicBezTo>
                <a:cubicBezTo>
                  <a:pt x="57" y="216"/>
                  <a:pt x="61" y="221"/>
                  <a:pt x="76" y="221"/>
                </a:cubicBezTo>
                <a:cubicBezTo>
                  <a:pt x="91" y="221"/>
                  <a:pt x="95" y="216"/>
                  <a:pt x="95" y="216"/>
                </a:cubicBezTo>
                <a:cubicBezTo>
                  <a:pt x="96" y="209"/>
                  <a:pt x="96" y="209"/>
                  <a:pt x="96" y="209"/>
                </a:cubicBezTo>
                <a:cubicBezTo>
                  <a:pt x="104" y="207"/>
                  <a:pt x="106" y="203"/>
                  <a:pt x="106" y="203"/>
                </a:cubicBezTo>
                <a:cubicBezTo>
                  <a:pt x="108" y="192"/>
                  <a:pt x="108" y="192"/>
                  <a:pt x="108" y="192"/>
                </a:cubicBezTo>
                <a:cubicBezTo>
                  <a:pt x="98" y="195"/>
                  <a:pt x="87" y="197"/>
                  <a:pt x="76" y="197"/>
                </a:cubicBezTo>
                <a:cubicBezTo>
                  <a:pt x="64" y="197"/>
                  <a:pt x="54" y="195"/>
                  <a:pt x="44" y="192"/>
                </a:cubicBezTo>
                <a:close/>
                <a:moveTo>
                  <a:pt x="41" y="170"/>
                </a:moveTo>
                <a:cubicBezTo>
                  <a:pt x="42" y="182"/>
                  <a:pt x="42" y="182"/>
                  <a:pt x="42" y="182"/>
                </a:cubicBezTo>
                <a:cubicBezTo>
                  <a:pt x="52" y="186"/>
                  <a:pt x="64" y="188"/>
                  <a:pt x="76" y="188"/>
                </a:cubicBezTo>
                <a:cubicBezTo>
                  <a:pt x="88" y="188"/>
                  <a:pt x="99" y="186"/>
                  <a:pt x="109" y="182"/>
                </a:cubicBezTo>
                <a:cubicBezTo>
                  <a:pt x="111" y="170"/>
                  <a:pt x="111" y="170"/>
                  <a:pt x="111" y="170"/>
                </a:cubicBezTo>
                <a:cubicBezTo>
                  <a:pt x="100" y="174"/>
                  <a:pt x="89" y="177"/>
                  <a:pt x="76" y="177"/>
                </a:cubicBezTo>
                <a:cubicBezTo>
                  <a:pt x="63" y="177"/>
                  <a:pt x="51" y="174"/>
                  <a:pt x="41" y="170"/>
                </a:cubicBezTo>
                <a:close/>
                <a:moveTo>
                  <a:pt x="76" y="0"/>
                </a:moveTo>
                <a:cubicBezTo>
                  <a:pt x="34" y="0"/>
                  <a:pt x="0" y="34"/>
                  <a:pt x="0" y="76"/>
                </a:cubicBezTo>
                <a:cubicBezTo>
                  <a:pt x="0" y="104"/>
                  <a:pt x="15" y="128"/>
                  <a:pt x="36" y="141"/>
                </a:cubicBezTo>
                <a:cubicBezTo>
                  <a:pt x="39" y="160"/>
                  <a:pt x="39" y="160"/>
                  <a:pt x="39" y="160"/>
                </a:cubicBezTo>
                <a:cubicBezTo>
                  <a:pt x="50" y="165"/>
                  <a:pt x="63" y="168"/>
                  <a:pt x="76" y="168"/>
                </a:cubicBezTo>
                <a:cubicBezTo>
                  <a:pt x="89" y="168"/>
                  <a:pt x="102" y="165"/>
                  <a:pt x="113" y="160"/>
                </a:cubicBezTo>
                <a:cubicBezTo>
                  <a:pt x="115" y="141"/>
                  <a:pt x="115" y="141"/>
                  <a:pt x="115" y="141"/>
                </a:cubicBezTo>
                <a:cubicBezTo>
                  <a:pt x="137" y="128"/>
                  <a:pt x="152" y="104"/>
                  <a:pt x="152" y="76"/>
                </a:cubicBezTo>
                <a:cubicBezTo>
                  <a:pt x="152" y="34"/>
                  <a:pt x="118" y="0"/>
                  <a:pt x="76" y="0"/>
                </a:cubicBezTo>
                <a:close/>
                <a:moveTo>
                  <a:pt x="104" y="132"/>
                </a:moveTo>
                <a:cubicBezTo>
                  <a:pt x="102" y="150"/>
                  <a:pt x="102" y="150"/>
                  <a:pt x="102" y="150"/>
                </a:cubicBezTo>
                <a:cubicBezTo>
                  <a:pt x="102" y="150"/>
                  <a:pt x="95" y="154"/>
                  <a:pt x="76" y="154"/>
                </a:cubicBezTo>
                <a:cubicBezTo>
                  <a:pt x="57" y="154"/>
                  <a:pt x="50" y="150"/>
                  <a:pt x="50" y="150"/>
                </a:cubicBezTo>
                <a:cubicBezTo>
                  <a:pt x="48" y="132"/>
                  <a:pt x="48" y="132"/>
                  <a:pt x="48" y="132"/>
                </a:cubicBezTo>
                <a:cubicBezTo>
                  <a:pt x="27" y="122"/>
                  <a:pt x="13" y="101"/>
                  <a:pt x="13" y="76"/>
                </a:cubicBezTo>
                <a:cubicBezTo>
                  <a:pt x="13" y="42"/>
                  <a:pt x="41" y="14"/>
                  <a:pt x="76" y="14"/>
                </a:cubicBezTo>
                <a:cubicBezTo>
                  <a:pt x="110" y="14"/>
                  <a:pt x="139" y="42"/>
                  <a:pt x="139" y="76"/>
                </a:cubicBezTo>
                <a:cubicBezTo>
                  <a:pt x="139" y="101"/>
                  <a:pt x="124" y="122"/>
                  <a:pt x="104" y="132"/>
                </a:cubicBezTo>
                <a:close/>
                <a:moveTo>
                  <a:pt x="93" y="104"/>
                </a:moveTo>
                <a:cubicBezTo>
                  <a:pt x="76" y="74"/>
                  <a:pt x="76" y="74"/>
                  <a:pt x="76" y="74"/>
                </a:cubicBezTo>
                <a:cubicBezTo>
                  <a:pt x="59" y="104"/>
                  <a:pt x="59" y="104"/>
                  <a:pt x="59" y="104"/>
                </a:cubicBezTo>
                <a:cubicBezTo>
                  <a:pt x="52" y="89"/>
                  <a:pt x="52" y="89"/>
                  <a:pt x="52" y="89"/>
                </a:cubicBezTo>
                <a:cubicBezTo>
                  <a:pt x="41" y="94"/>
                  <a:pt x="41" y="94"/>
                  <a:pt x="41" y="94"/>
                </a:cubicBezTo>
                <a:cubicBezTo>
                  <a:pt x="58" y="131"/>
                  <a:pt x="58" y="131"/>
                  <a:pt x="58" y="131"/>
                </a:cubicBezTo>
                <a:cubicBezTo>
                  <a:pt x="76" y="98"/>
                  <a:pt x="76" y="98"/>
                  <a:pt x="76" y="98"/>
                </a:cubicBezTo>
                <a:cubicBezTo>
                  <a:pt x="94" y="131"/>
                  <a:pt x="94" y="131"/>
                  <a:pt x="94" y="131"/>
                </a:cubicBezTo>
                <a:cubicBezTo>
                  <a:pt x="111" y="94"/>
                  <a:pt x="111" y="94"/>
                  <a:pt x="111" y="94"/>
                </a:cubicBezTo>
                <a:cubicBezTo>
                  <a:pt x="100" y="89"/>
                  <a:pt x="100" y="89"/>
                  <a:pt x="100" y="89"/>
                </a:cubicBezTo>
                <a:lnTo>
                  <a:pt x="93" y="104"/>
                </a:lnTo>
                <a:close/>
              </a:path>
            </a:pathLst>
          </a:custGeom>
          <a:solidFill>
            <a:schemeClr val="accent5">
              <a:lumMod val="75000"/>
            </a:schemeClr>
          </a:solidFill>
          <a:ln w="9525">
            <a:noFill/>
            <a:round/>
          </a:ln>
        </p:spPr>
        <p:txBody>
          <a:bodyPr vert="horz" wrap="square" lIns="91440" tIns="45720" rIns="91440" bIns="45720" numCol="1" anchor="t" anchorCtr="0" compatLnSpc="1"/>
          <a:lstStyle/>
          <a:p>
            <a:endParaRPr lang="ko-KR" altLang="en-US">
              <a:latin typeface="+mj-ea"/>
              <a:ea typeface="+mj-ea"/>
            </a:endParaRPr>
          </a:p>
        </p:txBody>
      </p:sp>
      <p:sp>
        <p:nvSpPr>
          <p:cNvPr id="35" name="矩形 34"/>
          <p:cNvSpPr/>
          <p:nvPr/>
        </p:nvSpPr>
        <p:spPr>
          <a:xfrm>
            <a:off x="1" y="6648450"/>
            <a:ext cx="12191999" cy="20955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4000" advClick="0" advTm="3000">
        <p14:vortex dir="r"/>
      </p:transition>
    </mc:Choice>
    <mc:Fallback>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40"/>
                                        </p:tgtEl>
                                        <p:attrNameLst>
                                          <p:attrName>style.visibility</p:attrName>
                                        </p:attrNameLst>
                                      </p:cBhvr>
                                      <p:to>
                                        <p:strVal val="visible"/>
                                      </p:to>
                                    </p:set>
                                    <p:animEffect transition="in" filter="fade">
                                      <p:cBhvr>
                                        <p:cTn id="11" dur="1000"/>
                                        <p:tgtEl>
                                          <p:spTgt spid="40"/>
                                        </p:tgtEl>
                                      </p:cBhvr>
                                    </p:animEffect>
                                    <p:anim calcmode="lin" valueType="num">
                                      <p:cBhvr>
                                        <p:cTn id="12" dur="1000" fill="hold"/>
                                        <p:tgtEl>
                                          <p:spTgt spid="40"/>
                                        </p:tgtEl>
                                        <p:attrNameLst>
                                          <p:attrName>ppt_x</p:attrName>
                                        </p:attrNameLst>
                                      </p:cBhvr>
                                      <p:tavLst>
                                        <p:tav tm="0">
                                          <p:val>
                                            <p:strVal val="#ppt_x"/>
                                          </p:val>
                                        </p:tav>
                                        <p:tav tm="100000">
                                          <p:val>
                                            <p:strVal val="#ppt_x"/>
                                          </p:val>
                                        </p:tav>
                                      </p:tavLst>
                                    </p:anim>
                                    <p:anim calcmode="lin" valueType="num">
                                      <p:cBhvr>
                                        <p:cTn id="13" dur="1000" fill="hold"/>
                                        <p:tgtEl>
                                          <p:spTgt spid="40"/>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fade">
                                      <p:cBhvr>
                                        <p:cTn id="17" dur="1000"/>
                                        <p:tgtEl>
                                          <p:spTgt spid="43"/>
                                        </p:tgtEl>
                                      </p:cBhvr>
                                    </p:animEffect>
                                    <p:anim calcmode="lin" valueType="num">
                                      <p:cBhvr>
                                        <p:cTn id="18" dur="1000" fill="hold"/>
                                        <p:tgtEl>
                                          <p:spTgt spid="43"/>
                                        </p:tgtEl>
                                        <p:attrNameLst>
                                          <p:attrName>ppt_x</p:attrName>
                                        </p:attrNameLst>
                                      </p:cBhvr>
                                      <p:tavLst>
                                        <p:tav tm="0">
                                          <p:val>
                                            <p:strVal val="#ppt_x"/>
                                          </p:val>
                                        </p:tav>
                                        <p:tav tm="100000">
                                          <p:val>
                                            <p:strVal val="#ppt_x"/>
                                          </p:val>
                                        </p:tav>
                                      </p:tavLst>
                                    </p:anim>
                                    <p:anim calcmode="lin" valueType="num">
                                      <p:cBhvr>
                                        <p:cTn id="19" dur="1000" fill="hold"/>
                                        <p:tgtEl>
                                          <p:spTgt spid="43"/>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42" presetClass="entr" presetSubtype="0" fill="hold" nodeType="afterEffect">
                                  <p:stCondLst>
                                    <p:cond delay="0"/>
                                  </p:stCondLst>
                                  <p:childTnLst>
                                    <p:set>
                                      <p:cBhvr>
                                        <p:cTn id="22" dur="1" fill="hold">
                                          <p:stCondLst>
                                            <p:cond delay="0"/>
                                          </p:stCondLst>
                                        </p:cTn>
                                        <p:tgtEl>
                                          <p:spTgt spid="46"/>
                                        </p:tgtEl>
                                        <p:attrNameLst>
                                          <p:attrName>style.visibility</p:attrName>
                                        </p:attrNameLst>
                                      </p:cBhvr>
                                      <p:to>
                                        <p:strVal val="visible"/>
                                      </p:to>
                                    </p:set>
                                    <p:animEffect transition="in" filter="fade">
                                      <p:cBhvr>
                                        <p:cTn id="23" dur="1000"/>
                                        <p:tgtEl>
                                          <p:spTgt spid="46"/>
                                        </p:tgtEl>
                                      </p:cBhvr>
                                    </p:animEffect>
                                    <p:anim calcmode="lin" valueType="num">
                                      <p:cBhvr>
                                        <p:cTn id="24" dur="1000" fill="hold"/>
                                        <p:tgtEl>
                                          <p:spTgt spid="46"/>
                                        </p:tgtEl>
                                        <p:attrNameLst>
                                          <p:attrName>ppt_x</p:attrName>
                                        </p:attrNameLst>
                                      </p:cBhvr>
                                      <p:tavLst>
                                        <p:tav tm="0">
                                          <p:val>
                                            <p:strVal val="#ppt_x"/>
                                          </p:val>
                                        </p:tav>
                                        <p:tav tm="100000">
                                          <p:val>
                                            <p:strVal val="#ppt_x"/>
                                          </p:val>
                                        </p:tav>
                                      </p:tavLst>
                                    </p:anim>
                                    <p:anim calcmode="lin" valueType="num">
                                      <p:cBhvr>
                                        <p:cTn id="25" dur="1000" fill="hold"/>
                                        <p:tgtEl>
                                          <p:spTgt spid="46"/>
                                        </p:tgtEl>
                                        <p:attrNameLst>
                                          <p:attrName>ppt_y</p:attrName>
                                        </p:attrNameLst>
                                      </p:cBhvr>
                                      <p:tavLst>
                                        <p:tav tm="0">
                                          <p:val>
                                            <p:strVal val="#ppt_y+.1"/>
                                          </p:val>
                                        </p:tav>
                                        <p:tav tm="100000">
                                          <p:val>
                                            <p:strVal val="#ppt_y"/>
                                          </p:val>
                                        </p:tav>
                                      </p:tavLst>
                                    </p:anim>
                                  </p:childTnLst>
                                </p:cTn>
                              </p:par>
                            </p:childTnLst>
                          </p:cTn>
                        </p:par>
                        <p:par>
                          <p:cTn id="26" fill="hold">
                            <p:stCondLst>
                              <p:cond delay="3500"/>
                            </p:stCondLst>
                            <p:childTnLst>
                              <p:par>
                                <p:cTn id="27" presetID="42" presetClass="entr" presetSubtype="0" fill="hold" grpId="0" nodeType="afterEffect">
                                  <p:stCondLst>
                                    <p:cond delay="0"/>
                                  </p:stCondLst>
                                  <p:childTnLst>
                                    <p:set>
                                      <p:cBhvr>
                                        <p:cTn id="28" dur="1" fill="hold">
                                          <p:stCondLst>
                                            <p:cond delay="0"/>
                                          </p:stCondLst>
                                        </p:cTn>
                                        <p:tgtEl>
                                          <p:spTgt spid="39"/>
                                        </p:tgtEl>
                                        <p:attrNameLst>
                                          <p:attrName>style.visibility</p:attrName>
                                        </p:attrNameLst>
                                      </p:cBhvr>
                                      <p:to>
                                        <p:strVal val="visible"/>
                                      </p:to>
                                    </p:set>
                                    <p:animEffect transition="in" filter="fade">
                                      <p:cBhvr>
                                        <p:cTn id="29" dur="1000"/>
                                        <p:tgtEl>
                                          <p:spTgt spid="39"/>
                                        </p:tgtEl>
                                      </p:cBhvr>
                                    </p:animEffect>
                                    <p:anim calcmode="lin" valueType="num">
                                      <p:cBhvr>
                                        <p:cTn id="30" dur="1000" fill="hold"/>
                                        <p:tgtEl>
                                          <p:spTgt spid="39"/>
                                        </p:tgtEl>
                                        <p:attrNameLst>
                                          <p:attrName>ppt_x</p:attrName>
                                        </p:attrNameLst>
                                      </p:cBhvr>
                                      <p:tavLst>
                                        <p:tav tm="0">
                                          <p:val>
                                            <p:strVal val="#ppt_x"/>
                                          </p:val>
                                        </p:tav>
                                        <p:tav tm="100000">
                                          <p:val>
                                            <p:strVal val="#ppt_x"/>
                                          </p:val>
                                        </p:tav>
                                      </p:tavLst>
                                    </p:anim>
                                    <p:anim calcmode="lin" valueType="num">
                                      <p:cBhvr>
                                        <p:cTn id="31" dur="1000" fill="hold"/>
                                        <p:tgtEl>
                                          <p:spTgt spid="39"/>
                                        </p:tgtEl>
                                        <p:attrNameLst>
                                          <p:attrName>ppt_y</p:attrName>
                                        </p:attrNameLst>
                                      </p:cBhvr>
                                      <p:tavLst>
                                        <p:tav tm="0">
                                          <p:val>
                                            <p:strVal val="#ppt_y+.1"/>
                                          </p:val>
                                        </p:tav>
                                        <p:tav tm="100000">
                                          <p:val>
                                            <p:strVal val="#ppt_y"/>
                                          </p:val>
                                        </p:tav>
                                      </p:tavLst>
                                    </p:anim>
                                  </p:childTnLst>
                                </p:cTn>
                              </p:par>
                              <p:par>
                                <p:cTn id="32" presetID="10" presetClass="entr" presetSubtype="0" fill="hold" nodeType="with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500"/>
                                        <p:tgtEl>
                                          <p:spTgt spid="4"/>
                                        </p:tgtEl>
                                      </p:cBhvr>
                                    </p:animEffect>
                                  </p:childTnLst>
                                </p:cTn>
                              </p:par>
                              <p:par>
                                <p:cTn id="35" presetID="0" presetClass="path" presetSubtype="0" accel="50000" decel="50000" fill="hold" nodeType="withEffect">
                                  <p:stCondLst>
                                    <p:cond delay="0"/>
                                  </p:stCondLst>
                                  <p:childTnLst>
                                    <p:animMotion origin="layout" path="M -0.71133 -0.09537 C -0.71133 -0.09514 -0.56107 -0.16181 -0.47709 -0.1419 C -0.3724 -0.13264 -0.39545 -0.14746 -0.20716 0.02291 C -0.01875 0.19328 -0.0431 0.00463 3.125E-6 3.33333E-6 " pathEditMode="relative" rAng="0" ptsTypes="AAAA">
                                      <p:cBhvr>
                                        <p:cTn id="36" dur="2000" fill="hold"/>
                                        <p:tgtEl>
                                          <p:spTgt spid="4"/>
                                        </p:tgtEl>
                                        <p:attrNameLst>
                                          <p:attrName>ppt_x</p:attrName>
                                          <p:attrName>ppt_y</p:attrName>
                                        </p:attrNameLst>
                                      </p:cBhvr>
                                      <p:rCtr x="35560" y="6944"/>
                                    </p:animMotion>
                                  </p:childTnLst>
                                </p:cTn>
                              </p:par>
                              <p:par>
                                <p:cTn id="37" presetID="22" presetClass="entr" presetSubtype="8" fill="hold" grpId="0" nodeType="with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wipe(left)">
                                      <p:cBhvr>
                                        <p:cTn id="39" dur="2000"/>
                                        <p:tgtEl>
                                          <p:spTgt spid="3"/>
                                        </p:tgtEl>
                                      </p:cBhvr>
                                    </p:animEffect>
                                  </p:childTnLst>
                                </p:cTn>
                              </p:par>
                            </p:childTnLst>
                          </p:cTn>
                        </p:par>
                        <p:par>
                          <p:cTn id="40" fill="hold">
                            <p:stCondLst>
                              <p:cond delay="4500"/>
                            </p:stCondLst>
                            <p:childTnLst>
                              <p:par>
                                <p:cTn id="41" presetID="16" presetClass="entr" presetSubtype="21" fill="hold" grpId="0" nodeType="afterEffect">
                                  <p:stCondLst>
                                    <p:cond delay="0"/>
                                  </p:stCondLst>
                                  <p:childTnLst>
                                    <p:set>
                                      <p:cBhvr>
                                        <p:cTn id="42" dur="1" fill="hold">
                                          <p:stCondLst>
                                            <p:cond delay="0"/>
                                          </p:stCondLst>
                                        </p:cTn>
                                        <p:tgtEl>
                                          <p:spTgt spid="38"/>
                                        </p:tgtEl>
                                        <p:attrNameLst>
                                          <p:attrName>style.visibility</p:attrName>
                                        </p:attrNameLst>
                                      </p:cBhvr>
                                      <p:to>
                                        <p:strVal val="visible"/>
                                      </p:to>
                                    </p:set>
                                    <p:animEffect transition="in" filter="barn(inVertical)">
                                      <p:cBhvr>
                                        <p:cTn id="43" dur="500"/>
                                        <p:tgtEl>
                                          <p:spTgt spid="38"/>
                                        </p:tgtEl>
                                      </p:cBhvr>
                                    </p:animEffect>
                                  </p:childTnLst>
                                </p:cTn>
                              </p:par>
                            </p:childTnLst>
                          </p:cTn>
                        </p:par>
                        <p:par>
                          <p:cTn id="44" fill="hold">
                            <p:stCondLst>
                              <p:cond delay="5000"/>
                            </p:stCondLst>
                            <p:childTnLst>
                              <p:par>
                                <p:cTn id="45" presetID="42" presetClass="entr" presetSubtype="0" fill="hold" grpId="0" nodeType="after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fade">
                                      <p:cBhvr>
                                        <p:cTn id="47" dur="1000"/>
                                        <p:tgtEl>
                                          <p:spTgt spid="21"/>
                                        </p:tgtEl>
                                      </p:cBhvr>
                                    </p:animEffect>
                                    <p:anim calcmode="lin" valueType="num">
                                      <p:cBhvr>
                                        <p:cTn id="48" dur="1000" fill="hold"/>
                                        <p:tgtEl>
                                          <p:spTgt spid="21"/>
                                        </p:tgtEl>
                                        <p:attrNameLst>
                                          <p:attrName>ppt_x</p:attrName>
                                        </p:attrNameLst>
                                      </p:cBhvr>
                                      <p:tavLst>
                                        <p:tav tm="0">
                                          <p:val>
                                            <p:strVal val="#ppt_x"/>
                                          </p:val>
                                        </p:tav>
                                        <p:tav tm="100000">
                                          <p:val>
                                            <p:strVal val="#ppt_x"/>
                                          </p:val>
                                        </p:tav>
                                      </p:tavLst>
                                    </p:anim>
                                    <p:anim calcmode="lin" valueType="num">
                                      <p:cBhvr>
                                        <p:cTn id="49" dur="1000" fill="hold"/>
                                        <p:tgtEl>
                                          <p:spTgt spid="21"/>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fade">
                                      <p:cBhvr>
                                        <p:cTn id="52" dur="1000"/>
                                        <p:tgtEl>
                                          <p:spTgt spid="22"/>
                                        </p:tgtEl>
                                      </p:cBhvr>
                                    </p:animEffect>
                                    <p:anim calcmode="lin" valueType="num">
                                      <p:cBhvr>
                                        <p:cTn id="53" dur="1000" fill="hold"/>
                                        <p:tgtEl>
                                          <p:spTgt spid="22"/>
                                        </p:tgtEl>
                                        <p:attrNameLst>
                                          <p:attrName>ppt_x</p:attrName>
                                        </p:attrNameLst>
                                      </p:cBhvr>
                                      <p:tavLst>
                                        <p:tav tm="0">
                                          <p:val>
                                            <p:strVal val="#ppt_x"/>
                                          </p:val>
                                        </p:tav>
                                        <p:tav tm="100000">
                                          <p:val>
                                            <p:strVal val="#ppt_x"/>
                                          </p:val>
                                        </p:tav>
                                      </p:tavLst>
                                    </p:anim>
                                    <p:anim calcmode="lin" valueType="num">
                                      <p:cBhvr>
                                        <p:cTn id="54" dur="1000" fill="hold"/>
                                        <p:tgtEl>
                                          <p:spTgt spid="22"/>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fade">
                                      <p:cBhvr>
                                        <p:cTn id="57" dur="1000"/>
                                        <p:tgtEl>
                                          <p:spTgt spid="18"/>
                                        </p:tgtEl>
                                      </p:cBhvr>
                                    </p:animEffect>
                                    <p:anim calcmode="lin" valueType="num">
                                      <p:cBhvr>
                                        <p:cTn id="58" dur="1000" fill="hold"/>
                                        <p:tgtEl>
                                          <p:spTgt spid="18"/>
                                        </p:tgtEl>
                                        <p:attrNameLst>
                                          <p:attrName>ppt_x</p:attrName>
                                        </p:attrNameLst>
                                      </p:cBhvr>
                                      <p:tavLst>
                                        <p:tav tm="0">
                                          <p:val>
                                            <p:strVal val="#ppt_x"/>
                                          </p:val>
                                        </p:tav>
                                        <p:tav tm="100000">
                                          <p:val>
                                            <p:strVal val="#ppt_x"/>
                                          </p:val>
                                        </p:tav>
                                      </p:tavLst>
                                    </p:anim>
                                    <p:anim calcmode="lin" valueType="num">
                                      <p:cBhvr>
                                        <p:cTn id="59" dur="1000" fill="hold"/>
                                        <p:tgtEl>
                                          <p:spTgt spid="18"/>
                                        </p:tgtEl>
                                        <p:attrNameLst>
                                          <p:attrName>ppt_y</p:attrName>
                                        </p:attrNameLst>
                                      </p:cBhvr>
                                      <p:tavLst>
                                        <p:tav tm="0">
                                          <p:val>
                                            <p:strVal val="#ppt_y+.1"/>
                                          </p:val>
                                        </p:tav>
                                        <p:tav tm="100000">
                                          <p:val>
                                            <p:strVal val="#ppt_y"/>
                                          </p:val>
                                        </p:tav>
                                      </p:tavLst>
                                    </p:anim>
                                  </p:childTnLst>
                                </p:cTn>
                              </p:par>
                            </p:childTnLst>
                          </p:cTn>
                        </p:par>
                        <p:par>
                          <p:cTn id="60" fill="hold">
                            <p:stCondLst>
                              <p:cond delay="6000"/>
                            </p:stCondLst>
                            <p:childTnLst>
                              <p:par>
                                <p:cTn id="61" presetID="14" presetClass="entr" presetSubtype="10" fill="hold" grpId="0" nodeType="afterEffect">
                                  <p:stCondLst>
                                    <p:cond delay="0"/>
                                  </p:stCondLst>
                                  <p:childTnLst>
                                    <p:set>
                                      <p:cBhvr>
                                        <p:cTn id="62" dur="1" fill="hold">
                                          <p:stCondLst>
                                            <p:cond delay="0"/>
                                          </p:stCondLst>
                                        </p:cTn>
                                        <p:tgtEl>
                                          <p:spTgt spid="27"/>
                                        </p:tgtEl>
                                        <p:attrNameLst>
                                          <p:attrName>style.visibility</p:attrName>
                                        </p:attrNameLst>
                                      </p:cBhvr>
                                      <p:to>
                                        <p:strVal val="visible"/>
                                      </p:to>
                                    </p:set>
                                    <p:animEffect transition="in" filter="randombar(horizontal)">
                                      <p:cBhvr>
                                        <p:cTn id="63" dur="500"/>
                                        <p:tgtEl>
                                          <p:spTgt spid="27"/>
                                        </p:tgtEl>
                                      </p:cBhvr>
                                    </p:animEffect>
                                  </p:childTnLst>
                                </p:cTn>
                              </p:par>
                              <p:par>
                                <p:cTn id="64" presetID="14" presetClass="entr" presetSubtype="10" fill="hold" grpId="0" nodeType="withEffect">
                                  <p:stCondLst>
                                    <p:cond delay="0"/>
                                  </p:stCondLst>
                                  <p:childTnLst>
                                    <p:set>
                                      <p:cBhvr>
                                        <p:cTn id="65" dur="1" fill="hold">
                                          <p:stCondLst>
                                            <p:cond delay="0"/>
                                          </p:stCondLst>
                                        </p:cTn>
                                        <p:tgtEl>
                                          <p:spTgt spid="28"/>
                                        </p:tgtEl>
                                        <p:attrNameLst>
                                          <p:attrName>style.visibility</p:attrName>
                                        </p:attrNameLst>
                                      </p:cBhvr>
                                      <p:to>
                                        <p:strVal val="visible"/>
                                      </p:to>
                                    </p:set>
                                    <p:animEffect transition="in" filter="randombar(horizontal)">
                                      <p:cBhvr>
                                        <p:cTn id="66" dur="500"/>
                                        <p:tgtEl>
                                          <p:spTgt spid="28"/>
                                        </p:tgtEl>
                                      </p:cBhvr>
                                    </p:animEffect>
                                  </p:childTnLst>
                                </p:cTn>
                              </p:par>
                              <p:par>
                                <p:cTn id="67" presetID="14" presetClass="entr" presetSubtype="10" fill="hold" grpId="0" nodeType="withEffect">
                                  <p:stCondLst>
                                    <p:cond delay="0"/>
                                  </p:stCondLst>
                                  <p:childTnLst>
                                    <p:set>
                                      <p:cBhvr>
                                        <p:cTn id="68" dur="1" fill="hold">
                                          <p:stCondLst>
                                            <p:cond delay="0"/>
                                          </p:stCondLst>
                                        </p:cTn>
                                        <p:tgtEl>
                                          <p:spTgt spid="29"/>
                                        </p:tgtEl>
                                        <p:attrNameLst>
                                          <p:attrName>style.visibility</p:attrName>
                                        </p:attrNameLst>
                                      </p:cBhvr>
                                      <p:to>
                                        <p:strVal val="visible"/>
                                      </p:to>
                                    </p:set>
                                    <p:animEffect transition="in" filter="randombar(horizontal)">
                                      <p:cBhvr>
                                        <p:cTn id="69" dur="500"/>
                                        <p:tgtEl>
                                          <p:spTgt spid="29"/>
                                        </p:tgtEl>
                                      </p:cBhvr>
                                    </p:animEffect>
                                  </p:childTnLst>
                                </p:cTn>
                              </p:par>
                              <p:par>
                                <p:cTn id="70" presetID="14" presetClass="entr" presetSubtype="10" fill="hold" grpId="0" nodeType="withEffect">
                                  <p:stCondLst>
                                    <p:cond delay="0"/>
                                  </p:stCondLst>
                                  <p:childTnLst>
                                    <p:set>
                                      <p:cBhvr>
                                        <p:cTn id="71" dur="1" fill="hold">
                                          <p:stCondLst>
                                            <p:cond delay="0"/>
                                          </p:stCondLst>
                                        </p:cTn>
                                        <p:tgtEl>
                                          <p:spTgt spid="30"/>
                                        </p:tgtEl>
                                        <p:attrNameLst>
                                          <p:attrName>style.visibility</p:attrName>
                                        </p:attrNameLst>
                                      </p:cBhvr>
                                      <p:to>
                                        <p:strVal val="visible"/>
                                      </p:to>
                                    </p:set>
                                    <p:animEffect transition="in" filter="randombar(horizontal)">
                                      <p:cBhvr>
                                        <p:cTn id="72" dur="500"/>
                                        <p:tgtEl>
                                          <p:spTgt spid="30"/>
                                        </p:tgtEl>
                                      </p:cBhvr>
                                    </p:animEffect>
                                  </p:childTnLst>
                                </p:cTn>
                              </p:par>
                            </p:childTnLst>
                          </p:cTn>
                        </p:par>
                        <p:par>
                          <p:cTn id="73" fill="hold">
                            <p:stCondLst>
                              <p:cond delay="6500"/>
                            </p:stCondLst>
                            <p:childTnLst>
                              <p:par>
                                <p:cTn id="74" presetID="22" presetClass="entr" presetSubtype="1" fill="hold" grpId="0" nodeType="afterEffect">
                                  <p:stCondLst>
                                    <p:cond delay="0"/>
                                  </p:stCondLst>
                                  <p:childTnLst>
                                    <p:set>
                                      <p:cBhvr>
                                        <p:cTn id="75" dur="1" fill="hold">
                                          <p:stCondLst>
                                            <p:cond delay="0"/>
                                          </p:stCondLst>
                                        </p:cTn>
                                        <p:tgtEl>
                                          <p:spTgt spid="35"/>
                                        </p:tgtEl>
                                        <p:attrNameLst>
                                          <p:attrName>style.visibility</p:attrName>
                                        </p:attrNameLst>
                                      </p:cBhvr>
                                      <p:to>
                                        <p:strVal val="visible"/>
                                      </p:to>
                                    </p:set>
                                    <p:animEffect transition="in" filter="wipe(up)">
                                      <p:cBhvr>
                                        <p:cTn id="76"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2" grpId="0"/>
      <p:bldP spid="3" grpId="0" animBg="1"/>
      <p:bldP spid="27" grpId="0"/>
      <p:bldP spid="28" grpId="0"/>
      <p:bldP spid="29" grpId="0"/>
      <p:bldP spid="30" grpId="0"/>
      <p:bldP spid="38" grpId="0"/>
      <p:bldP spid="21" grpId="0" animBg="1"/>
      <p:bldP spid="22" grpId="0" animBg="1"/>
      <p:bldP spid="3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矩形 25"/>
          <p:cNvSpPr/>
          <p:nvPr/>
        </p:nvSpPr>
        <p:spPr>
          <a:xfrm>
            <a:off x="2346332" y="2165130"/>
            <a:ext cx="1488640" cy="1483915"/>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5520" tIns="37760" rIns="75520" bIns="37760" rtlCol="0" anchor="ctr"/>
          <a:lstStyle/>
          <a:p>
            <a:pPr algn="ctr"/>
            <a:endParaRPr lang="zh-CN" altLang="en-US"/>
          </a:p>
        </p:txBody>
      </p:sp>
      <p:sp>
        <p:nvSpPr>
          <p:cNvPr id="27" name="矩形 26"/>
          <p:cNvSpPr/>
          <p:nvPr/>
        </p:nvSpPr>
        <p:spPr>
          <a:xfrm>
            <a:off x="2346332" y="3649045"/>
            <a:ext cx="1488640" cy="890349"/>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5520" tIns="37760" rIns="75520" bIns="37760" rtlCol="0" anchor="ctr"/>
          <a:lstStyle/>
          <a:p>
            <a:pPr algn="ctr"/>
            <a:r>
              <a:rPr lang="zh-CN" altLang="en-US" sz="1600">
                <a:latin typeface="微软雅黑" panose="020B0503020204020204" pitchFamily="34" charset="-122"/>
                <a:ea typeface="微软雅黑" panose="020B0503020204020204" pitchFamily="34" charset="-122"/>
                <a:cs typeface="华文黑体" pitchFamily="2" charset="-122"/>
              </a:rPr>
              <a:t>点击添加标题</a:t>
            </a:r>
            <a:endParaRPr lang="zh-CN" altLang="en-US" sz="1600">
              <a:latin typeface="微软雅黑" panose="020B0503020204020204" pitchFamily="34" charset="-122"/>
              <a:ea typeface="微软雅黑" panose="020B0503020204020204" pitchFamily="34" charset="-122"/>
              <a:cs typeface="华文黑体" pitchFamily="2" charset="-122"/>
            </a:endParaRPr>
          </a:p>
          <a:p>
            <a:pPr algn="ctr"/>
            <a:r>
              <a:rPr lang="zh-CN" altLang="en-US" sz="1600">
                <a:latin typeface="微软雅黑" panose="020B0503020204020204" pitchFamily="34" charset="-122"/>
                <a:ea typeface="微软雅黑" panose="020B0503020204020204" pitchFamily="34" charset="-122"/>
                <a:cs typeface="华文黑体" pitchFamily="2" charset="-122"/>
              </a:rPr>
              <a:t>点击添加标题</a:t>
            </a:r>
            <a:endParaRPr lang="zh-CN" altLang="en-US" sz="1600" dirty="0">
              <a:latin typeface="微软雅黑" panose="020B0503020204020204" pitchFamily="34" charset="-122"/>
              <a:ea typeface="微软雅黑" panose="020B0503020204020204" pitchFamily="34" charset="-122"/>
              <a:cs typeface="华文黑体" pitchFamily="2" charset="-122"/>
            </a:endParaRPr>
          </a:p>
        </p:txBody>
      </p:sp>
      <p:sp>
        <p:nvSpPr>
          <p:cNvPr id="28" name="矩形 27"/>
          <p:cNvSpPr/>
          <p:nvPr/>
        </p:nvSpPr>
        <p:spPr>
          <a:xfrm>
            <a:off x="4028495" y="2165130"/>
            <a:ext cx="1488640" cy="1483915"/>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5520" tIns="37760" rIns="75520" bIns="37760" rtlCol="0" anchor="ctr"/>
          <a:lstStyle/>
          <a:p>
            <a:pPr algn="ctr"/>
            <a:endParaRPr lang="zh-CN" altLang="en-US"/>
          </a:p>
        </p:txBody>
      </p:sp>
      <p:sp>
        <p:nvSpPr>
          <p:cNvPr id="29" name="矩形 28"/>
          <p:cNvSpPr/>
          <p:nvPr/>
        </p:nvSpPr>
        <p:spPr>
          <a:xfrm>
            <a:off x="4028495" y="3649045"/>
            <a:ext cx="1488640" cy="890349"/>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5520" tIns="37760" rIns="75520" bIns="37760" rtlCol="0" anchor="ctr"/>
          <a:lstStyle/>
          <a:p>
            <a:pPr algn="ctr"/>
            <a:r>
              <a:rPr lang="zh-CN" altLang="en-US" sz="1600">
                <a:latin typeface="微软雅黑" panose="020B0503020204020204" pitchFamily="34" charset="-122"/>
                <a:ea typeface="微软雅黑" panose="020B0503020204020204" pitchFamily="34" charset="-122"/>
                <a:cs typeface="华文黑体" pitchFamily="2" charset="-122"/>
              </a:rPr>
              <a:t>点击添加标题</a:t>
            </a:r>
            <a:endParaRPr lang="zh-CN" altLang="en-US" sz="1600">
              <a:latin typeface="微软雅黑" panose="020B0503020204020204" pitchFamily="34" charset="-122"/>
              <a:ea typeface="微软雅黑" panose="020B0503020204020204" pitchFamily="34" charset="-122"/>
              <a:cs typeface="华文黑体" pitchFamily="2" charset="-122"/>
            </a:endParaRPr>
          </a:p>
          <a:p>
            <a:pPr algn="ctr"/>
            <a:r>
              <a:rPr lang="zh-CN" altLang="en-US" sz="1600">
                <a:latin typeface="微软雅黑" panose="020B0503020204020204" pitchFamily="34" charset="-122"/>
                <a:ea typeface="微软雅黑" panose="020B0503020204020204" pitchFamily="34" charset="-122"/>
                <a:cs typeface="华文黑体" pitchFamily="2" charset="-122"/>
              </a:rPr>
              <a:t>点击添加标题</a:t>
            </a:r>
            <a:endParaRPr lang="zh-CN" altLang="en-US" sz="1600">
              <a:latin typeface="微软雅黑" panose="020B0503020204020204" pitchFamily="34" charset="-122"/>
              <a:ea typeface="微软雅黑" panose="020B0503020204020204" pitchFamily="34" charset="-122"/>
              <a:cs typeface="华文黑体" pitchFamily="2" charset="-122"/>
            </a:endParaRPr>
          </a:p>
        </p:txBody>
      </p:sp>
      <p:sp>
        <p:nvSpPr>
          <p:cNvPr id="30" name="矩形 29"/>
          <p:cNvSpPr/>
          <p:nvPr/>
        </p:nvSpPr>
        <p:spPr>
          <a:xfrm>
            <a:off x="5710659" y="2165130"/>
            <a:ext cx="1488640" cy="1483915"/>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5520" tIns="37760" rIns="75520" bIns="37760" rtlCol="0" anchor="ctr"/>
          <a:lstStyle/>
          <a:p>
            <a:pPr algn="ctr"/>
            <a:endParaRPr lang="zh-CN" altLang="en-US"/>
          </a:p>
        </p:txBody>
      </p:sp>
      <p:sp>
        <p:nvSpPr>
          <p:cNvPr id="31" name="矩形 30"/>
          <p:cNvSpPr/>
          <p:nvPr/>
        </p:nvSpPr>
        <p:spPr>
          <a:xfrm>
            <a:off x="5710659" y="3649045"/>
            <a:ext cx="1488640" cy="890349"/>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5520" tIns="37760" rIns="75520" bIns="37760" rtlCol="0" anchor="ctr"/>
          <a:lstStyle/>
          <a:p>
            <a:pPr algn="ctr"/>
            <a:r>
              <a:rPr lang="zh-CN" altLang="en-US" sz="1600">
                <a:latin typeface="微软雅黑" panose="020B0503020204020204" pitchFamily="34" charset="-122"/>
                <a:ea typeface="微软雅黑" panose="020B0503020204020204" pitchFamily="34" charset="-122"/>
                <a:cs typeface="华文黑体" pitchFamily="2" charset="-122"/>
              </a:rPr>
              <a:t>点击添加标题</a:t>
            </a:r>
            <a:endParaRPr lang="zh-CN" altLang="en-US" sz="1600">
              <a:latin typeface="微软雅黑" panose="020B0503020204020204" pitchFamily="34" charset="-122"/>
              <a:ea typeface="微软雅黑" panose="020B0503020204020204" pitchFamily="34" charset="-122"/>
              <a:cs typeface="华文黑体" pitchFamily="2" charset="-122"/>
            </a:endParaRPr>
          </a:p>
          <a:p>
            <a:pPr algn="ctr"/>
            <a:r>
              <a:rPr lang="zh-CN" altLang="en-US" sz="1600">
                <a:latin typeface="微软雅黑" panose="020B0503020204020204" pitchFamily="34" charset="-122"/>
                <a:ea typeface="微软雅黑" panose="020B0503020204020204" pitchFamily="34" charset="-122"/>
                <a:cs typeface="华文黑体" pitchFamily="2" charset="-122"/>
              </a:rPr>
              <a:t>点击添加标题</a:t>
            </a:r>
            <a:endParaRPr lang="zh-CN" altLang="en-US" sz="1600">
              <a:latin typeface="微软雅黑" panose="020B0503020204020204" pitchFamily="34" charset="-122"/>
              <a:ea typeface="微软雅黑" panose="020B0503020204020204" pitchFamily="34" charset="-122"/>
              <a:cs typeface="华文黑体" pitchFamily="2" charset="-122"/>
            </a:endParaRPr>
          </a:p>
        </p:txBody>
      </p:sp>
      <p:sp>
        <p:nvSpPr>
          <p:cNvPr id="32" name="矩形 31"/>
          <p:cNvSpPr/>
          <p:nvPr/>
        </p:nvSpPr>
        <p:spPr>
          <a:xfrm>
            <a:off x="7392823" y="2165130"/>
            <a:ext cx="1488640" cy="1483915"/>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5520" tIns="37760" rIns="75520" bIns="37760" rtlCol="0" anchor="ctr"/>
          <a:lstStyle/>
          <a:p>
            <a:pPr algn="ctr"/>
            <a:endParaRPr lang="zh-CN" altLang="en-US"/>
          </a:p>
        </p:txBody>
      </p:sp>
      <p:sp>
        <p:nvSpPr>
          <p:cNvPr id="33" name="矩形 32"/>
          <p:cNvSpPr/>
          <p:nvPr/>
        </p:nvSpPr>
        <p:spPr>
          <a:xfrm>
            <a:off x="7392823" y="3649045"/>
            <a:ext cx="1488640" cy="890349"/>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5520" tIns="37760" rIns="75520" bIns="37760" rtlCol="0" anchor="ctr"/>
          <a:lstStyle/>
          <a:p>
            <a:pPr algn="ctr"/>
            <a:r>
              <a:rPr lang="zh-CN" altLang="en-US" sz="1600">
                <a:latin typeface="微软雅黑" panose="020B0503020204020204" pitchFamily="34" charset="-122"/>
                <a:ea typeface="微软雅黑" panose="020B0503020204020204" pitchFamily="34" charset="-122"/>
                <a:cs typeface="华文黑体" pitchFamily="2" charset="-122"/>
              </a:rPr>
              <a:t>点击添加标题</a:t>
            </a:r>
            <a:endParaRPr lang="zh-CN" altLang="en-US" sz="1600">
              <a:latin typeface="微软雅黑" panose="020B0503020204020204" pitchFamily="34" charset="-122"/>
              <a:ea typeface="微软雅黑" panose="020B0503020204020204" pitchFamily="34" charset="-122"/>
              <a:cs typeface="华文黑体" pitchFamily="2" charset="-122"/>
            </a:endParaRPr>
          </a:p>
          <a:p>
            <a:pPr algn="ctr"/>
            <a:r>
              <a:rPr lang="zh-CN" altLang="en-US" sz="1600">
                <a:latin typeface="微软雅黑" panose="020B0503020204020204" pitchFamily="34" charset="-122"/>
                <a:ea typeface="微软雅黑" panose="020B0503020204020204" pitchFamily="34" charset="-122"/>
                <a:cs typeface="华文黑体" pitchFamily="2" charset="-122"/>
              </a:rPr>
              <a:t>点击添加标题</a:t>
            </a:r>
            <a:endParaRPr lang="zh-CN" altLang="en-US" sz="1600">
              <a:latin typeface="微软雅黑" panose="020B0503020204020204" pitchFamily="34" charset="-122"/>
              <a:ea typeface="微软雅黑" panose="020B0503020204020204" pitchFamily="34" charset="-122"/>
              <a:cs typeface="华文黑体" pitchFamily="2" charset="-122"/>
            </a:endParaRPr>
          </a:p>
        </p:txBody>
      </p:sp>
      <p:sp>
        <p:nvSpPr>
          <p:cNvPr id="34" name="矩形 33"/>
          <p:cNvSpPr/>
          <p:nvPr/>
        </p:nvSpPr>
        <p:spPr>
          <a:xfrm>
            <a:off x="9074986" y="2165130"/>
            <a:ext cx="1488640" cy="1483915"/>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5520" tIns="37760" rIns="75520" bIns="37760" rtlCol="0" anchor="ctr"/>
          <a:lstStyle/>
          <a:p>
            <a:pPr algn="ctr"/>
            <a:endParaRPr lang="zh-CN" altLang="en-US"/>
          </a:p>
        </p:txBody>
      </p:sp>
      <p:sp>
        <p:nvSpPr>
          <p:cNvPr id="35" name="矩形 34"/>
          <p:cNvSpPr/>
          <p:nvPr/>
        </p:nvSpPr>
        <p:spPr>
          <a:xfrm>
            <a:off x="9074986" y="3649045"/>
            <a:ext cx="1488640" cy="890349"/>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5520" tIns="37760" rIns="75520" bIns="37760" rtlCol="0" anchor="ctr"/>
          <a:lstStyle/>
          <a:p>
            <a:pPr algn="ctr"/>
            <a:r>
              <a:rPr lang="zh-CN" altLang="en-US" sz="1600">
                <a:latin typeface="微软雅黑" panose="020B0503020204020204" pitchFamily="34" charset="-122"/>
                <a:ea typeface="微软雅黑" panose="020B0503020204020204" pitchFamily="34" charset="-122"/>
                <a:cs typeface="华文黑体" pitchFamily="2" charset="-122"/>
              </a:rPr>
              <a:t>点击添加标题</a:t>
            </a:r>
            <a:endParaRPr lang="zh-CN" altLang="en-US" sz="1600">
              <a:latin typeface="微软雅黑" panose="020B0503020204020204" pitchFamily="34" charset="-122"/>
              <a:ea typeface="微软雅黑" panose="020B0503020204020204" pitchFamily="34" charset="-122"/>
              <a:cs typeface="华文黑体" pitchFamily="2" charset="-122"/>
            </a:endParaRPr>
          </a:p>
          <a:p>
            <a:pPr algn="ctr"/>
            <a:r>
              <a:rPr lang="zh-CN" altLang="en-US" sz="1600">
                <a:latin typeface="微软雅黑" panose="020B0503020204020204" pitchFamily="34" charset="-122"/>
                <a:ea typeface="微软雅黑" panose="020B0503020204020204" pitchFamily="34" charset="-122"/>
                <a:cs typeface="华文黑体" pitchFamily="2" charset="-122"/>
              </a:rPr>
              <a:t>点击添加标题</a:t>
            </a:r>
            <a:endParaRPr lang="zh-CN" altLang="en-US" sz="1600">
              <a:latin typeface="微软雅黑" panose="020B0503020204020204" pitchFamily="34" charset="-122"/>
              <a:ea typeface="微软雅黑" panose="020B0503020204020204" pitchFamily="34" charset="-122"/>
              <a:cs typeface="华文黑体" pitchFamily="2" charset="-122"/>
            </a:endParaRPr>
          </a:p>
        </p:txBody>
      </p:sp>
      <p:grpSp>
        <p:nvGrpSpPr>
          <p:cNvPr id="36" name="组合 35"/>
          <p:cNvGrpSpPr/>
          <p:nvPr/>
        </p:nvGrpSpPr>
        <p:grpSpPr>
          <a:xfrm>
            <a:off x="2822915" y="2343199"/>
            <a:ext cx="535474" cy="686136"/>
            <a:chOff x="3095876" y="2479873"/>
            <a:chExt cx="366231" cy="470769"/>
          </a:xfrm>
          <a:solidFill>
            <a:schemeClr val="accent5">
              <a:lumMod val="75000"/>
            </a:schemeClr>
          </a:solidFill>
        </p:grpSpPr>
        <p:sp>
          <p:nvSpPr>
            <p:cNvPr id="37" name="Freeform 108"/>
            <p:cNvSpPr/>
            <p:nvPr/>
          </p:nvSpPr>
          <p:spPr bwMode="auto">
            <a:xfrm flipH="1">
              <a:off x="3095876" y="2898027"/>
              <a:ext cx="51923" cy="52615"/>
            </a:xfrm>
            <a:custGeom>
              <a:avLst/>
              <a:gdLst>
                <a:gd name="T0" fmla="*/ 0 w 32"/>
                <a:gd name="T1" fmla="*/ 32 h 32"/>
                <a:gd name="T2" fmla="*/ 16 w 32"/>
                <a:gd name="T3" fmla="*/ 32 h 32"/>
                <a:gd name="T4" fmla="*/ 32 w 32"/>
                <a:gd name="T5" fmla="*/ 16 h 32"/>
                <a:gd name="T6" fmla="*/ 32 w 32"/>
                <a:gd name="T7" fmla="*/ 0 h 32"/>
                <a:gd name="T8" fmla="*/ 0 w 32"/>
                <a:gd name="T9" fmla="*/ 0 h 32"/>
                <a:gd name="T10" fmla="*/ 0 w 32"/>
                <a:gd name="T11" fmla="*/ 32 h 32"/>
              </a:gdLst>
              <a:ahLst/>
              <a:cxnLst>
                <a:cxn ang="0">
                  <a:pos x="T0" y="T1"/>
                </a:cxn>
                <a:cxn ang="0">
                  <a:pos x="T2" y="T3"/>
                </a:cxn>
                <a:cxn ang="0">
                  <a:pos x="T4" y="T5"/>
                </a:cxn>
                <a:cxn ang="0">
                  <a:pos x="T6" y="T7"/>
                </a:cxn>
                <a:cxn ang="0">
                  <a:pos x="T8" y="T9"/>
                </a:cxn>
                <a:cxn ang="0">
                  <a:pos x="T10" y="T11"/>
                </a:cxn>
              </a:cxnLst>
              <a:rect l="0" t="0" r="r" b="b"/>
              <a:pathLst>
                <a:path w="32" h="32">
                  <a:moveTo>
                    <a:pt x="0" y="32"/>
                  </a:moveTo>
                  <a:cubicBezTo>
                    <a:pt x="16" y="32"/>
                    <a:pt x="16" y="32"/>
                    <a:pt x="16" y="32"/>
                  </a:cubicBezTo>
                  <a:cubicBezTo>
                    <a:pt x="25" y="32"/>
                    <a:pt x="32" y="25"/>
                    <a:pt x="32" y="16"/>
                  </a:cubicBezTo>
                  <a:cubicBezTo>
                    <a:pt x="32" y="0"/>
                    <a:pt x="32" y="0"/>
                    <a:pt x="32" y="0"/>
                  </a:cubicBezTo>
                  <a:cubicBezTo>
                    <a:pt x="0" y="0"/>
                    <a:pt x="0" y="0"/>
                    <a:pt x="0" y="0"/>
                  </a:cubicBezTo>
                  <a:lnTo>
                    <a:pt x="0" y="3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755015">
                <a:defRPr/>
              </a:pPr>
              <a:endParaRPr lang="zh-CN" altLang="en-US" sz="1500">
                <a:solidFill>
                  <a:sysClr val="windowText" lastClr="000000"/>
                </a:solidFill>
                <a:latin typeface="Calibri" panose="020F0502020204030204"/>
                <a:ea typeface="宋体" panose="02010600030101010101" pitchFamily="2" charset="-122"/>
              </a:endParaRPr>
            </a:p>
          </p:txBody>
        </p:sp>
        <p:sp>
          <p:nvSpPr>
            <p:cNvPr id="38" name="Freeform 109"/>
            <p:cNvSpPr>
              <a:spLocks noEditPoints="1"/>
            </p:cNvSpPr>
            <p:nvPr/>
          </p:nvSpPr>
          <p:spPr bwMode="auto">
            <a:xfrm flipH="1">
              <a:off x="3095876" y="2479873"/>
              <a:ext cx="366231" cy="470769"/>
            </a:xfrm>
            <a:custGeom>
              <a:avLst/>
              <a:gdLst>
                <a:gd name="T0" fmla="*/ 208 w 224"/>
                <a:gd name="T1" fmla="*/ 0 h 288"/>
                <a:gd name="T2" fmla="*/ 16 w 224"/>
                <a:gd name="T3" fmla="*/ 0 h 288"/>
                <a:gd name="T4" fmla="*/ 0 w 224"/>
                <a:gd name="T5" fmla="*/ 16 h 288"/>
                <a:gd name="T6" fmla="*/ 0 w 224"/>
                <a:gd name="T7" fmla="*/ 272 h 288"/>
                <a:gd name="T8" fmla="*/ 16 w 224"/>
                <a:gd name="T9" fmla="*/ 288 h 288"/>
                <a:gd name="T10" fmla="*/ 176 w 224"/>
                <a:gd name="T11" fmla="*/ 288 h 288"/>
                <a:gd name="T12" fmla="*/ 176 w 224"/>
                <a:gd name="T13" fmla="*/ 144 h 288"/>
                <a:gd name="T14" fmla="*/ 224 w 224"/>
                <a:gd name="T15" fmla="*/ 144 h 288"/>
                <a:gd name="T16" fmla="*/ 224 w 224"/>
                <a:gd name="T17" fmla="*/ 16 h 288"/>
                <a:gd name="T18" fmla="*/ 208 w 224"/>
                <a:gd name="T19" fmla="*/ 0 h 288"/>
                <a:gd name="T20" fmla="*/ 168 w 224"/>
                <a:gd name="T21" fmla="*/ 104 h 288"/>
                <a:gd name="T22" fmla="*/ 56 w 224"/>
                <a:gd name="T23" fmla="*/ 104 h 288"/>
                <a:gd name="T24" fmla="*/ 56 w 224"/>
                <a:gd name="T25" fmla="*/ 88 h 288"/>
                <a:gd name="T26" fmla="*/ 168 w 224"/>
                <a:gd name="T27" fmla="*/ 88 h 288"/>
                <a:gd name="T28" fmla="*/ 168 w 224"/>
                <a:gd name="T29" fmla="*/ 104 h 288"/>
                <a:gd name="T30" fmla="*/ 168 w 224"/>
                <a:gd name="T31" fmla="*/ 72 h 288"/>
                <a:gd name="T32" fmla="*/ 56 w 224"/>
                <a:gd name="T33" fmla="*/ 72 h 288"/>
                <a:gd name="T34" fmla="*/ 56 w 224"/>
                <a:gd name="T35" fmla="*/ 56 h 288"/>
                <a:gd name="T36" fmla="*/ 168 w 224"/>
                <a:gd name="T37" fmla="*/ 56 h 288"/>
                <a:gd name="T38" fmla="*/ 168 w 224"/>
                <a:gd name="T39" fmla="*/ 72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4" h="288">
                  <a:moveTo>
                    <a:pt x="208" y="0"/>
                  </a:moveTo>
                  <a:cubicBezTo>
                    <a:pt x="16" y="0"/>
                    <a:pt x="16" y="0"/>
                    <a:pt x="16" y="0"/>
                  </a:cubicBezTo>
                  <a:cubicBezTo>
                    <a:pt x="7" y="0"/>
                    <a:pt x="0" y="7"/>
                    <a:pt x="0" y="16"/>
                  </a:cubicBezTo>
                  <a:cubicBezTo>
                    <a:pt x="0" y="272"/>
                    <a:pt x="0" y="272"/>
                    <a:pt x="0" y="272"/>
                  </a:cubicBezTo>
                  <a:cubicBezTo>
                    <a:pt x="0" y="281"/>
                    <a:pt x="7" y="288"/>
                    <a:pt x="16" y="288"/>
                  </a:cubicBezTo>
                  <a:cubicBezTo>
                    <a:pt x="176" y="288"/>
                    <a:pt x="176" y="288"/>
                    <a:pt x="176" y="288"/>
                  </a:cubicBezTo>
                  <a:cubicBezTo>
                    <a:pt x="176" y="144"/>
                    <a:pt x="176" y="144"/>
                    <a:pt x="176" y="144"/>
                  </a:cubicBezTo>
                  <a:cubicBezTo>
                    <a:pt x="224" y="144"/>
                    <a:pt x="224" y="144"/>
                    <a:pt x="224" y="144"/>
                  </a:cubicBezTo>
                  <a:cubicBezTo>
                    <a:pt x="224" y="16"/>
                    <a:pt x="224" y="16"/>
                    <a:pt x="224" y="16"/>
                  </a:cubicBezTo>
                  <a:cubicBezTo>
                    <a:pt x="224" y="7"/>
                    <a:pt x="217" y="0"/>
                    <a:pt x="208" y="0"/>
                  </a:cubicBezTo>
                  <a:close/>
                  <a:moveTo>
                    <a:pt x="168" y="104"/>
                  </a:moveTo>
                  <a:cubicBezTo>
                    <a:pt x="56" y="104"/>
                    <a:pt x="56" y="104"/>
                    <a:pt x="56" y="104"/>
                  </a:cubicBezTo>
                  <a:cubicBezTo>
                    <a:pt x="56" y="88"/>
                    <a:pt x="56" y="88"/>
                    <a:pt x="56" y="88"/>
                  </a:cubicBezTo>
                  <a:cubicBezTo>
                    <a:pt x="168" y="88"/>
                    <a:pt x="168" y="88"/>
                    <a:pt x="168" y="88"/>
                  </a:cubicBezTo>
                  <a:lnTo>
                    <a:pt x="168" y="104"/>
                  </a:lnTo>
                  <a:close/>
                  <a:moveTo>
                    <a:pt x="168" y="72"/>
                  </a:moveTo>
                  <a:cubicBezTo>
                    <a:pt x="56" y="72"/>
                    <a:pt x="56" y="72"/>
                    <a:pt x="56" y="72"/>
                  </a:cubicBezTo>
                  <a:cubicBezTo>
                    <a:pt x="56" y="56"/>
                    <a:pt x="56" y="56"/>
                    <a:pt x="56" y="56"/>
                  </a:cubicBezTo>
                  <a:cubicBezTo>
                    <a:pt x="168" y="56"/>
                    <a:pt x="168" y="56"/>
                    <a:pt x="168" y="56"/>
                  </a:cubicBezTo>
                  <a:lnTo>
                    <a:pt x="168" y="7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755015">
                <a:defRPr/>
              </a:pPr>
              <a:endParaRPr lang="zh-CN" altLang="en-US" sz="1500">
                <a:solidFill>
                  <a:sysClr val="windowText" lastClr="000000"/>
                </a:solidFill>
                <a:latin typeface="Calibri" panose="020F0502020204030204"/>
                <a:ea typeface="宋体" panose="02010600030101010101" pitchFamily="2" charset="-122"/>
              </a:endParaRPr>
            </a:p>
          </p:txBody>
        </p:sp>
        <p:sp>
          <p:nvSpPr>
            <p:cNvPr id="39" name="Rectangle 110"/>
            <p:cNvSpPr>
              <a:spLocks noChangeArrowheads="1"/>
            </p:cNvSpPr>
            <p:nvPr/>
          </p:nvSpPr>
          <p:spPr bwMode="auto">
            <a:xfrm flipH="1">
              <a:off x="3095876" y="2741565"/>
              <a:ext cx="51923" cy="5192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755015">
                <a:defRPr/>
              </a:pPr>
              <a:endParaRPr lang="zh-CN" altLang="en-US" sz="1500">
                <a:solidFill>
                  <a:sysClr val="windowText" lastClr="000000"/>
                </a:solidFill>
                <a:latin typeface="Calibri" panose="020F0502020204030204"/>
                <a:ea typeface="宋体" panose="02010600030101010101" pitchFamily="2" charset="-122"/>
              </a:endParaRPr>
            </a:p>
          </p:txBody>
        </p:sp>
        <p:sp>
          <p:nvSpPr>
            <p:cNvPr id="40" name="Rectangle 111"/>
            <p:cNvSpPr>
              <a:spLocks noChangeArrowheads="1"/>
            </p:cNvSpPr>
            <p:nvPr/>
          </p:nvSpPr>
          <p:spPr bwMode="auto">
            <a:xfrm flipH="1">
              <a:off x="3095876" y="2819796"/>
              <a:ext cx="51923" cy="5261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755015">
                <a:defRPr/>
              </a:pPr>
              <a:endParaRPr lang="zh-CN" altLang="en-US" sz="1500">
                <a:solidFill>
                  <a:sysClr val="windowText" lastClr="000000"/>
                </a:solidFill>
                <a:latin typeface="Calibri" panose="020F0502020204030204"/>
                <a:ea typeface="宋体" panose="02010600030101010101" pitchFamily="2" charset="-122"/>
              </a:endParaRPr>
            </a:p>
          </p:txBody>
        </p:sp>
      </p:grpSp>
      <p:sp>
        <p:nvSpPr>
          <p:cNvPr id="41" name="Freeform 64"/>
          <p:cNvSpPr>
            <a:spLocks noEditPoints="1"/>
          </p:cNvSpPr>
          <p:nvPr/>
        </p:nvSpPr>
        <p:spPr bwMode="auto">
          <a:xfrm flipH="1">
            <a:off x="4404241" y="2381677"/>
            <a:ext cx="737149" cy="609178"/>
          </a:xfrm>
          <a:custGeom>
            <a:avLst/>
            <a:gdLst>
              <a:gd name="T0" fmla="*/ 188 w 308"/>
              <a:gd name="T1" fmla="*/ 19 h 256"/>
              <a:gd name="T2" fmla="*/ 154 w 308"/>
              <a:gd name="T3" fmla="*/ 0 h 256"/>
              <a:gd name="T4" fmla="*/ 120 w 308"/>
              <a:gd name="T5" fmla="*/ 19 h 256"/>
              <a:gd name="T6" fmla="*/ 8 w 308"/>
              <a:gd name="T7" fmla="*/ 195 h 256"/>
              <a:gd name="T8" fmla="*/ 7 w 308"/>
              <a:gd name="T9" fmla="*/ 235 h 256"/>
              <a:gd name="T10" fmla="*/ 42 w 308"/>
              <a:gd name="T11" fmla="*/ 256 h 256"/>
              <a:gd name="T12" fmla="*/ 266 w 308"/>
              <a:gd name="T13" fmla="*/ 256 h 256"/>
              <a:gd name="T14" fmla="*/ 301 w 308"/>
              <a:gd name="T15" fmla="*/ 235 h 256"/>
              <a:gd name="T16" fmla="*/ 300 w 308"/>
              <a:gd name="T17" fmla="*/ 195 h 256"/>
              <a:gd name="T18" fmla="*/ 188 w 308"/>
              <a:gd name="T19" fmla="*/ 19 h 256"/>
              <a:gd name="T20" fmla="*/ 154 w 308"/>
              <a:gd name="T21" fmla="*/ 216 h 256"/>
              <a:gd name="T22" fmla="*/ 138 w 308"/>
              <a:gd name="T23" fmla="*/ 200 h 256"/>
              <a:gd name="T24" fmla="*/ 154 w 308"/>
              <a:gd name="T25" fmla="*/ 184 h 256"/>
              <a:gd name="T26" fmla="*/ 170 w 308"/>
              <a:gd name="T27" fmla="*/ 200 h 256"/>
              <a:gd name="T28" fmla="*/ 154 w 308"/>
              <a:gd name="T29" fmla="*/ 216 h 256"/>
              <a:gd name="T30" fmla="*/ 170 w 308"/>
              <a:gd name="T31" fmla="*/ 152 h 256"/>
              <a:gd name="T32" fmla="*/ 154 w 308"/>
              <a:gd name="T33" fmla="*/ 168 h 256"/>
              <a:gd name="T34" fmla="*/ 138 w 308"/>
              <a:gd name="T35" fmla="*/ 152 h 256"/>
              <a:gd name="T36" fmla="*/ 138 w 308"/>
              <a:gd name="T37" fmla="*/ 96 h 256"/>
              <a:gd name="T38" fmla="*/ 154 w 308"/>
              <a:gd name="T39" fmla="*/ 80 h 256"/>
              <a:gd name="T40" fmla="*/ 170 w 308"/>
              <a:gd name="T41" fmla="*/ 96 h 256"/>
              <a:gd name="T42" fmla="*/ 170 w 308"/>
              <a:gd name="T43" fmla="*/ 152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8" h="256">
                <a:moveTo>
                  <a:pt x="188" y="19"/>
                </a:moveTo>
                <a:cubicBezTo>
                  <a:pt x="180" y="7"/>
                  <a:pt x="168" y="0"/>
                  <a:pt x="154" y="0"/>
                </a:cubicBezTo>
                <a:cubicBezTo>
                  <a:pt x="140" y="0"/>
                  <a:pt x="128" y="7"/>
                  <a:pt x="120" y="19"/>
                </a:cubicBezTo>
                <a:cubicBezTo>
                  <a:pt x="8" y="195"/>
                  <a:pt x="8" y="195"/>
                  <a:pt x="8" y="195"/>
                </a:cubicBezTo>
                <a:cubicBezTo>
                  <a:pt x="0" y="207"/>
                  <a:pt x="0" y="222"/>
                  <a:pt x="7" y="235"/>
                </a:cubicBezTo>
                <a:cubicBezTo>
                  <a:pt x="14" y="248"/>
                  <a:pt x="27" y="256"/>
                  <a:pt x="42" y="256"/>
                </a:cubicBezTo>
                <a:cubicBezTo>
                  <a:pt x="266" y="256"/>
                  <a:pt x="266" y="256"/>
                  <a:pt x="266" y="256"/>
                </a:cubicBezTo>
                <a:cubicBezTo>
                  <a:pt x="281" y="256"/>
                  <a:pt x="294" y="248"/>
                  <a:pt x="301" y="235"/>
                </a:cubicBezTo>
                <a:cubicBezTo>
                  <a:pt x="308" y="222"/>
                  <a:pt x="308" y="207"/>
                  <a:pt x="300" y="195"/>
                </a:cubicBezTo>
                <a:lnTo>
                  <a:pt x="188" y="19"/>
                </a:lnTo>
                <a:close/>
                <a:moveTo>
                  <a:pt x="154" y="216"/>
                </a:moveTo>
                <a:cubicBezTo>
                  <a:pt x="145" y="216"/>
                  <a:pt x="138" y="209"/>
                  <a:pt x="138" y="200"/>
                </a:cubicBezTo>
                <a:cubicBezTo>
                  <a:pt x="138" y="191"/>
                  <a:pt x="145" y="184"/>
                  <a:pt x="154" y="184"/>
                </a:cubicBezTo>
                <a:cubicBezTo>
                  <a:pt x="163" y="184"/>
                  <a:pt x="170" y="191"/>
                  <a:pt x="170" y="200"/>
                </a:cubicBezTo>
                <a:cubicBezTo>
                  <a:pt x="170" y="209"/>
                  <a:pt x="163" y="216"/>
                  <a:pt x="154" y="216"/>
                </a:cubicBezTo>
                <a:close/>
                <a:moveTo>
                  <a:pt x="170" y="152"/>
                </a:moveTo>
                <a:cubicBezTo>
                  <a:pt x="170" y="161"/>
                  <a:pt x="163" y="168"/>
                  <a:pt x="154" y="168"/>
                </a:cubicBezTo>
                <a:cubicBezTo>
                  <a:pt x="145" y="168"/>
                  <a:pt x="138" y="161"/>
                  <a:pt x="138" y="152"/>
                </a:cubicBezTo>
                <a:cubicBezTo>
                  <a:pt x="138" y="96"/>
                  <a:pt x="138" y="96"/>
                  <a:pt x="138" y="96"/>
                </a:cubicBezTo>
                <a:cubicBezTo>
                  <a:pt x="138" y="87"/>
                  <a:pt x="145" y="80"/>
                  <a:pt x="154" y="80"/>
                </a:cubicBezTo>
                <a:cubicBezTo>
                  <a:pt x="163" y="80"/>
                  <a:pt x="170" y="87"/>
                  <a:pt x="170" y="96"/>
                </a:cubicBezTo>
                <a:lnTo>
                  <a:pt x="170" y="152"/>
                </a:lnTo>
                <a:close/>
              </a:path>
            </a:pathLst>
          </a:custGeom>
          <a:solidFill>
            <a:schemeClr val="accent5">
              <a:lumMod val="75000"/>
            </a:schemeClr>
          </a:solidFill>
          <a:ln>
            <a:noFill/>
          </a:ln>
        </p:spPr>
        <p:txBody>
          <a:bodyPr vert="horz" wrap="square" lIns="75520" tIns="37760" rIns="75520" bIns="377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755015">
              <a:defRPr/>
            </a:pPr>
            <a:endParaRPr lang="zh-CN" altLang="en-US" sz="1500">
              <a:solidFill>
                <a:sysClr val="windowText" lastClr="000000"/>
              </a:solidFill>
              <a:latin typeface="Calibri" panose="020F0502020204030204"/>
              <a:ea typeface="宋体" panose="02010600030101010101" pitchFamily="2" charset="-122"/>
            </a:endParaRPr>
          </a:p>
        </p:txBody>
      </p:sp>
      <p:grpSp>
        <p:nvGrpSpPr>
          <p:cNvPr id="42" name="组合 41"/>
          <p:cNvGrpSpPr/>
          <p:nvPr/>
        </p:nvGrpSpPr>
        <p:grpSpPr>
          <a:xfrm>
            <a:off x="6224893" y="2352461"/>
            <a:ext cx="460172" cy="667613"/>
            <a:chOff x="5690315" y="3674507"/>
            <a:chExt cx="314729" cy="458061"/>
          </a:xfrm>
          <a:solidFill>
            <a:schemeClr val="accent5">
              <a:lumMod val="75000"/>
            </a:schemeClr>
          </a:solidFill>
        </p:grpSpPr>
        <p:sp>
          <p:nvSpPr>
            <p:cNvPr id="43" name="Freeform 36"/>
            <p:cNvSpPr/>
            <p:nvPr/>
          </p:nvSpPr>
          <p:spPr bwMode="auto">
            <a:xfrm flipH="1">
              <a:off x="5782528" y="4054387"/>
              <a:ext cx="130302" cy="78181"/>
            </a:xfrm>
            <a:custGeom>
              <a:avLst/>
              <a:gdLst>
                <a:gd name="T0" fmla="*/ 73 w 80"/>
                <a:gd name="T1" fmla="*/ 2 h 48"/>
                <a:gd name="T2" fmla="*/ 44 w 80"/>
                <a:gd name="T3" fmla="*/ 8 h 48"/>
                <a:gd name="T4" fmla="*/ 40 w 80"/>
                <a:gd name="T5" fmla="*/ 8 h 48"/>
                <a:gd name="T6" fmla="*/ 36 w 80"/>
                <a:gd name="T7" fmla="*/ 8 h 48"/>
                <a:gd name="T8" fmla="*/ 7 w 80"/>
                <a:gd name="T9" fmla="*/ 2 h 48"/>
                <a:gd name="T10" fmla="*/ 0 w 80"/>
                <a:gd name="T11" fmla="*/ 0 h 48"/>
                <a:gd name="T12" fmla="*/ 0 w 80"/>
                <a:gd name="T13" fmla="*/ 0 h 48"/>
                <a:gd name="T14" fmla="*/ 40 w 80"/>
                <a:gd name="T15" fmla="*/ 48 h 48"/>
                <a:gd name="T16" fmla="*/ 80 w 80"/>
                <a:gd name="T17" fmla="*/ 0 h 48"/>
                <a:gd name="T18" fmla="*/ 80 w 80"/>
                <a:gd name="T19" fmla="*/ 0 h 48"/>
                <a:gd name="T20" fmla="*/ 73 w 80"/>
                <a:gd name="T21" fmla="*/ 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0" h="48">
                  <a:moveTo>
                    <a:pt x="73" y="2"/>
                  </a:moveTo>
                  <a:cubicBezTo>
                    <a:pt x="65" y="5"/>
                    <a:pt x="55" y="7"/>
                    <a:pt x="44" y="8"/>
                  </a:cubicBezTo>
                  <a:cubicBezTo>
                    <a:pt x="42" y="8"/>
                    <a:pt x="41" y="8"/>
                    <a:pt x="40" y="8"/>
                  </a:cubicBezTo>
                  <a:cubicBezTo>
                    <a:pt x="39" y="8"/>
                    <a:pt x="38" y="8"/>
                    <a:pt x="36" y="8"/>
                  </a:cubicBezTo>
                  <a:cubicBezTo>
                    <a:pt x="25" y="7"/>
                    <a:pt x="15" y="5"/>
                    <a:pt x="7" y="2"/>
                  </a:cubicBezTo>
                  <a:cubicBezTo>
                    <a:pt x="3" y="1"/>
                    <a:pt x="0" y="0"/>
                    <a:pt x="0" y="0"/>
                  </a:cubicBezTo>
                  <a:cubicBezTo>
                    <a:pt x="0" y="0"/>
                    <a:pt x="0" y="0"/>
                    <a:pt x="0" y="0"/>
                  </a:cubicBezTo>
                  <a:cubicBezTo>
                    <a:pt x="0" y="27"/>
                    <a:pt x="13" y="48"/>
                    <a:pt x="40" y="48"/>
                  </a:cubicBezTo>
                  <a:cubicBezTo>
                    <a:pt x="67" y="48"/>
                    <a:pt x="80" y="27"/>
                    <a:pt x="80" y="0"/>
                  </a:cubicBezTo>
                  <a:cubicBezTo>
                    <a:pt x="80" y="0"/>
                    <a:pt x="80" y="0"/>
                    <a:pt x="80" y="0"/>
                  </a:cubicBezTo>
                  <a:cubicBezTo>
                    <a:pt x="80" y="0"/>
                    <a:pt x="77" y="1"/>
                    <a:pt x="7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755015">
                <a:defRPr/>
              </a:pPr>
              <a:endParaRPr lang="zh-CN" altLang="en-US" sz="1500">
                <a:solidFill>
                  <a:sysClr val="windowText" lastClr="000000"/>
                </a:solidFill>
                <a:latin typeface="Calibri" panose="020F0502020204030204"/>
                <a:ea typeface="宋体" panose="02010600030101010101" pitchFamily="2" charset="-122"/>
              </a:endParaRPr>
            </a:p>
          </p:txBody>
        </p:sp>
        <p:sp>
          <p:nvSpPr>
            <p:cNvPr id="44" name="Freeform 37"/>
            <p:cNvSpPr>
              <a:spLocks noEditPoints="1"/>
            </p:cNvSpPr>
            <p:nvPr/>
          </p:nvSpPr>
          <p:spPr bwMode="auto">
            <a:xfrm flipH="1">
              <a:off x="5690315" y="3674507"/>
              <a:ext cx="314729" cy="366849"/>
            </a:xfrm>
            <a:custGeom>
              <a:avLst/>
              <a:gdLst>
                <a:gd name="T0" fmla="*/ 96 w 192"/>
                <a:gd name="T1" fmla="*/ 0 h 224"/>
                <a:gd name="T2" fmla="*/ 0 w 192"/>
                <a:gd name="T3" fmla="*/ 96 h 224"/>
                <a:gd name="T4" fmla="*/ 48 w 192"/>
                <a:gd name="T5" fmla="*/ 200 h 224"/>
                <a:gd name="T6" fmla="*/ 67 w 192"/>
                <a:gd name="T7" fmla="*/ 219 h 224"/>
                <a:gd name="T8" fmla="*/ 90 w 192"/>
                <a:gd name="T9" fmla="*/ 224 h 224"/>
                <a:gd name="T10" fmla="*/ 96 w 192"/>
                <a:gd name="T11" fmla="*/ 224 h 224"/>
                <a:gd name="T12" fmla="*/ 125 w 192"/>
                <a:gd name="T13" fmla="*/ 218 h 224"/>
                <a:gd name="T14" fmla="*/ 144 w 192"/>
                <a:gd name="T15" fmla="*/ 200 h 224"/>
                <a:gd name="T16" fmla="*/ 192 w 192"/>
                <a:gd name="T17" fmla="*/ 96 h 224"/>
                <a:gd name="T18" fmla="*/ 96 w 192"/>
                <a:gd name="T19" fmla="*/ 0 h 224"/>
                <a:gd name="T20" fmla="*/ 113 w 192"/>
                <a:gd name="T21" fmla="*/ 40 h 224"/>
                <a:gd name="T22" fmla="*/ 31 w 192"/>
                <a:gd name="T23" fmla="*/ 121 h 224"/>
                <a:gd name="T24" fmla="*/ 31 w 192"/>
                <a:gd name="T25" fmla="*/ 128 h 224"/>
                <a:gd name="T26" fmla="*/ 24 w 192"/>
                <a:gd name="T27" fmla="*/ 98 h 224"/>
                <a:gd name="T28" fmla="*/ 99 w 192"/>
                <a:gd name="T29" fmla="*/ 24 h 224"/>
                <a:gd name="T30" fmla="*/ 160 w 192"/>
                <a:gd name="T31" fmla="*/ 54 h 224"/>
                <a:gd name="T32" fmla="*/ 113 w 192"/>
                <a:gd name="T33" fmla="*/ 4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2" h="224">
                  <a:moveTo>
                    <a:pt x="96" y="0"/>
                  </a:moveTo>
                  <a:cubicBezTo>
                    <a:pt x="43" y="0"/>
                    <a:pt x="0" y="43"/>
                    <a:pt x="0" y="96"/>
                  </a:cubicBezTo>
                  <a:cubicBezTo>
                    <a:pt x="0" y="144"/>
                    <a:pt x="48" y="184"/>
                    <a:pt x="48" y="200"/>
                  </a:cubicBezTo>
                  <a:cubicBezTo>
                    <a:pt x="48" y="205"/>
                    <a:pt x="54" y="213"/>
                    <a:pt x="67" y="219"/>
                  </a:cubicBezTo>
                  <a:cubicBezTo>
                    <a:pt x="73" y="220"/>
                    <a:pt x="82" y="223"/>
                    <a:pt x="90" y="224"/>
                  </a:cubicBezTo>
                  <a:cubicBezTo>
                    <a:pt x="92" y="224"/>
                    <a:pt x="94" y="224"/>
                    <a:pt x="96" y="224"/>
                  </a:cubicBezTo>
                  <a:cubicBezTo>
                    <a:pt x="103" y="224"/>
                    <a:pt x="113" y="222"/>
                    <a:pt x="125" y="218"/>
                  </a:cubicBezTo>
                  <a:cubicBezTo>
                    <a:pt x="138" y="213"/>
                    <a:pt x="144" y="205"/>
                    <a:pt x="144" y="200"/>
                  </a:cubicBezTo>
                  <a:cubicBezTo>
                    <a:pt x="144" y="184"/>
                    <a:pt x="192" y="144"/>
                    <a:pt x="192" y="96"/>
                  </a:cubicBezTo>
                  <a:cubicBezTo>
                    <a:pt x="192" y="43"/>
                    <a:pt x="149" y="0"/>
                    <a:pt x="96" y="0"/>
                  </a:cubicBezTo>
                  <a:close/>
                  <a:moveTo>
                    <a:pt x="113" y="40"/>
                  </a:moveTo>
                  <a:cubicBezTo>
                    <a:pt x="68" y="40"/>
                    <a:pt x="31" y="76"/>
                    <a:pt x="31" y="121"/>
                  </a:cubicBezTo>
                  <a:cubicBezTo>
                    <a:pt x="31" y="123"/>
                    <a:pt x="31" y="126"/>
                    <a:pt x="31" y="128"/>
                  </a:cubicBezTo>
                  <a:cubicBezTo>
                    <a:pt x="27" y="119"/>
                    <a:pt x="24" y="109"/>
                    <a:pt x="24" y="98"/>
                  </a:cubicBezTo>
                  <a:cubicBezTo>
                    <a:pt x="24" y="57"/>
                    <a:pt x="58" y="24"/>
                    <a:pt x="99" y="24"/>
                  </a:cubicBezTo>
                  <a:cubicBezTo>
                    <a:pt x="124" y="24"/>
                    <a:pt x="146" y="36"/>
                    <a:pt x="160" y="54"/>
                  </a:cubicBezTo>
                  <a:cubicBezTo>
                    <a:pt x="147" y="45"/>
                    <a:pt x="131" y="40"/>
                    <a:pt x="113" y="4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755015">
                <a:defRPr/>
              </a:pPr>
              <a:endParaRPr lang="zh-CN" altLang="en-US" sz="1500">
                <a:solidFill>
                  <a:sysClr val="windowText" lastClr="000000"/>
                </a:solidFill>
                <a:latin typeface="Calibri" panose="020F0502020204030204"/>
                <a:ea typeface="宋体" panose="02010600030101010101" pitchFamily="2" charset="-122"/>
              </a:endParaRPr>
            </a:p>
          </p:txBody>
        </p:sp>
      </p:grpSp>
      <p:sp>
        <p:nvSpPr>
          <p:cNvPr id="45" name="Freeform 9"/>
          <p:cNvSpPr/>
          <p:nvPr/>
        </p:nvSpPr>
        <p:spPr bwMode="auto">
          <a:xfrm flipH="1">
            <a:off x="7754646" y="2447416"/>
            <a:ext cx="764993" cy="477702"/>
          </a:xfrm>
          <a:custGeom>
            <a:avLst/>
            <a:gdLst>
              <a:gd name="T0" fmla="*/ 262 w 320"/>
              <a:gd name="T1" fmla="*/ 70 h 200"/>
              <a:gd name="T2" fmla="*/ 163 w 320"/>
              <a:gd name="T3" fmla="*/ 0 h 200"/>
              <a:gd name="T4" fmla="*/ 63 w 320"/>
              <a:gd name="T5" fmla="*/ 94 h 200"/>
              <a:gd name="T6" fmla="*/ 54 w 320"/>
              <a:gd name="T7" fmla="*/ 93 h 200"/>
              <a:gd name="T8" fmla="*/ 0 w 320"/>
              <a:gd name="T9" fmla="*/ 146 h 200"/>
              <a:gd name="T10" fmla="*/ 43 w 320"/>
              <a:gd name="T11" fmla="*/ 200 h 200"/>
              <a:gd name="T12" fmla="*/ 251 w 320"/>
              <a:gd name="T13" fmla="*/ 200 h 200"/>
              <a:gd name="T14" fmla="*/ 320 w 320"/>
              <a:gd name="T15" fmla="*/ 134 h 200"/>
              <a:gd name="T16" fmla="*/ 262 w 320"/>
              <a:gd name="T17" fmla="*/ 7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0" h="200">
                <a:moveTo>
                  <a:pt x="262" y="70"/>
                </a:moveTo>
                <a:cubicBezTo>
                  <a:pt x="249" y="29"/>
                  <a:pt x="209" y="0"/>
                  <a:pt x="163" y="0"/>
                </a:cubicBezTo>
                <a:cubicBezTo>
                  <a:pt x="108" y="0"/>
                  <a:pt x="66" y="41"/>
                  <a:pt x="63" y="94"/>
                </a:cubicBezTo>
                <a:cubicBezTo>
                  <a:pt x="60" y="94"/>
                  <a:pt x="57" y="93"/>
                  <a:pt x="54" y="93"/>
                </a:cubicBezTo>
                <a:cubicBezTo>
                  <a:pt x="24" y="93"/>
                  <a:pt x="0" y="117"/>
                  <a:pt x="0" y="146"/>
                </a:cubicBezTo>
                <a:cubicBezTo>
                  <a:pt x="0" y="171"/>
                  <a:pt x="19" y="195"/>
                  <a:pt x="43" y="200"/>
                </a:cubicBezTo>
                <a:cubicBezTo>
                  <a:pt x="251" y="200"/>
                  <a:pt x="251" y="200"/>
                  <a:pt x="251" y="200"/>
                </a:cubicBezTo>
                <a:cubicBezTo>
                  <a:pt x="287" y="200"/>
                  <a:pt x="320" y="170"/>
                  <a:pt x="320" y="134"/>
                </a:cubicBezTo>
                <a:cubicBezTo>
                  <a:pt x="320" y="101"/>
                  <a:pt x="295" y="74"/>
                  <a:pt x="262" y="70"/>
                </a:cubicBezTo>
                <a:close/>
              </a:path>
            </a:pathLst>
          </a:custGeom>
          <a:solidFill>
            <a:schemeClr val="accent5">
              <a:lumMod val="75000"/>
            </a:schemeClr>
          </a:solidFill>
          <a:ln>
            <a:noFill/>
          </a:ln>
        </p:spPr>
        <p:txBody>
          <a:bodyPr vert="horz" wrap="square" lIns="75520" tIns="37760" rIns="75520" bIns="377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755015">
              <a:defRPr/>
            </a:pPr>
            <a:endParaRPr lang="zh-CN" altLang="en-US" sz="1500">
              <a:solidFill>
                <a:sysClr val="windowText" lastClr="000000"/>
              </a:solidFill>
              <a:latin typeface="Calibri" panose="020F0502020204030204"/>
              <a:ea typeface="宋体" panose="02010600030101010101" pitchFamily="2" charset="-122"/>
            </a:endParaRPr>
          </a:p>
        </p:txBody>
      </p:sp>
      <p:grpSp>
        <p:nvGrpSpPr>
          <p:cNvPr id="46" name="组合 45"/>
          <p:cNvGrpSpPr/>
          <p:nvPr/>
        </p:nvGrpSpPr>
        <p:grpSpPr>
          <a:xfrm>
            <a:off x="9493231" y="2380947"/>
            <a:ext cx="652151" cy="610641"/>
            <a:chOff x="1784487" y="2486066"/>
            <a:chExt cx="446032" cy="418971"/>
          </a:xfrm>
          <a:solidFill>
            <a:schemeClr val="accent5">
              <a:lumMod val="75000"/>
            </a:schemeClr>
          </a:solidFill>
        </p:grpSpPr>
        <p:sp>
          <p:nvSpPr>
            <p:cNvPr id="47" name="Freeform 68"/>
            <p:cNvSpPr/>
            <p:nvPr/>
          </p:nvSpPr>
          <p:spPr bwMode="auto">
            <a:xfrm flipH="1">
              <a:off x="1784487" y="2669491"/>
              <a:ext cx="66153" cy="235546"/>
            </a:xfrm>
            <a:custGeom>
              <a:avLst/>
              <a:gdLst>
                <a:gd name="T0" fmla="*/ 24 w 40"/>
                <a:gd name="T1" fmla="*/ 0 h 144"/>
                <a:gd name="T2" fmla="*/ 0 w 40"/>
                <a:gd name="T3" fmla="*/ 0 h 144"/>
                <a:gd name="T4" fmla="*/ 0 w 40"/>
                <a:gd name="T5" fmla="*/ 100 h 144"/>
                <a:gd name="T6" fmla="*/ 9 w 40"/>
                <a:gd name="T7" fmla="*/ 108 h 144"/>
                <a:gd name="T8" fmla="*/ 9 w 40"/>
                <a:gd name="T9" fmla="*/ 109 h 144"/>
                <a:gd name="T10" fmla="*/ 11 w 40"/>
                <a:gd name="T11" fmla="*/ 111 h 144"/>
                <a:gd name="T12" fmla="*/ 12 w 40"/>
                <a:gd name="T13" fmla="*/ 113 h 144"/>
                <a:gd name="T14" fmla="*/ 13 w 40"/>
                <a:gd name="T15" fmla="*/ 115 h 144"/>
                <a:gd name="T16" fmla="*/ 14 w 40"/>
                <a:gd name="T17" fmla="*/ 117 h 144"/>
                <a:gd name="T18" fmla="*/ 15 w 40"/>
                <a:gd name="T19" fmla="*/ 119 h 144"/>
                <a:gd name="T20" fmla="*/ 15 w 40"/>
                <a:gd name="T21" fmla="*/ 122 h 144"/>
                <a:gd name="T22" fmla="*/ 16 w 40"/>
                <a:gd name="T23" fmla="*/ 123 h 144"/>
                <a:gd name="T24" fmla="*/ 16 w 40"/>
                <a:gd name="T25" fmla="*/ 128 h 144"/>
                <a:gd name="T26" fmla="*/ 15 w 40"/>
                <a:gd name="T27" fmla="*/ 133 h 144"/>
                <a:gd name="T28" fmla="*/ 15 w 40"/>
                <a:gd name="T29" fmla="*/ 136 h 144"/>
                <a:gd name="T30" fmla="*/ 14 w 40"/>
                <a:gd name="T31" fmla="*/ 138 h 144"/>
                <a:gd name="T32" fmla="*/ 12 w 40"/>
                <a:gd name="T33" fmla="*/ 144 h 144"/>
                <a:gd name="T34" fmla="*/ 24 w 40"/>
                <a:gd name="T35" fmla="*/ 144 h 144"/>
                <a:gd name="T36" fmla="*/ 40 w 40"/>
                <a:gd name="T37" fmla="*/ 128 h 144"/>
                <a:gd name="T38" fmla="*/ 40 w 40"/>
                <a:gd name="T39" fmla="*/ 16 h 144"/>
                <a:gd name="T40" fmla="*/ 24 w 40"/>
                <a:gd name="T41" fmla="*/ 0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0" h="144">
                  <a:moveTo>
                    <a:pt x="24" y="0"/>
                  </a:moveTo>
                  <a:cubicBezTo>
                    <a:pt x="0" y="0"/>
                    <a:pt x="0" y="0"/>
                    <a:pt x="0" y="0"/>
                  </a:cubicBezTo>
                  <a:cubicBezTo>
                    <a:pt x="0" y="100"/>
                    <a:pt x="0" y="100"/>
                    <a:pt x="0" y="100"/>
                  </a:cubicBezTo>
                  <a:cubicBezTo>
                    <a:pt x="3" y="102"/>
                    <a:pt x="6" y="105"/>
                    <a:pt x="9" y="108"/>
                  </a:cubicBezTo>
                  <a:cubicBezTo>
                    <a:pt x="9" y="109"/>
                    <a:pt x="9" y="109"/>
                    <a:pt x="9" y="109"/>
                  </a:cubicBezTo>
                  <a:cubicBezTo>
                    <a:pt x="10" y="109"/>
                    <a:pt x="10" y="110"/>
                    <a:pt x="11" y="111"/>
                  </a:cubicBezTo>
                  <a:cubicBezTo>
                    <a:pt x="11" y="112"/>
                    <a:pt x="12" y="112"/>
                    <a:pt x="12" y="113"/>
                  </a:cubicBezTo>
                  <a:cubicBezTo>
                    <a:pt x="12" y="113"/>
                    <a:pt x="13" y="114"/>
                    <a:pt x="13" y="115"/>
                  </a:cubicBezTo>
                  <a:cubicBezTo>
                    <a:pt x="13" y="115"/>
                    <a:pt x="14" y="116"/>
                    <a:pt x="14" y="117"/>
                  </a:cubicBezTo>
                  <a:cubicBezTo>
                    <a:pt x="14" y="118"/>
                    <a:pt x="14" y="118"/>
                    <a:pt x="15" y="119"/>
                  </a:cubicBezTo>
                  <a:cubicBezTo>
                    <a:pt x="15" y="120"/>
                    <a:pt x="15" y="121"/>
                    <a:pt x="15" y="122"/>
                  </a:cubicBezTo>
                  <a:cubicBezTo>
                    <a:pt x="15" y="122"/>
                    <a:pt x="16" y="123"/>
                    <a:pt x="16" y="123"/>
                  </a:cubicBezTo>
                  <a:cubicBezTo>
                    <a:pt x="16" y="125"/>
                    <a:pt x="16" y="126"/>
                    <a:pt x="16" y="128"/>
                  </a:cubicBezTo>
                  <a:cubicBezTo>
                    <a:pt x="16" y="130"/>
                    <a:pt x="16" y="132"/>
                    <a:pt x="15" y="133"/>
                  </a:cubicBezTo>
                  <a:cubicBezTo>
                    <a:pt x="15" y="134"/>
                    <a:pt x="15" y="135"/>
                    <a:pt x="15" y="136"/>
                  </a:cubicBezTo>
                  <a:cubicBezTo>
                    <a:pt x="15" y="136"/>
                    <a:pt x="15" y="137"/>
                    <a:pt x="14" y="138"/>
                  </a:cubicBezTo>
                  <a:cubicBezTo>
                    <a:pt x="14" y="140"/>
                    <a:pt x="13" y="142"/>
                    <a:pt x="12" y="144"/>
                  </a:cubicBezTo>
                  <a:cubicBezTo>
                    <a:pt x="24" y="144"/>
                    <a:pt x="24" y="144"/>
                    <a:pt x="24" y="144"/>
                  </a:cubicBezTo>
                  <a:cubicBezTo>
                    <a:pt x="33" y="144"/>
                    <a:pt x="40" y="137"/>
                    <a:pt x="40" y="128"/>
                  </a:cubicBezTo>
                  <a:cubicBezTo>
                    <a:pt x="40" y="16"/>
                    <a:pt x="40" y="16"/>
                    <a:pt x="40" y="16"/>
                  </a:cubicBezTo>
                  <a:cubicBezTo>
                    <a:pt x="40" y="7"/>
                    <a:pt x="33" y="0"/>
                    <a:pt x="2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755015">
                <a:defRPr/>
              </a:pPr>
              <a:endParaRPr lang="zh-CN" altLang="en-US" sz="1500">
                <a:solidFill>
                  <a:sysClr val="windowText" lastClr="000000"/>
                </a:solidFill>
                <a:latin typeface="Calibri" panose="020F0502020204030204"/>
                <a:ea typeface="宋体" panose="02010600030101010101" pitchFamily="2" charset="-122"/>
              </a:endParaRPr>
            </a:p>
          </p:txBody>
        </p:sp>
        <p:sp>
          <p:nvSpPr>
            <p:cNvPr id="48" name="Freeform 69"/>
            <p:cNvSpPr/>
            <p:nvPr/>
          </p:nvSpPr>
          <p:spPr bwMode="auto">
            <a:xfrm flipH="1">
              <a:off x="1850640" y="2852915"/>
              <a:ext cx="313727" cy="52121"/>
            </a:xfrm>
            <a:custGeom>
              <a:avLst/>
              <a:gdLst>
                <a:gd name="T0" fmla="*/ 191 w 192"/>
                <a:gd name="T1" fmla="*/ 10 h 32"/>
                <a:gd name="T2" fmla="*/ 189 w 192"/>
                <a:gd name="T3" fmla="*/ 8 h 32"/>
                <a:gd name="T4" fmla="*/ 188 w 192"/>
                <a:gd name="T5" fmla="*/ 6 h 32"/>
                <a:gd name="T6" fmla="*/ 187 w 192"/>
                <a:gd name="T7" fmla="*/ 4 h 32"/>
                <a:gd name="T8" fmla="*/ 184 w 192"/>
                <a:gd name="T9" fmla="*/ 3 h 32"/>
                <a:gd name="T10" fmla="*/ 181 w 192"/>
                <a:gd name="T11" fmla="*/ 1 h 32"/>
                <a:gd name="T12" fmla="*/ 176 w 192"/>
                <a:gd name="T13" fmla="*/ 0 h 32"/>
                <a:gd name="T14" fmla="*/ 16 w 192"/>
                <a:gd name="T15" fmla="*/ 0 h 32"/>
                <a:gd name="T16" fmla="*/ 11 w 192"/>
                <a:gd name="T17" fmla="*/ 1 h 32"/>
                <a:gd name="T18" fmla="*/ 8 w 192"/>
                <a:gd name="T19" fmla="*/ 3 h 32"/>
                <a:gd name="T20" fmla="*/ 5 w 192"/>
                <a:gd name="T21" fmla="*/ 4 h 32"/>
                <a:gd name="T22" fmla="*/ 4 w 192"/>
                <a:gd name="T23" fmla="*/ 6 h 32"/>
                <a:gd name="T24" fmla="*/ 3 w 192"/>
                <a:gd name="T25" fmla="*/ 8 h 32"/>
                <a:gd name="T26" fmla="*/ 1 w 192"/>
                <a:gd name="T27" fmla="*/ 10 h 32"/>
                <a:gd name="T28" fmla="*/ 1 w 192"/>
                <a:gd name="T29" fmla="*/ 11 h 32"/>
                <a:gd name="T30" fmla="*/ 0 w 192"/>
                <a:gd name="T31" fmla="*/ 16 h 32"/>
                <a:gd name="T32" fmla="*/ 2 w 192"/>
                <a:gd name="T33" fmla="*/ 24 h 32"/>
                <a:gd name="T34" fmla="*/ 3 w 192"/>
                <a:gd name="T35" fmla="*/ 25 h 32"/>
                <a:gd name="T36" fmla="*/ 16 w 192"/>
                <a:gd name="T37" fmla="*/ 32 h 32"/>
                <a:gd name="T38" fmla="*/ 176 w 192"/>
                <a:gd name="T39" fmla="*/ 32 h 32"/>
                <a:gd name="T40" fmla="*/ 189 w 192"/>
                <a:gd name="T41" fmla="*/ 25 h 32"/>
                <a:gd name="T42" fmla="*/ 190 w 192"/>
                <a:gd name="T43" fmla="*/ 24 h 32"/>
                <a:gd name="T44" fmla="*/ 192 w 192"/>
                <a:gd name="T45" fmla="*/ 16 h 32"/>
                <a:gd name="T46" fmla="*/ 191 w 192"/>
                <a:gd name="T47" fmla="*/ 11 h 32"/>
                <a:gd name="T48" fmla="*/ 191 w 192"/>
                <a:gd name="T49" fmla="*/ 1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2" h="32">
                  <a:moveTo>
                    <a:pt x="191" y="10"/>
                  </a:moveTo>
                  <a:cubicBezTo>
                    <a:pt x="190" y="9"/>
                    <a:pt x="190" y="8"/>
                    <a:pt x="189" y="8"/>
                  </a:cubicBezTo>
                  <a:cubicBezTo>
                    <a:pt x="189" y="7"/>
                    <a:pt x="188" y="6"/>
                    <a:pt x="188" y="6"/>
                  </a:cubicBezTo>
                  <a:cubicBezTo>
                    <a:pt x="188" y="5"/>
                    <a:pt x="187" y="5"/>
                    <a:pt x="187" y="4"/>
                  </a:cubicBezTo>
                  <a:cubicBezTo>
                    <a:pt x="186" y="4"/>
                    <a:pt x="185" y="3"/>
                    <a:pt x="184" y="3"/>
                  </a:cubicBezTo>
                  <a:cubicBezTo>
                    <a:pt x="183" y="2"/>
                    <a:pt x="182" y="1"/>
                    <a:pt x="181" y="1"/>
                  </a:cubicBezTo>
                  <a:cubicBezTo>
                    <a:pt x="180" y="0"/>
                    <a:pt x="178" y="0"/>
                    <a:pt x="176" y="0"/>
                  </a:cubicBezTo>
                  <a:cubicBezTo>
                    <a:pt x="16" y="0"/>
                    <a:pt x="16" y="0"/>
                    <a:pt x="16" y="0"/>
                  </a:cubicBezTo>
                  <a:cubicBezTo>
                    <a:pt x="14" y="0"/>
                    <a:pt x="12" y="0"/>
                    <a:pt x="11" y="1"/>
                  </a:cubicBezTo>
                  <a:cubicBezTo>
                    <a:pt x="10" y="1"/>
                    <a:pt x="9" y="2"/>
                    <a:pt x="8" y="3"/>
                  </a:cubicBezTo>
                  <a:cubicBezTo>
                    <a:pt x="7" y="3"/>
                    <a:pt x="6" y="4"/>
                    <a:pt x="5" y="4"/>
                  </a:cubicBezTo>
                  <a:cubicBezTo>
                    <a:pt x="5" y="5"/>
                    <a:pt x="4" y="5"/>
                    <a:pt x="4" y="6"/>
                  </a:cubicBezTo>
                  <a:cubicBezTo>
                    <a:pt x="4" y="6"/>
                    <a:pt x="3" y="7"/>
                    <a:pt x="3" y="8"/>
                  </a:cubicBezTo>
                  <a:cubicBezTo>
                    <a:pt x="2" y="8"/>
                    <a:pt x="2" y="9"/>
                    <a:pt x="1" y="10"/>
                  </a:cubicBezTo>
                  <a:cubicBezTo>
                    <a:pt x="1" y="10"/>
                    <a:pt x="1" y="11"/>
                    <a:pt x="1" y="11"/>
                  </a:cubicBezTo>
                  <a:cubicBezTo>
                    <a:pt x="0" y="13"/>
                    <a:pt x="0" y="14"/>
                    <a:pt x="0" y="16"/>
                  </a:cubicBezTo>
                  <a:cubicBezTo>
                    <a:pt x="0" y="19"/>
                    <a:pt x="1" y="21"/>
                    <a:pt x="2" y="24"/>
                  </a:cubicBezTo>
                  <a:cubicBezTo>
                    <a:pt x="3" y="25"/>
                    <a:pt x="3" y="25"/>
                    <a:pt x="3" y="25"/>
                  </a:cubicBezTo>
                  <a:cubicBezTo>
                    <a:pt x="5" y="29"/>
                    <a:pt x="10" y="32"/>
                    <a:pt x="16" y="32"/>
                  </a:cubicBezTo>
                  <a:cubicBezTo>
                    <a:pt x="176" y="32"/>
                    <a:pt x="176" y="32"/>
                    <a:pt x="176" y="32"/>
                  </a:cubicBezTo>
                  <a:cubicBezTo>
                    <a:pt x="182" y="32"/>
                    <a:pt x="187" y="29"/>
                    <a:pt x="189" y="25"/>
                  </a:cubicBezTo>
                  <a:cubicBezTo>
                    <a:pt x="190" y="24"/>
                    <a:pt x="190" y="24"/>
                    <a:pt x="190" y="24"/>
                  </a:cubicBezTo>
                  <a:cubicBezTo>
                    <a:pt x="191" y="21"/>
                    <a:pt x="192" y="19"/>
                    <a:pt x="192" y="16"/>
                  </a:cubicBezTo>
                  <a:cubicBezTo>
                    <a:pt x="192" y="14"/>
                    <a:pt x="192" y="13"/>
                    <a:pt x="191" y="11"/>
                  </a:cubicBezTo>
                  <a:cubicBezTo>
                    <a:pt x="191" y="11"/>
                    <a:pt x="191" y="10"/>
                    <a:pt x="191"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755015">
                <a:defRPr/>
              </a:pPr>
              <a:endParaRPr lang="zh-CN" altLang="en-US" sz="1500">
                <a:solidFill>
                  <a:sysClr val="windowText" lastClr="000000"/>
                </a:solidFill>
                <a:latin typeface="Calibri" panose="020F0502020204030204"/>
                <a:ea typeface="宋体" panose="02010600030101010101" pitchFamily="2" charset="-122"/>
              </a:endParaRPr>
            </a:p>
          </p:txBody>
        </p:sp>
        <p:sp>
          <p:nvSpPr>
            <p:cNvPr id="49" name="Freeform 70"/>
            <p:cNvSpPr/>
            <p:nvPr/>
          </p:nvSpPr>
          <p:spPr bwMode="auto">
            <a:xfrm flipH="1">
              <a:off x="2164366" y="2669491"/>
              <a:ext cx="66153" cy="235546"/>
            </a:xfrm>
            <a:custGeom>
              <a:avLst/>
              <a:gdLst>
                <a:gd name="T0" fmla="*/ 40 w 40"/>
                <a:gd name="T1" fmla="*/ 96 h 144"/>
                <a:gd name="T2" fmla="*/ 40 w 40"/>
                <a:gd name="T3" fmla="*/ 64 h 144"/>
                <a:gd name="T4" fmla="*/ 24 w 40"/>
                <a:gd name="T5" fmla="*/ 64 h 144"/>
                <a:gd name="T6" fmla="*/ 24 w 40"/>
                <a:gd name="T7" fmla="*/ 48 h 144"/>
                <a:gd name="T8" fmla="*/ 40 w 40"/>
                <a:gd name="T9" fmla="*/ 48 h 144"/>
                <a:gd name="T10" fmla="*/ 40 w 40"/>
                <a:gd name="T11" fmla="*/ 32 h 144"/>
                <a:gd name="T12" fmla="*/ 24 w 40"/>
                <a:gd name="T13" fmla="*/ 32 h 144"/>
                <a:gd name="T14" fmla="*/ 24 w 40"/>
                <a:gd name="T15" fmla="*/ 16 h 144"/>
                <a:gd name="T16" fmla="*/ 40 w 40"/>
                <a:gd name="T17" fmla="*/ 16 h 144"/>
                <a:gd name="T18" fmla="*/ 40 w 40"/>
                <a:gd name="T19" fmla="*/ 0 h 144"/>
                <a:gd name="T20" fmla="*/ 16 w 40"/>
                <a:gd name="T21" fmla="*/ 0 h 144"/>
                <a:gd name="T22" fmla="*/ 0 w 40"/>
                <a:gd name="T23" fmla="*/ 16 h 144"/>
                <a:gd name="T24" fmla="*/ 0 w 40"/>
                <a:gd name="T25" fmla="*/ 128 h 144"/>
                <a:gd name="T26" fmla="*/ 16 w 40"/>
                <a:gd name="T27" fmla="*/ 144 h 144"/>
                <a:gd name="T28" fmla="*/ 28 w 40"/>
                <a:gd name="T29" fmla="*/ 144 h 144"/>
                <a:gd name="T30" fmla="*/ 26 w 40"/>
                <a:gd name="T31" fmla="*/ 138 h 144"/>
                <a:gd name="T32" fmla="*/ 25 w 40"/>
                <a:gd name="T33" fmla="*/ 136 h 144"/>
                <a:gd name="T34" fmla="*/ 25 w 40"/>
                <a:gd name="T35" fmla="*/ 133 h 144"/>
                <a:gd name="T36" fmla="*/ 24 w 40"/>
                <a:gd name="T37" fmla="*/ 128 h 144"/>
                <a:gd name="T38" fmla="*/ 24 w 40"/>
                <a:gd name="T39" fmla="*/ 123 h 144"/>
                <a:gd name="T40" fmla="*/ 25 w 40"/>
                <a:gd name="T41" fmla="*/ 122 h 144"/>
                <a:gd name="T42" fmla="*/ 25 w 40"/>
                <a:gd name="T43" fmla="*/ 119 h 144"/>
                <a:gd name="T44" fmla="*/ 26 w 40"/>
                <a:gd name="T45" fmla="*/ 117 h 144"/>
                <a:gd name="T46" fmla="*/ 27 w 40"/>
                <a:gd name="T47" fmla="*/ 115 h 144"/>
                <a:gd name="T48" fmla="*/ 28 w 40"/>
                <a:gd name="T49" fmla="*/ 113 h 144"/>
                <a:gd name="T50" fmla="*/ 29 w 40"/>
                <a:gd name="T51" fmla="*/ 111 h 144"/>
                <a:gd name="T52" fmla="*/ 31 w 40"/>
                <a:gd name="T53" fmla="*/ 109 h 144"/>
                <a:gd name="T54" fmla="*/ 31 w 40"/>
                <a:gd name="T55" fmla="*/ 108 h 144"/>
                <a:gd name="T56" fmla="*/ 40 w 40"/>
                <a:gd name="T57" fmla="*/ 100 h 144"/>
                <a:gd name="T58" fmla="*/ 40 w 40"/>
                <a:gd name="T59" fmla="*/ 96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0" h="144">
                  <a:moveTo>
                    <a:pt x="40" y="96"/>
                  </a:moveTo>
                  <a:cubicBezTo>
                    <a:pt x="40" y="64"/>
                    <a:pt x="40" y="64"/>
                    <a:pt x="40" y="64"/>
                  </a:cubicBezTo>
                  <a:cubicBezTo>
                    <a:pt x="24" y="64"/>
                    <a:pt x="24" y="64"/>
                    <a:pt x="24" y="64"/>
                  </a:cubicBezTo>
                  <a:cubicBezTo>
                    <a:pt x="24" y="48"/>
                    <a:pt x="24" y="48"/>
                    <a:pt x="24" y="48"/>
                  </a:cubicBezTo>
                  <a:cubicBezTo>
                    <a:pt x="40" y="48"/>
                    <a:pt x="40" y="48"/>
                    <a:pt x="40" y="48"/>
                  </a:cubicBezTo>
                  <a:cubicBezTo>
                    <a:pt x="40" y="32"/>
                    <a:pt x="40" y="32"/>
                    <a:pt x="40" y="32"/>
                  </a:cubicBezTo>
                  <a:cubicBezTo>
                    <a:pt x="24" y="32"/>
                    <a:pt x="24" y="32"/>
                    <a:pt x="24" y="32"/>
                  </a:cubicBezTo>
                  <a:cubicBezTo>
                    <a:pt x="24" y="16"/>
                    <a:pt x="24" y="16"/>
                    <a:pt x="24" y="16"/>
                  </a:cubicBezTo>
                  <a:cubicBezTo>
                    <a:pt x="40" y="16"/>
                    <a:pt x="40" y="16"/>
                    <a:pt x="40" y="16"/>
                  </a:cubicBezTo>
                  <a:cubicBezTo>
                    <a:pt x="40" y="0"/>
                    <a:pt x="40" y="0"/>
                    <a:pt x="40" y="0"/>
                  </a:cubicBezTo>
                  <a:cubicBezTo>
                    <a:pt x="16" y="0"/>
                    <a:pt x="16" y="0"/>
                    <a:pt x="16" y="0"/>
                  </a:cubicBezTo>
                  <a:cubicBezTo>
                    <a:pt x="7" y="0"/>
                    <a:pt x="0" y="7"/>
                    <a:pt x="0" y="16"/>
                  </a:cubicBezTo>
                  <a:cubicBezTo>
                    <a:pt x="0" y="128"/>
                    <a:pt x="0" y="128"/>
                    <a:pt x="0" y="128"/>
                  </a:cubicBezTo>
                  <a:cubicBezTo>
                    <a:pt x="0" y="137"/>
                    <a:pt x="7" y="144"/>
                    <a:pt x="16" y="144"/>
                  </a:cubicBezTo>
                  <a:cubicBezTo>
                    <a:pt x="28" y="144"/>
                    <a:pt x="28" y="144"/>
                    <a:pt x="28" y="144"/>
                  </a:cubicBezTo>
                  <a:cubicBezTo>
                    <a:pt x="27" y="142"/>
                    <a:pt x="26" y="140"/>
                    <a:pt x="26" y="138"/>
                  </a:cubicBezTo>
                  <a:cubicBezTo>
                    <a:pt x="25" y="137"/>
                    <a:pt x="25" y="136"/>
                    <a:pt x="25" y="136"/>
                  </a:cubicBezTo>
                  <a:cubicBezTo>
                    <a:pt x="25" y="135"/>
                    <a:pt x="25" y="134"/>
                    <a:pt x="25" y="133"/>
                  </a:cubicBezTo>
                  <a:cubicBezTo>
                    <a:pt x="24" y="132"/>
                    <a:pt x="24" y="130"/>
                    <a:pt x="24" y="128"/>
                  </a:cubicBezTo>
                  <a:cubicBezTo>
                    <a:pt x="24" y="126"/>
                    <a:pt x="24" y="125"/>
                    <a:pt x="24" y="123"/>
                  </a:cubicBezTo>
                  <a:cubicBezTo>
                    <a:pt x="24" y="123"/>
                    <a:pt x="25" y="122"/>
                    <a:pt x="25" y="122"/>
                  </a:cubicBezTo>
                  <a:cubicBezTo>
                    <a:pt x="25" y="121"/>
                    <a:pt x="25" y="120"/>
                    <a:pt x="25" y="119"/>
                  </a:cubicBezTo>
                  <a:cubicBezTo>
                    <a:pt x="26" y="118"/>
                    <a:pt x="26" y="118"/>
                    <a:pt x="26" y="117"/>
                  </a:cubicBezTo>
                  <a:cubicBezTo>
                    <a:pt x="26" y="116"/>
                    <a:pt x="27" y="115"/>
                    <a:pt x="27" y="115"/>
                  </a:cubicBezTo>
                  <a:cubicBezTo>
                    <a:pt x="27" y="114"/>
                    <a:pt x="28" y="113"/>
                    <a:pt x="28" y="113"/>
                  </a:cubicBezTo>
                  <a:cubicBezTo>
                    <a:pt x="28" y="112"/>
                    <a:pt x="29" y="112"/>
                    <a:pt x="29" y="111"/>
                  </a:cubicBezTo>
                  <a:cubicBezTo>
                    <a:pt x="30" y="110"/>
                    <a:pt x="30" y="109"/>
                    <a:pt x="31" y="109"/>
                  </a:cubicBezTo>
                  <a:cubicBezTo>
                    <a:pt x="31" y="108"/>
                    <a:pt x="31" y="108"/>
                    <a:pt x="31" y="108"/>
                  </a:cubicBezTo>
                  <a:cubicBezTo>
                    <a:pt x="34" y="105"/>
                    <a:pt x="37" y="102"/>
                    <a:pt x="40" y="100"/>
                  </a:cubicBezTo>
                  <a:lnTo>
                    <a:pt x="40" y="9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755015">
                <a:defRPr/>
              </a:pPr>
              <a:endParaRPr lang="zh-CN" altLang="en-US" sz="1500">
                <a:solidFill>
                  <a:sysClr val="windowText" lastClr="000000"/>
                </a:solidFill>
                <a:latin typeface="Calibri" panose="020F0502020204030204"/>
                <a:ea typeface="宋体" panose="02010600030101010101" pitchFamily="2" charset="-122"/>
              </a:endParaRPr>
            </a:p>
          </p:txBody>
        </p:sp>
        <p:sp>
          <p:nvSpPr>
            <p:cNvPr id="50" name="Freeform 71"/>
            <p:cNvSpPr/>
            <p:nvPr/>
          </p:nvSpPr>
          <p:spPr bwMode="auto">
            <a:xfrm flipH="1">
              <a:off x="1863670" y="2486066"/>
              <a:ext cx="91211" cy="91211"/>
            </a:xfrm>
            <a:custGeom>
              <a:avLst/>
              <a:gdLst>
                <a:gd name="T0" fmla="*/ 16 w 56"/>
                <a:gd name="T1" fmla="*/ 56 h 56"/>
                <a:gd name="T2" fmla="*/ 56 w 56"/>
                <a:gd name="T3" fmla="*/ 56 h 56"/>
                <a:gd name="T4" fmla="*/ 0 w 56"/>
                <a:gd name="T5" fmla="*/ 0 h 56"/>
                <a:gd name="T6" fmla="*/ 0 w 56"/>
                <a:gd name="T7" fmla="*/ 40 h 56"/>
                <a:gd name="T8" fmla="*/ 16 w 56"/>
                <a:gd name="T9" fmla="*/ 56 h 56"/>
              </a:gdLst>
              <a:ahLst/>
              <a:cxnLst>
                <a:cxn ang="0">
                  <a:pos x="T0" y="T1"/>
                </a:cxn>
                <a:cxn ang="0">
                  <a:pos x="T2" y="T3"/>
                </a:cxn>
                <a:cxn ang="0">
                  <a:pos x="T4" y="T5"/>
                </a:cxn>
                <a:cxn ang="0">
                  <a:pos x="T6" y="T7"/>
                </a:cxn>
                <a:cxn ang="0">
                  <a:pos x="T8" y="T9"/>
                </a:cxn>
              </a:cxnLst>
              <a:rect l="0" t="0" r="r" b="b"/>
              <a:pathLst>
                <a:path w="56" h="56">
                  <a:moveTo>
                    <a:pt x="16" y="56"/>
                  </a:moveTo>
                  <a:cubicBezTo>
                    <a:pt x="56" y="56"/>
                    <a:pt x="56" y="56"/>
                    <a:pt x="56" y="56"/>
                  </a:cubicBezTo>
                  <a:cubicBezTo>
                    <a:pt x="0" y="0"/>
                    <a:pt x="0" y="0"/>
                    <a:pt x="0" y="0"/>
                  </a:cubicBezTo>
                  <a:cubicBezTo>
                    <a:pt x="0" y="40"/>
                    <a:pt x="0" y="40"/>
                    <a:pt x="0" y="40"/>
                  </a:cubicBezTo>
                  <a:cubicBezTo>
                    <a:pt x="0" y="49"/>
                    <a:pt x="7" y="56"/>
                    <a:pt x="1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755015">
                <a:defRPr/>
              </a:pPr>
              <a:endParaRPr lang="zh-CN" altLang="en-US" sz="1500">
                <a:solidFill>
                  <a:sysClr val="windowText" lastClr="000000"/>
                </a:solidFill>
                <a:latin typeface="Calibri" panose="020F0502020204030204"/>
                <a:ea typeface="宋体" panose="02010600030101010101" pitchFamily="2" charset="-122"/>
              </a:endParaRPr>
            </a:p>
          </p:txBody>
        </p:sp>
        <p:sp>
          <p:nvSpPr>
            <p:cNvPr id="51" name="Freeform 72"/>
            <p:cNvSpPr/>
            <p:nvPr/>
          </p:nvSpPr>
          <p:spPr bwMode="auto">
            <a:xfrm flipH="1">
              <a:off x="1863670" y="2486066"/>
              <a:ext cx="287666" cy="157365"/>
            </a:xfrm>
            <a:custGeom>
              <a:avLst/>
              <a:gdLst>
                <a:gd name="T0" fmla="*/ 176 w 176"/>
                <a:gd name="T1" fmla="*/ 72 h 96"/>
                <a:gd name="T2" fmla="*/ 120 w 176"/>
                <a:gd name="T3" fmla="*/ 72 h 96"/>
                <a:gd name="T4" fmla="*/ 104 w 176"/>
                <a:gd name="T5" fmla="*/ 56 h 96"/>
                <a:gd name="T6" fmla="*/ 104 w 176"/>
                <a:gd name="T7" fmla="*/ 40 h 96"/>
                <a:gd name="T8" fmla="*/ 104 w 176"/>
                <a:gd name="T9" fmla="*/ 0 h 96"/>
                <a:gd name="T10" fmla="*/ 16 w 176"/>
                <a:gd name="T11" fmla="*/ 0 h 96"/>
                <a:gd name="T12" fmla="*/ 0 w 176"/>
                <a:gd name="T13" fmla="*/ 16 h 96"/>
                <a:gd name="T14" fmla="*/ 0 w 176"/>
                <a:gd name="T15" fmla="*/ 96 h 96"/>
                <a:gd name="T16" fmla="*/ 176 w 176"/>
                <a:gd name="T17" fmla="*/ 96 h 96"/>
                <a:gd name="T18" fmla="*/ 176 w 176"/>
                <a:gd name="T19" fmla="*/ 7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6" h="96">
                  <a:moveTo>
                    <a:pt x="176" y="72"/>
                  </a:moveTo>
                  <a:cubicBezTo>
                    <a:pt x="120" y="72"/>
                    <a:pt x="120" y="72"/>
                    <a:pt x="120" y="72"/>
                  </a:cubicBezTo>
                  <a:cubicBezTo>
                    <a:pt x="111" y="72"/>
                    <a:pt x="104" y="65"/>
                    <a:pt x="104" y="56"/>
                  </a:cubicBezTo>
                  <a:cubicBezTo>
                    <a:pt x="104" y="40"/>
                    <a:pt x="104" y="40"/>
                    <a:pt x="104" y="40"/>
                  </a:cubicBezTo>
                  <a:cubicBezTo>
                    <a:pt x="104" y="0"/>
                    <a:pt x="104" y="0"/>
                    <a:pt x="104" y="0"/>
                  </a:cubicBezTo>
                  <a:cubicBezTo>
                    <a:pt x="16" y="0"/>
                    <a:pt x="16" y="0"/>
                    <a:pt x="16" y="0"/>
                  </a:cubicBezTo>
                  <a:cubicBezTo>
                    <a:pt x="7" y="0"/>
                    <a:pt x="0" y="7"/>
                    <a:pt x="0" y="16"/>
                  </a:cubicBezTo>
                  <a:cubicBezTo>
                    <a:pt x="0" y="96"/>
                    <a:pt x="0" y="96"/>
                    <a:pt x="0" y="96"/>
                  </a:cubicBezTo>
                  <a:cubicBezTo>
                    <a:pt x="176" y="96"/>
                    <a:pt x="176" y="96"/>
                    <a:pt x="176" y="96"/>
                  </a:cubicBezTo>
                  <a:lnTo>
                    <a:pt x="176" y="7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755015">
                <a:defRPr/>
              </a:pPr>
              <a:endParaRPr lang="zh-CN" altLang="en-US" sz="1500">
                <a:solidFill>
                  <a:sysClr val="windowText" lastClr="000000"/>
                </a:solidFill>
                <a:latin typeface="Calibri" panose="020F0502020204030204"/>
                <a:ea typeface="宋体" panose="02010600030101010101" pitchFamily="2" charset="-122"/>
              </a:endParaRPr>
            </a:p>
          </p:txBody>
        </p:sp>
        <p:sp>
          <p:nvSpPr>
            <p:cNvPr id="52" name="Rectangle 73"/>
            <p:cNvSpPr>
              <a:spLocks noChangeArrowheads="1"/>
            </p:cNvSpPr>
            <p:nvPr/>
          </p:nvSpPr>
          <p:spPr bwMode="auto">
            <a:xfrm flipH="1">
              <a:off x="1876700" y="2669491"/>
              <a:ext cx="261606" cy="15636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755015">
                <a:defRPr/>
              </a:pPr>
              <a:endParaRPr lang="zh-CN" altLang="en-US" sz="1500">
                <a:solidFill>
                  <a:sysClr val="windowText" lastClr="000000"/>
                </a:solidFill>
                <a:latin typeface="Calibri" panose="020F0502020204030204"/>
                <a:ea typeface="宋体" panose="02010600030101010101" pitchFamily="2" charset="-122"/>
              </a:endParaRPr>
            </a:p>
          </p:txBody>
        </p:sp>
      </p:grpSp>
      <p:grpSp>
        <p:nvGrpSpPr>
          <p:cNvPr id="53" name="组合 52"/>
          <p:cNvGrpSpPr/>
          <p:nvPr/>
        </p:nvGrpSpPr>
        <p:grpSpPr>
          <a:xfrm>
            <a:off x="3001334" y="3233548"/>
            <a:ext cx="6907291" cy="178070"/>
            <a:chOff x="1918742" y="3212976"/>
            <a:chExt cx="8352927" cy="216024"/>
          </a:xfrm>
          <a:solidFill>
            <a:schemeClr val="accent5">
              <a:lumMod val="75000"/>
            </a:schemeClr>
          </a:solidFill>
        </p:grpSpPr>
        <p:sp>
          <p:nvSpPr>
            <p:cNvPr id="54" name="椭圆 53"/>
            <p:cNvSpPr/>
            <p:nvPr/>
          </p:nvSpPr>
          <p:spPr>
            <a:xfrm>
              <a:off x="1918742" y="3212976"/>
              <a:ext cx="216024" cy="21602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椭圆 54"/>
            <p:cNvSpPr/>
            <p:nvPr/>
          </p:nvSpPr>
          <p:spPr>
            <a:xfrm>
              <a:off x="3913428" y="3212976"/>
              <a:ext cx="216024" cy="21602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椭圆 55"/>
            <p:cNvSpPr/>
            <p:nvPr/>
          </p:nvSpPr>
          <p:spPr>
            <a:xfrm>
              <a:off x="5987194" y="3212976"/>
              <a:ext cx="216024" cy="21602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椭圆 56"/>
            <p:cNvSpPr/>
            <p:nvPr/>
          </p:nvSpPr>
          <p:spPr>
            <a:xfrm>
              <a:off x="8021420" y="3212976"/>
              <a:ext cx="216024" cy="21602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椭圆 57"/>
            <p:cNvSpPr/>
            <p:nvPr/>
          </p:nvSpPr>
          <p:spPr>
            <a:xfrm>
              <a:off x="10055645" y="3212976"/>
              <a:ext cx="216024" cy="21602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矩形 58"/>
            <p:cNvSpPr/>
            <p:nvPr/>
          </p:nvSpPr>
          <p:spPr>
            <a:xfrm>
              <a:off x="1959948" y="3298129"/>
              <a:ext cx="8136905"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0" name="等腰三角形 59"/>
          <p:cNvSpPr/>
          <p:nvPr/>
        </p:nvSpPr>
        <p:spPr>
          <a:xfrm flipV="1">
            <a:off x="2987042" y="4539393"/>
            <a:ext cx="207219" cy="178070"/>
          </a:xfrm>
          <a:prstGeom prst="triangle">
            <a:avLst/>
          </a:prstGeom>
          <a:solidFill>
            <a:srgbClr val="5ECCF3">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5520" tIns="37760" rIns="75520" bIns="37760" rtlCol="0" anchor="ctr"/>
          <a:lstStyle/>
          <a:p>
            <a:pPr algn="ctr"/>
            <a:endParaRPr lang="zh-CN" altLang="en-US">
              <a:solidFill>
                <a:srgbClr val="202A36"/>
              </a:solidFill>
            </a:endParaRPr>
          </a:p>
        </p:txBody>
      </p:sp>
      <p:sp>
        <p:nvSpPr>
          <p:cNvPr id="61" name="等腰三角形 60"/>
          <p:cNvSpPr/>
          <p:nvPr/>
        </p:nvSpPr>
        <p:spPr>
          <a:xfrm flipV="1">
            <a:off x="4669206" y="4539393"/>
            <a:ext cx="207219" cy="178070"/>
          </a:xfrm>
          <a:prstGeom prst="triangle">
            <a:avLst/>
          </a:prstGeom>
          <a:solidFill>
            <a:srgbClr val="5ECCF3">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5520" tIns="37760" rIns="75520" bIns="37760" rtlCol="0" anchor="ctr"/>
          <a:lstStyle/>
          <a:p>
            <a:pPr algn="ctr"/>
            <a:endParaRPr lang="zh-CN" altLang="en-US">
              <a:solidFill>
                <a:srgbClr val="202A36"/>
              </a:solidFill>
            </a:endParaRPr>
          </a:p>
        </p:txBody>
      </p:sp>
      <p:sp>
        <p:nvSpPr>
          <p:cNvPr id="62" name="等腰三角形 61"/>
          <p:cNvSpPr/>
          <p:nvPr/>
        </p:nvSpPr>
        <p:spPr>
          <a:xfrm flipV="1">
            <a:off x="6351370" y="4539393"/>
            <a:ext cx="207219" cy="178070"/>
          </a:xfrm>
          <a:prstGeom prst="triangle">
            <a:avLst/>
          </a:prstGeom>
          <a:solidFill>
            <a:srgbClr val="5ECCF3">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5520" tIns="37760" rIns="75520" bIns="37760" rtlCol="0" anchor="ctr"/>
          <a:lstStyle/>
          <a:p>
            <a:pPr algn="ctr"/>
            <a:endParaRPr lang="zh-CN" altLang="en-US">
              <a:solidFill>
                <a:srgbClr val="202A36"/>
              </a:solidFill>
            </a:endParaRPr>
          </a:p>
        </p:txBody>
      </p:sp>
      <p:sp>
        <p:nvSpPr>
          <p:cNvPr id="63" name="等腰三角形 62"/>
          <p:cNvSpPr/>
          <p:nvPr/>
        </p:nvSpPr>
        <p:spPr>
          <a:xfrm flipV="1">
            <a:off x="8033533" y="4539393"/>
            <a:ext cx="207219" cy="178070"/>
          </a:xfrm>
          <a:prstGeom prst="triangle">
            <a:avLst/>
          </a:prstGeom>
          <a:solidFill>
            <a:srgbClr val="5ECCF3">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5520" tIns="37760" rIns="75520" bIns="37760" rtlCol="0" anchor="ctr"/>
          <a:lstStyle/>
          <a:p>
            <a:pPr algn="ctr"/>
            <a:endParaRPr lang="zh-CN" altLang="en-US">
              <a:solidFill>
                <a:srgbClr val="202A36"/>
              </a:solidFill>
            </a:endParaRPr>
          </a:p>
        </p:txBody>
      </p:sp>
      <p:sp>
        <p:nvSpPr>
          <p:cNvPr id="64" name="等腰三角形 63"/>
          <p:cNvSpPr/>
          <p:nvPr/>
        </p:nvSpPr>
        <p:spPr>
          <a:xfrm flipV="1">
            <a:off x="9715697" y="4539393"/>
            <a:ext cx="207219" cy="178070"/>
          </a:xfrm>
          <a:prstGeom prst="triangle">
            <a:avLst/>
          </a:prstGeom>
          <a:solidFill>
            <a:srgbClr val="5ECCF3">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5520" tIns="37760" rIns="75520" bIns="37760" rtlCol="0" anchor="ctr"/>
          <a:lstStyle/>
          <a:p>
            <a:pPr algn="ctr"/>
            <a:endParaRPr lang="zh-CN" altLang="en-US">
              <a:solidFill>
                <a:srgbClr val="202A36"/>
              </a:solidFill>
            </a:endParaRPr>
          </a:p>
        </p:txBody>
      </p:sp>
      <p:sp>
        <p:nvSpPr>
          <p:cNvPr id="65" name="TextBox 64"/>
          <p:cNvSpPr txBox="1"/>
          <p:nvPr/>
        </p:nvSpPr>
        <p:spPr>
          <a:xfrm>
            <a:off x="2552729" y="4828517"/>
            <a:ext cx="1075846" cy="353256"/>
          </a:xfrm>
          <a:prstGeom prst="rect">
            <a:avLst/>
          </a:prstGeom>
          <a:noFill/>
        </p:spPr>
        <p:txBody>
          <a:bodyPr wrap="none" lIns="75520" tIns="37760" rIns="75520" bIns="37760" rtlCol="0">
            <a:spAutoFit/>
          </a:bodyPr>
          <a:lstStyle/>
          <a:p>
            <a:pPr algn="ctr"/>
            <a:r>
              <a:rPr lang="zh-CN" altLang="en-US" b="1">
                <a:solidFill>
                  <a:srgbClr val="202A36"/>
                </a:solidFill>
                <a:latin typeface="微软雅黑" panose="020B0503020204020204" pitchFamily="34" charset="-122"/>
                <a:ea typeface="微软雅黑" panose="020B0503020204020204" pitchFamily="34" charset="-122"/>
              </a:rPr>
              <a:t>添加文字</a:t>
            </a:r>
            <a:endParaRPr lang="zh-CN" altLang="en-US" b="1" dirty="0">
              <a:solidFill>
                <a:srgbClr val="202A36"/>
              </a:solidFill>
              <a:latin typeface="微软雅黑" panose="020B0503020204020204" pitchFamily="34" charset="-122"/>
              <a:ea typeface="微软雅黑" panose="020B0503020204020204" pitchFamily="34" charset="-122"/>
            </a:endParaRPr>
          </a:p>
        </p:txBody>
      </p:sp>
      <p:sp>
        <p:nvSpPr>
          <p:cNvPr id="66" name="TextBox 65"/>
          <p:cNvSpPr txBox="1"/>
          <p:nvPr/>
        </p:nvSpPr>
        <p:spPr>
          <a:xfrm>
            <a:off x="4234893" y="4828517"/>
            <a:ext cx="1075846" cy="353256"/>
          </a:xfrm>
          <a:prstGeom prst="rect">
            <a:avLst/>
          </a:prstGeom>
          <a:noFill/>
        </p:spPr>
        <p:txBody>
          <a:bodyPr wrap="none" lIns="75520" tIns="37760" rIns="75520" bIns="37760" rtlCol="0">
            <a:spAutoFit/>
          </a:bodyPr>
          <a:lstStyle/>
          <a:p>
            <a:pPr algn="ctr"/>
            <a:r>
              <a:rPr lang="zh-CN" altLang="en-US" b="1">
                <a:solidFill>
                  <a:srgbClr val="202A36"/>
                </a:solidFill>
                <a:latin typeface="微软雅黑" panose="020B0503020204020204" pitchFamily="34" charset="-122"/>
                <a:ea typeface="微软雅黑" panose="020B0503020204020204" pitchFamily="34" charset="-122"/>
              </a:rPr>
              <a:t>添加文字</a:t>
            </a:r>
            <a:endParaRPr lang="zh-CN" altLang="en-US" b="1">
              <a:solidFill>
                <a:srgbClr val="202A36"/>
              </a:solidFill>
              <a:latin typeface="微软雅黑" panose="020B0503020204020204" pitchFamily="34" charset="-122"/>
              <a:ea typeface="微软雅黑" panose="020B0503020204020204" pitchFamily="34" charset="-122"/>
            </a:endParaRPr>
          </a:p>
        </p:txBody>
      </p:sp>
      <p:sp>
        <p:nvSpPr>
          <p:cNvPr id="67" name="TextBox 66"/>
          <p:cNvSpPr txBox="1"/>
          <p:nvPr/>
        </p:nvSpPr>
        <p:spPr>
          <a:xfrm>
            <a:off x="5917057" y="4828517"/>
            <a:ext cx="1075846" cy="353256"/>
          </a:xfrm>
          <a:prstGeom prst="rect">
            <a:avLst/>
          </a:prstGeom>
          <a:noFill/>
        </p:spPr>
        <p:txBody>
          <a:bodyPr wrap="none" lIns="75520" tIns="37760" rIns="75520" bIns="37760" rtlCol="0">
            <a:spAutoFit/>
          </a:bodyPr>
          <a:lstStyle/>
          <a:p>
            <a:pPr algn="ctr"/>
            <a:r>
              <a:rPr lang="zh-CN" altLang="en-US" b="1">
                <a:solidFill>
                  <a:srgbClr val="202A36"/>
                </a:solidFill>
                <a:latin typeface="微软雅黑" panose="020B0503020204020204" pitchFamily="34" charset="-122"/>
                <a:ea typeface="微软雅黑" panose="020B0503020204020204" pitchFamily="34" charset="-122"/>
              </a:rPr>
              <a:t>添加文字</a:t>
            </a:r>
            <a:endParaRPr lang="zh-CN" altLang="en-US" b="1">
              <a:solidFill>
                <a:srgbClr val="202A36"/>
              </a:solidFill>
              <a:latin typeface="微软雅黑" panose="020B0503020204020204" pitchFamily="34" charset="-122"/>
              <a:ea typeface="微软雅黑" panose="020B0503020204020204" pitchFamily="34" charset="-122"/>
            </a:endParaRPr>
          </a:p>
        </p:txBody>
      </p:sp>
      <p:sp>
        <p:nvSpPr>
          <p:cNvPr id="68" name="TextBox 67"/>
          <p:cNvSpPr txBox="1"/>
          <p:nvPr/>
        </p:nvSpPr>
        <p:spPr>
          <a:xfrm>
            <a:off x="7599221" y="4828517"/>
            <a:ext cx="1075846" cy="353256"/>
          </a:xfrm>
          <a:prstGeom prst="rect">
            <a:avLst/>
          </a:prstGeom>
          <a:noFill/>
        </p:spPr>
        <p:txBody>
          <a:bodyPr wrap="none" lIns="75520" tIns="37760" rIns="75520" bIns="37760" rtlCol="0">
            <a:spAutoFit/>
          </a:bodyPr>
          <a:lstStyle/>
          <a:p>
            <a:pPr algn="ctr"/>
            <a:r>
              <a:rPr lang="zh-CN" altLang="en-US" b="1">
                <a:solidFill>
                  <a:srgbClr val="202A36"/>
                </a:solidFill>
                <a:latin typeface="微软雅黑" panose="020B0503020204020204" pitchFamily="34" charset="-122"/>
                <a:ea typeface="微软雅黑" panose="020B0503020204020204" pitchFamily="34" charset="-122"/>
              </a:rPr>
              <a:t>添加文字</a:t>
            </a:r>
            <a:endParaRPr lang="zh-CN" altLang="en-US" b="1">
              <a:solidFill>
                <a:srgbClr val="202A36"/>
              </a:solidFill>
              <a:latin typeface="微软雅黑" panose="020B0503020204020204" pitchFamily="34" charset="-122"/>
              <a:ea typeface="微软雅黑" panose="020B0503020204020204" pitchFamily="34" charset="-122"/>
            </a:endParaRPr>
          </a:p>
        </p:txBody>
      </p:sp>
      <p:sp>
        <p:nvSpPr>
          <p:cNvPr id="69" name="TextBox 68"/>
          <p:cNvSpPr txBox="1"/>
          <p:nvPr/>
        </p:nvSpPr>
        <p:spPr>
          <a:xfrm>
            <a:off x="9281384" y="4828517"/>
            <a:ext cx="1075846" cy="353256"/>
          </a:xfrm>
          <a:prstGeom prst="rect">
            <a:avLst/>
          </a:prstGeom>
          <a:noFill/>
        </p:spPr>
        <p:txBody>
          <a:bodyPr wrap="none" lIns="75520" tIns="37760" rIns="75520" bIns="37760" rtlCol="0">
            <a:spAutoFit/>
          </a:bodyPr>
          <a:lstStyle/>
          <a:p>
            <a:pPr algn="ctr"/>
            <a:r>
              <a:rPr lang="zh-CN" altLang="en-US" b="1">
                <a:solidFill>
                  <a:srgbClr val="202A36"/>
                </a:solidFill>
                <a:latin typeface="微软雅黑" panose="020B0503020204020204" pitchFamily="34" charset="-122"/>
                <a:ea typeface="微软雅黑" panose="020B0503020204020204" pitchFamily="34" charset="-122"/>
              </a:rPr>
              <a:t>添加文字</a:t>
            </a:r>
            <a:endParaRPr lang="zh-CN" altLang="en-US" b="1">
              <a:solidFill>
                <a:srgbClr val="202A36"/>
              </a:solidFill>
              <a:latin typeface="微软雅黑" panose="020B0503020204020204" pitchFamily="34" charset="-122"/>
              <a:ea typeface="微软雅黑" panose="020B0503020204020204" pitchFamily="34" charset="-122"/>
            </a:endParaRPr>
          </a:p>
        </p:txBody>
      </p:sp>
      <p:sp>
        <p:nvSpPr>
          <p:cNvPr id="70" name="矩形 69"/>
          <p:cNvSpPr/>
          <p:nvPr/>
        </p:nvSpPr>
        <p:spPr>
          <a:xfrm>
            <a:off x="2346332" y="5251673"/>
            <a:ext cx="8217295" cy="485687"/>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5520" tIns="37760" rIns="75520" bIns="37760" rtlCol="0" anchor="ctr"/>
          <a:lstStyle/>
          <a:p>
            <a:pPr algn="ctr"/>
            <a:r>
              <a:rPr lang="zh-CN" altLang="en-US" sz="2300">
                <a:solidFill>
                  <a:srgbClr val="202A36"/>
                </a:solidFill>
                <a:latin typeface="微软雅黑" panose="020B0503020204020204" pitchFamily="34" charset="-122"/>
                <a:ea typeface="微软雅黑" panose="020B0503020204020204" pitchFamily="34" charset="-122"/>
              </a:rPr>
              <a:t>研究成果</a:t>
            </a:r>
            <a:endParaRPr lang="zh-CN" altLang="en-US" sz="2300" dirty="0">
              <a:solidFill>
                <a:srgbClr val="202A36"/>
              </a:solidFill>
              <a:latin typeface="微软雅黑" panose="020B0503020204020204" pitchFamily="34" charset="-122"/>
              <a:ea typeface="微软雅黑" panose="020B0503020204020204" pitchFamily="34" charset="-122"/>
            </a:endParaRPr>
          </a:p>
        </p:txBody>
      </p:sp>
      <p:sp>
        <p:nvSpPr>
          <p:cNvPr id="71" name="矩形 3"/>
          <p:cNvSpPr>
            <a:spLocks noChangeArrowheads="1"/>
          </p:cNvSpPr>
          <p:nvPr/>
        </p:nvSpPr>
        <p:spPr bwMode="auto">
          <a:xfrm>
            <a:off x="2105349" y="515424"/>
            <a:ext cx="1691471" cy="543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spcBef>
                <a:spcPct val="0"/>
              </a:spcBef>
              <a:buNone/>
            </a:pPr>
            <a:r>
              <a:rPr lang="zh-CN" altLang="en-US" sz="2935" b="1">
                <a:solidFill>
                  <a:srgbClr val="202A36"/>
                </a:solidFill>
                <a:latin typeface="Arial" panose="020B0604020202020204" pitchFamily="34" charset="0"/>
                <a:cs typeface="Arial" panose="020B0604020202020204" pitchFamily="34" charset="0"/>
              </a:rPr>
              <a:t>研究成果</a:t>
            </a:r>
            <a:endParaRPr lang="zh-CN" altLang="en-US" sz="2935" b="1" dirty="0">
              <a:solidFill>
                <a:srgbClr val="202A36"/>
              </a:solidFill>
              <a:latin typeface="Arial" panose="020B0604020202020204" pitchFamily="34" charset="0"/>
              <a:cs typeface="Arial" panose="020B0604020202020204" pitchFamily="34" charset="0"/>
            </a:endParaRPr>
          </a:p>
        </p:txBody>
      </p:sp>
      <p:sp>
        <p:nvSpPr>
          <p:cNvPr id="72" name="矩形 71"/>
          <p:cNvSpPr/>
          <p:nvPr/>
        </p:nvSpPr>
        <p:spPr>
          <a:xfrm>
            <a:off x="1" y="6648450"/>
            <a:ext cx="12191999" cy="20955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4000" advClick="0" advTm="3000">
        <p14:vortex dir="r"/>
      </p:transition>
    </mc:Choice>
    <mc:Fallback>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wipe(left)">
                                      <p:cBhvr>
                                        <p:cTn id="7" dur="500"/>
                                        <p:tgtEl>
                                          <p:spTgt spid="71"/>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500" fill="hold"/>
                                        <p:tgtEl>
                                          <p:spTgt spid="26"/>
                                        </p:tgtEl>
                                        <p:attrNameLst>
                                          <p:attrName>ppt_x</p:attrName>
                                        </p:attrNameLst>
                                      </p:cBhvr>
                                      <p:tavLst>
                                        <p:tav tm="0">
                                          <p:val>
                                            <p:strVal val="#ppt_x"/>
                                          </p:val>
                                        </p:tav>
                                        <p:tav tm="100000">
                                          <p:val>
                                            <p:strVal val="#ppt_x"/>
                                          </p:val>
                                        </p:tav>
                                      </p:tavLst>
                                    </p:anim>
                                    <p:anim calcmode="lin" valueType="num">
                                      <p:cBhvr additive="base">
                                        <p:cTn id="12" dur="500" fill="hold"/>
                                        <p:tgtEl>
                                          <p:spTgt spid="26"/>
                                        </p:tgtEl>
                                        <p:attrNameLst>
                                          <p:attrName>ppt_y</p:attrName>
                                        </p:attrNameLst>
                                      </p:cBhvr>
                                      <p:tavLst>
                                        <p:tav tm="0">
                                          <p:val>
                                            <p:strVal val="1+#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anim calcmode="lin" valueType="num">
                                      <p:cBhvr additive="base">
                                        <p:cTn id="15" dur="500" fill="hold"/>
                                        <p:tgtEl>
                                          <p:spTgt spid="27"/>
                                        </p:tgtEl>
                                        <p:attrNameLst>
                                          <p:attrName>ppt_x</p:attrName>
                                        </p:attrNameLst>
                                      </p:cBhvr>
                                      <p:tavLst>
                                        <p:tav tm="0">
                                          <p:val>
                                            <p:strVal val="#ppt_x"/>
                                          </p:val>
                                        </p:tav>
                                        <p:tav tm="100000">
                                          <p:val>
                                            <p:strVal val="#ppt_x"/>
                                          </p:val>
                                        </p:tav>
                                      </p:tavLst>
                                    </p:anim>
                                    <p:anim calcmode="lin" valueType="num">
                                      <p:cBhvr additive="base">
                                        <p:cTn id="16" dur="500" fill="hold"/>
                                        <p:tgtEl>
                                          <p:spTgt spid="27"/>
                                        </p:tgtEl>
                                        <p:attrNameLst>
                                          <p:attrName>ppt_y</p:attrName>
                                        </p:attrNameLst>
                                      </p:cBhvr>
                                      <p:tavLst>
                                        <p:tav tm="0">
                                          <p:val>
                                            <p:strVal val="0-#ppt_h/2"/>
                                          </p:val>
                                        </p:tav>
                                        <p:tav tm="100000">
                                          <p:val>
                                            <p:strVal val="#ppt_y"/>
                                          </p:val>
                                        </p:tav>
                                      </p:tavLst>
                                    </p:anim>
                                  </p:childTnLst>
                                </p:cTn>
                              </p:par>
                              <p:par>
                                <p:cTn id="17" presetID="2" presetClass="entr" presetSubtype="4" fill="hold" grpId="0" nodeType="withEffect">
                                  <p:stCondLst>
                                    <p:cond delay="500"/>
                                  </p:stCondLst>
                                  <p:childTnLst>
                                    <p:set>
                                      <p:cBhvr>
                                        <p:cTn id="18" dur="1" fill="hold">
                                          <p:stCondLst>
                                            <p:cond delay="0"/>
                                          </p:stCondLst>
                                        </p:cTn>
                                        <p:tgtEl>
                                          <p:spTgt spid="28"/>
                                        </p:tgtEl>
                                        <p:attrNameLst>
                                          <p:attrName>style.visibility</p:attrName>
                                        </p:attrNameLst>
                                      </p:cBhvr>
                                      <p:to>
                                        <p:strVal val="visible"/>
                                      </p:to>
                                    </p:set>
                                    <p:anim calcmode="lin" valueType="num">
                                      <p:cBhvr additive="base">
                                        <p:cTn id="19" dur="500" fill="hold"/>
                                        <p:tgtEl>
                                          <p:spTgt spid="28"/>
                                        </p:tgtEl>
                                        <p:attrNameLst>
                                          <p:attrName>ppt_x</p:attrName>
                                        </p:attrNameLst>
                                      </p:cBhvr>
                                      <p:tavLst>
                                        <p:tav tm="0">
                                          <p:val>
                                            <p:strVal val="#ppt_x"/>
                                          </p:val>
                                        </p:tav>
                                        <p:tav tm="100000">
                                          <p:val>
                                            <p:strVal val="#ppt_x"/>
                                          </p:val>
                                        </p:tav>
                                      </p:tavLst>
                                    </p:anim>
                                    <p:anim calcmode="lin" valueType="num">
                                      <p:cBhvr additive="base">
                                        <p:cTn id="20" dur="500" fill="hold"/>
                                        <p:tgtEl>
                                          <p:spTgt spid="28"/>
                                        </p:tgtEl>
                                        <p:attrNameLst>
                                          <p:attrName>ppt_y</p:attrName>
                                        </p:attrNameLst>
                                      </p:cBhvr>
                                      <p:tavLst>
                                        <p:tav tm="0">
                                          <p:val>
                                            <p:strVal val="1+#ppt_h/2"/>
                                          </p:val>
                                        </p:tav>
                                        <p:tav tm="100000">
                                          <p:val>
                                            <p:strVal val="#ppt_y"/>
                                          </p:val>
                                        </p:tav>
                                      </p:tavLst>
                                    </p:anim>
                                  </p:childTnLst>
                                </p:cTn>
                              </p:par>
                              <p:par>
                                <p:cTn id="21" presetID="2" presetClass="entr" presetSubtype="1" fill="hold" grpId="0" nodeType="withEffect">
                                  <p:stCondLst>
                                    <p:cond delay="500"/>
                                  </p:stCondLst>
                                  <p:childTnLst>
                                    <p:set>
                                      <p:cBhvr>
                                        <p:cTn id="22" dur="1" fill="hold">
                                          <p:stCondLst>
                                            <p:cond delay="0"/>
                                          </p:stCondLst>
                                        </p:cTn>
                                        <p:tgtEl>
                                          <p:spTgt spid="29"/>
                                        </p:tgtEl>
                                        <p:attrNameLst>
                                          <p:attrName>style.visibility</p:attrName>
                                        </p:attrNameLst>
                                      </p:cBhvr>
                                      <p:to>
                                        <p:strVal val="visible"/>
                                      </p:to>
                                    </p:set>
                                    <p:anim calcmode="lin" valueType="num">
                                      <p:cBhvr additive="base">
                                        <p:cTn id="23" dur="500" fill="hold"/>
                                        <p:tgtEl>
                                          <p:spTgt spid="29"/>
                                        </p:tgtEl>
                                        <p:attrNameLst>
                                          <p:attrName>ppt_x</p:attrName>
                                        </p:attrNameLst>
                                      </p:cBhvr>
                                      <p:tavLst>
                                        <p:tav tm="0">
                                          <p:val>
                                            <p:strVal val="#ppt_x"/>
                                          </p:val>
                                        </p:tav>
                                        <p:tav tm="100000">
                                          <p:val>
                                            <p:strVal val="#ppt_x"/>
                                          </p:val>
                                        </p:tav>
                                      </p:tavLst>
                                    </p:anim>
                                    <p:anim calcmode="lin" valueType="num">
                                      <p:cBhvr additive="base">
                                        <p:cTn id="24" dur="500" fill="hold"/>
                                        <p:tgtEl>
                                          <p:spTgt spid="29"/>
                                        </p:tgtEl>
                                        <p:attrNameLst>
                                          <p:attrName>ppt_y</p:attrName>
                                        </p:attrNameLst>
                                      </p:cBhvr>
                                      <p:tavLst>
                                        <p:tav tm="0">
                                          <p:val>
                                            <p:strVal val="0-#ppt_h/2"/>
                                          </p:val>
                                        </p:tav>
                                        <p:tav tm="100000">
                                          <p:val>
                                            <p:strVal val="#ppt_y"/>
                                          </p:val>
                                        </p:tav>
                                      </p:tavLst>
                                    </p:anim>
                                  </p:childTnLst>
                                </p:cTn>
                              </p:par>
                              <p:par>
                                <p:cTn id="25" presetID="2" presetClass="entr" presetSubtype="4" fill="hold" grpId="0" nodeType="withEffect">
                                  <p:stCondLst>
                                    <p:cond delay="1000"/>
                                  </p:stCondLst>
                                  <p:childTnLst>
                                    <p:set>
                                      <p:cBhvr>
                                        <p:cTn id="26" dur="1" fill="hold">
                                          <p:stCondLst>
                                            <p:cond delay="0"/>
                                          </p:stCondLst>
                                        </p:cTn>
                                        <p:tgtEl>
                                          <p:spTgt spid="30"/>
                                        </p:tgtEl>
                                        <p:attrNameLst>
                                          <p:attrName>style.visibility</p:attrName>
                                        </p:attrNameLst>
                                      </p:cBhvr>
                                      <p:to>
                                        <p:strVal val="visible"/>
                                      </p:to>
                                    </p:set>
                                    <p:anim calcmode="lin" valueType="num">
                                      <p:cBhvr additive="base">
                                        <p:cTn id="27" dur="500" fill="hold"/>
                                        <p:tgtEl>
                                          <p:spTgt spid="30"/>
                                        </p:tgtEl>
                                        <p:attrNameLst>
                                          <p:attrName>ppt_x</p:attrName>
                                        </p:attrNameLst>
                                      </p:cBhvr>
                                      <p:tavLst>
                                        <p:tav tm="0">
                                          <p:val>
                                            <p:strVal val="#ppt_x"/>
                                          </p:val>
                                        </p:tav>
                                        <p:tav tm="100000">
                                          <p:val>
                                            <p:strVal val="#ppt_x"/>
                                          </p:val>
                                        </p:tav>
                                      </p:tavLst>
                                    </p:anim>
                                    <p:anim calcmode="lin" valueType="num">
                                      <p:cBhvr additive="base">
                                        <p:cTn id="28" dur="500" fill="hold"/>
                                        <p:tgtEl>
                                          <p:spTgt spid="30"/>
                                        </p:tgtEl>
                                        <p:attrNameLst>
                                          <p:attrName>ppt_y</p:attrName>
                                        </p:attrNameLst>
                                      </p:cBhvr>
                                      <p:tavLst>
                                        <p:tav tm="0">
                                          <p:val>
                                            <p:strVal val="1+#ppt_h/2"/>
                                          </p:val>
                                        </p:tav>
                                        <p:tav tm="100000">
                                          <p:val>
                                            <p:strVal val="#ppt_y"/>
                                          </p:val>
                                        </p:tav>
                                      </p:tavLst>
                                    </p:anim>
                                  </p:childTnLst>
                                </p:cTn>
                              </p:par>
                              <p:par>
                                <p:cTn id="29" presetID="2" presetClass="entr" presetSubtype="1" fill="hold" grpId="0" nodeType="withEffect">
                                  <p:stCondLst>
                                    <p:cond delay="1000"/>
                                  </p:stCondLst>
                                  <p:childTnLst>
                                    <p:set>
                                      <p:cBhvr>
                                        <p:cTn id="30" dur="1" fill="hold">
                                          <p:stCondLst>
                                            <p:cond delay="0"/>
                                          </p:stCondLst>
                                        </p:cTn>
                                        <p:tgtEl>
                                          <p:spTgt spid="31"/>
                                        </p:tgtEl>
                                        <p:attrNameLst>
                                          <p:attrName>style.visibility</p:attrName>
                                        </p:attrNameLst>
                                      </p:cBhvr>
                                      <p:to>
                                        <p:strVal val="visible"/>
                                      </p:to>
                                    </p:set>
                                    <p:anim calcmode="lin" valueType="num">
                                      <p:cBhvr additive="base">
                                        <p:cTn id="31" dur="500" fill="hold"/>
                                        <p:tgtEl>
                                          <p:spTgt spid="31"/>
                                        </p:tgtEl>
                                        <p:attrNameLst>
                                          <p:attrName>ppt_x</p:attrName>
                                        </p:attrNameLst>
                                      </p:cBhvr>
                                      <p:tavLst>
                                        <p:tav tm="0">
                                          <p:val>
                                            <p:strVal val="#ppt_x"/>
                                          </p:val>
                                        </p:tav>
                                        <p:tav tm="100000">
                                          <p:val>
                                            <p:strVal val="#ppt_x"/>
                                          </p:val>
                                        </p:tav>
                                      </p:tavLst>
                                    </p:anim>
                                    <p:anim calcmode="lin" valueType="num">
                                      <p:cBhvr additive="base">
                                        <p:cTn id="32" dur="500" fill="hold"/>
                                        <p:tgtEl>
                                          <p:spTgt spid="31"/>
                                        </p:tgtEl>
                                        <p:attrNameLst>
                                          <p:attrName>ppt_y</p:attrName>
                                        </p:attrNameLst>
                                      </p:cBhvr>
                                      <p:tavLst>
                                        <p:tav tm="0">
                                          <p:val>
                                            <p:strVal val="0-#ppt_h/2"/>
                                          </p:val>
                                        </p:tav>
                                        <p:tav tm="100000">
                                          <p:val>
                                            <p:strVal val="#ppt_y"/>
                                          </p:val>
                                        </p:tav>
                                      </p:tavLst>
                                    </p:anim>
                                  </p:childTnLst>
                                </p:cTn>
                              </p:par>
                              <p:par>
                                <p:cTn id="33" presetID="2" presetClass="entr" presetSubtype="4" fill="hold" grpId="0" nodeType="withEffect">
                                  <p:stCondLst>
                                    <p:cond delay="1500"/>
                                  </p:stCondLst>
                                  <p:childTnLst>
                                    <p:set>
                                      <p:cBhvr>
                                        <p:cTn id="34" dur="1" fill="hold">
                                          <p:stCondLst>
                                            <p:cond delay="0"/>
                                          </p:stCondLst>
                                        </p:cTn>
                                        <p:tgtEl>
                                          <p:spTgt spid="32"/>
                                        </p:tgtEl>
                                        <p:attrNameLst>
                                          <p:attrName>style.visibility</p:attrName>
                                        </p:attrNameLst>
                                      </p:cBhvr>
                                      <p:to>
                                        <p:strVal val="visible"/>
                                      </p:to>
                                    </p:set>
                                    <p:anim calcmode="lin" valueType="num">
                                      <p:cBhvr additive="base">
                                        <p:cTn id="35" dur="500" fill="hold"/>
                                        <p:tgtEl>
                                          <p:spTgt spid="32"/>
                                        </p:tgtEl>
                                        <p:attrNameLst>
                                          <p:attrName>ppt_x</p:attrName>
                                        </p:attrNameLst>
                                      </p:cBhvr>
                                      <p:tavLst>
                                        <p:tav tm="0">
                                          <p:val>
                                            <p:strVal val="#ppt_x"/>
                                          </p:val>
                                        </p:tav>
                                        <p:tav tm="100000">
                                          <p:val>
                                            <p:strVal val="#ppt_x"/>
                                          </p:val>
                                        </p:tav>
                                      </p:tavLst>
                                    </p:anim>
                                    <p:anim calcmode="lin" valueType="num">
                                      <p:cBhvr additive="base">
                                        <p:cTn id="36" dur="500" fill="hold"/>
                                        <p:tgtEl>
                                          <p:spTgt spid="32"/>
                                        </p:tgtEl>
                                        <p:attrNameLst>
                                          <p:attrName>ppt_y</p:attrName>
                                        </p:attrNameLst>
                                      </p:cBhvr>
                                      <p:tavLst>
                                        <p:tav tm="0">
                                          <p:val>
                                            <p:strVal val="1+#ppt_h/2"/>
                                          </p:val>
                                        </p:tav>
                                        <p:tav tm="100000">
                                          <p:val>
                                            <p:strVal val="#ppt_y"/>
                                          </p:val>
                                        </p:tav>
                                      </p:tavLst>
                                    </p:anim>
                                  </p:childTnLst>
                                </p:cTn>
                              </p:par>
                              <p:par>
                                <p:cTn id="37" presetID="2" presetClass="entr" presetSubtype="1" fill="hold" grpId="0" nodeType="withEffect">
                                  <p:stCondLst>
                                    <p:cond delay="1500"/>
                                  </p:stCondLst>
                                  <p:childTnLst>
                                    <p:set>
                                      <p:cBhvr>
                                        <p:cTn id="38" dur="1" fill="hold">
                                          <p:stCondLst>
                                            <p:cond delay="0"/>
                                          </p:stCondLst>
                                        </p:cTn>
                                        <p:tgtEl>
                                          <p:spTgt spid="33"/>
                                        </p:tgtEl>
                                        <p:attrNameLst>
                                          <p:attrName>style.visibility</p:attrName>
                                        </p:attrNameLst>
                                      </p:cBhvr>
                                      <p:to>
                                        <p:strVal val="visible"/>
                                      </p:to>
                                    </p:set>
                                    <p:anim calcmode="lin" valueType="num">
                                      <p:cBhvr additive="base">
                                        <p:cTn id="39" dur="500" fill="hold"/>
                                        <p:tgtEl>
                                          <p:spTgt spid="33"/>
                                        </p:tgtEl>
                                        <p:attrNameLst>
                                          <p:attrName>ppt_x</p:attrName>
                                        </p:attrNameLst>
                                      </p:cBhvr>
                                      <p:tavLst>
                                        <p:tav tm="0">
                                          <p:val>
                                            <p:strVal val="#ppt_x"/>
                                          </p:val>
                                        </p:tav>
                                        <p:tav tm="100000">
                                          <p:val>
                                            <p:strVal val="#ppt_x"/>
                                          </p:val>
                                        </p:tav>
                                      </p:tavLst>
                                    </p:anim>
                                    <p:anim calcmode="lin" valueType="num">
                                      <p:cBhvr additive="base">
                                        <p:cTn id="40" dur="500" fill="hold"/>
                                        <p:tgtEl>
                                          <p:spTgt spid="33"/>
                                        </p:tgtEl>
                                        <p:attrNameLst>
                                          <p:attrName>ppt_y</p:attrName>
                                        </p:attrNameLst>
                                      </p:cBhvr>
                                      <p:tavLst>
                                        <p:tav tm="0">
                                          <p:val>
                                            <p:strVal val="0-#ppt_h/2"/>
                                          </p:val>
                                        </p:tav>
                                        <p:tav tm="100000">
                                          <p:val>
                                            <p:strVal val="#ppt_y"/>
                                          </p:val>
                                        </p:tav>
                                      </p:tavLst>
                                    </p:anim>
                                  </p:childTnLst>
                                </p:cTn>
                              </p:par>
                              <p:par>
                                <p:cTn id="41" presetID="2" presetClass="entr" presetSubtype="4" fill="hold" grpId="0" nodeType="withEffect">
                                  <p:stCondLst>
                                    <p:cond delay="2000"/>
                                  </p:stCondLst>
                                  <p:childTnLst>
                                    <p:set>
                                      <p:cBhvr>
                                        <p:cTn id="42" dur="1" fill="hold">
                                          <p:stCondLst>
                                            <p:cond delay="0"/>
                                          </p:stCondLst>
                                        </p:cTn>
                                        <p:tgtEl>
                                          <p:spTgt spid="34"/>
                                        </p:tgtEl>
                                        <p:attrNameLst>
                                          <p:attrName>style.visibility</p:attrName>
                                        </p:attrNameLst>
                                      </p:cBhvr>
                                      <p:to>
                                        <p:strVal val="visible"/>
                                      </p:to>
                                    </p:set>
                                    <p:anim calcmode="lin" valueType="num">
                                      <p:cBhvr additive="base">
                                        <p:cTn id="43" dur="500" fill="hold"/>
                                        <p:tgtEl>
                                          <p:spTgt spid="34"/>
                                        </p:tgtEl>
                                        <p:attrNameLst>
                                          <p:attrName>ppt_x</p:attrName>
                                        </p:attrNameLst>
                                      </p:cBhvr>
                                      <p:tavLst>
                                        <p:tav tm="0">
                                          <p:val>
                                            <p:strVal val="#ppt_x"/>
                                          </p:val>
                                        </p:tav>
                                        <p:tav tm="100000">
                                          <p:val>
                                            <p:strVal val="#ppt_x"/>
                                          </p:val>
                                        </p:tav>
                                      </p:tavLst>
                                    </p:anim>
                                    <p:anim calcmode="lin" valueType="num">
                                      <p:cBhvr additive="base">
                                        <p:cTn id="44" dur="500" fill="hold"/>
                                        <p:tgtEl>
                                          <p:spTgt spid="34"/>
                                        </p:tgtEl>
                                        <p:attrNameLst>
                                          <p:attrName>ppt_y</p:attrName>
                                        </p:attrNameLst>
                                      </p:cBhvr>
                                      <p:tavLst>
                                        <p:tav tm="0">
                                          <p:val>
                                            <p:strVal val="1+#ppt_h/2"/>
                                          </p:val>
                                        </p:tav>
                                        <p:tav tm="100000">
                                          <p:val>
                                            <p:strVal val="#ppt_y"/>
                                          </p:val>
                                        </p:tav>
                                      </p:tavLst>
                                    </p:anim>
                                  </p:childTnLst>
                                </p:cTn>
                              </p:par>
                              <p:par>
                                <p:cTn id="45" presetID="2" presetClass="entr" presetSubtype="1" fill="hold" grpId="0" nodeType="withEffect">
                                  <p:stCondLst>
                                    <p:cond delay="2000"/>
                                  </p:stCondLst>
                                  <p:childTnLst>
                                    <p:set>
                                      <p:cBhvr>
                                        <p:cTn id="46" dur="1" fill="hold">
                                          <p:stCondLst>
                                            <p:cond delay="0"/>
                                          </p:stCondLst>
                                        </p:cTn>
                                        <p:tgtEl>
                                          <p:spTgt spid="35"/>
                                        </p:tgtEl>
                                        <p:attrNameLst>
                                          <p:attrName>style.visibility</p:attrName>
                                        </p:attrNameLst>
                                      </p:cBhvr>
                                      <p:to>
                                        <p:strVal val="visible"/>
                                      </p:to>
                                    </p:set>
                                    <p:anim calcmode="lin" valueType="num">
                                      <p:cBhvr additive="base">
                                        <p:cTn id="47" dur="500" fill="hold"/>
                                        <p:tgtEl>
                                          <p:spTgt spid="35"/>
                                        </p:tgtEl>
                                        <p:attrNameLst>
                                          <p:attrName>ppt_x</p:attrName>
                                        </p:attrNameLst>
                                      </p:cBhvr>
                                      <p:tavLst>
                                        <p:tav tm="0">
                                          <p:val>
                                            <p:strVal val="#ppt_x"/>
                                          </p:val>
                                        </p:tav>
                                        <p:tav tm="100000">
                                          <p:val>
                                            <p:strVal val="#ppt_x"/>
                                          </p:val>
                                        </p:tav>
                                      </p:tavLst>
                                    </p:anim>
                                    <p:anim calcmode="lin" valueType="num">
                                      <p:cBhvr additive="base">
                                        <p:cTn id="48" dur="500" fill="hold"/>
                                        <p:tgtEl>
                                          <p:spTgt spid="35"/>
                                        </p:tgtEl>
                                        <p:attrNameLst>
                                          <p:attrName>ppt_y</p:attrName>
                                        </p:attrNameLst>
                                      </p:cBhvr>
                                      <p:tavLst>
                                        <p:tav tm="0">
                                          <p:val>
                                            <p:strVal val="0-#ppt_h/2"/>
                                          </p:val>
                                        </p:tav>
                                        <p:tav tm="100000">
                                          <p:val>
                                            <p:strVal val="#ppt_y"/>
                                          </p:val>
                                        </p:tav>
                                      </p:tavLst>
                                    </p:anim>
                                  </p:childTnLst>
                                </p:cTn>
                              </p:par>
                              <p:par>
                                <p:cTn id="49" presetID="42" presetClass="entr" presetSubtype="0" fill="hold" nodeType="withEffect">
                                  <p:stCondLst>
                                    <p:cond delay="2500"/>
                                  </p:stCondLst>
                                  <p:childTnLst>
                                    <p:set>
                                      <p:cBhvr>
                                        <p:cTn id="50" dur="1" fill="hold">
                                          <p:stCondLst>
                                            <p:cond delay="0"/>
                                          </p:stCondLst>
                                        </p:cTn>
                                        <p:tgtEl>
                                          <p:spTgt spid="36"/>
                                        </p:tgtEl>
                                        <p:attrNameLst>
                                          <p:attrName>style.visibility</p:attrName>
                                        </p:attrNameLst>
                                      </p:cBhvr>
                                      <p:to>
                                        <p:strVal val="visible"/>
                                      </p:to>
                                    </p:set>
                                    <p:animEffect transition="in" filter="fade">
                                      <p:cBhvr>
                                        <p:cTn id="51" dur="1000"/>
                                        <p:tgtEl>
                                          <p:spTgt spid="36"/>
                                        </p:tgtEl>
                                      </p:cBhvr>
                                    </p:animEffect>
                                    <p:anim calcmode="lin" valueType="num">
                                      <p:cBhvr>
                                        <p:cTn id="52" dur="1000" fill="hold"/>
                                        <p:tgtEl>
                                          <p:spTgt spid="36"/>
                                        </p:tgtEl>
                                        <p:attrNameLst>
                                          <p:attrName>ppt_x</p:attrName>
                                        </p:attrNameLst>
                                      </p:cBhvr>
                                      <p:tavLst>
                                        <p:tav tm="0">
                                          <p:val>
                                            <p:strVal val="#ppt_x"/>
                                          </p:val>
                                        </p:tav>
                                        <p:tav tm="100000">
                                          <p:val>
                                            <p:strVal val="#ppt_x"/>
                                          </p:val>
                                        </p:tav>
                                      </p:tavLst>
                                    </p:anim>
                                    <p:anim calcmode="lin" valueType="num">
                                      <p:cBhvr>
                                        <p:cTn id="53" dur="1000" fill="hold"/>
                                        <p:tgtEl>
                                          <p:spTgt spid="36"/>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2500"/>
                                  </p:stCondLst>
                                  <p:childTnLst>
                                    <p:set>
                                      <p:cBhvr>
                                        <p:cTn id="55" dur="1" fill="hold">
                                          <p:stCondLst>
                                            <p:cond delay="0"/>
                                          </p:stCondLst>
                                        </p:cTn>
                                        <p:tgtEl>
                                          <p:spTgt spid="41"/>
                                        </p:tgtEl>
                                        <p:attrNameLst>
                                          <p:attrName>style.visibility</p:attrName>
                                        </p:attrNameLst>
                                      </p:cBhvr>
                                      <p:to>
                                        <p:strVal val="visible"/>
                                      </p:to>
                                    </p:set>
                                    <p:animEffect transition="in" filter="fade">
                                      <p:cBhvr>
                                        <p:cTn id="56" dur="1000"/>
                                        <p:tgtEl>
                                          <p:spTgt spid="41"/>
                                        </p:tgtEl>
                                      </p:cBhvr>
                                    </p:animEffect>
                                    <p:anim calcmode="lin" valueType="num">
                                      <p:cBhvr>
                                        <p:cTn id="57" dur="1000" fill="hold"/>
                                        <p:tgtEl>
                                          <p:spTgt spid="41"/>
                                        </p:tgtEl>
                                        <p:attrNameLst>
                                          <p:attrName>ppt_x</p:attrName>
                                        </p:attrNameLst>
                                      </p:cBhvr>
                                      <p:tavLst>
                                        <p:tav tm="0">
                                          <p:val>
                                            <p:strVal val="#ppt_x"/>
                                          </p:val>
                                        </p:tav>
                                        <p:tav tm="100000">
                                          <p:val>
                                            <p:strVal val="#ppt_x"/>
                                          </p:val>
                                        </p:tav>
                                      </p:tavLst>
                                    </p:anim>
                                    <p:anim calcmode="lin" valueType="num">
                                      <p:cBhvr>
                                        <p:cTn id="58" dur="1000" fill="hold"/>
                                        <p:tgtEl>
                                          <p:spTgt spid="41"/>
                                        </p:tgtEl>
                                        <p:attrNameLst>
                                          <p:attrName>ppt_y</p:attrName>
                                        </p:attrNameLst>
                                      </p:cBhvr>
                                      <p:tavLst>
                                        <p:tav tm="0">
                                          <p:val>
                                            <p:strVal val="#ppt_y+.1"/>
                                          </p:val>
                                        </p:tav>
                                        <p:tav tm="100000">
                                          <p:val>
                                            <p:strVal val="#ppt_y"/>
                                          </p:val>
                                        </p:tav>
                                      </p:tavLst>
                                    </p:anim>
                                  </p:childTnLst>
                                </p:cTn>
                              </p:par>
                              <p:par>
                                <p:cTn id="59" presetID="42" presetClass="entr" presetSubtype="0" fill="hold" nodeType="withEffect">
                                  <p:stCondLst>
                                    <p:cond delay="2500"/>
                                  </p:stCondLst>
                                  <p:childTnLst>
                                    <p:set>
                                      <p:cBhvr>
                                        <p:cTn id="60" dur="1" fill="hold">
                                          <p:stCondLst>
                                            <p:cond delay="0"/>
                                          </p:stCondLst>
                                        </p:cTn>
                                        <p:tgtEl>
                                          <p:spTgt spid="42"/>
                                        </p:tgtEl>
                                        <p:attrNameLst>
                                          <p:attrName>style.visibility</p:attrName>
                                        </p:attrNameLst>
                                      </p:cBhvr>
                                      <p:to>
                                        <p:strVal val="visible"/>
                                      </p:to>
                                    </p:set>
                                    <p:animEffect transition="in" filter="fade">
                                      <p:cBhvr>
                                        <p:cTn id="61" dur="1000"/>
                                        <p:tgtEl>
                                          <p:spTgt spid="42"/>
                                        </p:tgtEl>
                                      </p:cBhvr>
                                    </p:animEffect>
                                    <p:anim calcmode="lin" valueType="num">
                                      <p:cBhvr>
                                        <p:cTn id="62" dur="1000" fill="hold"/>
                                        <p:tgtEl>
                                          <p:spTgt spid="42"/>
                                        </p:tgtEl>
                                        <p:attrNameLst>
                                          <p:attrName>ppt_x</p:attrName>
                                        </p:attrNameLst>
                                      </p:cBhvr>
                                      <p:tavLst>
                                        <p:tav tm="0">
                                          <p:val>
                                            <p:strVal val="#ppt_x"/>
                                          </p:val>
                                        </p:tav>
                                        <p:tav tm="100000">
                                          <p:val>
                                            <p:strVal val="#ppt_x"/>
                                          </p:val>
                                        </p:tav>
                                      </p:tavLst>
                                    </p:anim>
                                    <p:anim calcmode="lin" valueType="num">
                                      <p:cBhvr>
                                        <p:cTn id="63" dur="1000" fill="hold"/>
                                        <p:tgtEl>
                                          <p:spTgt spid="42"/>
                                        </p:tgtEl>
                                        <p:attrNameLst>
                                          <p:attrName>ppt_y</p:attrName>
                                        </p:attrNameLst>
                                      </p:cBhvr>
                                      <p:tavLst>
                                        <p:tav tm="0">
                                          <p:val>
                                            <p:strVal val="#ppt_y+.1"/>
                                          </p:val>
                                        </p:tav>
                                        <p:tav tm="100000">
                                          <p:val>
                                            <p:strVal val="#ppt_y"/>
                                          </p:val>
                                        </p:tav>
                                      </p:tavLst>
                                    </p:anim>
                                  </p:childTnLst>
                                </p:cTn>
                              </p:par>
                              <p:par>
                                <p:cTn id="64" presetID="42" presetClass="entr" presetSubtype="0" fill="hold" grpId="0" nodeType="withEffect">
                                  <p:stCondLst>
                                    <p:cond delay="2500"/>
                                  </p:stCondLst>
                                  <p:childTnLst>
                                    <p:set>
                                      <p:cBhvr>
                                        <p:cTn id="65" dur="1" fill="hold">
                                          <p:stCondLst>
                                            <p:cond delay="0"/>
                                          </p:stCondLst>
                                        </p:cTn>
                                        <p:tgtEl>
                                          <p:spTgt spid="45"/>
                                        </p:tgtEl>
                                        <p:attrNameLst>
                                          <p:attrName>style.visibility</p:attrName>
                                        </p:attrNameLst>
                                      </p:cBhvr>
                                      <p:to>
                                        <p:strVal val="visible"/>
                                      </p:to>
                                    </p:set>
                                    <p:animEffect transition="in" filter="fade">
                                      <p:cBhvr>
                                        <p:cTn id="66" dur="1000"/>
                                        <p:tgtEl>
                                          <p:spTgt spid="45"/>
                                        </p:tgtEl>
                                      </p:cBhvr>
                                    </p:animEffect>
                                    <p:anim calcmode="lin" valueType="num">
                                      <p:cBhvr>
                                        <p:cTn id="67" dur="1000" fill="hold"/>
                                        <p:tgtEl>
                                          <p:spTgt spid="45"/>
                                        </p:tgtEl>
                                        <p:attrNameLst>
                                          <p:attrName>ppt_x</p:attrName>
                                        </p:attrNameLst>
                                      </p:cBhvr>
                                      <p:tavLst>
                                        <p:tav tm="0">
                                          <p:val>
                                            <p:strVal val="#ppt_x"/>
                                          </p:val>
                                        </p:tav>
                                        <p:tav tm="100000">
                                          <p:val>
                                            <p:strVal val="#ppt_x"/>
                                          </p:val>
                                        </p:tav>
                                      </p:tavLst>
                                    </p:anim>
                                    <p:anim calcmode="lin" valueType="num">
                                      <p:cBhvr>
                                        <p:cTn id="68" dur="1000" fill="hold"/>
                                        <p:tgtEl>
                                          <p:spTgt spid="45"/>
                                        </p:tgtEl>
                                        <p:attrNameLst>
                                          <p:attrName>ppt_y</p:attrName>
                                        </p:attrNameLst>
                                      </p:cBhvr>
                                      <p:tavLst>
                                        <p:tav tm="0">
                                          <p:val>
                                            <p:strVal val="#ppt_y+.1"/>
                                          </p:val>
                                        </p:tav>
                                        <p:tav tm="100000">
                                          <p:val>
                                            <p:strVal val="#ppt_y"/>
                                          </p:val>
                                        </p:tav>
                                      </p:tavLst>
                                    </p:anim>
                                  </p:childTnLst>
                                </p:cTn>
                              </p:par>
                              <p:par>
                                <p:cTn id="69" presetID="42" presetClass="entr" presetSubtype="0" fill="hold" nodeType="withEffect">
                                  <p:stCondLst>
                                    <p:cond delay="2500"/>
                                  </p:stCondLst>
                                  <p:childTnLst>
                                    <p:set>
                                      <p:cBhvr>
                                        <p:cTn id="70" dur="1" fill="hold">
                                          <p:stCondLst>
                                            <p:cond delay="0"/>
                                          </p:stCondLst>
                                        </p:cTn>
                                        <p:tgtEl>
                                          <p:spTgt spid="46"/>
                                        </p:tgtEl>
                                        <p:attrNameLst>
                                          <p:attrName>style.visibility</p:attrName>
                                        </p:attrNameLst>
                                      </p:cBhvr>
                                      <p:to>
                                        <p:strVal val="visible"/>
                                      </p:to>
                                    </p:set>
                                    <p:animEffect transition="in" filter="fade">
                                      <p:cBhvr>
                                        <p:cTn id="71" dur="1000"/>
                                        <p:tgtEl>
                                          <p:spTgt spid="46"/>
                                        </p:tgtEl>
                                      </p:cBhvr>
                                    </p:animEffect>
                                    <p:anim calcmode="lin" valueType="num">
                                      <p:cBhvr>
                                        <p:cTn id="72" dur="1000" fill="hold"/>
                                        <p:tgtEl>
                                          <p:spTgt spid="46"/>
                                        </p:tgtEl>
                                        <p:attrNameLst>
                                          <p:attrName>ppt_x</p:attrName>
                                        </p:attrNameLst>
                                      </p:cBhvr>
                                      <p:tavLst>
                                        <p:tav tm="0">
                                          <p:val>
                                            <p:strVal val="#ppt_x"/>
                                          </p:val>
                                        </p:tav>
                                        <p:tav tm="100000">
                                          <p:val>
                                            <p:strVal val="#ppt_x"/>
                                          </p:val>
                                        </p:tav>
                                      </p:tavLst>
                                    </p:anim>
                                    <p:anim calcmode="lin" valueType="num">
                                      <p:cBhvr>
                                        <p:cTn id="73" dur="1000" fill="hold"/>
                                        <p:tgtEl>
                                          <p:spTgt spid="46"/>
                                        </p:tgtEl>
                                        <p:attrNameLst>
                                          <p:attrName>ppt_y</p:attrName>
                                        </p:attrNameLst>
                                      </p:cBhvr>
                                      <p:tavLst>
                                        <p:tav tm="0">
                                          <p:val>
                                            <p:strVal val="#ppt_y+.1"/>
                                          </p:val>
                                        </p:tav>
                                        <p:tav tm="100000">
                                          <p:val>
                                            <p:strVal val="#ppt_y"/>
                                          </p:val>
                                        </p:tav>
                                      </p:tavLst>
                                    </p:anim>
                                  </p:childTnLst>
                                </p:cTn>
                              </p:par>
                              <p:par>
                                <p:cTn id="74" presetID="22" presetClass="entr" presetSubtype="8" fill="hold" nodeType="withEffect">
                                  <p:stCondLst>
                                    <p:cond delay="3000"/>
                                  </p:stCondLst>
                                  <p:childTnLst>
                                    <p:set>
                                      <p:cBhvr>
                                        <p:cTn id="75" dur="1" fill="hold">
                                          <p:stCondLst>
                                            <p:cond delay="0"/>
                                          </p:stCondLst>
                                        </p:cTn>
                                        <p:tgtEl>
                                          <p:spTgt spid="53"/>
                                        </p:tgtEl>
                                        <p:attrNameLst>
                                          <p:attrName>style.visibility</p:attrName>
                                        </p:attrNameLst>
                                      </p:cBhvr>
                                      <p:to>
                                        <p:strVal val="visible"/>
                                      </p:to>
                                    </p:set>
                                    <p:animEffect transition="in" filter="wipe(left)">
                                      <p:cBhvr>
                                        <p:cTn id="76" dur="500"/>
                                        <p:tgtEl>
                                          <p:spTgt spid="53"/>
                                        </p:tgtEl>
                                      </p:cBhvr>
                                    </p:animEffect>
                                  </p:childTnLst>
                                </p:cTn>
                              </p:par>
                              <p:par>
                                <p:cTn id="77" presetID="10" presetClass="entr" presetSubtype="0" fill="hold" grpId="0" nodeType="withEffect">
                                  <p:stCondLst>
                                    <p:cond delay="2500"/>
                                  </p:stCondLst>
                                  <p:childTnLst>
                                    <p:set>
                                      <p:cBhvr>
                                        <p:cTn id="78" dur="1" fill="hold">
                                          <p:stCondLst>
                                            <p:cond delay="0"/>
                                          </p:stCondLst>
                                        </p:cTn>
                                        <p:tgtEl>
                                          <p:spTgt spid="60"/>
                                        </p:tgtEl>
                                        <p:attrNameLst>
                                          <p:attrName>style.visibility</p:attrName>
                                        </p:attrNameLst>
                                      </p:cBhvr>
                                      <p:to>
                                        <p:strVal val="visible"/>
                                      </p:to>
                                    </p:set>
                                    <p:animEffect transition="in" filter="fade">
                                      <p:cBhvr>
                                        <p:cTn id="79" dur="500"/>
                                        <p:tgtEl>
                                          <p:spTgt spid="60"/>
                                        </p:tgtEl>
                                      </p:cBhvr>
                                    </p:animEffect>
                                  </p:childTnLst>
                                </p:cTn>
                              </p:par>
                              <p:par>
                                <p:cTn id="80" presetID="42" presetClass="entr" presetSubtype="0" fill="hold" grpId="0" nodeType="withEffect">
                                  <p:stCondLst>
                                    <p:cond delay="2500"/>
                                  </p:stCondLst>
                                  <p:childTnLst>
                                    <p:set>
                                      <p:cBhvr>
                                        <p:cTn id="81" dur="1" fill="hold">
                                          <p:stCondLst>
                                            <p:cond delay="0"/>
                                          </p:stCondLst>
                                        </p:cTn>
                                        <p:tgtEl>
                                          <p:spTgt spid="65"/>
                                        </p:tgtEl>
                                        <p:attrNameLst>
                                          <p:attrName>style.visibility</p:attrName>
                                        </p:attrNameLst>
                                      </p:cBhvr>
                                      <p:to>
                                        <p:strVal val="visible"/>
                                      </p:to>
                                    </p:set>
                                    <p:animEffect transition="in" filter="fade">
                                      <p:cBhvr>
                                        <p:cTn id="82" dur="500"/>
                                        <p:tgtEl>
                                          <p:spTgt spid="65"/>
                                        </p:tgtEl>
                                      </p:cBhvr>
                                    </p:animEffect>
                                    <p:anim calcmode="lin" valueType="num">
                                      <p:cBhvr>
                                        <p:cTn id="83" dur="500" fill="hold"/>
                                        <p:tgtEl>
                                          <p:spTgt spid="65"/>
                                        </p:tgtEl>
                                        <p:attrNameLst>
                                          <p:attrName>ppt_x</p:attrName>
                                        </p:attrNameLst>
                                      </p:cBhvr>
                                      <p:tavLst>
                                        <p:tav tm="0">
                                          <p:val>
                                            <p:strVal val="#ppt_x"/>
                                          </p:val>
                                        </p:tav>
                                        <p:tav tm="100000">
                                          <p:val>
                                            <p:strVal val="#ppt_x"/>
                                          </p:val>
                                        </p:tav>
                                      </p:tavLst>
                                    </p:anim>
                                    <p:anim calcmode="lin" valueType="num">
                                      <p:cBhvr>
                                        <p:cTn id="84" dur="500" fill="hold"/>
                                        <p:tgtEl>
                                          <p:spTgt spid="65"/>
                                        </p:tgtEl>
                                        <p:attrNameLst>
                                          <p:attrName>ppt_y</p:attrName>
                                        </p:attrNameLst>
                                      </p:cBhvr>
                                      <p:tavLst>
                                        <p:tav tm="0">
                                          <p:val>
                                            <p:strVal val="#ppt_y+.1"/>
                                          </p:val>
                                        </p:tav>
                                        <p:tav tm="100000">
                                          <p:val>
                                            <p:strVal val="#ppt_y"/>
                                          </p:val>
                                        </p:tav>
                                      </p:tavLst>
                                    </p:anim>
                                  </p:childTnLst>
                                </p:cTn>
                              </p:par>
                              <p:par>
                                <p:cTn id="85" presetID="10" presetClass="entr" presetSubtype="0" fill="hold" grpId="0" nodeType="withEffect">
                                  <p:stCondLst>
                                    <p:cond delay="3000"/>
                                  </p:stCondLst>
                                  <p:childTnLst>
                                    <p:set>
                                      <p:cBhvr>
                                        <p:cTn id="86" dur="1" fill="hold">
                                          <p:stCondLst>
                                            <p:cond delay="0"/>
                                          </p:stCondLst>
                                        </p:cTn>
                                        <p:tgtEl>
                                          <p:spTgt spid="61"/>
                                        </p:tgtEl>
                                        <p:attrNameLst>
                                          <p:attrName>style.visibility</p:attrName>
                                        </p:attrNameLst>
                                      </p:cBhvr>
                                      <p:to>
                                        <p:strVal val="visible"/>
                                      </p:to>
                                    </p:set>
                                    <p:animEffect transition="in" filter="fade">
                                      <p:cBhvr>
                                        <p:cTn id="87" dur="500"/>
                                        <p:tgtEl>
                                          <p:spTgt spid="61"/>
                                        </p:tgtEl>
                                      </p:cBhvr>
                                    </p:animEffect>
                                  </p:childTnLst>
                                </p:cTn>
                              </p:par>
                              <p:par>
                                <p:cTn id="88" presetID="10" presetClass="entr" presetSubtype="0" fill="hold" grpId="0" nodeType="withEffect">
                                  <p:stCondLst>
                                    <p:cond delay="3500"/>
                                  </p:stCondLst>
                                  <p:childTnLst>
                                    <p:set>
                                      <p:cBhvr>
                                        <p:cTn id="89" dur="1" fill="hold">
                                          <p:stCondLst>
                                            <p:cond delay="0"/>
                                          </p:stCondLst>
                                        </p:cTn>
                                        <p:tgtEl>
                                          <p:spTgt spid="62"/>
                                        </p:tgtEl>
                                        <p:attrNameLst>
                                          <p:attrName>style.visibility</p:attrName>
                                        </p:attrNameLst>
                                      </p:cBhvr>
                                      <p:to>
                                        <p:strVal val="visible"/>
                                      </p:to>
                                    </p:set>
                                    <p:animEffect transition="in" filter="fade">
                                      <p:cBhvr>
                                        <p:cTn id="90" dur="500"/>
                                        <p:tgtEl>
                                          <p:spTgt spid="62"/>
                                        </p:tgtEl>
                                      </p:cBhvr>
                                    </p:animEffect>
                                  </p:childTnLst>
                                </p:cTn>
                              </p:par>
                              <p:par>
                                <p:cTn id="91" presetID="10" presetClass="entr" presetSubtype="0" fill="hold" grpId="0" nodeType="withEffect">
                                  <p:stCondLst>
                                    <p:cond delay="4000"/>
                                  </p:stCondLst>
                                  <p:childTnLst>
                                    <p:set>
                                      <p:cBhvr>
                                        <p:cTn id="92" dur="1" fill="hold">
                                          <p:stCondLst>
                                            <p:cond delay="0"/>
                                          </p:stCondLst>
                                        </p:cTn>
                                        <p:tgtEl>
                                          <p:spTgt spid="63"/>
                                        </p:tgtEl>
                                        <p:attrNameLst>
                                          <p:attrName>style.visibility</p:attrName>
                                        </p:attrNameLst>
                                      </p:cBhvr>
                                      <p:to>
                                        <p:strVal val="visible"/>
                                      </p:to>
                                    </p:set>
                                    <p:animEffect transition="in" filter="fade">
                                      <p:cBhvr>
                                        <p:cTn id="93" dur="500"/>
                                        <p:tgtEl>
                                          <p:spTgt spid="63"/>
                                        </p:tgtEl>
                                      </p:cBhvr>
                                    </p:animEffect>
                                  </p:childTnLst>
                                </p:cTn>
                              </p:par>
                              <p:par>
                                <p:cTn id="94" presetID="10" presetClass="entr" presetSubtype="0" fill="hold" grpId="0" nodeType="withEffect">
                                  <p:stCondLst>
                                    <p:cond delay="4500"/>
                                  </p:stCondLst>
                                  <p:childTnLst>
                                    <p:set>
                                      <p:cBhvr>
                                        <p:cTn id="95" dur="1" fill="hold">
                                          <p:stCondLst>
                                            <p:cond delay="0"/>
                                          </p:stCondLst>
                                        </p:cTn>
                                        <p:tgtEl>
                                          <p:spTgt spid="64"/>
                                        </p:tgtEl>
                                        <p:attrNameLst>
                                          <p:attrName>style.visibility</p:attrName>
                                        </p:attrNameLst>
                                      </p:cBhvr>
                                      <p:to>
                                        <p:strVal val="visible"/>
                                      </p:to>
                                    </p:set>
                                    <p:animEffect transition="in" filter="fade">
                                      <p:cBhvr>
                                        <p:cTn id="96" dur="500"/>
                                        <p:tgtEl>
                                          <p:spTgt spid="64"/>
                                        </p:tgtEl>
                                      </p:cBhvr>
                                    </p:animEffect>
                                  </p:childTnLst>
                                </p:cTn>
                              </p:par>
                              <p:par>
                                <p:cTn id="97" presetID="42" presetClass="entr" presetSubtype="0" fill="hold" grpId="0" nodeType="withEffect">
                                  <p:stCondLst>
                                    <p:cond delay="3000"/>
                                  </p:stCondLst>
                                  <p:childTnLst>
                                    <p:set>
                                      <p:cBhvr>
                                        <p:cTn id="98" dur="1" fill="hold">
                                          <p:stCondLst>
                                            <p:cond delay="0"/>
                                          </p:stCondLst>
                                        </p:cTn>
                                        <p:tgtEl>
                                          <p:spTgt spid="66"/>
                                        </p:tgtEl>
                                        <p:attrNameLst>
                                          <p:attrName>style.visibility</p:attrName>
                                        </p:attrNameLst>
                                      </p:cBhvr>
                                      <p:to>
                                        <p:strVal val="visible"/>
                                      </p:to>
                                    </p:set>
                                    <p:animEffect transition="in" filter="fade">
                                      <p:cBhvr>
                                        <p:cTn id="99" dur="500"/>
                                        <p:tgtEl>
                                          <p:spTgt spid="66"/>
                                        </p:tgtEl>
                                      </p:cBhvr>
                                    </p:animEffect>
                                    <p:anim calcmode="lin" valueType="num">
                                      <p:cBhvr>
                                        <p:cTn id="100" dur="500" fill="hold"/>
                                        <p:tgtEl>
                                          <p:spTgt spid="66"/>
                                        </p:tgtEl>
                                        <p:attrNameLst>
                                          <p:attrName>ppt_x</p:attrName>
                                        </p:attrNameLst>
                                      </p:cBhvr>
                                      <p:tavLst>
                                        <p:tav tm="0">
                                          <p:val>
                                            <p:strVal val="#ppt_x"/>
                                          </p:val>
                                        </p:tav>
                                        <p:tav tm="100000">
                                          <p:val>
                                            <p:strVal val="#ppt_x"/>
                                          </p:val>
                                        </p:tav>
                                      </p:tavLst>
                                    </p:anim>
                                    <p:anim calcmode="lin" valueType="num">
                                      <p:cBhvr>
                                        <p:cTn id="101" dur="500" fill="hold"/>
                                        <p:tgtEl>
                                          <p:spTgt spid="66"/>
                                        </p:tgtEl>
                                        <p:attrNameLst>
                                          <p:attrName>ppt_y</p:attrName>
                                        </p:attrNameLst>
                                      </p:cBhvr>
                                      <p:tavLst>
                                        <p:tav tm="0">
                                          <p:val>
                                            <p:strVal val="#ppt_y+.1"/>
                                          </p:val>
                                        </p:tav>
                                        <p:tav tm="100000">
                                          <p:val>
                                            <p:strVal val="#ppt_y"/>
                                          </p:val>
                                        </p:tav>
                                      </p:tavLst>
                                    </p:anim>
                                  </p:childTnLst>
                                </p:cTn>
                              </p:par>
                              <p:par>
                                <p:cTn id="102" presetID="42" presetClass="entr" presetSubtype="0" fill="hold" grpId="0" nodeType="withEffect">
                                  <p:stCondLst>
                                    <p:cond delay="3500"/>
                                  </p:stCondLst>
                                  <p:childTnLst>
                                    <p:set>
                                      <p:cBhvr>
                                        <p:cTn id="103" dur="1" fill="hold">
                                          <p:stCondLst>
                                            <p:cond delay="0"/>
                                          </p:stCondLst>
                                        </p:cTn>
                                        <p:tgtEl>
                                          <p:spTgt spid="67"/>
                                        </p:tgtEl>
                                        <p:attrNameLst>
                                          <p:attrName>style.visibility</p:attrName>
                                        </p:attrNameLst>
                                      </p:cBhvr>
                                      <p:to>
                                        <p:strVal val="visible"/>
                                      </p:to>
                                    </p:set>
                                    <p:animEffect transition="in" filter="fade">
                                      <p:cBhvr>
                                        <p:cTn id="104" dur="500"/>
                                        <p:tgtEl>
                                          <p:spTgt spid="67"/>
                                        </p:tgtEl>
                                      </p:cBhvr>
                                    </p:animEffect>
                                    <p:anim calcmode="lin" valueType="num">
                                      <p:cBhvr>
                                        <p:cTn id="105" dur="500" fill="hold"/>
                                        <p:tgtEl>
                                          <p:spTgt spid="67"/>
                                        </p:tgtEl>
                                        <p:attrNameLst>
                                          <p:attrName>ppt_x</p:attrName>
                                        </p:attrNameLst>
                                      </p:cBhvr>
                                      <p:tavLst>
                                        <p:tav tm="0">
                                          <p:val>
                                            <p:strVal val="#ppt_x"/>
                                          </p:val>
                                        </p:tav>
                                        <p:tav tm="100000">
                                          <p:val>
                                            <p:strVal val="#ppt_x"/>
                                          </p:val>
                                        </p:tav>
                                      </p:tavLst>
                                    </p:anim>
                                    <p:anim calcmode="lin" valueType="num">
                                      <p:cBhvr>
                                        <p:cTn id="106" dur="500" fill="hold"/>
                                        <p:tgtEl>
                                          <p:spTgt spid="67"/>
                                        </p:tgtEl>
                                        <p:attrNameLst>
                                          <p:attrName>ppt_y</p:attrName>
                                        </p:attrNameLst>
                                      </p:cBhvr>
                                      <p:tavLst>
                                        <p:tav tm="0">
                                          <p:val>
                                            <p:strVal val="#ppt_y+.1"/>
                                          </p:val>
                                        </p:tav>
                                        <p:tav tm="100000">
                                          <p:val>
                                            <p:strVal val="#ppt_y"/>
                                          </p:val>
                                        </p:tav>
                                      </p:tavLst>
                                    </p:anim>
                                  </p:childTnLst>
                                </p:cTn>
                              </p:par>
                              <p:par>
                                <p:cTn id="107" presetID="42" presetClass="entr" presetSubtype="0" fill="hold" grpId="0" nodeType="withEffect">
                                  <p:stCondLst>
                                    <p:cond delay="4000"/>
                                  </p:stCondLst>
                                  <p:childTnLst>
                                    <p:set>
                                      <p:cBhvr>
                                        <p:cTn id="108" dur="1" fill="hold">
                                          <p:stCondLst>
                                            <p:cond delay="0"/>
                                          </p:stCondLst>
                                        </p:cTn>
                                        <p:tgtEl>
                                          <p:spTgt spid="68"/>
                                        </p:tgtEl>
                                        <p:attrNameLst>
                                          <p:attrName>style.visibility</p:attrName>
                                        </p:attrNameLst>
                                      </p:cBhvr>
                                      <p:to>
                                        <p:strVal val="visible"/>
                                      </p:to>
                                    </p:set>
                                    <p:animEffect transition="in" filter="fade">
                                      <p:cBhvr>
                                        <p:cTn id="109" dur="500"/>
                                        <p:tgtEl>
                                          <p:spTgt spid="68"/>
                                        </p:tgtEl>
                                      </p:cBhvr>
                                    </p:animEffect>
                                    <p:anim calcmode="lin" valueType="num">
                                      <p:cBhvr>
                                        <p:cTn id="110" dur="500" fill="hold"/>
                                        <p:tgtEl>
                                          <p:spTgt spid="68"/>
                                        </p:tgtEl>
                                        <p:attrNameLst>
                                          <p:attrName>ppt_x</p:attrName>
                                        </p:attrNameLst>
                                      </p:cBhvr>
                                      <p:tavLst>
                                        <p:tav tm="0">
                                          <p:val>
                                            <p:strVal val="#ppt_x"/>
                                          </p:val>
                                        </p:tav>
                                        <p:tav tm="100000">
                                          <p:val>
                                            <p:strVal val="#ppt_x"/>
                                          </p:val>
                                        </p:tav>
                                      </p:tavLst>
                                    </p:anim>
                                    <p:anim calcmode="lin" valueType="num">
                                      <p:cBhvr>
                                        <p:cTn id="111" dur="500" fill="hold"/>
                                        <p:tgtEl>
                                          <p:spTgt spid="68"/>
                                        </p:tgtEl>
                                        <p:attrNameLst>
                                          <p:attrName>ppt_y</p:attrName>
                                        </p:attrNameLst>
                                      </p:cBhvr>
                                      <p:tavLst>
                                        <p:tav tm="0">
                                          <p:val>
                                            <p:strVal val="#ppt_y+.1"/>
                                          </p:val>
                                        </p:tav>
                                        <p:tav tm="100000">
                                          <p:val>
                                            <p:strVal val="#ppt_y"/>
                                          </p:val>
                                        </p:tav>
                                      </p:tavLst>
                                    </p:anim>
                                  </p:childTnLst>
                                </p:cTn>
                              </p:par>
                              <p:par>
                                <p:cTn id="112" presetID="42" presetClass="entr" presetSubtype="0" fill="hold" grpId="0" nodeType="withEffect">
                                  <p:stCondLst>
                                    <p:cond delay="4500"/>
                                  </p:stCondLst>
                                  <p:childTnLst>
                                    <p:set>
                                      <p:cBhvr>
                                        <p:cTn id="113" dur="1" fill="hold">
                                          <p:stCondLst>
                                            <p:cond delay="0"/>
                                          </p:stCondLst>
                                        </p:cTn>
                                        <p:tgtEl>
                                          <p:spTgt spid="69"/>
                                        </p:tgtEl>
                                        <p:attrNameLst>
                                          <p:attrName>style.visibility</p:attrName>
                                        </p:attrNameLst>
                                      </p:cBhvr>
                                      <p:to>
                                        <p:strVal val="visible"/>
                                      </p:to>
                                    </p:set>
                                    <p:animEffect transition="in" filter="fade">
                                      <p:cBhvr>
                                        <p:cTn id="114" dur="500"/>
                                        <p:tgtEl>
                                          <p:spTgt spid="69"/>
                                        </p:tgtEl>
                                      </p:cBhvr>
                                    </p:animEffect>
                                    <p:anim calcmode="lin" valueType="num">
                                      <p:cBhvr>
                                        <p:cTn id="115" dur="500" fill="hold"/>
                                        <p:tgtEl>
                                          <p:spTgt spid="69"/>
                                        </p:tgtEl>
                                        <p:attrNameLst>
                                          <p:attrName>ppt_x</p:attrName>
                                        </p:attrNameLst>
                                      </p:cBhvr>
                                      <p:tavLst>
                                        <p:tav tm="0">
                                          <p:val>
                                            <p:strVal val="#ppt_x"/>
                                          </p:val>
                                        </p:tav>
                                        <p:tav tm="100000">
                                          <p:val>
                                            <p:strVal val="#ppt_x"/>
                                          </p:val>
                                        </p:tav>
                                      </p:tavLst>
                                    </p:anim>
                                    <p:anim calcmode="lin" valueType="num">
                                      <p:cBhvr>
                                        <p:cTn id="116" dur="500" fill="hold"/>
                                        <p:tgtEl>
                                          <p:spTgt spid="69"/>
                                        </p:tgtEl>
                                        <p:attrNameLst>
                                          <p:attrName>ppt_y</p:attrName>
                                        </p:attrNameLst>
                                      </p:cBhvr>
                                      <p:tavLst>
                                        <p:tav tm="0">
                                          <p:val>
                                            <p:strVal val="#ppt_y+.1"/>
                                          </p:val>
                                        </p:tav>
                                        <p:tav tm="100000">
                                          <p:val>
                                            <p:strVal val="#ppt_y"/>
                                          </p:val>
                                        </p:tav>
                                      </p:tavLst>
                                    </p:anim>
                                  </p:childTnLst>
                                </p:cTn>
                              </p:par>
                            </p:childTnLst>
                          </p:cTn>
                        </p:par>
                        <p:par>
                          <p:cTn id="117" fill="hold">
                            <p:stCondLst>
                              <p:cond delay="1000"/>
                            </p:stCondLst>
                            <p:childTnLst>
                              <p:par>
                                <p:cTn id="118" presetID="42" presetClass="entr" presetSubtype="0" fill="hold" grpId="0" nodeType="afterEffect">
                                  <p:stCondLst>
                                    <p:cond delay="0"/>
                                  </p:stCondLst>
                                  <p:childTnLst>
                                    <p:set>
                                      <p:cBhvr>
                                        <p:cTn id="119" dur="1" fill="hold">
                                          <p:stCondLst>
                                            <p:cond delay="0"/>
                                          </p:stCondLst>
                                        </p:cTn>
                                        <p:tgtEl>
                                          <p:spTgt spid="70"/>
                                        </p:tgtEl>
                                        <p:attrNameLst>
                                          <p:attrName>style.visibility</p:attrName>
                                        </p:attrNameLst>
                                      </p:cBhvr>
                                      <p:to>
                                        <p:strVal val="visible"/>
                                      </p:to>
                                    </p:set>
                                    <p:animEffect transition="in" filter="fade">
                                      <p:cBhvr>
                                        <p:cTn id="120" dur="1000"/>
                                        <p:tgtEl>
                                          <p:spTgt spid="70"/>
                                        </p:tgtEl>
                                      </p:cBhvr>
                                    </p:animEffect>
                                    <p:anim calcmode="lin" valueType="num">
                                      <p:cBhvr>
                                        <p:cTn id="121" dur="1000" fill="hold"/>
                                        <p:tgtEl>
                                          <p:spTgt spid="70"/>
                                        </p:tgtEl>
                                        <p:attrNameLst>
                                          <p:attrName>ppt_x</p:attrName>
                                        </p:attrNameLst>
                                      </p:cBhvr>
                                      <p:tavLst>
                                        <p:tav tm="0">
                                          <p:val>
                                            <p:strVal val="#ppt_x"/>
                                          </p:val>
                                        </p:tav>
                                        <p:tav tm="100000">
                                          <p:val>
                                            <p:strVal val="#ppt_x"/>
                                          </p:val>
                                        </p:tav>
                                      </p:tavLst>
                                    </p:anim>
                                    <p:anim calcmode="lin" valueType="num">
                                      <p:cBhvr>
                                        <p:cTn id="122" dur="1000" fill="hold"/>
                                        <p:tgtEl>
                                          <p:spTgt spid="70"/>
                                        </p:tgtEl>
                                        <p:attrNameLst>
                                          <p:attrName>ppt_y</p:attrName>
                                        </p:attrNameLst>
                                      </p:cBhvr>
                                      <p:tavLst>
                                        <p:tav tm="0">
                                          <p:val>
                                            <p:strVal val="#ppt_y+.1"/>
                                          </p:val>
                                        </p:tav>
                                        <p:tav tm="100000">
                                          <p:val>
                                            <p:strVal val="#ppt_y"/>
                                          </p:val>
                                        </p:tav>
                                      </p:tavLst>
                                    </p:anim>
                                  </p:childTnLst>
                                </p:cTn>
                              </p:par>
                            </p:childTnLst>
                          </p:cTn>
                        </p:par>
                        <p:par>
                          <p:cTn id="123" fill="hold">
                            <p:stCondLst>
                              <p:cond delay="2000"/>
                            </p:stCondLst>
                            <p:childTnLst>
                              <p:par>
                                <p:cTn id="124" presetID="22" presetClass="entr" presetSubtype="1" fill="hold" grpId="0" nodeType="afterEffect">
                                  <p:stCondLst>
                                    <p:cond delay="0"/>
                                  </p:stCondLst>
                                  <p:childTnLst>
                                    <p:set>
                                      <p:cBhvr>
                                        <p:cTn id="125" dur="1" fill="hold">
                                          <p:stCondLst>
                                            <p:cond delay="0"/>
                                          </p:stCondLst>
                                        </p:cTn>
                                        <p:tgtEl>
                                          <p:spTgt spid="72"/>
                                        </p:tgtEl>
                                        <p:attrNameLst>
                                          <p:attrName>style.visibility</p:attrName>
                                        </p:attrNameLst>
                                      </p:cBhvr>
                                      <p:to>
                                        <p:strVal val="visible"/>
                                      </p:to>
                                    </p:set>
                                    <p:animEffect transition="in" filter="wipe(up)">
                                      <p:cBhvr>
                                        <p:cTn id="126" dur="5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41" grpId="0" animBg="1"/>
      <p:bldP spid="45" grpId="0" animBg="1"/>
      <p:bldP spid="60" grpId="0" animBg="1"/>
      <p:bldP spid="61" grpId="0" animBg="1"/>
      <p:bldP spid="62" grpId="0" animBg="1"/>
      <p:bldP spid="63" grpId="0" animBg="1"/>
      <p:bldP spid="64" grpId="0" animBg="1"/>
      <p:bldP spid="65" grpId="0"/>
      <p:bldP spid="66" grpId="0"/>
      <p:bldP spid="67" grpId="0"/>
      <p:bldP spid="68" grpId="0"/>
      <p:bldP spid="69" grpId="0"/>
      <p:bldP spid="70" grpId="0" animBg="1"/>
      <p:bldP spid="71" grpId="0"/>
      <p:bldP spid="7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矩形 25"/>
          <p:cNvSpPr/>
          <p:nvPr/>
        </p:nvSpPr>
        <p:spPr>
          <a:xfrm>
            <a:off x="2169311" y="2130621"/>
            <a:ext cx="1134464" cy="1134464"/>
          </a:xfrm>
          <a:prstGeom prst="rect">
            <a:avLst/>
          </a:prstGeom>
          <a:solidFill>
            <a:srgbClr val="66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26"/>
          <p:cNvSpPr/>
          <p:nvPr/>
        </p:nvSpPr>
        <p:spPr>
          <a:xfrm>
            <a:off x="3392353" y="2130621"/>
            <a:ext cx="1134464" cy="113446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矩形 27"/>
          <p:cNvSpPr/>
          <p:nvPr/>
        </p:nvSpPr>
        <p:spPr>
          <a:xfrm>
            <a:off x="4615394" y="2130621"/>
            <a:ext cx="1134464" cy="1134464"/>
          </a:xfrm>
          <a:prstGeom prst="rect">
            <a:avLst/>
          </a:prstGeom>
          <a:solidFill>
            <a:srgbClr val="FCB8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矩形 28"/>
          <p:cNvSpPr/>
          <p:nvPr/>
        </p:nvSpPr>
        <p:spPr>
          <a:xfrm>
            <a:off x="2169311" y="3343843"/>
            <a:ext cx="1134464" cy="113446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矩形 29"/>
          <p:cNvSpPr/>
          <p:nvPr/>
        </p:nvSpPr>
        <p:spPr>
          <a:xfrm>
            <a:off x="3392353" y="3343843"/>
            <a:ext cx="1134464" cy="1134464"/>
          </a:xfrm>
          <a:prstGeom prst="rect">
            <a:avLst/>
          </a:prstGeom>
          <a:solidFill>
            <a:srgbClr val="33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矩形 30"/>
          <p:cNvSpPr/>
          <p:nvPr/>
        </p:nvSpPr>
        <p:spPr>
          <a:xfrm>
            <a:off x="4615394" y="3343843"/>
            <a:ext cx="1134464" cy="113446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矩形 31"/>
          <p:cNvSpPr/>
          <p:nvPr/>
        </p:nvSpPr>
        <p:spPr>
          <a:xfrm>
            <a:off x="2169311" y="4557064"/>
            <a:ext cx="1134464" cy="1134464"/>
          </a:xfrm>
          <a:prstGeom prst="rect">
            <a:avLst/>
          </a:prstGeom>
          <a:solidFill>
            <a:srgbClr val="33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矩形 32"/>
          <p:cNvSpPr/>
          <p:nvPr/>
        </p:nvSpPr>
        <p:spPr>
          <a:xfrm>
            <a:off x="3392353" y="4557064"/>
            <a:ext cx="1134464" cy="113446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矩形 33"/>
          <p:cNvSpPr/>
          <p:nvPr/>
        </p:nvSpPr>
        <p:spPr>
          <a:xfrm>
            <a:off x="4615394" y="4557064"/>
            <a:ext cx="1134464" cy="1134464"/>
          </a:xfrm>
          <a:prstGeom prst="rect">
            <a:avLst/>
          </a:prstGeom>
          <a:solidFill>
            <a:srgbClr val="66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矩形 34"/>
          <p:cNvSpPr/>
          <p:nvPr/>
        </p:nvSpPr>
        <p:spPr>
          <a:xfrm>
            <a:off x="2169311" y="2130621"/>
            <a:ext cx="1134464" cy="1134464"/>
          </a:xfrm>
          <a:prstGeom prst="rect">
            <a:avLst/>
          </a:prstGeom>
          <a:blipFill>
            <a:blip r:embed="rId1"/>
            <a:srcRect/>
            <a:stretch>
              <a:fillRect l="-86745" r="-3698" b="-711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02A36"/>
              </a:solidFill>
            </a:endParaRPr>
          </a:p>
        </p:txBody>
      </p:sp>
      <p:sp>
        <p:nvSpPr>
          <p:cNvPr id="36" name="矩形 35"/>
          <p:cNvSpPr/>
          <p:nvPr/>
        </p:nvSpPr>
        <p:spPr>
          <a:xfrm>
            <a:off x="3392353" y="3343843"/>
            <a:ext cx="1134464" cy="1134464"/>
          </a:xfrm>
          <a:prstGeom prst="rect">
            <a:avLst/>
          </a:prstGeom>
          <a:blipFill>
            <a:blip r:embed="rId2"/>
            <a:srcRect/>
            <a:stretch>
              <a:fillRect l="-1" t="-27169" r="-14508" b="-981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02A36"/>
              </a:solidFill>
            </a:endParaRPr>
          </a:p>
        </p:txBody>
      </p:sp>
      <p:sp>
        <p:nvSpPr>
          <p:cNvPr id="37" name="矩形 36"/>
          <p:cNvSpPr/>
          <p:nvPr/>
        </p:nvSpPr>
        <p:spPr>
          <a:xfrm>
            <a:off x="4615394" y="2130621"/>
            <a:ext cx="1134464" cy="1134464"/>
          </a:xfrm>
          <a:prstGeom prst="rect">
            <a:avLst/>
          </a:prstGeom>
          <a:blipFill>
            <a:blip r:embed="rId3"/>
            <a:srcRect/>
            <a:stretch>
              <a:fillRect l="-15781" r="-27531" b="-454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02A36"/>
              </a:solidFill>
            </a:endParaRPr>
          </a:p>
        </p:txBody>
      </p:sp>
      <p:sp>
        <p:nvSpPr>
          <p:cNvPr id="38" name="矩形 37"/>
          <p:cNvSpPr/>
          <p:nvPr/>
        </p:nvSpPr>
        <p:spPr>
          <a:xfrm>
            <a:off x="4615394" y="4557064"/>
            <a:ext cx="1134464" cy="1134464"/>
          </a:xfrm>
          <a:prstGeom prst="rect">
            <a:avLst/>
          </a:prstGeom>
          <a:blipFill>
            <a:blip r:embed="rId4"/>
            <a:srcRect/>
            <a:stretch>
              <a:fillRect l="-35634" r="-30125" b="-343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02A36"/>
              </a:solidFill>
            </a:endParaRPr>
          </a:p>
        </p:txBody>
      </p:sp>
      <p:sp>
        <p:nvSpPr>
          <p:cNvPr id="39" name="矩形 38"/>
          <p:cNvSpPr/>
          <p:nvPr/>
        </p:nvSpPr>
        <p:spPr>
          <a:xfrm>
            <a:off x="2169311" y="4557064"/>
            <a:ext cx="1134464" cy="1134464"/>
          </a:xfrm>
          <a:prstGeom prst="rect">
            <a:avLst/>
          </a:prstGeom>
          <a:blipFill>
            <a:blip r:embed="rId5"/>
            <a:srcRect/>
            <a:stretch>
              <a:fillRect l="-27581" t="-1" r="-20914" b="-470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02A36"/>
              </a:solidFill>
            </a:endParaRPr>
          </a:p>
        </p:txBody>
      </p:sp>
      <p:sp>
        <p:nvSpPr>
          <p:cNvPr id="16" name="线形标注 2(带强调线) 2"/>
          <p:cNvSpPr/>
          <p:nvPr/>
        </p:nvSpPr>
        <p:spPr bwMode="auto">
          <a:xfrm>
            <a:off x="6752167" y="2190779"/>
            <a:ext cx="4193563" cy="570947"/>
          </a:xfrm>
          <a:prstGeom prst="accentCallout2">
            <a:avLst>
              <a:gd name="adj1" fmla="val 21366"/>
              <a:gd name="adj2" fmla="val -1991"/>
              <a:gd name="adj3" fmla="val 18745"/>
              <a:gd name="adj4" fmla="val -80296"/>
              <a:gd name="adj5" fmla="val 66369"/>
              <a:gd name="adj6" fmla="val -86411"/>
            </a:avLst>
          </a:prstGeom>
          <a:noFill/>
          <a:ln w="15875" cmpd="sng">
            <a:solidFill>
              <a:schemeClr val="accent5">
                <a:lumMod val="75000"/>
              </a:schemeClr>
            </a:solidFill>
            <a:miter lim="800000"/>
            <a:headEnd type="oval" w="med" len="med"/>
          </a:ln>
          <a:extLst>
            <a:ext uri="{909E8E84-426E-40DD-AFC4-6F175D3DCCD1}">
              <a14:hiddenFill xmlns:a14="http://schemas.microsoft.com/office/drawing/2010/main">
                <a:solidFill>
                  <a:srgbClr val="FFFFFF"/>
                </a:solidFill>
              </a14:hiddenFill>
            </a:ext>
          </a:extLst>
        </p:spPr>
        <p:txBody>
          <a:bodyPr lIns="75520" tIns="37760" rIns="75520" bIns="37760" anchor="ctr"/>
          <a:lstStyle/>
          <a:p>
            <a:pPr>
              <a:lnSpc>
                <a:spcPct val="120000"/>
              </a:lnSpc>
              <a:spcBef>
                <a:spcPct val="0"/>
              </a:spcBef>
              <a:buNone/>
            </a:pPr>
            <a:r>
              <a:rPr lang="zh-CN" altLang="en-US" sz="1400">
                <a:solidFill>
                  <a:srgbClr val="202A36"/>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在此录入上述图表的综合描述说明，在此录入上述图表的综合描述说明。</a:t>
            </a:r>
            <a:endParaRPr lang="zh-CN" altLang="en-US" sz="1400" dirty="0">
              <a:solidFill>
                <a:srgbClr val="202A36"/>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7" name="线形标注 2(带强调线) 3"/>
          <p:cNvSpPr/>
          <p:nvPr/>
        </p:nvSpPr>
        <p:spPr bwMode="auto">
          <a:xfrm>
            <a:off x="6752167" y="2909304"/>
            <a:ext cx="4193561" cy="572813"/>
          </a:xfrm>
          <a:prstGeom prst="accentCallout2">
            <a:avLst>
              <a:gd name="adj1" fmla="val 21366"/>
              <a:gd name="adj2" fmla="val -1991"/>
              <a:gd name="adj3" fmla="val 20681"/>
              <a:gd name="adj4" fmla="val -22926"/>
              <a:gd name="adj5" fmla="val -57167"/>
              <a:gd name="adj6" fmla="val -31815"/>
            </a:avLst>
          </a:prstGeom>
          <a:noFill/>
          <a:ln w="15875" cmpd="sng">
            <a:solidFill>
              <a:schemeClr val="accent5">
                <a:lumMod val="75000"/>
              </a:schemeClr>
            </a:solidFill>
            <a:miter lim="800000"/>
            <a:headEnd type="oval" w="med" len="med"/>
          </a:ln>
          <a:extLst>
            <a:ext uri="{909E8E84-426E-40DD-AFC4-6F175D3DCCD1}">
              <a14:hiddenFill xmlns:a14="http://schemas.microsoft.com/office/drawing/2010/main">
                <a:solidFill>
                  <a:srgbClr val="FFFFFF"/>
                </a:solidFill>
              </a14:hiddenFill>
            </a:ext>
          </a:extLst>
        </p:spPr>
        <p:txBody>
          <a:bodyPr lIns="75520" tIns="37760" rIns="75520" bIns="37760" anchor="ctr"/>
          <a:lstStyle/>
          <a:p>
            <a:r>
              <a:rPr lang="zh-CN" altLang="en-US" sz="1400">
                <a:solidFill>
                  <a:srgbClr val="202A36"/>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在此录入上述图表的综合描述说明，在此录入上述图表的综合描述说明。</a:t>
            </a:r>
            <a:endParaRPr lang="zh-CN" altLang="en-US" sz="1400" dirty="0">
              <a:solidFill>
                <a:srgbClr val="202A36"/>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8" name="线形标注 2(带强调线) 4"/>
          <p:cNvSpPr/>
          <p:nvPr/>
        </p:nvSpPr>
        <p:spPr bwMode="auto">
          <a:xfrm>
            <a:off x="6752167" y="3619189"/>
            <a:ext cx="4193561" cy="572813"/>
          </a:xfrm>
          <a:prstGeom prst="accentCallout2">
            <a:avLst>
              <a:gd name="adj1" fmla="val 21366"/>
              <a:gd name="adj2" fmla="val -1991"/>
              <a:gd name="adj3" fmla="val 22171"/>
              <a:gd name="adj4" fmla="val -43032"/>
              <a:gd name="adj5" fmla="val 22153"/>
              <a:gd name="adj6" fmla="val -59153"/>
            </a:avLst>
          </a:prstGeom>
          <a:noFill/>
          <a:ln w="15875" cmpd="sng">
            <a:solidFill>
              <a:schemeClr val="accent5">
                <a:lumMod val="75000"/>
              </a:schemeClr>
            </a:solidFill>
            <a:miter lim="800000"/>
            <a:headEnd type="oval" w="med" len="med"/>
          </a:ln>
          <a:extLst>
            <a:ext uri="{909E8E84-426E-40DD-AFC4-6F175D3DCCD1}">
              <a14:hiddenFill xmlns:a14="http://schemas.microsoft.com/office/drawing/2010/main">
                <a:solidFill>
                  <a:srgbClr val="FFFFFF"/>
                </a:solidFill>
              </a14:hiddenFill>
            </a:ext>
          </a:extLst>
        </p:spPr>
        <p:txBody>
          <a:bodyPr lIns="75520" tIns="37760" rIns="75520" bIns="37760" anchor="ctr"/>
          <a:lstStyle/>
          <a:p>
            <a:pPr>
              <a:lnSpc>
                <a:spcPct val="120000"/>
              </a:lnSpc>
              <a:spcBef>
                <a:spcPct val="0"/>
              </a:spcBef>
              <a:buNone/>
            </a:pPr>
            <a:r>
              <a:rPr lang="zh-CN" altLang="en-US" sz="1400">
                <a:solidFill>
                  <a:srgbClr val="202A36"/>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在此录入上述图表的综合描述说明，在此录入上述图表的综合描述说明。</a:t>
            </a:r>
            <a:endParaRPr lang="zh-CN" altLang="en-US" sz="1400" dirty="0">
              <a:solidFill>
                <a:srgbClr val="202A36"/>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9" name="线形标注 2(带强调线) 5"/>
          <p:cNvSpPr/>
          <p:nvPr/>
        </p:nvSpPr>
        <p:spPr bwMode="auto">
          <a:xfrm>
            <a:off x="6752167" y="4339441"/>
            <a:ext cx="4193563" cy="570947"/>
          </a:xfrm>
          <a:prstGeom prst="accentCallout2">
            <a:avLst>
              <a:gd name="adj1" fmla="val 48468"/>
              <a:gd name="adj2" fmla="val -1968"/>
              <a:gd name="adj3" fmla="val 47782"/>
              <a:gd name="adj4" fmla="val -82347"/>
              <a:gd name="adj5" fmla="val 82199"/>
              <a:gd name="adj6" fmla="val -85088"/>
            </a:avLst>
          </a:prstGeom>
          <a:noFill/>
          <a:ln w="15875" cmpd="sng">
            <a:solidFill>
              <a:schemeClr val="accent5">
                <a:lumMod val="75000"/>
              </a:schemeClr>
            </a:solidFill>
            <a:miter lim="800000"/>
            <a:headEnd type="oval" w="med" len="med"/>
          </a:ln>
          <a:extLst>
            <a:ext uri="{909E8E84-426E-40DD-AFC4-6F175D3DCCD1}">
              <a14:hiddenFill xmlns:a14="http://schemas.microsoft.com/office/drawing/2010/main">
                <a:solidFill>
                  <a:srgbClr val="FFFFFF"/>
                </a:solidFill>
              </a14:hiddenFill>
            </a:ext>
          </a:extLst>
        </p:spPr>
        <p:txBody>
          <a:bodyPr lIns="75520" tIns="37760" rIns="75520" bIns="37760" anchor="ctr"/>
          <a:lstStyle/>
          <a:p>
            <a:pPr>
              <a:lnSpc>
                <a:spcPct val="120000"/>
              </a:lnSpc>
              <a:spcBef>
                <a:spcPct val="0"/>
              </a:spcBef>
              <a:buNone/>
            </a:pPr>
            <a:r>
              <a:rPr lang="zh-CN" altLang="en-US" sz="1400">
                <a:solidFill>
                  <a:srgbClr val="202A36"/>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在此录入上述图表的综合描述说明，在此录入上述图表的综合描述说明。</a:t>
            </a:r>
            <a:endParaRPr lang="zh-CN" altLang="en-US" sz="1400" dirty="0">
              <a:solidFill>
                <a:srgbClr val="202A36"/>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0" name="线形标注 2(带强调线) 6"/>
          <p:cNvSpPr/>
          <p:nvPr/>
        </p:nvSpPr>
        <p:spPr bwMode="auto">
          <a:xfrm>
            <a:off x="6752169" y="5057966"/>
            <a:ext cx="4193561" cy="572813"/>
          </a:xfrm>
          <a:prstGeom prst="accentCallout2">
            <a:avLst>
              <a:gd name="adj1" fmla="val 21366"/>
              <a:gd name="adj2" fmla="val -1991"/>
              <a:gd name="adj3" fmla="val 22616"/>
              <a:gd name="adj4" fmla="val -23181"/>
              <a:gd name="adj5" fmla="val -39750"/>
              <a:gd name="adj6" fmla="val -31556"/>
            </a:avLst>
          </a:prstGeom>
          <a:noFill/>
          <a:ln w="15875" cmpd="sng">
            <a:solidFill>
              <a:schemeClr val="accent5">
                <a:lumMod val="75000"/>
              </a:schemeClr>
            </a:solidFill>
            <a:miter lim="800000"/>
            <a:headEnd type="oval" w="med" len="med"/>
          </a:ln>
          <a:extLst>
            <a:ext uri="{909E8E84-426E-40DD-AFC4-6F175D3DCCD1}">
              <a14:hiddenFill xmlns:a14="http://schemas.microsoft.com/office/drawing/2010/main">
                <a:solidFill>
                  <a:srgbClr val="FFFFFF"/>
                </a:solidFill>
              </a14:hiddenFill>
            </a:ext>
          </a:extLst>
        </p:spPr>
        <p:txBody>
          <a:bodyPr lIns="75520" tIns="37760" rIns="75520" bIns="37760" anchor="ctr"/>
          <a:lstStyle/>
          <a:p>
            <a:pPr>
              <a:lnSpc>
                <a:spcPct val="120000"/>
              </a:lnSpc>
              <a:spcBef>
                <a:spcPct val="0"/>
              </a:spcBef>
              <a:buNone/>
            </a:pPr>
            <a:r>
              <a:rPr lang="zh-CN" altLang="en-US" sz="1400">
                <a:solidFill>
                  <a:srgbClr val="202A36"/>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在此录入上述图表的综合描述说明，在此录入上述图表的综合描述说明。</a:t>
            </a:r>
            <a:endParaRPr lang="zh-CN" altLang="en-US" sz="1400" dirty="0">
              <a:solidFill>
                <a:srgbClr val="202A36"/>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1" name="矩形 3"/>
          <p:cNvSpPr>
            <a:spLocks noChangeArrowheads="1"/>
          </p:cNvSpPr>
          <p:nvPr/>
        </p:nvSpPr>
        <p:spPr bwMode="auto">
          <a:xfrm>
            <a:off x="2228925" y="515424"/>
            <a:ext cx="1691471" cy="543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spcBef>
                <a:spcPct val="0"/>
              </a:spcBef>
              <a:buNone/>
            </a:pPr>
            <a:r>
              <a:rPr lang="zh-CN" altLang="en-US" sz="2935" b="1">
                <a:solidFill>
                  <a:srgbClr val="202A36"/>
                </a:solidFill>
                <a:latin typeface="Arial" panose="020B0604020202020204" pitchFamily="34" charset="0"/>
                <a:cs typeface="Arial" panose="020B0604020202020204" pitchFamily="34" charset="0"/>
              </a:rPr>
              <a:t>应用前景</a:t>
            </a:r>
            <a:endParaRPr lang="zh-CN" altLang="en-US" sz="2935" b="1" dirty="0">
              <a:solidFill>
                <a:srgbClr val="202A36"/>
              </a:solidFill>
              <a:latin typeface="Arial" panose="020B0604020202020204" pitchFamily="34" charset="0"/>
              <a:cs typeface="Arial" panose="020B0604020202020204" pitchFamily="34" charset="0"/>
            </a:endParaRPr>
          </a:p>
        </p:txBody>
      </p:sp>
      <p:sp>
        <p:nvSpPr>
          <p:cNvPr id="22" name="矩形 21"/>
          <p:cNvSpPr/>
          <p:nvPr/>
        </p:nvSpPr>
        <p:spPr>
          <a:xfrm>
            <a:off x="1" y="6648450"/>
            <a:ext cx="12191999" cy="20955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4000" advClick="0" advTm="3000">
        <p14:vortex dir="r"/>
      </p:transition>
    </mc:Choice>
    <mc:Fallback>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par>
                          <p:cTn id="8" fill="hold">
                            <p:stCondLst>
                              <p:cond delay="500"/>
                            </p:stCondLst>
                            <p:childTnLst>
                              <p:par>
                                <p:cTn id="9" presetID="23" presetClass="entr" presetSubtype="528" fill="hold" grpId="0" nodeType="afterEffect">
                                  <p:stCondLst>
                                    <p:cond delay="100"/>
                                  </p:stCondLst>
                                  <p:childTnLst>
                                    <p:set>
                                      <p:cBhvr>
                                        <p:cTn id="10" dur="1" fill="hold">
                                          <p:stCondLst>
                                            <p:cond delay="0"/>
                                          </p:stCondLst>
                                        </p:cTn>
                                        <p:tgtEl>
                                          <p:spTgt spid="26"/>
                                        </p:tgtEl>
                                        <p:attrNameLst>
                                          <p:attrName>style.visibility</p:attrName>
                                        </p:attrNameLst>
                                      </p:cBhvr>
                                      <p:to>
                                        <p:strVal val="visible"/>
                                      </p:to>
                                    </p:set>
                                    <p:anim calcmode="lin" valueType="num">
                                      <p:cBhvr>
                                        <p:cTn id="11" dur="300" fill="hold"/>
                                        <p:tgtEl>
                                          <p:spTgt spid="26"/>
                                        </p:tgtEl>
                                        <p:attrNameLst>
                                          <p:attrName>ppt_w</p:attrName>
                                        </p:attrNameLst>
                                      </p:cBhvr>
                                      <p:tavLst>
                                        <p:tav tm="0">
                                          <p:val>
                                            <p:fltVal val="0"/>
                                          </p:val>
                                        </p:tav>
                                        <p:tav tm="100000">
                                          <p:val>
                                            <p:strVal val="#ppt_w"/>
                                          </p:val>
                                        </p:tav>
                                      </p:tavLst>
                                    </p:anim>
                                    <p:anim calcmode="lin" valueType="num">
                                      <p:cBhvr>
                                        <p:cTn id="12" dur="300" fill="hold"/>
                                        <p:tgtEl>
                                          <p:spTgt spid="26"/>
                                        </p:tgtEl>
                                        <p:attrNameLst>
                                          <p:attrName>ppt_h</p:attrName>
                                        </p:attrNameLst>
                                      </p:cBhvr>
                                      <p:tavLst>
                                        <p:tav tm="0">
                                          <p:val>
                                            <p:fltVal val="0"/>
                                          </p:val>
                                        </p:tav>
                                        <p:tav tm="100000">
                                          <p:val>
                                            <p:strVal val="#ppt_h"/>
                                          </p:val>
                                        </p:tav>
                                      </p:tavLst>
                                    </p:anim>
                                    <p:anim calcmode="lin" valueType="num">
                                      <p:cBhvr>
                                        <p:cTn id="13" dur="300" fill="hold"/>
                                        <p:tgtEl>
                                          <p:spTgt spid="26"/>
                                        </p:tgtEl>
                                        <p:attrNameLst>
                                          <p:attrName>ppt_x</p:attrName>
                                        </p:attrNameLst>
                                      </p:cBhvr>
                                      <p:tavLst>
                                        <p:tav tm="0">
                                          <p:val>
                                            <p:fltVal val="0.5"/>
                                          </p:val>
                                        </p:tav>
                                        <p:tav tm="100000">
                                          <p:val>
                                            <p:strVal val="#ppt_x"/>
                                          </p:val>
                                        </p:tav>
                                      </p:tavLst>
                                    </p:anim>
                                    <p:anim calcmode="lin" valueType="num">
                                      <p:cBhvr>
                                        <p:cTn id="14" dur="300" fill="hold"/>
                                        <p:tgtEl>
                                          <p:spTgt spid="26"/>
                                        </p:tgtEl>
                                        <p:attrNameLst>
                                          <p:attrName>ppt_y</p:attrName>
                                        </p:attrNameLst>
                                      </p:cBhvr>
                                      <p:tavLst>
                                        <p:tav tm="0">
                                          <p:val>
                                            <p:fltVal val="0.5"/>
                                          </p:val>
                                        </p:tav>
                                        <p:tav tm="100000">
                                          <p:val>
                                            <p:strVal val="#ppt_y"/>
                                          </p:val>
                                        </p:tav>
                                      </p:tavLst>
                                    </p:anim>
                                  </p:childTnLst>
                                </p:cTn>
                              </p:par>
                              <p:par>
                                <p:cTn id="15" presetID="26" presetClass="emph" presetSubtype="0" fill="hold" grpId="1" nodeType="withEffect">
                                  <p:stCondLst>
                                    <p:cond delay="400"/>
                                  </p:stCondLst>
                                  <p:childTnLst>
                                    <p:animEffect transition="out" filter="fade">
                                      <p:cBhvr>
                                        <p:cTn id="16" dur="300" tmFilter="0, 0; .2, .5; .8, .5; 1, 0"/>
                                        <p:tgtEl>
                                          <p:spTgt spid="26"/>
                                        </p:tgtEl>
                                      </p:cBhvr>
                                    </p:animEffect>
                                    <p:animScale>
                                      <p:cBhvr>
                                        <p:cTn id="17" dur="150" autoRev="1" fill="hold"/>
                                        <p:tgtEl>
                                          <p:spTgt spid="26"/>
                                        </p:tgtEl>
                                      </p:cBhvr>
                                      <p:by x="105000" y="105000"/>
                                    </p:animScale>
                                  </p:childTnLst>
                                </p:cTn>
                              </p:par>
                              <p:par>
                                <p:cTn id="18" presetID="23" presetClass="entr" presetSubtype="528" fill="hold" grpId="0" nodeType="withEffect">
                                  <p:stCondLst>
                                    <p:cond delay="200"/>
                                  </p:stCondLst>
                                  <p:childTnLst>
                                    <p:set>
                                      <p:cBhvr>
                                        <p:cTn id="19" dur="1" fill="hold">
                                          <p:stCondLst>
                                            <p:cond delay="0"/>
                                          </p:stCondLst>
                                        </p:cTn>
                                        <p:tgtEl>
                                          <p:spTgt spid="27"/>
                                        </p:tgtEl>
                                        <p:attrNameLst>
                                          <p:attrName>style.visibility</p:attrName>
                                        </p:attrNameLst>
                                      </p:cBhvr>
                                      <p:to>
                                        <p:strVal val="visible"/>
                                      </p:to>
                                    </p:set>
                                    <p:anim calcmode="lin" valueType="num">
                                      <p:cBhvr>
                                        <p:cTn id="20" dur="300" fill="hold"/>
                                        <p:tgtEl>
                                          <p:spTgt spid="27"/>
                                        </p:tgtEl>
                                        <p:attrNameLst>
                                          <p:attrName>ppt_w</p:attrName>
                                        </p:attrNameLst>
                                      </p:cBhvr>
                                      <p:tavLst>
                                        <p:tav tm="0">
                                          <p:val>
                                            <p:fltVal val="0"/>
                                          </p:val>
                                        </p:tav>
                                        <p:tav tm="100000">
                                          <p:val>
                                            <p:strVal val="#ppt_w"/>
                                          </p:val>
                                        </p:tav>
                                      </p:tavLst>
                                    </p:anim>
                                    <p:anim calcmode="lin" valueType="num">
                                      <p:cBhvr>
                                        <p:cTn id="21" dur="300" fill="hold"/>
                                        <p:tgtEl>
                                          <p:spTgt spid="27"/>
                                        </p:tgtEl>
                                        <p:attrNameLst>
                                          <p:attrName>ppt_h</p:attrName>
                                        </p:attrNameLst>
                                      </p:cBhvr>
                                      <p:tavLst>
                                        <p:tav tm="0">
                                          <p:val>
                                            <p:fltVal val="0"/>
                                          </p:val>
                                        </p:tav>
                                        <p:tav tm="100000">
                                          <p:val>
                                            <p:strVal val="#ppt_h"/>
                                          </p:val>
                                        </p:tav>
                                      </p:tavLst>
                                    </p:anim>
                                    <p:anim calcmode="lin" valueType="num">
                                      <p:cBhvr>
                                        <p:cTn id="22" dur="300" fill="hold"/>
                                        <p:tgtEl>
                                          <p:spTgt spid="27"/>
                                        </p:tgtEl>
                                        <p:attrNameLst>
                                          <p:attrName>ppt_x</p:attrName>
                                        </p:attrNameLst>
                                      </p:cBhvr>
                                      <p:tavLst>
                                        <p:tav tm="0">
                                          <p:val>
                                            <p:fltVal val="0.5"/>
                                          </p:val>
                                        </p:tav>
                                        <p:tav tm="100000">
                                          <p:val>
                                            <p:strVal val="#ppt_x"/>
                                          </p:val>
                                        </p:tav>
                                      </p:tavLst>
                                    </p:anim>
                                    <p:anim calcmode="lin" valueType="num">
                                      <p:cBhvr>
                                        <p:cTn id="23" dur="300" fill="hold"/>
                                        <p:tgtEl>
                                          <p:spTgt spid="27"/>
                                        </p:tgtEl>
                                        <p:attrNameLst>
                                          <p:attrName>ppt_y</p:attrName>
                                        </p:attrNameLst>
                                      </p:cBhvr>
                                      <p:tavLst>
                                        <p:tav tm="0">
                                          <p:val>
                                            <p:fltVal val="0.5"/>
                                          </p:val>
                                        </p:tav>
                                        <p:tav tm="100000">
                                          <p:val>
                                            <p:strVal val="#ppt_y"/>
                                          </p:val>
                                        </p:tav>
                                      </p:tavLst>
                                    </p:anim>
                                  </p:childTnLst>
                                </p:cTn>
                              </p:par>
                              <p:par>
                                <p:cTn id="24" presetID="26" presetClass="emph" presetSubtype="0" fill="hold" grpId="1" nodeType="withEffect">
                                  <p:stCondLst>
                                    <p:cond delay="500"/>
                                  </p:stCondLst>
                                  <p:childTnLst>
                                    <p:animEffect transition="out" filter="fade">
                                      <p:cBhvr>
                                        <p:cTn id="25" dur="300" tmFilter="0, 0; .2, .5; .8, .5; 1, 0"/>
                                        <p:tgtEl>
                                          <p:spTgt spid="27"/>
                                        </p:tgtEl>
                                      </p:cBhvr>
                                    </p:animEffect>
                                    <p:animScale>
                                      <p:cBhvr>
                                        <p:cTn id="26" dur="150" autoRev="1" fill="hold"/>
                                        <p:tgtEl>
                                          <p:spTgt spid="27"/>
                                        </p:tgtEl>
                                      </p:cBhvr>
                                      <p:by x="105000" y="105000"/>
                                    </p:animScale>
                                  </p:childTnLst>
                                </p:cTn>
                              </p:par>
                              <p:par>
                                <p:cTn id="27" presetID="23" presetClass="entr" presetSubtype="528" fill="hold" grpId="0" nodeType="withEffect">
                                  <p:stCondLst>
                                    <p:cond delay="300"/>
                                  </p:stCondLst>
                                  <p:childTnLst>
                                    <p:set>
                                      <p:cBhvr>
                                        <p:cTn id="28" dur="1" fill="hold">
                                          <p:stCondLst>
                                            <p:cond delay="0"/>
                                          </p:stCondLst>
                                        </p:cTn>
                                        <p:tgtEl>
                                          <p:spTgt spid="28"/>
                                        </p:tgtEl>
                                        <p:attrNameLst>
                                          <p:attrName>style.visibility</p:attrName>
                                        </p:attrNameLst>
                                      </p:cBhvr>
                                      <p:to>
                                        <p:strVal val="visible"/>
                                      </p:to>
                                    </p:set>
                                    <p:anim calcmode="lin" valueType="num">
                                      <p:cBhvr>
                                        <p:cTn id="29" dur="300" fill="hold"/>
                                        <p:tgtEl>
                                          <p:spTgt spid="28"/>
                                        </p:tgtEl>
                                        <p:attrNameLst>
                                          <p:attrName>ppt_w</p:attrName>
                                        </p:attrNameLst>
                                      </p:cBhvr>
                                      <p:tavLst>
                                        <p:tav tm="0">
                                          <p:val>
                                            <p:fltVal val="0"/>
                                          </p:val>
                                        </p:tav>
                                        <p:tav tm="100000">
                                          <p:val>
                                            <p:strVal val="#ppt_w"/>
                                          </p:val>
                                        </p:tav>
                                      </p:tavLst>
                                    </p:anim>
                                    <p:anim calcmode="lin" valueType="num">
                                      <p:cBhvr>
                                        <p:cTn id="30" dur="300" fill="hold"/>
                                        <p:tgtEl>
                                          <p:spTgt spid="28"/>
                                        </p:tgtEl>
                                        <p:attrNameLst>
                                          <p:attrName>ppt_h</p:attrName>
                                        </p:attrNameLst>
                                      </p:cBhvr>
                                      <p:tavLst>
                                        <p:tav tm="0">
                                          <p:val>
                                            <p:fltVal val="0"/>
                                          </p:val>
                                        </p:tav>
                                        <p:tav tm="100000">
                                          <p:val>
                                            <p:strVal val="#ppt_h"/>
                                          </p:val>
                                        </p:tav>
                                      </p:tavLst>
                                    </p:anim>
                                    <p:anim calcmode="lin" valueType="num">
                                      <p:cBhvr>
                                        <p:cTn id="31" dur="300" fill="hold"/>
                                        <p:tgtEl>
                                          <p:spTgt spid="28"/>
                                        </p:tgtEl>
                                        <p:attrNameLst>
                                          <p:attrName>ppt_x</p:attrName>
                                        </p:attrNameLst>
                                      </p:cBhvr>
                                      <p:tavLst>
                                        <p:tav tm="0">
                                          <p:val>
                                            <p:fltVal val="0.5"/>
                                          </p:val>
                                        </p:tav>
                                        <p:tav tm="100000">
                                          <p:val>
                                            <p:strVal val="#ppt_x"/>
                                          </p:val>
                                        </p:tav>
                                      </p:tavLst>
                                    </p:anim>
                                    <p:anim calcmode="lin" valueType="num">
                                      <p:cBhvr>
                                        <p:cTn id="32" dur="300" fill="hold"/>
                                        <p:tgtEl>
                                          <p:spTgt spid="28"/>
                                        </p:tgtEl>
                                        <p:attrNameLst>
                                          <p:attrName>ppt_y</p:attrName>
                                        </p:attrNameLst>
                                      </p:cBhvr>
                                      <p:tavLst>
                                        <p:tav tm="0">
                                          <p:val>
                                            <p:fltVal val="0.5"/>
                                          </p:val>
                                        </p:tav>
                                        <p:tav tm="100000">
                                          <p:val>
                                            <p:strVal val="#ppt_y"/>
                                          </p:val>
                                        </p:tav>
                                      </p:tavLst>
                                    </p:anim>
                                  </p:childTnLst>
                                </p:cTn>
                              </p:par>
                              <p:par>
                                <p:cTn id="33" presetID="26" presetClass="emph" presetSubtype="0" fill="hold" grpId="1" nodeType="withEffect">
                                  <p:stCondLst>
                                    <p:cond delay="600"/>
                                  </p:stCondLst>
                                  <p:childTnLst>
                                    <p:animEffect transition="out" filter="fade">
                                      <p:cBhvr>
                                        <p:cTn id="34" dur="300" tmFilter="0, 0; .2, .5; .8, .5; 1, 0"/>
                                        <p:tgtEl>
                                          <p:spTgt spid="28"/>
                                        </p:tgtEl>
                                      </p:cBhvr>
                                    </p:animEffect>
                                    <p:animScale>
                                      <p:cBhvr>
                                        <p:cTn id="35" dur="150" autoRev="1" fill="hold"/>
                                        <p:tgtEl>
                                          <p:spTgt spid="28"/>
                                        </p:tgtEl>
                                      </p:cBhvr>
                                      <p:by x="105000" y="105000"/>
                                    </p:animScale>
                                  </p:childTnLst>
                                </p:cTn>
                              </p:par>
                              <p:par>
                                <p:cTn id="36" presetID="23" presetClass="entr" presetSubtype="528" fill="hold" grpId="0" nodeType="withEffect">
                                  <p:stCondLst>
                                    <p:cond delay="400"/>
                                  </p:stCondLst>
                                  <p:childTnLst>
                                    <p:set>
                                      <p:cBhvr>
                                        <p:cTn id="37" dur="1" fill="hold">
                                          <p:stCondLst>
                                            <p:cond delay="0"/>
                                          </p:stCondLst>
                                        </p:cTn>
                                        <p:tgtEl>
                                          <p:spTgt spid="29"/>
                                        </p:tgtEl>
                                        <p:attrNameLst>
                                          <p:attrName>style.visibility</p:attrName>
                                        </p:attrNameLst>
                                      </p:cBhvr>
                                      <p:to>
                                        <p:strVal val="visible"/>
                                      </p:to>
                                    </p:set>
                                    <p:anim calcmode="lin" valueType="num">
                                      <p:cBhvr>
                                        <p:cTn id="38" dur="300" fill="hold"/>
                                        <p:tgtEl>
                                          <p:spTgt spid="29"/>
                                        </p:tgtEl>
                                        <p:attrNameLst>
                                          <p:attrName>ppt_w</p:attrName>
                                        </p:attrNameLst>
                                      </p:cBhvr>
                                      <p:tavLst>
                                        <p:tav tm="0">
                                          <p:val>
                                            <p:fltVal val="0"/>
                                          </p:val>
                                        </p:tav>
                                        <p:tav tm="100000">
                                          <p:val>
                                            <p:strVal val="#ppt_w"/>
                                          </p:val>
                                        </p:tav>
                                      </p:tavLst>
                                    </p:anim>
                                    <p:anim calcmode="lin" valueType="num">
                                      <p:cBhvr>
                                        <p:cTn id="39" dur="300" fill="hold"/>
                                        <p:tgtEl>
                                          <p:spTgt spid="29"/>
                                        </p:tgtEl>
                                        <p:attrNameLst>
                                          <p:attrName>ppt_h</p:attrName>
                                        </p:attrNameLst>
                                      </p:cBhvr>
                                      <p:tavLst>
                                        <p:tav tm="0">
                                          <p:val>
                                            <p:fltVal val="0"/>
                                          </p:val>
                                        </p:tav>
                                        <p:tav tm="100000">
                                          <p:val>
                                            <p:strVal val="#ppt_h"/>
                                          </p:val>
                                        </p:tav>
                                      </p:tavLst>
                                    </p:anim>
                                    <p:anim calcmode="lin" valueType="num">
                                      <p:cBhvr>
                                        <p:cTn id="40" dur="300" fill="hold"/>
                                        <p:tgtEl>
                                          <p:spTgt spid="29"/>
                                        </p:tgtEl>
                                        <p:attrNameLst>
                                          <p:attrName>ppt_x</p:attrName>
                                        </p:attrNameLst>
                                      </p:cBhvr>
                                      <p:tavLst>
                                        <p:tav tm="0">
                                          <p:val>
                                            <p:fltVal val="0.5"/>
                                          </p:val>
                                        </p:tav>
                                        <p:tav tm="100000">
                                          <p:val>
                                            <p:strVal val="#ppt_x"/>
                                          </p:val>
                                        </p:tav>
                                      </p:tavLst>
                                    </p:anim>
                                    <p:anim calcmode="lin" valueType="num">
                                      <p:cBhvr>
                                        <p:cTn id="41" dur="300" fill="hold"/>
                                        <p:tgtEl>
                                          <p:spTgt spid="29"/>
                                        </p:tgtEl>
                                        <p:attrNameLst>
                                          <p:attrName>ppt_y</p:attrName>
                                        </p:attrNameLst>
                                      </p:cBhvr>
                                      <p:tavLst>
                                        <p:tav tm="0">
                                          <p:val>
                                            <p:fltVal val="0.5"/>
                                          </p:val>
                                        </p:tav>
                                        <p:tav tm="100000">
                                          <p:val>
                                            <p:strVal val="#ppt_y"/>
                                          </p:val>
                                        </p:tav>
                                      </p:tavLst>
                                    </p:anim>
                                  </p:childTnLst>
                                </p:cTn>
                              </p:par>
                              <p:par>
                                <p:cTn id="42" presetID="26" presetClass="emph" presetSubtype="0" fill="hold" grpId="1" nodeType="withEffect">
                                  <p:stCondLst>
                                    <p:cond delay="700"/>
                                  </p:stCondLst>
                                  <p:childTnLst>
                                    <p:animEffect transition="out" filter="fade">
                                      <p:cBhvr>
                                        <p:cTn id="43" dur="300" tmFilter="0, 0; .2, .5; .8, .5; 1, 0"/>
                                        <p:tgtEl>
                                          <p:spTgt spid="29"/>
                                        </p:tgtEl>
                                      </p:cBhvr>
                                    </p:animEffect>
                                    <p:animScale>
                                      <p:cBhvr>
                                        <p:cTn id="44" dur="150" autoRev="1" fill="hold"/>
                                        <p:tgtEl>
                                          <p:spTgt spid="29"/>
                                        </p:tgtEl>
                                      </p:cBhvr>
                                      <p:by x="105000" y="105000"/>
                                    </p:animScale>
                                  </p:childTnLst>
                                </p:cTn>
                              </p:par>
                              <p:par>
                                <p:cTn id="45" presetID="23" presetClass="entr" presetSubtype="528" fill="hold" grpId="0" nodeType="withEffect">
                                  <p:stCondLst>
                                    <p:cond delay="500"/>
                                  </p:stCondLst>
                                  <p:childTnLst>
                                    <p:set>
                                      <p:cBhvr>
                                        <p:cTn id="46" dur="1" fill="hold">
                                          <p:stCondLst>
                                            <p:cond delay="0"/>
                                          </p:stCondLst>
                                        </p:cTn>
                                        <p:tgtEl>
                                          <p:spTgt spid="30"/>
                                        </p:tgtEl>
                                        <p:attrNameLst>
                                          <p:attrName>style.visibility</p:attrName>
                                        </p:attrNameLst>
                                      </p:cBhvr>
                                      <p:to>
                                        <p:strVal val="visible"/>
                                      </p:to>
                                    </p:set>
                                    <p:anim calcmode="lin" valueType="num">
                                      <p:cBhvr>
                                        <p:cTn id="47" dur="300" fill="hold"/>
                                        <p:tgtEl>
                                          <p:spTgt spid="30"/>
                                        </p:tgtEl>
                                        <p:attrNameLst>
                                          <p:attrName>ppt_w</p:attrName>
                                        </p:attrNameLst>
                                      </p:cBhvr>
                                      <p:tavLst>
                                        <p:tav tm="0">
                                          <p:val>
                                            <p:fltVal val="0"/>
                                          </p:val>
                                        </p:tav>
                                        <p:tav tm="100000">
                                          <p:val>
                                            <p:strVal val="#ppt_w"/>
                                          </p:val>
                                        </p:tav>
                                      </p:tavLst>
                                    </p:anim>
                                    <p:anim calcmode="lin" valueType="num">
                                      <p:cBhvr>
                                        <p:cTn id="48" dur="300" fill="hold"/>
                                        <p:tgtEl>
                                          <p:spTgt spid="30"/>
                                        </p:tgtEl>
                                        <p:attrNameLst>
                                          <p:attrName>ppt_h</p:attrName>
                                        </p:attrNameLst>
                                      </p:cBhvr>
                                      <p:tavLst>
                                        <p:tav tm="0">
                                          <p:val>
                                            <p:fltVal val="0"/>
                                          </p:val>
                                        </p:tav>
                                        <p:tav tm="100000">
                                          <p:val>
                                            <p:strVal val="#ppt_h"/>
                                          </p:val>
                                        </p:tav>
                                      </p:tavLst>
                                    </p:anim>
                                    <p:anim calcmode="lin" valueType="num">
                                      <p:cBhvr>
                                        <p:cTn id="49" dur="300" fill="hold"/>
                                        <p:tgtEl>
                                          <p:spTgt spid="30"/>
                                        </p:tgtEl>
                                        <p:attrNameLst>
                                          <p:attrName>ppt_x</p:attrName>
                                        </p:attrNameLst>
                                      </p:cBhvr>
                                      <p:tavLst>
                                        <p:tav tm="0">
                                          <p:val>
                                            <p:fltVal val="0.5"/>
                                          </p:val>
                                        </p:tav>
                                        <p:tav tm="100000">
                                          <p:val>
                                            <p:strVal val="#ppt_x"/>
                                          </p:val>
                                        </p:tav>
                                      </p:tavLst>
                                    </p:anim>
                                    <p:anim calcmode="lin" valueType="num">
                                      <p:cBhvr>
                                        <p:cTn id="50" dur="300" fill="hold"/>
                                        <p:tgtEl>
                                          <p:spTgt spid="30"/>
                                        </p:tgtEl>
                                        <p:attrNameLst>
                                          <p:attrName>ppt_y</p:attrName>
                                        </p:attrNameLst>
                                      </p:cBhvr>
                                      <p:tavLst>
                                        <p:tav tm="0">
                                          <p:val>
                                            <p:fltVal val="0.5"/>
                                          </p:val>
                                        </p:tav>
                                        <p:tav tm="100000">
                                          <p:val>
                                            <p:strVal val="#ppt_y"/>
                                          </p:val>
                                        </p:tav>
                                      </p:tavLst>
                                    </p:anim>
                                  </p:childTnLst>
                                </p:cTn>
                              </p:par>
                              <p:par>
                                <p:cTn id="51" presetID="26" presetClass="emph" presetSubtype="0" fill="hold" grpId="1" nodeType="withEffect">
                                  <p:stCondLst>
                                    <p:cond delay="800"/>
                                  </p:stCondLst>
                                  <p:childTnLst>
                                    <p:animEffect transition="out" filter="fade">
                                      <p:cBhvr>
                                        <p:cTn id="52" dur="300" tmFilter="0, 0; .2, .5; .8, .5; 1, 0"/>
                                        <p:tgtEl>
                                          <p:spTgt spid="30"/>
                                        </p:tgtEl>
                                      </p:cBhvr>
                                    </p:animEffect>
                                    <p:animScale>
                                      <p:cBhvr>
                                        <p:cTn id="53" dur="150" autoRev="1" fill="hold"/>
                                        <p:tgtEl>
                                          <p:spTgt spid="30"/>
                                        </p:tgtEl>
                                      </p:cBhvr>
                                      <p:by x="105000" y="105000"/>
                                    </p:animScale>
                                  </p:childTnLst>
                                </p:cTn>
                              </p:par>
                              <p:par>
                                <p:cTn id="54" presetID="23" presetClass="entr" presetSubtype="528" fill="hold" grpId="0" nodeType="withEffect">
                                  <p:stCondLst>
                                    <p:cond delay="600"/>
                                  </p:stCondLst>
                                  <p:childTnLst>
                                    <p:set>
                                      <p:cBhvr>
                                        <p:cTn id="55" dur="1" fill="hold">
                                          <p:stCondLst>
                                            <p:cond delay="0"/>
                                          </p:stCondLst>
                                        </p:cTn>
                                        <p:tgtEl>
                                          <p:spTgt spid="31"/>
                                        </p:tgtEl>
                                        <p:attrNameLst>
                                          <p:attrName>style.visibility</p:attrName>
                                        </p:attrNameLst>
                                      </p:cBhvr>
                                      <p:to>
                                        <p:strVal val="visible"/>
                                      </p:to>
                                    </p:set>
                                    <p:anim calcmode="lin" valueType="num">
                                      <p:cBhvr>
                                        <p:cTn id="56" dur="300" fill="hold"/>
                                        <p:tgtEl>
                                          <p:spTgt spid="31"/>
                                        </p:tgtEl>
                                        <p:attrNameLst>
                                          <p:attrName>ppt_w</p:attrName>
                                        </p:attrNameLst>
                                      </p:cBhvr>
                                      <p:tavLst>
                                        <p:tav tm="0">
                                          <p:val>
                                            <p:fltVal val="0"/>
                                          </p:val>
                                        </p:tav>
                                        <p:tav tm="100000">
                                          <p:val>
                                            <p:strVal val="#ppt_w"/>
                                          </p:val>
                                        </p:tav>
                                      </p:tavLst>
                                    </p:anim>
                                    <p:anim calcmode="lin" valueType="num">
                                      <p:cBhvr>
                                        <p:cTn id="57" dur="300" fill="hold"/>
                                        <p:tgtEl>
                                          <p:spTgt spid="31"/>
                                        </p:tgtEl>
                                        <p:attrNameLst>
                                          <p:attrName>ppt_h</p:attrName>
                                        </p:attrNameLst>
                                      </p:cBhvr>
                                      <p:tavLst>
                                        <p:tav tm="0">
                                          <p:val>
                                            <p:fltVal val="0"/>
                                          </p:val>
                                        </p:tav>
                                        <p:tav tm="100000">
                                          <p:val>
                                            <p:strVal val="#ppt_h"/>
                                          </p:val>
                                        </p:tav>
                                      </p:tavLst>
                                    </p:anim>
                                    <p:anim calcmode="lin" valueType="num">
                                      <p:cBhvr>
                                        <p:cTn id="58" dur="300" fill="hold"/>
                                        <p:tgtEl>
                                          <p:spTgt spid="31"/>
                                        </p:tgtEl>
                                        <p:attrNameLst>
                                          <p:attrName>ppt_x</p:attrName>
                                        </p:attrNameLst>
                                      </p:cBhvr>
                                      <p:tavLst>
                                        <p:tav tm="0">
                                          <p:val>
                                            <p:fltVal val="0.5"/>
                                          </p:val>
                                        </p:tav>
                                        <p:tav tm="100000">
                                          <p:val>
                                            <p:strVal val="#ppt_x"/>
                                          </p:val>
                                        </p:tav>
                                      </p:tavLst>
                                    </p:anim>
                                    <p:anim calcmode="lin" valueType="num">
                                      <p:cBhvr>
                                        <p:cTn id="59" dur="300" fill="hold"/>
                                        <p:tgtEl>
                                          <p:spTgt spid="31"/>
                                        </p:tgtEl>
                                        <p:attrNameLst>
                                          <p:attrName>ppt_y</p:attrName>
                                        </p:attrNameLst>
                                      </p:cBhvr>
                                      <p:tavLst>
                                        <p:tav tm="0">
                                          <p:val>
                                            <p:fltVal val="0.5"/>
                                          </p:val>
                                        </p:tav>
                                        <p:tav tm="100000">
                                          <p:val>
                                            <p:strVal val="#ppt_y"/>
                                          </p:val>
                                        </p:tav>
                                      </p:tavLst>
                                    </p:anim>
                                  </p:childTnLst>
                                </p:cTn>
                              </p:par>
                              <p:par>
                                <p:cTn id="60" presetID="26" presetClass="emph" presetSubtype="0" fill="hold" grpId="1" nodeType="withEffect">
                                  <p:stCondLst>
                                    <p:cond delay="900"/>
                                  </p:stCondLst>
                                  <p:childTnLst>
                                    <p:animEffect transition="out" filter="fade">
                                      <p:cBhvr>
                                        <p:cTn id="61" dur="300" tmFilter="0, 0; .2, .5; .8, .5; 1, 0"/>
                                        <p:tgtEl>
                                          <p:spTgt spid="31"/>
                                        </p:tgtEl>
                                      </p:cBhvr>
                                    </p:animEffect>
                                    <p:animScale>
                                      <p:cBhvr>
                                        <p:cTn id="62" dur="150" autoRev="1" fill="hold"/>
                                        <p:tgtEl>
                                          <p:spTgt spid="31"/>
                                        </p:tgtEl>
                                      </p:cBhvr>
                                      <p:by x="105000" y="105000"/>
                                    </p:animScale>
                                  </p:childTnLst>
                                </p:cTn>
                              </p:par>
                              <p:par>
                                <p:cTn id="63" presetID="23" presetClass="entr" presetSubtype="528" fill="hold" grpId="0" nodeType="withEffect">
                                  <p:stCondLst>
                                    <p:cond delay="700"/>
                                  </p:stCondLst>
                                  <p:childTnLst>
                                    <p:set>
                                      <p:cBhvr>
                                        <p:cTn id="64" dur="1" fill="hold">
                                          <p:stCondLst>
                                            <p:cond delay="0"/>
                                          </p:stCondLst>
                                        </p:cTn>
                                        <p:tgtEl>
                                          <p:spTgt spid="32"/>
                                        </p:tgtEl>
                                        <p:attrNameLst>
                                          <p:attrName>style.visibility</p:attrName>
                                        </p:attrNameLst>
                                      </p:cBhvr>
                                      <p:to>
                                        <p:strVal val="visible"/>
                                      </p:to>
                                    </p:set>
                                    <p:anim calcmode="lin" valueType="num">
                                      <p:cBhvr>
                                        <p:cTn id="65" dur="300" fill="hold"/>
                                        <p:tgtEl>
                                          <p:spTgt spid="32"/>
                                        </p:tgtEl>
                                        <p:attrNameLst>
                                          <p:attrName>ppt_w</p:attrName>
                                        </p:attrNameLst>
                                      </p:cBhvr>
                                      <p:tavLst>
                                        <p:tav tm="0">
                                          <p:val>
                                            <p:fltVal val="0"/>
                                          </p:val>
                                        </p:tav>
                                        <p:tav tm="100000">
                                          <p:val>
                                            <p:strVal val="#ppt_w"/>
                                          </p:val>
                                        </p:tav>
                                      </p:tavLst>
                                    </p:anim>
                                    <p:anim calcmode="lin" valueType="num">
                                      <p:cBhvr>
                                        <p:cTn id="66" dur="300" fill="hold"/>
                                        <p:tgtEl>
                                          <p:spTgt spid="32"/>
                                        </p:tgtEl>
                                        <p:attrNameLst>
                                          <p:attrName>ppt_h</p:attrName>
                                        </p:attrNameLst>
                                      </p:cBhvr>
                                      <p:tavLst>
                                        <p:tav tm="0">
                                          <p:val>
                                            <p:fltVal val="0"/>
                                          </p:val>
                                        </p:tav>
                                        <p:tav tm="100000">
                                          <p:val>
                                            <p:strVal val="#ppt_h"/>
                                          </p:val>
                                        </p:tav>
                                      </p:tavLst>
                                    </p:anim>
                                    <p:anim calcmode="lin" valueType="num">
                                      <p:cBhvr>
                                        <p:cTn id="67" dur="300" fill="hold"/>
                                        <p:tgtEl>
                                          <p:spTgt spid="32"/>
                                        </p:tgtEl>
                                        <p:attrNameLst>
                                          <p:attrName>ppt_x</p:attrName>
                                        </p:attrNameLst>
                                      </p:cBhvr>
                                      <p:tavLst>
                                        <p:tav tm="0">
                                          <p:val>
                                            <p:fltVal val="0.5"/>
                                          </p:val>
                                        </p:tav>
                                        <p:tav tm="100000">
                                          <p:val>
                                            <p:strVal val="#ppt_x"/>
                                          </p:val>
                                        </p:tav>
                                      </p:tavLst>
                                    </p:anim>
                                    <p:anim calcmode="lin" valueType="num">
                                      <p:cBhvr>
                                        <p:cTn id="68" dur="300" fill="hold"/>
                                        <p:tgtEl>
                                          <p:spTgt spid="32"/>
                                        </p:tgtEl>
                                        <p:attrNameLst>
                                          <p:attrName>ppt_y</p:attrName>
                                        </p:attrNameLst>
                                      </p:cBhvr>
                                      <p:tavLst>
                                        <p:tav tm="0">
                                          <p:val>
                                            <p:fltVal val="0.5"/>
                                          </p:val>
                                        </p:tav>
                                        <p:tav tm="100000">
                                          <p:val>
                                            <p:strVal val="#ppt_y"/>
                                          </p:val>
                                        </p:tav>
                                      </p:tavLst>
                                    </p:anim>
                                  </p:childTnLst>
                                </p:cTn>
                              </p:par>
                              <p:par>
                                <p:cTn id="69" presetID="26" presetClass="emph" presetSubtype="0" fill="hold" grpId="1" nodeType="withEffect">
                                  <p:stCondLst>
                                    <p:cond delay="1000"/>
                                  </p:stCondLst>
                                  <p:childTnLst>
                                    <p:animEffect transition="out" filter="fade">
                                      <p:cBhvr>
                                        <p:cTn id="70" dur="300" tmFilter="0, 0; .2, .5; .8, .5; 1, 0"/>
                                        <p:tgtEl>
                                          <p:spTgt spid="32"/>
                                        </p:tgtEl>
                                      </p:cBhvr>
                                    </p:animEffect>
                                    <p:animScale>
                                      <p:cBhvr>
                                        <p:cTn id="71" dur="150" autoRev="1" fill="hold"/>
                                        <p:tgtEl>
                                          <p:spTgt spid="32"/>
                                        </p:tgtEl>
                                      </p:cBhvr>
                                      <p:by x="105000" y="105000"/>
                                    </p:animScale>
                                  </p:childTnLst>
                                </p:cTn>
                              </p:par>
                              <p:par>
                                <p:cTn id="72" presetID="23" presetClass="entr" presetSubtype="528" fill="hold" grpId="0" nodeType="withEffect">
                                  <p:stCondLst>
                                    <p:cond delay="800"/>
                                  </p:stCondLst>
                                  <p:childTnLst>
                                    <p:set>
                                      <p:cBhvr>
                                        <p:cTn id="73" dur="1" fill="hold">
                                          <p:stCondLst>
                                            <p:cond delay="0"/>
                                          </p:stCondLst>
                                        </p:cTn>
                                        <p:tgtEl>
                                          <p:spTgt spid="33"/>
                                        </p:tgtEl>
                                        <p:attrNameLst>
                                          <p:attrName>style.visibility</p:attrName>
                                        </p:attrNameLst>
                                      </p:cBhvr>
                                      <p:to>
                                        <p:strVal val="visible"/>
                                      </p:to>
                                    </p:set>
                                    <p:anim calcmode="lin" valueType="num">
                                      <p:cBhvr>
                                        <p:cTn id="74" dur="300" fill="hold"/>
                                        <p:tgtEl>
                                          <p:spTgt spid="33"/>
                                        </p:tgtEl>
                                        <p:attrNameLst>
                                          <p:attrName>ppt_w</p:attrName>
                                        </p:attrNameLst>
                                      </p:cBhvr>
                                      <p:tavLst>
                                        <p:tav tm="0">
                                          <p:val>
                                            <p:fltVal val="0"/>
                                          </p:val>
                                        </p:tav>
                                        <p:tav tm="100000">
                                          <p:val>
                                            <p:strVal val="#ppt_w"/>
                                          </p:val>
                                        </p:tav>
                                      </p:tavLst>
                                    </p:anim>
                                    <p:anim calcmode="lin" valueType="num">
                                      <p:cBhvr>
                                        <p:cTn id="75" dur="300" fill="hold"/>
                                        <p:tgtEl>
                                          <p:spTgt spid="33"/>
                                        </p:tgtEl>
                                        <p:attrNameLst>
                                          <p:attrName>ppt_h</p:attrName>
                                        </p:attrNameLst>
                                      </p:cBhvr>
                                      <p:tavLst>
                                        <p:tav tm="0">
                                          <p:val>
                                            <p:fltVal val="0"/>
                                          </p:val>
                                        </p:tav>
                                        <p:tav tm="100000">
                                          <p:val>
                                            <p:strVal val="#ppt_h"/>
                                          </p:val>
                                        </p:tav>
                                      </p:tavLst>
                                    </p:anim>
                                    <p:anim calcmode="lin" valueType="num">
                                      <p:cBhvr>
                                        <p:cTn id="76" dur="300" fill="hold"/>
                                        <p:tgtEl>
                                          <p:spTgt spid="33"/>
                                        </p:tgtEl>
                                        <p:attrNameLst>
                                          <p:attrName>ppt_x</p:attrName>
                                        </p:attrNameLst>
                                      </p:cBhvr>
                                      <p:tavLst>
                                        <p:tav tm="0">
                                          <p:val>
                                            <p:fltVal val="0.5"/>
                                          </p:val>
                                        </p:tav>
                                        <p:tav tm="100000">
                                          <p:val>
                                            <p:strVal val="#ppt_x"/>
                                          </p:val>
                                        </p:tav>
                                      </p:tavLst>
                                    </p:anim>
                                    <p:anim calcmode="lin" valueType="num">
                                      <p:cBhvr>
                                        <p:cTn id="77" dur="300" fill="hold"/>
                                        <p:tgtEl>
                                          <p:spTgt spid="33"/>
                                        </p:tgtEl>
                                        <p:attrNameLst>
                                          <p:attrName>ppt_y</p:attrName>
                                        </p:attrNameLst>
                                      </p:cBhvr>
                                      <p:tavLst>
                                        <p:tav tm="0">
                                          <p:val>
                                            <p:fltVal val="0.5"/>
                                          </p:val>
                                        </p:tav>
                                        <p:tav tm="100000">
                                          <p:val>
                                            <p:strVal val="#ppt_y"/>
                                          </p:val>
                                        </p:tav>
                                      </p:tavLst>
                                    </p:anim>
                                  </p:childTnLst>
                                </p:cTn>
                              </p:par>
                              <p:par>
                                <p:cTn id="78" presetID="26" presetClass="emph" presetSubtype="0" fill="hold" grpId="1" nodeType="withEffect">
                                  <p:stCondLst>
                                    <p:cond delay="1100"/>
                                  </p:stCondLst>
                                  <p:childTnLst>
                                    <p:animEffect transition="out" filter="fade">
                                      <p:cBhvr>
                                        <p:cTn id="79" dur="300" tmFilter="0, 0; .2, .5; .8, .5; 1, 0"/>
                                        <p:tgtEl>
                                          <p:spTgt spid="33"/>
                                        </p:tgtEl>
                                      </p:cBhvr>
                                    </p:animEffect>
                                    <p:animScale>
                                      <p:cBhvr>
                                        <p:cTn id="80" dur="150" autoRev="1" fill="hold"/>
                                        <p:tgtEl>
                                          <p:spTgt spid="33"/>
                                        </p:tgtEl>
                                      </p:cBhvr>
                                      <p:by x="105000" y="105000"/>
                                    </p:animScale>
                                  </p:childTnLst>
                                </p:cTn>
                              </p:par>
                              <p:par>
                                <p:cTn id="81" presetID="23" presetClass="entr" presetSubtype="528" fill="hold" grpId="0" nodeType="withEffect">
                                  <p:stCondLst>
                                    <p:cond delay="900"/>
                                  </p:stCondLst>
                                  <p:childTnLst>
                                    <p:set>
                                      <p:cBhvr>
                                        <p:cTn id="82" dur="1" fill="hold">
                                          <p:stCondLst>
                                            <p:cond delay="0"/>
                                          </p:stCondLst>
                                        </p:cTn>
                                        <p:tgtEl>
                                          <p:spTgt spid="34"/>
                                        </p:tgtEl>
                                        <p:attrNameLst>
                                          <p:attrName>style.visibility</p:attrName>
                                        </p:attrNameLst>
                                      </p:cBhvr>
                                      <p:to>
                                        <p:strVal val="visible"/>
                                      </p:to>
                                    </p:set>
                                    <p:anim calcmode="lin" valueType="num">
                                      <p:cBhvr>
                                        <p:cTn id="83" dur="300" fill="hold"/>
                                        <p:tgtEl>
                                          <p:spTgt spid="34"/>
                                        </p:tgtEl>
                                        <p:attrNameLst>
                                          <p:attrName>ppt_w</p:attrName>
                                        </p:attrNameLst>
                                      </p:cBhvr>
                                      <p:tavLst>
                                        <p:tav tm="0">
                                          <p:val>
                                            <p:fltVal val="0"/>
                                          </p:val>
                                        </p:tav>
                                        <p:tav tm="100000">
                                          <p:val>
                                            <p:strVal val="#ppt_w"/>
                                          </p:val>
                                        </p:tav>
                                      </p:tavLst>
                                    </p:anim>
                                    <p:anim calcmode="lin" valueType="num">
                                      <p:cBhvr>
                                        <p:cTn id="84" dur="300" fill="hold"/>
                                        <p:tgtEl>
                                          <p:spTgt spid="34"/>
                                        </p:tgtEl>
                                        <p:attrNameLst>
                                          <p:attrName>ppt_h</p:attrName>
                                        </p:attrNameLst>
                                      </p:cBhvr>
                                      <p:tavLst>
                                        <p:tav tm="0">
                                          <p:val>
                                            <p:fltVal val="0"/>
                                          </p:val>
                                        </p:tav>
                                        <p:tav tm="100000">
                                          <p:val>
                                            <p:strVal val="#ppt_h"/>
                                          </p:val>
                                        </p:tav>
                                      </p:tavLst>
                                    </p:anim>
                                    <p:anim calcmode="lin" valueType="num">
                                      <p:cBhvr>
                                        <p:cTn id="85" dur="300" fill="hold"/>
                                        <p:tgtEl>
                                          <p:spTgt spid="34"/>
                                        </p:tgtEl>
                                        <p:attrNameLst>
                                          <p:attrName>ppt_x</p:attrName>
                                        </p:attrNameLst>
                                      </p:cBhvr>
                                      <p:tavLst>
                                        <p:tav tm="0">
                                          <p:val>
                                            <p:fltVal val="0.5"/>
                                          </p:val>
                                        </p:tav>
                                        <p:tav tm="100000">
                                          <p:val>
                                            <p:strVal val="#ppt_x"/>
                                          </p:val>
                                        </p:tav>
                                      </p:tavLst>
                                    </p:anim>
                                    <p:anim calcmode="lin" valueType="num">
                                      <p:cBhvr>
                                        <p:cTn id="86" dur="300" fill="hold"/>
                                        <p:tgtEl>
                                          <p:spTgt spid="34"/>
                                        </p:tgtEl>
                                        <p:attrNameLst>
                                          <p:attrName>ppt_y</p:attrName>
                                        </p:attrNameLst>
                                      </p:cBhvr>
                                      <p:tavLst>
                                        <p:tav tm="0">
                                          <p:val>
                                            <p:fltVal val="0.5"/>
                                          </p:val>
                                        </p:tav>
                                        <p:tav tm="100000">
                                          <p:val>
                                            <p:strVal val="#ppt_y"/>
                                          </p:val>
                                        </p:tav>
                                      </p:tavLst>
                                    </p:anim>
                                  </p:childTnLst>
                                </p:cTn>
                              </p:par>
                              <p:par>
                                <p:cTn id="87" presetID="26" presetClass="emph" presetSubtype="0" fill="hold" grpId="1" nodeType="withEffect">
                                  <p:stCondLst>
                                    <p:cond delay="1200"/>
                                  </p:stCondLst>
                                  <p:childTnLst>
                                    <p:animEffect transition="out" filter="fade">
                                      <p:cBhvr>
                                        <p:cTn id="88" dur="300" tmFilter="0, 0; .2, .5; .8, .5; 1, 0"/>
                                        <p:tgtEl>
                                          <p:spTgt spid="34"/>
                                        </p:tgtEl>
                                      </p:cBhvr>
                                    </p:animEffect>
                                    <p:animScale>
                                      <p:cBhvr>
                                        <p:cTn id="89" dur="150" autoRev="1" fill="hold"/>
                                        <p:tgtEl>
                                          <p:spTgt spid="34"/>
                                        </p:tgtEl>
                                      </p:cBhvr>
                                      <p:by x="105000" y="105000"/>
                                    </p:animScale>
                                  </p:childTnLst>
                                </p:cTn>
                              </p:par>
                            </p:childTnLst>
                          </p:cTn>
                        </p:par>
                        <p:par>
                          <p:cTn id="90" fill="hold">
                            <p:stCondLst>
                              <p:cond delay="1100"/>
                            </p:stCondLst>
                            <p:childTnLst>
                              <p:par>
                                <p:cTn id="91" presetID="14" presetClass="entr" presetSubtype="10" fill="hold" grpId="0" nodeType="afterEffect">
                                  <p:stCondLst>
                                    <p:cond delay="0"/>
                                  </p:stCondLst>
                                  <p:childTnLst>
                                    <p:set>
                                      <p:cBhvr>
                                        <p:cTn id="92" dur="1" fill="hold">
                                          <p:stCondLst>
                                            <p:cond delay="0"/>
                                          </p:stCondLst>
                                        </p:cTn>
                                        <p:tgtEl>
                                          <p:spTgt spid="35"/>
                                        </p:tgtEl>
                                        <p:attrNameLst>
                                          <p:attrName>style.visibility</p:attrName>
                                        </p:attrNameLst>
                                      </p:cBhvr>
                                      <p:to>
                                        <p:strVal val="visible"/>
                                      </p:to>
                                    </p:set>
                                    <p:animEffect transition="in" filter="randombar(horizontal)">
                                      <p:cBhvr>
                                        <p:cTn id="93" dur="500"/>
                                        <p:tgtEl>
                                          <p:spTgt spid="35"/>
                                        </p:tgtEl>
                                      </p:cBhvr>
                                    </p:animEffect>
                                  </p:childTnLst>
                                </p:cTn>
                              </p:par>
                              <p:par>
                                <p:cTn id="94" presetID="14" presetClass="entr" presetSubtype="10" fill="hold" grpId="0" nodeType="withEffect">
                                  <p:stCondLst>
                                    <p:cond delay="200"/>
                                  </p:stCondLst>
                                  <p:childTnLst>
                                    <p:set>
                                      <p:cBhvr>
                                        <p:cTn id="95" dur="1" fill="hold">
                                          <p:stCondLst>
                                            <p:cond delay="0"/>
                                          </p:stCondLst>
                                        </p:cTn>
                                        <p:tgtEl>
                                          <p:spTgt spid="38"/>
                                        </p:tgtEl>
                                        <p:attrNameLst>
                                          <p:attrName>style.visibility</p:attrName>
                                        </p:attrNameLst>
                                      </p:cBhvr>
                                      <p:to>
                                        <p:strVal val="visible"/>
                                      </p:to>
                                    </p:set>
                                    <p:animEffect transition="in" filter="randombar(horizontal)">
                                      <p:cBhvr>
                                        <p:cTn id="96" dur="500"/>
                                        <p:tgtEl>
                                          <p:spTgt spid="38"/>
                                        </p:tgtEl>
                                      </p:cBhvr>
                                    </p:animEffect>
                                  </p:childTnLst>
                                </p:cTn>
                              </p:par>
                              <p:par>
                                <p:cTn id="97" presetID="14" presetClass="entr" presetSubtype="10" fill="hold" grpId="0" nodeType="withEffect">
                                  <p:stCondLst>
                                    <p:cond delay="400"/>
                                  </p:stCondLst>
                                  <p:childTnLst>
                                    <p:set>
                                      <p:cBhvr>
                                        <p:cTn id="98" dur="1" fill="hold">
                                          <p:stCondLst>
                                            <p:cond delay="0"/>
                                          </p:stCondLst>
                                        </p:cTn>
                                        <p:tgtEl>
                                          <p:spTgt spid="36"/>
                                        </p:tgtEl>
                                        <p:attrNameLst>
                                          <p:attrName>style.visibility</p:attrName>
                                        </p:attrNameLst>
                                      </p:cBhvr>
                                      <p:to>
                                        <p:strVal val="visible"/>
                                      </p:to>
                                    </p:set>
                                    <p:animEffect transition="in" filter="randombar(horizontal)">
                                      <p:cBhvr>
                                        <p:cTn id="99" dur="500"/>
                                        <p:tgtEl>
                                          <p:spTgt spid="36"/>
                                        </p:tgtEl>
                                      </p:cBhvr>
                                    </p:animEffect>
                                  </p:childTnLst>
                                </p:cTn>
                              </p:par>
                              <p:par>
                                <p:cTn id="100" presetID="14" presetClass="entr" presetSubtype="10" fill="hold" grpId="0" nodeType="withEffect">
                                  <p:stCondLst>
                                    <p:cond delay="300"/>
                                  </p:stCondLst>
                                  <p:childTnLst>
                                    <p:set>
                                      <p:cBhvr>
                                        <p:cTn id="101" dur="1" fill="hold">
                                          <p:stCondLst>
                                            <p:cond delay="0"/>
                                          </p:stCondLst>
                                        </p:cTn>
                                        <p:tgtEl>
                                          <p:spTgt spid="37"/>
                                        </p:tgtEl>
                                        <p:attrNameLst>
                                          <p:attrName>style.visibility</p:attrName>
                                        </p:attrNameLst>
                                      </p:cBhvr>
                                      <p:to>
                                        <p:strVal val="visible"/>
                                      </p:to>
                                    </p:set>
                                    <p:animEffect transition="in" filter="randombar(horizontal)">
                                      <p:cBhvr>
                                        <p:cTn id="102" dur="500"/>
                                        <p:tgtEl>
                                          <p:spTgt spid="37"/>
                                        </p:tgtEl>
                                      </p:cBhvr>
                                    </p:animEffect>
                                  </p:childTnLst>
                                </p:cTn>
                              </p:par>
                              <p:par>
                                <p:cTn id="103" presetID="14" presetClass="entr" presetSubtype="10" fill="hold" grpId="0" nodeType="withEffect">
                                  <p:stCondLst>
                                    <p:cond delay="500"/>
                                  </p:stCondLst>
                                  <p:childTnLst>
                                    <p:set>
                                      <p:cBhvr>
                                        <p:cTn id="104" dur="1" fill="hold">
                                          <p:stCondLst>
                                            <p:cond delay="0"/>
                                          </p:stCondLst>
                                        </p:cTn>
                                        <p:tgtEl>
                                          <p:spTgt spid="39"/>
                                        </p:tgtEl>
                                        <p:attrNameLst>
                                          <p:attrName>style.visibility</p:attrName>
                                        </p:attrNameLst>
                                      </p:cBhvr>
                                      <p:to>
                                        <p:strVal val="visible"/>
                                      </p:to>
                                    </p:set>
                                    <p:animEffect transition="in" filter="randombar(horizontal)">
                                      <p:cBhvr>
                                        <p:cTn id="105" dur="500"/>
                                        <p:tgtEl>
                                          <p:spTgt spid="39"/>
                                        </p:tgtEl>
                                      </p:cBhvr>
                                    </p:animEffect>
                                  </p:childTnLst>
                                </p:cTn>
                              </p:par>
                            </p:childTnLst>
                          </p:cTn>
                        </p:par>
                        <p:par>
                          <p:cTn id="106" fill="hold">
                            <p:stCondLst>
                              <p:cond delay="1600"/>
                            </p:stCondLst>
                            <p:childTnLst>
                              <p:par>
                                <p:cTn id="107" presetID="22" presetClass="entr" presetSubtype="8" fill="hold" grpId="0" nodeType="afterEffect">
                                  <p:stCondLst>
                                    <p:cond delay="0"/>
                                  </p:stCondLst>
                                  <p:childTnLst>
                                    <p:set>
                                      <p:cBhvr>
                                        <p:cTn id="108" dur="1" fill="hold">
                                          <p:stCondLst>
                                            <p:cond delay="0"/>
                                          </p:stCondLst>
                                        </p:cTn>
                                        <p:tgtEl>
                                          <p:spTgt spid="16"/>
                                        </p:tgtEl>
                                        <p:attrNameLst>
                                          <p:attrName>style.visibility</p:attrName>
                                        </p:attrNameLst>
                                      </p:cBhvr>
                                      <p:to>
                                        <p:strVal val="visible"/>
                                      </p:to>
                                    </p:set>
                                    <p:animEffect transition="in" filter="wipe(left)">
                                      <p:cBhvr>
                                        <p:cTn id="109" dur="1000"/>
                                        <p:tgtEl>
                                          <p:spTgt spid="16"/>
                                        </p:tgtEl>
                                      </p:cBhvr>
                                    </p:animEffect>
                                  </p:childTnLst>
                                </p:cTn>
                              </p:par>
                            </p:childTnLst>
                          </p:cTn>
                        </p:par>
                        <p:par>
                          <p:cTn id="110" fill="hold">
                            <p:stCondLst>
                              <p:cond delay="2600"/>
                            </p:stCondLst>
                            <p:childTnLst>
                              <p:par>
                                <p:cTn id="111" presetID="22" presetClass="entr" presetSubtype="8" fill="hold" grpId="0" nodeType="afterEffect">
                                  <p:stCondLst>
                                    <p:cond delay="0"/>
                                  </p:stCondLst>
                                  <p:childTnLst>
                                    <p:set>
                                      <p:cBhvr>
                                        <p:cTn id="112" dur="1" fill="hold">
                                          <p:stCondLst>
                                            <p:cond delay="0"/>
                                          </p:stCondLst>
                                        </p:cTn>
                                        <p:tgtEl>
                                          <p:spTgt spid="17"/>
                                        </p:tgtEl>
                                        <p:attrNameLst>
                                          <p:attrName>style.visibility</p:attrName>
                                        </p:attrNameLst>
                                      </p:cBhvr>
                                      <p:to>
                                        <p:strVal val="visible"/>
                                      </p:to>
                                    </p:set>
                                    <p:animEffect transition="in" filter="wipe(left)">
                                      <p:cBhvr>
                                        <p:cTn id="113" dur="1000"/>
                                        <p:tgtEl>
                                          <p:spTgt spid="17"/>
                                        </p:tgtEl>
                                      </p:cBhvr>
                                    </p:animEffect>
                                  </p:childTnLst>
                                </p:cTn>
                              </p:par>
                            </p:childTnLst>
                          </p:cTn>
                        </p:par>
                        <p:par>
                          <p:cTn id="114" fill="hold">
                            <p:stCondLst>
                              <p:cond delay="3600"/>
                            </p:stCondLst>
                            <p:childTnLst>
                              <p:par>
                                <p:cTn id="115" presetID="22" presetClass="entr" presetSubtype="8" fill="hold" grpId="0" nodeType="afterEffect">
                                  <p:stCondLst>
                                    <p:cond delay="0"/>
                                  </p:stCondLst>
                                  <p:childTnLst>
                                    <p:set>
                                      <p:cBhvr>
                                        <p:cTn id="116" dur="1" fill="hold">
                                          <p:stCondLst>
                                            <p:cond delay="0"/>
                                          </p:stCondLst>
                                        </p:cTn>
                                        <p:tgtEl>
                                          <p:spTgt spid="18"/>
                                        </p:tgtEl>
                                        <p:attrNameLst>
                                          <p:attrName>style.visibility</p:attrName>
                                        </p:attrNameLst>
                                      </p:cBhvr>
                                      <p:to>
                                        <p:strVal val="visible"/>
                                      </p:to>
                                    </p:set>
                                    <p:animEffect transition="in" filter="wipe(left)">
                                      <p:cBhvr>
                                        <p:cTn id="117" dur="1000"/>
                                        <p:tgtEl>
                                          <p:spTgt spid="18"/>
                                        </p:tgtEl>
                                      </p:cBhvr>
                                    </p:animEffect>
                                  </p:childTnLst>
                                </p:cTn>
                              </p:par>
                            </p:childTnLst>
                          </p:cTn>
                        </p:par>
                        <p:par>
                          <p:cTn id="118" fill="hold">
                            <p:stCondLst>
                              <p:cond delay="4600"/>
                            </p:stCondLst>
                            <p:childTnLst>
                              <p:par>
                                <p:cTn id="119" presetID="22" presetClass="entr" presetSubtype="8" fill="hold" grpId="0" nodeType="afterEffect">
                                  <p:stCondLst>
                                    <p:cond delay="0"/>
                                  </p:stCondLst>
                                  <p:childTnLst>
                                    <p:set>
                                      <p:cBhvr>
                                        <p:cTn id="120" dur="1" fill="hold">
                                          <p:stCondLst>
                                            <p:cond delay="0"/>
                                          </p:stCondLst>
                                        </p:cTn>
                                        <p:tgtEl>
                                          <p:spTgt spid="19"/>
                                        </p:tgtEl>
                                        <p:attrNameLst>
                                          <p:attrName>style.visibility</p:attrName>
                                        </p:attrNameLst>
                                      </p:cBhvr>
                                      <p:to>
                                        <p:strVal val="visible"/>
                                      </p:to>
                                    </p:set>
                                    <p:animEffect transition="in" filter="wipe(left)">
                                      <p:cBhvr>
                                        <p:cTn id="121" dur="1000"/>
                                        <p:tgtEl>
                                          <p:spTgt spid="19"/>
                                        </p:tgtEl>
                                      </p:cBhvr>
                                    </p:animEffect>
                                  </p:childTnLst>
                                </p:cTn>
                              </p:par>
                            </p:childTnLst>
                          </p:cTn>
                        </p:par>
                        <p:par>
                          <p:cTn id="122" fill="hold">
                            <p:stCondLst>
                              <p:cond delay="5600"/>
                            </p:stCondLst>
                            <p:childTnLst>
                              <p:par>
                                <p:cTn id="123" presetID="22" presetClass="entr" presetSubtype="8" fill="hold" grpId="0" nodeType="afterEffect">
                                  <p:stCondLst>
                                    <p:cond delay="0"/>
                                  </p:stCondLst>
                                  <p:childTnLst>
                                    <p:set>
                                      <p:cBhvr>
                                        <p:cTn id="124" dur="1" fill="hold">
                                          <p:stCondLst>
                                            <p:cond delay="0"/>
                                          </p:stCondLst>
                                        </p:cTn>
                                        <p:tgtEl>
                                          <p:spTgt spid="20"/>
                                        </p:tgtEl>
                                        <p:attrNameLst>
                                          <p:attrName>style.visibility</p:attrName>
                                        </p:attrNameLst>
                                      </p:cBhvr>
                                      <p:to>
                                        <p:strVal val="visible"/>
                                      </p:to>
                                    </p:set>
                                    <p:animEffect transition="in" filter="wipe(left)">
                                      <p:cBhvr>
                                        <p:cTn id="125" dur="1000"/>
                                        <p:tgtEl>
                                          <p:spTgt spid="20"/>
                                        </p:tgtEl>
                                      </p:cBhvr>
                                    </p:animEffect>
                                  </p:childTnLst>
                                </p:cTn>
                              </p:par>
                            </p:childTnLst>
                          </p:cTn>
                        </p:par>
                        <p:par>
                          <p:cTn id="126" fill="hold">
                            <p:stCondLst>
                              <p:cond delay="6600"/>
                            </p:stCondLst>
                            <p:childTnLst>
                              <p:par>
                                <p:cTn id="127" presetID="22" presetClass="entr" presetSubtype="1" fill="hold" grpId="0" nodeType="afterEffect">
                                  <p:stCondLst>
                                    <p:cond delay="0"/>
                                  </p:stCondLst>
                                  <p:childTnLst>
                                    <p:set>
                                      <p:cBhvr>
                                        <p:cTn id="128" dur="1" fill="hold">
                                          <p:stCondLst>
                                            <p:cond delay="0"/>
                                          </p:stCondLst>
                                        </p:cTn>
                                        <p:tgtEl>
                                          <p:spTgt spid="22"/>
                                        </p:tgtEl>
                                        <p:attrNameLst>
                                          <p:attrName>style.visibility</p:attrName>
                                        </p:attrNameLst>
                                      </p:cBhvr>
                                      <p:to>
                                        <p:strVal val="visible"/>
                                      </p:to>
                                    </p:set>
                                    <p:animEffect transition="in" filter="wipe(up)">
                                      <p:cBhvr>
                                        <p:cTn id="12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6" grpId="0" animBg="1"/>
      <p:bldP spid="37" grpId="0" animBg="1"/>
      <p:bldP spid="38" grpId="0" animBg="1"/>
      <p:bldP spid="39" grpId="0" animBg="1"/>
      <p:bldP spid="16" grpId="0" animBg="1"/>
      <p:bldP spid="17" grpId="0" animBg="1"/>
      <p:bldP spid="18" grpId="0" animBg="1"/>
      <p:bldP spid="19" grpId="0" animBg="1"/>
      <p:bldP spid="20" grpId="0" animBg="1"/>
      <p:bldP spid="21" grpId="0"/>
      <p:bldP spid="2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1" y="0"/>
            <a:ext cx="12192000" cy="685800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等腰三角形 21"/>
          <p:cNvSpPr/>
          <p:nvPr/>
        </p:nvSpPr>
        <p:spPr>
          <a:xfrm>
            <a:off x="4191033" y="6213268"/>
            <a:ext cx="3581335" cy="636024"/>
          </a:xfrm>
          <a:prstGeom prst="triangl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 name="直接连接符 3"/>
          <p:cNvCxnSpPr/>
          <p:nvPr/>
        </p:nvCxnSpPr>
        <p:spPr>
          <a:xfrm>
            <a:off x="5981700" y="209550"/>
            <a:ext cx="0" cy="1147791"/>
          </a:xfrm>
          <a:prstGeom prst="line">
            <a:avLst/>
          </a:prstGeom>
          <a:ln>
            <a:solidFill>
              <a:schemeClr val="bg1">
                <a:lumMod val="8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a:off x="5981700" y="3509016"/>
            <a:ext cx="0" cy="2704252"/>
          </a:xfrm>
          <a:prstGeom prst="line">
            <a:avLst/>
          </a:prstGeom>
          <a:ln>
            <a:solidFill>
              <a:schemeClr val="bg1">
                <a:lumMod val="8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54" name="等腰三角形 53"/>
          <p:cNvSpPr/>
          <p:nvPr/>
        </p:nvSpPr>
        <p:spPr>
          <a:xfrm flipV="1">
            <a:off x="5257800" y="-3"/>
            <a:ext cx="1464288" cy="361949"/>
          </a:xfrm>
          <a:prstGeom prst="triangl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椭圆 25"/>
          <p:cNvSpPr/>
          <p:nvPr/>
        </p:nvSpPr>
        <p:spPr>
          <a:xfrm>
            <a:off x="4757564" y="1357341"/>
            <a:ext cx="2448272" cy="2448272"/>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标题 4"/>
          <p:cNvSpPr txBox="1"/>
          <p:nvPr/>
        </p:nvSpPr>
        <p:spPr>
          <a:xfrm>
            <a:off x="4796420" y="3072050"/>
            <a:ext cx="2376264" cy="47348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CN" altLang="en-US" sz="2400" b="1">
                <a:solidFill>
                  <a:schemeClr val="bg1"/>
                </a:solidFill>
                <a:latin typeface="微软雅黑" panose="020B0503020204020204" pitchFamily="34" charset="-122"/>
                <a:ea typeface="微软雅黑" panose="020B0503020204020204" pitchFamily="34" charset="-122"/>
              </a:rPr>
              <a:t>第五章</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sp>
        <p:nvSpPr>
          <p:cNvPr id="28" name="椭圆 27"/>
          <p:cNvSpPr/>
          <p:nvPr/>
        </p:nvSpPr>
        <p:spPr>
          <a:xfrm>
            <a:off x="4847271" y="1461097"/>
            <a:ext cx="2240761" cy="2240761"/>
          </a:xfrm>
          <a:prstGeom prst="ellipse">
            <a:avLst/>
          </a:prstGeom>
          <a:noFill/>
          <a:ln w="31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文本框 35"/>
          <p:cNvSpPr txBox="1"/>
          <p:nvPr/>
        </p:nvSpPr>
        <p:spPr>
          <a:xfrm>
            <a:off x="2781300" y="4957260"/>
            <a:ext cx="2794430" cy="830997"/>
          </a:xfrm>
          <a:prstGeom prst="rect">
            <a:avLst/>
          </a:prstGeom>
          <a:noFill/>
        </p:spPr>
        <p:txBody>
          <a:bodyPr wrap="square" rtlCol="0">
            <a:spAutoFit/>
          </a:bodyPr>
          <a:lstStyle/>
          <a:p>
            <a:pPr algn="ctr"/>
            <a:r>
              <a:rPr lang="zh-CN" altLang="en-US" sz="4800" b="1" kern="10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相关建议</a:t>
            </a:r>
            <a:endParaRPr lang="zh-CN" altLang="zh-CN" sz="48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30" name="Freeform 11"/>
          <p:cNvSpPr>
            <a:spLocks noEditPoints="1"/>
          </p:cNvSpPr>
          <p:nvPr/>
        </p:nvSpPr>
        <p:spPr bwMode="auto">
          <a:xfrm>
            <a:off x="5191724" y="1831639"/>
            <a:ext cx="1489286" cy="1171014"/>
          </a:xfrm>
          <a:custGeom>
            <a:avLst/>
            <a:gdLst>
              <a:gd name="T0" fmla="*/ 186 w 390"/>
              <a:gd name="T1" fmla="*/ 267 h 306"/>
              <a:gd name="T2" fmla="*/ 187 w 390"/>
              <a:gd name="T3" fmla="*/ 305 h 306"/>
              <a:gd name="T4" fmla="*/ 154 w 390"/>
              <a:gd name="T5" fmla="*/ 287 h 306"/>
              <a:gd name="T6" fmla="*/ 137 w 390"/>
              <a:gd name="T7" fmla="*/ 208 h 306"/>
              <a:gd name="T8" fmla="*/ 124 w 390"/>
              <a:gd name="T9" fmla="*/ 266 h 306"/>
              <a:gd name="T10" fmla="*/ 108 w 390"/>
              <a:gd name="T11" fmla="*/ 190 h 306"/>
              <a:gd name="T12" fmla="*/ 42 w 390"/>
              <a:gd name="T13" fmla="*/ 210 h 306"/>
              <a:gd name="T14" fmla="*/ 25 w 390"/>
              <a:gd name="T15" fmla="*/ 135 h 306"/>
              <a:gd name="T16" fmla="*/ 11 w 390"/>
              <a:gd name="T17" fmla="*/ 188 h 306"/>
              <a:gd name="T18" fmla="*/ 0 w 390"/>
              <a:gd name="T19" fmla="*/ 154 h 306"/>
              <a:gd name="T20" fmla="*/ 20 w 390"/>
              <a:gd name="T21" fmla="*/ 116 h 306"/>
              <a:gd name="T22" fmla="*/ 189 w 390"/>
              <a:gd name="T23" fmla="*/ 229 h 306"/>
              <a:gd name="T24" fmla="*/ 192 w 390"/>
              <a:gd name="T25" fmla="*/ 240 h 306"/>
              <a:gd name="T26" fmla="*/ 121 w 390"/>
              <a:gd name="T27" fmla="*/ 87 h 306"/>
              <a:gd name="T28" fmla="*/ 131 w 390"/>
              <a:gd name="T29" fmla="*/ 125 h 306"/>
              <a:gd name="T30" fmla="*/ 198 w 390"/>
              <a:gd name="T31" fmla="*/ 115 h 306"/>
              <a:gd name="T32" fmla="*/ 188 w 390"/>
              <a:gd name="T33" fmla="*/ 77 h 306"/>
              <a:gd name="T34" fmla="*/ 327 w 390"/>
              <a:gd name="T35" fmla="*/ 54 h 306"/>
              <a:gd name="T36" fmla="*/ 298 w 390"/>
              <a:gd name="T37" fmla="*/ 5 h 306"/>
              <a:gd name="T38" fmla="*/ 327 w 390"/>
              <a:gd name="T39" fmla="*/ 54 h 306"/>
              <a:gd name="T40" fmla="*/ 126 w 390"/>
              <a:gd name="T41" fmla="*/ 0 h 306"/>
              <a:gd name="T42" fmla="*/ 140 w 390"/>
              <a:gd name="T43" fmla="*/ 54 h 306"/>
              <a:gd name="T44" fmla="*/ 305 w 390"/>
              <a:gd name="T45" fmla="*/ 77 h 306"/>
              <a:gd name="T46" fmla="*/ 238 w 390"/>
              <a:gd name="T47" fmla="*/ 87 h 306"/>
              <a:gd name="T48" fmla="*/ 248 w 390"/>
              <a:gd name="T49" fmla="*/ 125 h 306"/>
              <a:gd name="T50" fmla="*/ 315 w 390"/>
              <a:gd name="T51" fmla="*/ 115 h 306"/>
              <a:gd name="T52" fmla="*/ 305 w 390"/>
              <a:gd name="T53" fmla="*/ 77 h 306"/>
              <a:gd name="T54" fmla="*/ 209 w 390"/>
              <a:gd name="T55" fmla="*/ 62 h 306"/>
              <a:gd name="T56" fmla="*/ 201 w 390"/>
              <a:gd name="T57" fmla="*/ 62 h 306"/>
              <a:gd name="T58" fmla="*/ 107 w 390"/>
              <a:gd name="T59" fmla="*/ 121 h 306"/>
              <a:gd name="T60" fmla="*/ 192 w 390"/>
              <a:gd name="T61" fmla="*/ 140 h 306"/>
              <a:gd name="T62" fmla="*/ 225 w 390"/>
              <a:gd name="T63" fmla="*/ 121 h 306"/>
              <a:gd name="T64" fmla="*/ 309 w 390"/>
              <a:gd name="T65" fmla="*/ 140 h 306"/>
              <a:gd name="T66" fmla="*/ 329 w 390"/>
              <a:gd name="T67" fmla="*/ 62 h 306"/>
              <a:gd name="T68" fmla="*/ 227 w 390"/>
              <a:gd name="T69" fmla="*/ 62 h 306"/>
              <a:gd name="T70" fmla="*/ 209 w 390"/>
              <a:gd name="T71" fmla="*/ 62 h 306"/>
              <a:gd name="T72" fmla="*/ 196 w 390"/>
              <a:gd name="T73" fmla="*/ 294 h 306"/>
              <a:gd name="T74" fmla="*/ 376 w 390"/>
              <a:gd name="T75" fmla="*/ 219 h 306"/>
              <a:gd name="T76" fmla="*/ 384 w 390"/>
              <a:gd name="T77" fmla="*/ 235 h 306"/>
              <a:gd name="T78" fmla="*/ 200 w 390"/>
              <a:gd name="T79" fmla="*/ 257 h 306"/>
              <a:gd name="T80" fmla="*/ 378 w 390"/>
              <a:gd name="T81" fmla="*/ 191 h 306"/>
              <a:gd name="T82" fmla="*/ 198 w 390"/>
              <a:gd name="T83" fmla="*/ 252 h 306"/>
              <a:gd name="T84" fmla="*/ 200 w 390"/>
              <a:gd name="T85" fmla="*/ 257 h 306"/>
              <a:gd name="T86" fmla="*/ 203 w 390"/>
              <a:gd name="T87" fmla="*/ 222 h 306"/>
              <a:gd name="T88" fmla="*/ 375 w 390"/>
              <a:gd name="T89" fmla="*/ 163 h 306"/>
              <a:gd name="T90" fmla="*/ 376 w 390"/>
              <a:gd name="T91" fmla="*/ 147 h 306"/>
              <a:gd name="T92" fmla="*/ 340 w 390"/>
              <a:gd name="T93" fmla="*/ 126 h 306"/>
              <a:gd name="T94" fmla="*/ 351 w 390"/>
              <a:gd name="T95" fmla="*/ 152 h 306"/>
              <a:gd name="T96" fmla="*/ 122 w 390"/>
              <a:gd name="T97" fmla="*/ 152 h 306"/>
              <a:gd name="T98" fmla="*/ 121 w 390"/>
              <a:gd name="T99" fmla="*/ 152 h 306"/>
              <a:gd name="T100" fmla="*/ 95 w 390"/>
              <a:gd name="T101" fmla="*/ 90 h 306"/>
              <a:gd name="T102" fmla="*/ 28 w 390"/>
              <a:gd name="T103" fmla="*/ 94 h 306"/>
              <a:gd name="T104" fmla="*/ 26 w 390"/>
              <a:gd name="T105" fmla="*/ 110 h 306"/>
              <a:gd name="T106" fmla="*/ 194 w 390"/>
              <a:gd name="T107" fmla="*/ 222 h 306"/>
              <a:gd name="T108" fmla="*/ 197 w 390"/>
              <a:gd name="T109" fmla="*/ 36 h 306"/>
              <a:gd name="T110" fmla="*/ 227 w 390"/>
              <a:gd name="T111" fmla="*/ 50 h 306"/>
              <a:gd name="T112" fmla="*/ 183 w 390"/>
              <a:gd name="T113" fmla="*/ 50 h 306"/>
              <a:gd name="T114" fmla="*/ 156 w 390"/>
              <a:gd name="T115" fmla="*/ 50 h 306"/>
              <a:gd name="T116" fmla="*/ 303 w 390"/>
              <a:gd name="T117" fmla="*/ 100 h 306"/>
              <a:gd name="T118" fmla="*/ 300 w 390"/>
              <a:gd name="T119" fmla="*/ 113 h 306"/>
              <a:gd name="T120" fmla="*/ 254 w 390"/>
              <a:gd name="T121" fmla="*/ 89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90" h="306">
                <a:moveTo>
                  <a:pt x="192" y="240"/>
                </a:moveTo>
                <a:cubicBezTo>
                  <a:pt x="187" y="249"/>
                  <a:pt x="185" y="258"/>
                  <a:pt x="186" y="267"/>
                </a:cubicBezTo>
                <a:cubicBezTo>
                  <a:pt x="186" y="275"/>
                  <a:pt x="189" y="284"/>
                  <a:pt x="192" y="293"/>
                </a:cubicBezTo>
                <a:cubicBezTo>
                  <a:pt x="194" y="298"/>
                  <a:pt x="192" y="303"/>
                  <a:pt x="187" y="305"/>
                </a:cubicBezTo>
                <a:cubicBezTo>
                  <a:pt x="184" y="306"/>
                  <a:pt x="181" y="305"/>
                  <a:pt x="178" y="304"/>
                </a:cubicBezTo>
                <a:cubicBezTo>
                  <a:pt x="154" y="287"/>
                  <a:pt x="154" y="287"/>
                  <a:pt x="154" y="287"/>
                </a:cubicBezTo>
                <a:cubicBezTo>
                  <a:pt x="148" y="263"/>
                  <a:pt x="147" y="241"/>
                  <a:pt x="155" y="220"/>
                </a:cubicBezTo>
                <a:cubicBezTo>
                  <a:pt x="137" y="208"/>
                  <a:pt x="137" y="208"/>
                  <a:pt x="137" y="208"/>
                </a:cubicBezTo>
                <a:cubicBezTo>
                  <a:pt x="125" y="229"/>
                  <a:pt x="127" y="257"/>
                  <a:pt x="132" y="272"/>
                </a:cubicBezTo>
                <a:cubicBezTo>
                  <a:pt x="124" y="266"/>
                  <a:pt x="124" y="266"/>
                  <a:pt x="124" y="266"/>
                </a:cubicBezTo>
                <a:cubicBezTo>
                  <a:pt x="116" y="251"/>
                  <a:pt x="118" y="224"/>
                  <a:pt x="126" y="201"/>
                </a:cubicBezTo>
                <a:cubicBezTo>
                  <a:pt x="108" y="190"/>
                  <a:pt x="108" y="190"/>
                  <a:pt x="108" y="190"/>
                </a:cubicBezTo>
                <a:cubicBezTo>
                  <a:pt x="96" y="216"/>
                  <a:pt x="98" y="238"/>
                  <a:pt x="103" y="252"/>
                </a:cubicBezTo>
                <a:cubicBezTo>
                  <a:pt x="42" y="210"/>
                  <a:pt x="42" y="210"/>
                  <a:pt x="42" y="210"/>
                </a:cubicBezTo>
                <a:cubicBezTo>
                  <a:pt x="37" y="187"/>
                  <a:pt x="36" y="166"/>
                  <a:pt x="44" y="147"/>
                </a:cubicBezTo>
                <a:cubicBezTo>
                  <a:pt x="25" y="135"/>
                  <a:pt x="25" y="135"/>
                  <a:pt x="25" y="135"/>
                </a:cubicBezTo>
                <a:cubicBezTo>
                  <a:pt x="12" y="162"/>
                  <a:pt x="20" y="185"/>
                  <a:pt x="27" y="199"/>
                </a:cubicBezTo>
                <a:cubicBezTo>
                  <a:pt x="11" y="188"/>
                  <a:pt x="11" y="188"/>
                  <a:pt x="11" y="188"/>
                </a:cubicBezTo>
                <a:cubicBezTo>
                  <a:pt x="10" y="187"/>
                  <a:pt x="9" y="186"/>
                  <a:pt x="8" y="184"/>
                </a:cubicBezTo>
                <a:cubicBezTo>
                  <a:pt x="4" y="175"/>
                  <a:pt x="1" y="165"/>
                  <a:pt x="0" y="154"/>
                </a:cubicBezTo>
                <a:cubicBezTo>
                  <a:pt x="0" y="143"/>
                  <a:pt x="2" y="132"/>
                  <a:pt x="8" y="120"/>
                </a:cubicBezTo>
                <a:cubicBezTo>
                  <a:pt x="10" y="115"/>
                  <a:pt x="15" y="113"/>
                  <a:pt x="20" y="116"/>
                </a:cubicBezTo>
                <a:cubicBezTo>
                  <a:pt x="20" y="116"/>
                  <a:pt x="21" y="116"/>
                  <a:pt x="21" y="116"/>
                </a:cubicBezTo>
                <a:cubicBezTo>
                  <a:pt x="189" y="229"/>
                  <a:pt x="189" y="229"/>
                  <a:pt x="189" y="229"/>
                </a:cubicBezTo>
                <a:cubicBezTo>
                  <a:pt x="192" y="231"/>
                  <a:pt x="194" y="236"/>
                  <a:pt x="192" y="240"/>
                </a:cubicBezTo>
                <a:cubicBezTo>
                  <a:pt x="192" y="240"/>
                  <a:pt x="192" y="240"/>
                  <a:pt x="192" y="240"/>
                </a:cubicBezTo>
                <a:close/>
                <a:moveTo>
                  <a:pt x="131" y="77"/>
                </a:moveTo>
                <a:cubicBezTo>
                  <a:pt x="121" y="87"/>
                  <a:pt x="121" y="87"/>
                  <a:pt x="121" y="87"/>
                </a:cubicBezTo>
                <a:cubicBezTo>
                  <a:pt x="121" y="115"/>
                  <a:pt x="121" y="115"/>
                  <a:pt x="121" y="115"/>
                </a:cubicBezTo>
                <a:cubicBezTo>
                  <a:pt x="131" y="125"/>
                  <a:pt x="131" y="125"/>
                  <a:pt x="131" y="125"/>
                </a:cubicBezTo>
                <a:cubicBezTo>
                  <a:pt x="188" y="125"/>
                  <a:pt x="188" y="125"/>
                  <a:pt x="188" y="125"/>
                </a:cubicBezTo>
                <a:cubicBezTo>
                  <a:pt x="198" y="115"/>
                  <a:pt x="198" y="115"/>
                  <a:pt x="198" y="115"/>
                </a:cubicBezTo>
                <a:cubicBezTo>
                  <a:pt x="198" y="87"/>
                  <a:pt x="198" y="87"/>
                  <a:pt x="198" y="87"/>
                </a:cubicBezTo>
                <a:cubicBezTo>
                  <a:pt x="188" y="77"/>
                  <a:pt x="188" y="77"/>
                  <a:pt x="188" y="77"/>
                </a:cubicBezTo>
                <a:cubicBezTo>
                  <a:pt x="131" y="77"/>
                  <a:pt x="131" y="77"/>
                  <a:pt x="131" y="77"/>
                </a:cubicBezTo>
                <a:close/>
                <a:moveTo>
                  <a:pt x="327" y="54"/>
                </a:moveTo>
                <a:cubicBezTo>
                  <a:pt x="309" y="0"/>
                  <a:pt x="309" y="0"/>
                  <a:pt x="309" y="0"/>
                </a:cubicBezTo>
                <a:cubicBezTo>
                  <a:pt x="298" y="5"/>
                  <a:pt x="298" y="5"/>
                  <a:pt x="298" y="5"/>
                </a:cubicBezTo>
                <a:cubicBezTo>
                  <a:pt x="295" y="54"/>
                  <a:pt x="295" y="54"/>
                  <a:pt x="295" y="54"/>
                </a:cubicBezTo>
                <a:cubicBezTo>
                  <a:pt x="327" y="54"/>
                  <a:pt x="327" y="54"/>
                  <a:pt x="327" y="54"/>
                </a:cubicBezTo>
                <a:close/>
                <a:moveTo>
                  <a:pt x="107" y="54"/>
                </a:moveTo>
                <a:cubicBezTo>
                  <a:pt x="126" y="0"/>
                  <a:pt x="126" y="0"/>
                  <a:pt x="126" y="0"/>
                </a:cubicBezTo>
                <a:cubicBezTo>
                  <a:pt x="137" y="5"/>
                  <a:pt x="137" y="5"/>
                  <a:pt x="137" y="5"/>
                </a:cubicBezTo>
                <a:cubicBezTo>
                  <a:pt x="140" y="54"/>
                  <a:pt x="140" y="54"/>
                  <a:pt x="140" y="54"/>
                </a:cubicBezTo>
                <a:cubicBezTo>
                  <a:pt x="107" y="54"/>
                  <a:pt x="107" y="54"/>
                  <a:pt x="107" y="54"/>
                </a:cubicBezTo>
                <a:close/>
                <a:moveTo>
                  <a:pt x="305" y="77"/>
                </a:moveTo>
                <a:cubicBezTo>
                  <a:pt x="248" y="77"/>
                  <a:pt x="248" y="77"/>
                  <a:pt x="248" y="77"/>
                </a:cubicBezTo>
                <a:cubicBezTo>
                  <a:pt x="238" y="87"/>
                  <a:pt x="238" y="87"/>
                  <a:pt x="238" y="87"/>
                </a:cubicBezTo>
                <a:cubicBezTo>
                  <a:pt x="238" y="115"/>
                  <a:pt x="238" y="115"/>
                  <a:pt x="238" y="115"/>
                </a:cubicBezTo>
                <a:cubicBezTo>
                  <a:pt x="248" y="125"/>
                  <a:pt x="248" y="125"/>
                  <a:pt x="248" y="125"/>
                </a:cubicBezTo>
                <a:cubicBezTo>
                  <a:pt x="305" y="125"/>
                  <a:pt x="305" y="125"/>
                  <a:pt x="305" y="125"/>
                </a:cubicBezTo>
                <a:cubicBezTo>
                  <a:pt x="315" y="115"/>
                  <a:pt x="315" y="115"/>
                  <a:pt x="315" y="115"/>
                </a:cubicBezTo>
                <a:cubicBezTo>
                  <a:pt x="315" y="87"/>
                  <a:pt x="315" y="87"/>
                  <a:pt x="315" y="87"/>
                </a:cubicBezTo>
                <a:cubicBezTo>
                  <a:pt x="305" y="77"/>
                  <a:pt x="305" y="77"/>
                  <a:pt x="305" y="77"/>
                </a:cubicBezTo>
                <a:close/>
                <a:moveTo>
                  <a:pt x="209" y="62"/>
                </a:moveTo>
                <a:cubicBezTo>
                  <a:pt x="209" y="62"/>
                  <a:pt x="209" y="62"/>
                  <a:pt x="209" y="62"/>
                </a:cubicBezTo>
                <a:cubicBezTo>
                  <a:pt x="201" y="62"/>
                  <a:pt x="201" y="62"/>
                  <a:pt x="201" y="62"/>
                </a:cubicBezTo>
                <a:cubicBezTo>
                  <a:pt x="201" y="62"/>
                  <a:pt x="201" y="62"/>
                  <a:pt x="201" y="62"/>
                </a:cubicBezTo>
                <a:cubicBezTo>
                  <a:pt x="107" y="62"/>
                  <a:pt x="107" y="62"/>
                  <a:pt x="107" y="62"/>
                </a:cubicBezTo>
                <a:cubicBezTo>
                  <a:pt x="107" y="121"/>
                  <a:pt x="107" y="121"/>
                  <a:pt x="107" y="121"/>
                </a:cubicBezTo>
                <a:cubicBezTo>
                  <a:pt x="127" y="140"/>
                  <a:pt x="127" y="140"/>
                  <a:pt x="127" y="140"/>
                </a:cubicBezTo>
                <a:cubicBezTo>
                  <a:pt x="192" y="140"/>
                  <a:pt x="192" y="140"/>
                  <a:pt x="192" y="140"/>
                </a:cubicBezTo>
                <a:cubicBezTo>
                  <a:pt x="211" y="121"/>
                  <a:pt x="211" y="121"/>
                  <a:pt x="211" y="121"/>
                </a:cubicBezTo>
                <a:cubicBezTo>
                  <a:pt x="225" y="121"/>
                  <a:pt x="225" y="121"/>
                  <a:pt x="225" y="121"/>
                </a:cubicBezTo>
                <a:cubicBezTo>
                  <a:pt x="244" y="140"/>
                  <a:pt x="244" y="140"/>
                  <a:pt x="244" y="140"/>
                </a:cubicBezTo>
                <a:cubicBezTo>
                  <a:pt x="309" y="140"/>
                  <a:pt x="309" y="140"/>
                  <a:pt x="309" y="140"/>
                </a:cubicBezTo>
                <a:cubicBezTo>
                  <a:pt x="329" y="121"/>
                  <a:pt x="329" y="121"/>
                  <a:pt x="329" y="121"/>
                </a:cubicBezTo>
                <a:cubicBezTo>
                  <a:pt x="329" y="62"/>
                  <a:pt x="329" y="62"/>
                  <a:pt x="329" y="62"/>
                </a:cubicBezTo>
                <a:cubicBezTo>
                  <a:pt x="227" y="62"/>
                  <a:pt x="227" y="62"/>
                  <a:pt x="227" y="62"/>
                </a:cubicBezTo>
                <a:cubicBezTo>
                  <a:pt x="227" y="62"/>
                  <a:pt x="227" y="62"/>
                  <a:pt x="227" y="62"/>
                </a:cubicBezTo>
                <a:cubicBezTo>
                  <a:pt x="218" y="62"/>
                  <a:pt x="218" y="62"/>
                  <a:pt x="218" y="62"/>
                </a:cubicBezTo>
                <a:cubicBezTo>
                  <a:pt x="209" y="62"/>
                  <a:pt x="209" y="62"/>
                  <a:pt x="209" y="62"/>
                </a:cubicBezTo>
                <a:close/>
                <a:moveTo>
                  <a:pt x="208" y="298"/>
                </a:moveTo>
                <a:cubicBezTo>
                  <a:pt x="204" y="300"/>
                  <a:pt x="198" y="298"/>
                  <a:pt x="196" y="294"/>
                </a:cubicBezTo>
                <a:cubicBezTo>
                  <a:pt x="194" y="289"/>
                  <a:pt x="196" y="284"/>
                  <a:pt x="200" y="282"/>
                </a:cubicBezTo>
                <a:cubicBezTo>
                  <a:pt x="376" y="219"/>
                  <a:pt x="376" y="219"/>
                  <a:pt x="376" y="219"/>
                </a:cubicBezTo>
                <a:cubicBezTo>
                  <a:pt x="381" y="217"/>
                  <a:pt x="386" y="219"/>
                  <a:pt x="388" y="223"/>
                </a:cubicBezTo>
                <a:cubicBezTo>
                  <a:pt x="390" y="228"/>
                  <a:pt x="389" y="233"/>
                  <a:pt x="384" y="235"/>
                </a:cubicBezTo>
                <a:cubicBezTo>
                  <a:pt x="208" y="298"/>
                  <a:pt x="208" y="298"/>
                  <a:pt x="208" y="298"/>
                </a:cubicBezTo>
                <a:close/>
                <a:moveTo>
                  <a:pt x="200" y="257"/>
                </a:moveTo>
                <a:cubicBezTo>
                  <a:pt x="376" y="195"/>
                  <a:pt x="376" y="195"/>
                  <a:pt x="376" y="195"/>
                </a:cubicBezTo>
                <a:cubicBezTo>
                  <a:pt x="378" y="194"/>
                  <a:pt x="378" y="192"/>
                  <a:pt x="378" y="191"/>
                </a:cubicBezTo>
                <a:cubicBezTo>
                  <a:pt x="377" y="189"/>
                  <a:pt x="375" y="189"/>
                  <a:pt x="374" y="189"/>
                </a:cubicBezTo>
                <a:cubicBezTo>
                  <a:pt x="198" y="252"/>
                  <a:pt x="198" y="252"/>
                  <a:pt x="198" y="252"/>
                </a:cubicBezTo>
                <a:cubicBezTo>
                  <a:pt x="196" y="253"/>
                  <a:pt x="196" y="254"/>
                  <a:pt x="196" y="256"/>
                </a:cubicBezTo>
                <a:cubicBezTo>
                  <a:pt x="197" y="257"/>
                  <a:pt x="199" y="258"/>
                  <a:pt x="200" y="257"/>
                </a:cubicBezTo>
                <a:close/>
                <a:moveTo>
                  <a:pt x="194" y="222"/>
                </a:moveTo>
                <a:cubicBezTo>
                  <a:pt x="197" y="224"/>
                  <a:pt x="200" y="224"/>
                  <a:pt x="203" y="222"/>
                </a:cubicBezTo>
                <a:cubicBezTo>
                  <a:pt x="203" y="222"/>
                  <a:pt x="203" y="222"/>
                  <a:pt x="203" y="222"/>
                </a:cubicBezTo>
                <a:cubicBezTo>
                  <a:pt x="375" y="163"/>
                  <a:pt x="375" y="163"/>
                  <a:pt x="375" y="163"/>
                </a:cubicBezTo>
                <a:cubicBezTo>
                  <a:pt x="380" y="161"/>
                  <a:pt x="382" y="155"/>
                  <a:pt x="379" y="151"/>
                </a:cubicBezTo>
                <a:cubicBezTo>
                  <a:pt x="379" y="149"/>
                  <a:pt x="377" y="148"/>
                  <a:pt x="376" y="147"/>
                </a:cubicBezTo>
                <a:cubicBezTo>
                  <a:pt x="340" y="124"/>
                  <a:pt x="340" y="124"/>
                  <a:pt x="340" y="124"/>
                </a:cubicBezTo>
                <a:cubicBezTo>
                  <a:pt x="340" y="126"/>
                  <a:pt x="340" y="126"/>
                  <a:pt x="340" y="126"/>
                </a:cubicBezTo>
                <a:cubicBezTo>
                  <a:pt x="328" y="138"/>
                  <a:pt x="328" y="138"/>
                  <a:pt x="328" y="138"/>
                </a:cubicBezTo>
                <a:cubicBezTo>
                  <a:pt x="351" y="152"/>
                  <a:pt x="351" y="152"/>
                  <a:pt x="351" y="152"/>
                </a:cubicBezTo>
                <a:cubicBezTo>
                  <a:pt x="200" y="204"/>
                  <a:pt x="200" y="204"/>
                  <a:pt x="200" y="204"/>
                </a:cubicBezTo>
                <a:cubicBezTo>
                  <a:pt x="122" y="152"/>
                  <a:pt x="122" y="152"/>
                  <a:pt x="122" y="152"/>
                </a:cubicBezTo>
                <a:cubicBezTo>
                  <a:pt x="122" y="152"/>
                  <a:pt x="122" y="152"/>
                  <a:pt x="122" y="152"/>
                </a:cubicBezTo>
                <a:cubicBezTo>
                  <a:pt x="121" y="152"/>
                  <a:pt x="121" y="152"/>
                  <a:pt x="121" y="152"/>
                </a:cubicBezTo>
                <a:cubicBezTo>
                  <a:pt x="51" y="105"/>
                  <a:pt x="51" y="105"/>
                  <a:pt x="51" y="105"/>
                </a:cubicBezTo>
                <a:cubicBezTo>
                  <a:pt x="95" y="90"/>
                  <a:pt x="95" y="90"/>
                  <a:pt x="95" y="90"/>
                </a:cubicBezTo>
                <a:cubicBezTo>
                  <a:pt x="95" y="71"/>
                  <a:pt x="95" y="71"/>
                  <a:pt x="95" y="71"/>
                </a:cubicBezTo>
                <a:cubicBezTo>
                  <a:pt x="28" y="94"/>
                  <a:pt x="28" y="94"/>
                  <a:pt x="28" y="94"/>
                </a:cubicBezTo>
                <a:cubicBezTo>
                  <a:pt x="23" y="96"/>
                  <a:pt x="21" y="101"/>
                  <a:pt x="23" y="106"/>
                </a:cubicBezTo>
                <a:cubicBezTo>
                  <a:pt x="24" y="107"/>
                  <a:pt x="25" y="109"/>
                  <a:pt x="26" y="110"/>
                </a:cubicBezTo>
                <a:cubicBezTo>
                  <a:pt x="26" y="110"/>
                  <a:pt x="26" y="110"/>
                  <a:pt x="26" y="110"/>
                </a:cubicBezTo>
                <a:cubicBezTo>
                  <a:pt x="194" y="222"/>
                  <a:pt x="194" y="222"/>
                  <a:pt x="194" y="222"/>
                </a:cubicBezTo>
                <a:close/>
                <a:moveTo>
                  <a:pt x="156" y="50"/>
                </a:moveTo>
                <a:cubicBezTo>
                  <a:pt x="197" y="36"/>
                  <a:pt x="197" y="36"/>
                  <a:pt x="197" y="36"/>
                </a:cubicBezTo>
                <a:cubicBezTo>
                  <a:pt x="200" y="35"/>
                  <a:pt x="203" y="35"/>
                  <a:pt x="206" y="37"/>
                </a:cubicBezTo>
                <a:cubicBezTo>
                  <a:pt x="227" y="50"/>
                  <a:pt x="227" y="50"/>
                  <a:pt x="227" y="50"/>
                </a:cubicBezTo>
                <a:cubicBezTo>
                  <a:pt x="218" y="50"/>
                  <a:pt x="218" y="50"/>
                  <a:pt x="218" y="50"/>
                </a:cubicBezTo>
                <a:cubicBezTo>
                  <a:pt x="183" y="50"/>
                  <a:pt x="183" y="50"/>
                  <a:pt x="183" y="50"/>
                </a:cubicBezTo>
                <a:cubicBezTo>
                  <a:pt x="183" y="50"/>
                  <a:pt x="183" y="50"/>
                  <a:pt x="183" y="50"/>
                </a:cubicBezTo>
                <a:cubicBezTo>
                  <a:pt x="156" y="50"/>
                  <a:pt x="156" y="50"/>
                  <a:pt x="156" y="50"/>
                </a:cubicBezTo>
                <a:close/>
                <a:moveTo>
                  <a:pt x="287" y="89"/>
                </a:moveTo>
                <a:cubicBezTo>
                  <a:pt x="303" y="100"/>
                  <a:pt x="303" y="100"/>
                  <a:pt x="303" y="100"/>
                </a:cubicBezTo>
                <a:cubicBezTo>
                  <a:pt x="303" y="110"/>
                  <a:pt x="303" y="110"/>
                  <a:pt x="303" y="110"/>
                </a:cubicBezTo>
                <a:cubicBezTo>
                  <a:pt x="300" y="113"/>
                  <a:pt x="300" y="113"/>
                  <a:pt x="300" y="113"/>
                </a:cubicBezTo>
                <a:cubicBezTo>
                  <a:pt x="291" y="113"/>
                  <a:pt x="291" y="113"/>
                  <a:pt x="291" y="113"/>
                </a:cubicBezTo>
                <a:cubicBezTo>
                  <a:pt x="254" y="89"/>
                  <a:pt x="254" y="89"/>
                  <a:pt x="254" y="89"/>
                </a:cubicBezTo>
                <a:lnTo>
                  <a:pt x="287" y="89"/>
                </a:lnTo>
                <a:close/>
              </a:path>
            </a:pathLst>
          </a:custGeom>
          <a:solidFill>
            <a:schemeClr val="bg1"/>
          </a:solidFill>
          <a:ln>
            <a:noFill/>
          </a:ln>
        </p:spPr>
        <p:txBody>
          <a:bodyPr vert="horz" wrap="square" lIns="91440" tIns="45720" rIns="91440" bIns="45720" numCol="1" anchor="t" anchorCtr="0" compatLnSpc="1"/>
          <a:lstStyle/>
          <a:p>
            <a:endParaRPr lang="zh-CN" altLang="en-US"/>
          </a:p>
        </p:txBody>
      </p:sp>
      <p:grpSp>
        <p:nvGrpSpPr>
          <p:cNvPr id="31" name="组合 30"/>
          <p:cNvGrpSpPr/>
          <p:nvPr/>
        </p:nvGrpSpPr>
        <p:grpSpPr>
          <a:xfrm>
            <a:off x="6479122" y="4182414"/>
            <a:ext cx="2821578" cy="458423"/>
            <a:chOff x="5969725" y="1801451"/>
            <a:chExt cx="2821578" cy="458423"/>
          </a:xfrm>
        </p:grpSpPr>
        <p:sp>
          <p:nvSpPr>
            <p:cNvPr id="32" name="矩形 31"/>
            <p:cNvSpPr/>
            <p:nvPr/>
          </p:nvSpPr>
          <p:spPr>
            <a:xfrm>
              <a:off x="5969726" y="1801451"/>
              <a:ext cx="2821577" cy="458423"/>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矩形 32"/>
            <p:cNvSpPr/>
            <p:nvPr/>
          </p:nvSpPr>
          <p:spPr>
            <a:xfrm>
              <a:off x="5969725" y="1801451"/>
              <a:ext cx="93115" cy="458423"/>
            </a:xfrm>
            <a:prstGeom prst="rect">
              <a:avLst/>
            </a:prstGeom>
            <a:solidFill>
              <a:srgbClr val="202A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4" name="组合 33"/>
          <p:cNvGrpSpPr/>
          <p:nvPr/>
        </p:nvGrpSpPr>
        <p:grpSpPr>
          <a:xfrm>
            <a:off x="6479122" y="4762400"/>
            <a:ext cx="2821578" cy="459854"/>
            <a:chOff x="5969725" y="2398387"/>
            <a:chExt cx="2821578" cy="459854"/>
          </a:xfrm>
        </p:grpSpPr>
        <p:sp>
          <p:nvSpPr>
            <p:cNvPr id="35" name="矩形 34"/>
            <p:cNvSpPr/>
            <p:nvPr/>
          </p:nvSpPr>
          <p:spPr>
            <a:xfrm>
              <a:off x="5969726" y="2398387"/>
              <a:ext cx="2821577" cy="458423"/>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矩形 35"/>
            <p:cNvSpPr/>
            <p:nvPr/>
          </p:nvSpPr>
          <p:spPr>
            <a:xfrm>
              <a:off x="5969725" y="2399818"/>
              <a:ext cx="93115" cy="458423"/>
            </a:xfrm>
            <a:prstGeom prst="rect">
              <a:avLst/>
            </a:prstGeom>
            <a:solidFill>
              <a:srgbClr val="202A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7" name="组合 56"/>
          <p:cNvGrpSpPr/>
          <p:nvPr/>
        </p:nvGrpSpPr>
        <p:grpSpPr>
          <a:xfrm>
            <a:off x="6464372" y="5327249"/>
            <a:ext cx="2821578" cy="466057"/>
            <a:chOff x="5969725" y="2972014"/>
            <a:chExt cx="2821578" cy="466057"/>
          </a:xfrm>
        </p:grpSpPr>
        <p:sp>
          <p:nvSpPr>
            <p:cNvPr id="58" name="矩形 57"/>
            <p:cNvSpPr/>
            <p:nvPr/>
          </p:nvSpPr>
          <p:spPr>
            <a:xfrm>
              <a:off x="5969726" y="2979648"/>
              <a:ext cx="2821577" cy="458423"/>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矩形 58"/>
            <p:cNvSpPr/>
            <p:nvPr/>
          </p:nvSpPr>
          <p:spPr>
            <a:xfrm>
              <a:off x="5969725" y="2972014"/>
              <a:ext cx="93115" cy="458423"/>
            </a:xfrm>
            <a:prstGeom prst="rect">
              <a:avLst/>
            </a:prstGeom>
            <a:solidFill>
              <a:srgbClr val="202A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0" name="组合 59"/>
          <p:cNvGrpSpPr/>
          <p:nvPr/>
        </p:nvGrpSpPr>
        <p:grpSpPr>
          <a:xfrm>
            <a:off x="6614246" y="4182414"/>
            <a:ext cx="1569660" cy="1556074"/>
            <a:chOff x="6155957" y="1837451"/>
            <a:chExt cx="1569660" cy="1556074"/>
          </a:xfrm>
        </p:grpSpPr>
        <p:sp>
          <p:nvSpPr>
            <p:cNvPr id="61" name="矩形 60"/>
            <p:cNvSpPr/>
            <p:nvPr/>
          </p:nvSpPr>
          <p:spPr>
            <a:xfrm>
              <a:off x="6155957" y="1837451"/>
              <a:ext cx="1569660" cy="369332"/>
            </a:xfrm>
            <a:prstGeom prst="rect">
              <a:avLst/>
            </a:prstGeom>
          </p:spPr>
          <p:txBody>
            <a:bodyPr wrap="none">
              <a:spAutoFit/>
            </a:bodyPr>
            <a:lstStyle/>
            <a:p>
              <a:r>
                <a:rPr lang="zh-CN" altLang="en-US" b="1">
                  <a:solidFill>
                    <a:srgbClr val="202A36"/>
                  </a:solidFill>
                  <a:latin typeface="微软雅黑" panose="020B0503020204020204" pitchFamily="34" charset="-122"/>
                  <a:ea typeface="微软雅黑" panose="020B0503020204020204" pitchFamily="34" charset="-122"/>
                </a:rPr>
                <a:t>案例对比分析</a:t>
              </a:r>
              <a:endParaRPr lang="en-US" altLang="zh-CN" b="1" dirty="0">
                <a:solidFill>
                  <a:srgbClr val="202A36"/>
                </a:solidFill>
                <a:latin typeface="微软雅黑" panose="020B0503020204020204" pitchFamily="34" charset="-122"/>
                <a:ea typeface="微软雅黑" panose="020B0503020204020204" pitchFamily="34" charset="-122"/>
              </a:endParaRPr>
            </a:p>
          </p:txBody>
        </p:sp>
        <p:sp>
          <p:nvSpPr>
            <p:cNvPr id="62" name="矩形 61"/>
            <p:cNvSpPr/>
            <p:nvPr/>
          </p:nvSpPr>
          <p:spPr>
            <a:xfrm>
              <a:off x="6155957" y="2442932"/>
              <a:ext cx="1569660" cy="369332"/>
            </a:xfrm>
            <a:prstGeom prst="rect">
              <a:avLst/>
            </a:prstGeom>
          </p:spPr>
          <p:txBody>
            <a:bodyPr wrap="none">
              <a:spAutoFit/>
            </a:bodyPr>
            <a:lstStyle/>
            <a:p>
              <a:r>
                <a:rPr lang="zh-CN" altLang="en-US" b="1">
                  <a:solidFill>
                    <a:srgbClr val="202A36"/>
                  </a:solidFill>
                  <a:latin typeface="微软雅黑" panose="020B0503020204020204" pitchFamily="34" charset="-122"/>
                  <a:ea typeface="微软雅黑" panose="020B0503020204020204" pitchFamily="34" charset="-122"/>
                </a:rPr>
                <a:t>问题评估相关</a:t>
              </a:r>
              <a:endParaRPr lang="en-US" altLang="zh-CN" b="1" dirty="0">
                <a:solidFill>
                  <a:srgbClr val="202A36"/>
                </a:solidFill>
                <a:latin typeface="微软雅黑" panose="020B0503020204020204" pitchFamily="34" charset="-122"/>
                <a:ea typeface="微软雅黑" panose="020B0503020204020204" pitchFamily="34" charset="-122"/>
              </a:endParaRPr>
            </a:p>
          </p:txBody>
        </p:sp>
        <p:sp>
          <p:nvSpPr>
            <p:cNvPr id="63" name="矩形 62"/>
            <p:cNvSpPr/>
            <p:nvPr/>
          </p:nvSpPr>
          <p:spPr>
            <a:xfrm>
              <a:off x="6155957" y="3024193"/>
              <a:ext cx="646331" cy="369332"/>
            </a:xfrm>
            <a:prstGeom prst="rect">
              <a:avLst/>
            </a:prstGeom>
          </p:spPr>
          <p:txBody>
            <a:bodyPr wrap="none">
              <a:spAutoFit/>
            </a:bodyPr>
            <a:lstStyle/>
            <a:p>
              <a:r>
                <a:rPr lang="zh-CN" altLang="en-US" b="1">
                  <a:solidFill>
                    <a:srgbClr val="202A36"/>
                  </a:solidFill>
                  <a:latin typeface="微软雅黑" panose="020B0503020204020204" pitchFamily="34" charset="-122"/>
                  <a:ea typeface="微软雅黑" panose="020B0503020204020204" pitchFamily="34" charset="-122"/>
                </a:rPr>
                <a:t>对策</a:t>
              </a:r>
              <a:endParaRPr lang="zh-CN" altLang="en-US" b="1" dirty="0">
                <a:solidFill>
                  <a:srgbClr val="202A36"/>
                </a:solidFill>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4000" advClick="0" advTm="3000">
        <p14:vortex dir="r"/>
      </p:transition>
    </mc:Choice>
    <mc:Fallback>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up)">
                                      <p:cBhvr>
                                        <p:cTn id="7" dur="500"/>
                                        <p:tgtEl>
                                          <p:spTgt spid="5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down)">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up)">
                                      <p:cBhvr>
                                        <p:cTn id="15" dur="500"/>
                                        <p:tgtEl>
                                          <p:spTgt spid="4"/>
                                        </p:tgtEl>
                                      </p:cBhvr>
                                    </p:animEffect>
                                  </p:childTnLst>
                                </p:cTn>
                              </p:par>
                              <p:par>
                                <p:cTn id="16" presetID="22" presetClass="entr" presetSubtype="4" fill="hold"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wipe(down)">
                                      <p:cBhvr>
                                        <p:cTn id="18" dur="500"/>
                                        <p:tgtEl>
                                          <p:spTgt spid="25"/>
                                        </p:tgtEl>
                                      </p:cBhvr>
                                    </p:animEffect>
                                  </p:childTnLst>
                                </p:cTn>
                              </p:par>
                            </p:childTnLst>
                          </p:cTn>
                        </p:par>
                        <p:par>
                          <p:cTn id="19" fill="hold">
                            <p:stCondLst>
                              <p:cond delay="500"/>
                            </p:stCondLst>
                            <p:childTnLst>
                              <p:par>
                                <p:cTn id="20" presetID="53" presetClass="entr" presetSubtype="16" fill="hold" grpId="0" nodeType="afterEffect">
                                  <p:stCondLst>
                                    <p:cond delay="0"/>
                                  </p:stCondLst>
                                  <p:childTnLst>
                                    <p:set>
                                      <p:cBhvr>
                                        <p:cTn id="21" dur="1" fill="hold">
                                          <p:stCondLst>
                                            <p:cond delay="0"/>
                                          </p:stCondLst>
                                        </p:cTn>
                                        <p:tgtEl>
                                          <p:spTgt spid="26"/>
                                        </p:tgtEl>
                                        <p:attrNameLst>
                                          <p:attrName>style.visibility</p:attrName>
                                        </p:attrNameLst>
                                      </p:cBhvr>
                                      <p:to>
                                        <p:strVal val="visible"/>
                                      </p:to>
                                    </p:set>
                                    <p:anim calcmode="lin" valueType="num">
                                      <p:cBhvr>
                                        <p:cTn id="22" dur="500" fill="hold"/>
                                        <p:tgtEl>
                                          <p:spTgt spid="26"/>
                                        </p:tgtEl>
                                        <p:attrNameLst>
                                          <p:attrName>ppt_w</p:attrName>
                                        </p:attrNameLst>
                                      </p:cBhvr>
                                      <p:tavLst>
                                        <p:tav tm="0">
                                          <p:val>
                                            <p:fltVal val="0"/>
                                          </p:val>
                                        </p:tav>
                                        <p:tav tm="100000">
                                          <p:val>
                                            <p:strVal val="#ppt_w"/>
                                          </p:val>
                                        </p:tav>
                                      </p:tavLst>
                                    </p:anim>
                                    <p:anim calcmode="lin" valueType="num">
                                      <p:cBhvr>
                                        <p:cTn id="23" dur="500" fill="hold"/>
                                        <p:tgtEl>
                                          <p:spTgt spid="26"/>
                                        </p:tgtEl>
                                        <p:attrNameLst>
                                          <p:attrName>ppt_h</p:attrName>
                                        </p:attrNameLst>
                                      </p:cBhvr>
                                      <p:tavLst>
                                        <p:tav tm="0">
                                          <p:val>
                                            <p:fltVal val="0"/>
                                          </p:val>
                                        </p:tav>
                                        <p:tav tm="100000">
                                          <p:val>
                                            <p:strVal val="#ppt_h"/>
                                          </p:val>
                                        </p:tav>
                                      </p:tavLst>
                                    </p:anim>
                                    <p:animEffect transition="in" filter="fade">
                                      <p:cBhvr>
                                        <p:cTn id="24" dur="500"/>
                                        <p:tgtEl>
                                          <p:spTgt spid="26"/>
                                        </p:tgtEl>
                                      </p:cBhvr>
                                    </p:animEffect>
                                  </p:childTnLst>
                                </p:cTn>
                              </p:par>
                            </p:childTnLst>
                          </p:cTn>
                        </p:par>
                        <p:par>
                          <p:cTn id="25" fill="hold">
                            <p:stCondLst>
                              <p:cond delay="1000"/>
                            </p:stCondLst>
                            <p:childTnLst>
                              <p:par>
                                <p:cTn id="26" presetID="53" presetClass="entr" presetSubtype="16" fill="hold" grpId="0" nodeType="afterEffect">
                                  <p:stCondLst>
                                    <p:cond delay="0"/>
                                  </p:stCondLst>
                                  <p:childTnLst>
                                    <p:set>
                                      <p:cBhvr>
                                        <p:cTn id="27" dur="1" fill="hold">
                                          <p:stCondLst>
                                            <p:cond delay="0"/>
                                          </p:stCondLst>
                                        </p:cTn>
                                        <p:tgtEl>
                                          <p:spTgt spid="28"/>
                                        </p:tgtEl>
                                        <p:attrNameLst>
                                          <p:attrName>style.visibility</p:attrName>
                                        </p:attrNameLst>
                                      </p:cBhvr>
                                      <p:to>
                                        <p:strVal val="visible"/>
                                      </p:to>
                                    </p:set>
                                    <p:anim calcmode="lin" valueType="num">
                                      <p:cBhvr>
                                        <p:cTn id="28" dur="500" fill="hold"/>
                                        <p:tgtEl>
                                          <p:spTgt spid="28"/>
                                        </p:tgtEl>
                                        <p:attrNameLst>
                                          <p:attrName>ppt_w</p:attrName>
                                        </p:attrNameLst>
                                      </p:cBhvr>
                                      <p:tavLst>
                                        <p:tav tm="0">
                                          <p:val>
                                            <p:fltVal val="0"/>
                                          </p:val>
                                        </p:tav>
                                        <p:tav tm="100000">
                                          <p:val>
                                            <p:strVal val="#ppt_w"/>
                                          </p:val>
                                        </p:tav>
                                      </p:tavLst>
                                    </p:anim>
                                    <p:anim calcmode="lin" valueType="num">
                                      <p:cBhvr>
                                        <p:cTn id="29" dur="500" fill="hold"/>
                                        <p:tgtEl>
                                          <p:spTgt spid="28"/>
                                        </p:tgtEl>
                                        <p:attrNameLst>
                                          <p:attrName>ppt_h</p:attrName>
                                        </p:attrNameLst>
                                      </p:cBhvr>
                                      <p:tavLst>
                                        <p:tav tm="0">
                                          <p:val>
                                            <p:fltVal val="0"/>
                                          </p:val>
                                        </p:tav>
                                        <p:tav tm="100000">
                                          <p:val>
                                            <p:strVal val="#ppt_h"/>
                                          </p:val>
                                        </p:tav>
                                      </p:tavLst>
                                    </p:anim>
                                    <p:animEffect transition="in" filter="fade">
                                      <p:cBhvr>
                                        <p:cTn id="30" dur="500"/>
                                        <p:tgtEl>
                                          <p:spTgt spid="28"/>
                                        </p:tgtEl>
                                      </p:cBhvr>
                                    </p:animEffect>
                                  </p:childTnLst>
                                </p:cTn>
                              </p:par>
                            </p:childTnLst>
                          </p:cTn>
                        </p:par>
                        <p:par>
                          <p:cTn id="31" fill="hold">
                            <p:stCondLst>
                              <p:cond delay="1500"/>
                            </p:stCondLst>
                            <p:childTnLst>
                              <p:par>
                                <p:cTn id="32" presetID="53" presetClass="entr" presetSubtype="16" fill="hold" grpId="0" nodeType="afterEffect">
                                  <p:stCondLst>
                                    <p:cond delay="0"/>
                                  </p:stCondLst>
                                  <p:iterate type="lt">
                                    <p:tmPct val="0"/>
                                  </p:iterate>
                                  <p:childTnLst>
                                    <p:set>
                                      <p:cBhvr>
                                        <p:cTn id="33" dur="1" fill="hold">
                                          <p:stCondLst>
                                            <p:cond delay="0"/>
                                          </p:stCondLst>
                                        </p:cTn>
                                        <p:tgtEl>
                                          <p:spTgt spid="27"/>
                                        </p:tgtEl>
                                        <p:attrNameLst>
                                          <p:attrName>style.visibility</p:attrName>
                                        </p:attrNameLst>
                                      </p:cBhvr>
                                      <p:to>
                                        <p:strVal val="visible"/>
                                      </p:to>
                                    </p:set>
                                    <p:anim calcmode="lin" valueType="num">
                                      <p:cBhvr>
                                        <p:cTn id="34" dur="500" fill="hold"/>
                                        <p:tgtEl>
                                          <p:spTgt spid="27"/>
                                        </p:tgtEl>
                                        <p:attrNameLst>
                                          <p:attrName>ppt_w</p:attrName>
                                        </p:attrNameLst>
                                      </p:cBhvr>
                                      <p:tavLst>
                                        <p:tav tm="0">
                                          <p:val>
                                            <p:fltVal val="0"/>
                                          </p:val>
                                        </p:tav>
                                        <p:tav tm="100000">
                                          <p:val>
                                            <p:strVal val="#ppt_w"/>
                                          </p:val>
                                        </p:tav>
                                      </p:tavLst>
                                    </p:anim>
                                    <p:anim calcmode="lin" valueType="num">
                                      <p:cBhvr>
                                        <p:cTn id="35" dur="500" fill="hold"/>
                                        <p:tgtEl>
                                          <p:spTgt spid="27"/>
                                        </p:tgtEl>
                                        <p:attrNameLst>
                                          <p:attrName>ppt_h</p:attrName>
                                        </p:attrNameLst>
                                      </p:cBhvr>
                                      <p:tavLst>
                                        <p:tav tm="0">
                                          <p:val>
                                            <p:fltVal val="0"/>
                                          </p:val>
                                        </p:tav>
                                        <p:tav tm="100000">
                                          <p:val>
                                            <p:strVal val="#ppt_h"/>
                                          </p:val>
                                        </p:tav>
                                      </p:tavLst>
                                    </p:anim>
                                    <p:animEffect transition="in" filter="fade">
                                      <p:cBhvr>
                                        <p:cTn id="36" dur="500"/>
                                        <p:tgtEl>
                                          <p:spTgt spid="27"/>
                                        </p:tgtEl>
                                      </p:cBhvr>
                                    </p:animEffect>
                                  </p:childTnLst>
                                </p:cTn>
                              </p:par>
                            </p:childTnLst>
                          </p:cTn>
                        </p:par>
                        <p:par>
                          <p:cTn id="37" fill="hold">
                            <p:stCondLst>
                              <p:cond delay="2000"/>
                            </p:stCondLst>
                            <p:childTnLst>
                              <p:par>
                                <p:cTn id="38" presetID="9" presetClass="entr" presetSubtype="0" fill="hold" grpId="0" nodeType="after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dissolve">
                                      <p:cBhvr>
                                        <p:cTn id="40" dur="500"/>
                                        <p:tgtEl>
                                          <p:spTgt spid="29"/>
                                        </p:tgtEl>
                                      </p:cBhvr>
                                    </p:animEffect>
                                  </p:childTnLst>
                                </p:cTn>
                              </p:par>
                            </p:childTnLst>
                          </p:cTn>
                        </p:par>
                        <p:par>
                          <p:cTn id="41" fill="hold">
                            <p:stCondLst>
                              <p:cond delay="2500"/>
                            </p:stCondLst>
                            <p:childTnLst>
                              <p:par>
                                <p:cTn id="42" presetID="42" presetClass="entr" presetSubtype="0" fill="hold" grpId="0" nodeType="after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fade">
                                      <p:cBhvr>
                                        <p:cTn id="44" dur="1000"/>
                                        <p:tgtEl>
                                          <p:spTgt spid="30"/>
                                        </p:tgtEl>
                                      </p:cBhvr>
                                    </p:animEffect>
                                    <p:anim calcmode="lin" valueType="num">
                                      <p:cBhvr>
                                        <p:cTn id="45" dur="1000" fill="hold"/>
                                        <p:tgtEl>
                                          <p:spTgt spid="30"/>
                                        </p:tgtEl>
                                        <p:attrNameLst>
                                          <p:attrName>ppt_x</p:attrName>
                                        </p:attrNameLst>
                                      </p:cBhvr>
                                      <p:tavLst>
                                        <p:tav tm="0">
                                          <p:val>
                                            <p:strVal val="#ppt_x"/>
                                          </p:val>
                                        </p:tav>
                                        <p:tav tm="100000">
                                          <p:val>
                                            <p:strVal val="#ppt_x"/>
                                          </p:val>
                                        </p:tav>
                                      </p:tavLst>
                                    </p:anim>
                                    <p:anim calcmode="lin" valueType="num">
                                      <p:cBhvr>
                                        <p:cTn id="46" dur="1000" fill="hold"/>
                                        <p:tgtEl>
                                          <p:spTgt spid="30"/>
                                        </p:tgtEl>
                                        <p:attrNameLst>
                                          <p:attrName>ppt_y</p:attrName>
                                        </p:attrNameLst>
                                      </p:cBhvr>
                                      <p:tavLst>
                                        <p:tav tm="0">
                                          <p:val>
                                            <p:strVal val="#ppt_y+.1"/>
                                          </p:val>
                                        </p:tav>
                                        <p:tav tm="100000">
                                          <p:val>
                                            <p:strVal val="#ppt_y"/>
                                          </p:val>
                                        </p:tav>
                                      </p:tavLst>
                                    </p:anim>
                                  </p:childTnLst>
                                </p:cTn>
                              </p:par>
                            </p:childTnLst>
                          </p:cTn>
                        </p:par>
                        <p:par>
                          <p:cTn id="47" fill="hold">
                            <p:stCondLst>
                              <p:cond delay="3500"/>
                            </p:stCondLst>
                            <p:childTnLst>
                              <p:par>
                                <p:cTn id="48" presetID="2" presetClass="entr" presetSubtype="2" fill="hold" nodeType="afterEffect">
                                  <p:stCondLst>
                                    <p:cond delay="0"/>
                                  </p:stCondLst>
                                  <p:childTnLst>
                                    <p:set>
                                      <p:cBhvr>
                                        <p:cTn id="49" dur="1" fill="hold">
                                          <p:stCondLst>
                                            <p:cond delay="0"/>
                                          </p:stCondLst>
                                        </p:cTn>
                                        <p:tgtEl>
                                          <p:spTgt spid="31"/>
                                        </p:tgtEl>
                                        <p:attrNameLst>
                                          <p:attrName>style.visibility</p:attrName>
                                        </p:attrNameLst>
                                      </p:cBhvr>
                                      <p:to>
                                        <p:strVal val="visible"/>
                                      </p:to>
                                    </p:set>
                                    <p:anim calcmode="lin" valueType="num">
                                      <p:cBhvr additive="base">
                                        <p:cTn id="50" dur="500" fill="hold"/>
                                        <p:tgtEl>
                                          <p:spTgt spid="31"/>
                                        </p:tgtEl>
                                        <p:attrNameLst>
                                          <p:attrName>ppt_x</p:attrName>
                                        </p:attrNameLst>
                                      </p:cBhvr>
                                      <p:tavLst>
                                        <p:tav tm="0">
                                          <p:val>
                                            <p:strVal val="1+#ppt_w/2"/>
                                          </p:val>
                                        </p:tav>
                                        <p:tav tm="100000">
                                          <p:val>
                                            <p:strVal val="#ppt_x"/>
                                          </p:val>
                                        </p:tav>
                                      </p:tavLst>
                                    </p:anim>
                                    <p:anim calcmode="lin" valueType="num">
                                      <p:cBhvr additive="base">
                                        <p:cTn id="51" dur="500" fill="hold"/>
                                        <p:tgtEl>
                                          <p:spTgt spid="31"/>
                                        </p:tgtEl>
                                        <p:attrNameLst>
                                          <p:attrName>ppt_y</p:attrName>
                                        </p:attrNameLst>
                                      </p:cBhvr>
                                      <p:tavLst>
                                        <p:tav tm="0">
                                          <p:val>
                                            <p:strVal val="#ppt_y"/>
                                          </p:val>
                                        </p:tav>
                                        <p:tav tm="100000">
                                          <p:val>
                                            <p:strVal val="#ppt_y"/>
                                          </p:val>
                                        </p:tav>
                                      </p:tavLst>
                                    </p:anim>
                                  </p:childTnLst>
                                </p:cTn>
                              </p:par>
                            </p:childTnLst>
                          </p:cTn>
                        </p:par>
                        <p:par>
                          <p:cTn id="52" fill="hold">
                            <p:stCondLst>
                              <p:cond delay="4000"/>
                            </p:stCondLst>
                            <p:childTnLst>
                              <p:par>
                                <p:cTn id="53" presetID="2" presetClass="entr" presetSubtype="2" fill="hold" nodeType="afterEffect">
                                  <p:stCondLst>
                                    <p:cond delay="0"/>
                                  </p:stCondLst>
                                  <p:childTnLst>
                                    <p:set>
                                      <p:cBhvr>
                                        <p:cTn id="54" dur="1" fill="hold">
                                          <p:stCondLst>
                                            <p:cond delay="0"/>
                                          </p:stCondLst>
                                        </p:cTn>
                                        <p:tgtEl>
                                          <p:spTgt spid="34"/>
                                        </p:tgtEl>
                                        <p:attrNameLst>
                                          <p:attrName>style.visibility</p:attrName>
                                        </p:attrNameLst>
                                      </p:cBhvr>
                                      <p:to>
                                        <p:strVal val="visible"/>
                                      </p:to>
                                    </p:set>
                                    <p:anim calcmode="lin" valueType="num">
                                      <p:cBhvr additive="base">
                                        <p:cTn id="55" dur="500" fill="hold"/>
                                        <p:tgtEl>
                                          <p:spTgt spid="34"/>
                                        </p:tgtEl>
                                        <p:attrNameLst>
                                          <p:attrName>ppt_x</p:attrName>
                                        </p:attrNameLst>
                                      </p:cBhvr>
                                      <p:tavLst>
                                        <p:tav tm="0">
                                          <p:val>
                                            <p:strVal val="1+#ppt_w/2"/>
                                          </p:val>
                                        </p:tav>
                                        <p:tav tm="100000">
                                          <p:val>
                                            <p:strVal val="#ppt_x"/>
                                          </p:val>
                                        </p:tav>
                                      </p:tavLst>
                                    </p:anim>
                                    <p:anim calcmode="lin" valueType="num">
                                      <p:cBhvr additive="base">
                                        <p:cTn id="56" dur="500" fill="hold"/>
                                        <p:tgtEl>
                                          <p:spTgt spid="34"/>
                                        </p:tgtEl>
                                        <p:attrNameLst>
                                          <p:attrName>ppt_y</p:attrName>
                                        </p:attrNameLst>
                                      </p:cBhvr>
                                      <p:tavLst>
                                        <p:tav tm="0">
                                          <p:val>
                                            <p:strVal val="#ppt_y"/>
                                          </p:val>
                                        </p:tav>
                                        <p:tav tm="100000">
                                          <p:val>
                                            <p:strVal val="#ppt_y"/>
                                          </p:val>
                                        </p:tav>
                                      </p:tavLst>
                                    </p:anim>
                                  </p:childTnLst>
                                </p:cTn>
                              </p:par>
                            </p:childTnLst>
                          </p:cTn>
                        </p:par>
                        <p:par>
                          <p:cTn id="57" fill="hold">
                            <p:stCondLst>
                              <p:cond delay="4500"/>
                            </p:stCondLst>
                            <p:childTnLst>
                              <p:par>
                                <p:cTn id="58" presetID="2" presetClass="entr" presetSubtype="2" fill="hold" nodeType="afterEffect">
                                  <p:stCondLst>
                                    <p:cond delay="0"/>
                                  </p:stCondLst>
                                  <p:childTnLst>
                                    <p:set>
                                      <p:cBhvr>
                                        <p:cTn id="59" dur="1" fill="hold">
                                          <p:stCondLst>
                                            <p:cond delay="0"/>
                                          </p:stCondLst>
                                        </p:cTn>
                                        <p:tgtEl>
                                          <p:spTgt spid="57"/>
                                        </p:tgtEl>
                                        <p:attrNameLst>
                                          <p:attrName>style.visibility</p:attrName>
                                        </p:attrNameLst>
                                      </p:cBhvr>
                                      <p:to>
                                        <p:strVal val="visible"/>
                                      </p:to>
                                    </p:set>
                                    <p:anim calcmode="lin" valueType="num">
                                      <p:cBhvr additive="base">
                                        <p:cTn id="60" dur="500" fill="hold"/>
                                        <p:tgtEl>
                                          <p:spTgt spid="57"/>
                                        </p:tgtEl>
                                        <p:attrNameLst>
                                          <p:attrName>ppt_x</p:attrName>
                                        </p:attrNameLst>
                                      </p:cBhvr>
                                      <p:tavLst>
                                        <p:tav tm="0">
                                          <p:val>
                                            <p:strVal val="1+#ppt_w/2"/>
                                          </p:val>
                                        </p:tav>
                                        <p:tav tm="100000">
                                          <p:val>
                                            <p:strVal val="#ppt_x"/>
                                          </p:val>
                                        </p:tav>
                                      </p:tavLst>
                                    </p:anim>
                                    <p:anim calcmode="lin" valueType="num">
                                      <p:cBhvr additive="base">
                                        <p:cTn id="61" dur="500" fill="hold"/>
                                        <p:tgtEl>
                                          <p:spTgt spid="57"/>
                                        </p:tgtEl>
                                        <p:attrNameLst>
                                          <p:attrName>ppt_y</p:attrName>
                                        </p:attrNameLst>
                                      </p:cBhvr>
                                      <p:tavLst>
                                        <p:tav tm="0">
                                          <p:val>
                                            <p:strVal val="#ppt_y"/>
                                          </p:val>
                                        </p:tav>
                                        <p:tav tm="100000">
                                          <p:val>
                                            <p:strVal val="#ppt_y"/>
                                          </p:val>
                                        </p:tav>
                                      </p:tavLst>
                                    </p:anim>
                                  </p:childTnLst>
                                </p:cTn>
                              </p:par>
                            </p:childTnLst>
                          </p:cTn>
                        </p:par>
                        <p:par>
                          <p:cTn id="62" fill="hold">
                            <p:stCondLst>
                              <p:cond delay="5000"/>
                            </p:stCondLst>
                            <p:childTnLst>
                              <p:par>
                                <p:cTn id="63" presetID="47" presetClass="entr" presetSubtype="0" fill="hold" nodeType="afterEffect">
                                  <p:stCondLst>
                                    <p:cond delay="0"/>
                                  </p:stCondLst>
                                  <p:childTnLst>
                                    <p:set>
                                      <p:cBhvr>
                                        <p:cTn id="64" dur="1" fill="hold">
                                          <p:stCondLst>
                                            <p:cond delay="0"/>
                                          </p:stCondLst>
                                        </p:cTn>
                                        <p:tgtEl>
                                          <p:spTgt spid="60"/>
                                        </p:tgtEl>
                                        <p:attrNameLst>
                                          <p:attrName>style.visibility</p:attrName>
                                        </p:attrNameLst>
                                      </p:cBhvr>
                                      <p:to>
                                        <p:strVal val="visible"/>
                                      </p:to>
                                    </p:set>
                                    <p:animEffect transition="in" filter="fade">
                                      <p:cBhvr>
                                        <p:cTn id="65" dur="1000"/>
                                        <p:tgtEl>
                                          <p:spTgt spid="60"/>
                                        </p:tgtEl>
                                      </p:cBhvr>
                                    </p:animEffect>
                                    <p:anim calcmode="lin" valueType="num">
                                      <p:cBhvr>
                                        <p:cTn id="66" dur="1000" fill="hold"/>
                                        <p:tgtEl>
                                          <p:spTgt spid="60"/>
                                        </p:tgtEl>
                                        <p:attrNameLst>
                                          <p:attrName>ppt_x</p:attrName>
                                        </p:attrNameLst>
                                      </p:cBhvr>
                                      <p:tavLst>
                                        <p:tav tm="0">
                                          <p:val>
                                            <p:strVal val="#ppt_x"/>
                                          </p:val>
                                        </p:tav>
                                        <p:tav tm="100000">
                                          <p:val>
                                            <p:strVal val="#ppt_x"/>
                                          </p:val>
                                        </p:tav>
                                      </p:tavLst>
                                    </p:anim>
                                    <p:anim calcmode="lin" valueType="num">
                                      <p:cBhvr>
                                        <p:cTn id="67"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54" grpId="0" animBg="1"/>
      <p:bldP spid="26" grpId="0" animBg="1"/>
      <p:bldP spid="27" grpId="0"/>
      <p:bldP spid="28" grpId="0" animBg="1"/>
      <p:bldP spid="29" grpId="0"/>
      <p:bldP spid="3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5" name="组合 94"/>
          <p:cNvGrpSpPr/>
          <p:nvPr/>
        </p:nvGrpSpPr>
        <p:grpSpPr>
          <a:xfrm>
            <a:off x="9652635" y="2666499"/>
            <a:ext cx="1106281" cy="1106281"/>
            <a:chOff x="9347515" y="2921594"/>
            <a:chExt cx="1106281" cy="1106281"/>
          </a:xfrm>
          <a:solidFill>
            <a:srgbClr val="5ECCF3">
              <a:alpha val="50196"/>
            </a:srgbClr>
          </a:solidFill>
        </p:grpSpPr>
        <p:sp>
          <p:nvSpPr>
            <p:cNvPr id="96" name="Oval 20"/>
            <p:cNvSpPr/>
            <p:nvPr/>
          </p:nvSpPr>
          <p:spPr>
            <a:xfrm>
              <a:off x="9347515" y="2921594"/>
              <a:ext cx="1106281" cy="1106281"/>
            </a:xfrm>
            <a:prstGeom prst="ellipse">
              <a:avLst/>
            </a:prstGeom>
            <a:solidFill>
              <a:schemeClr val="bg2">
                <a:lumMod val="2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grpSp>
          <p:nvGrpSpPr>
            <p:cNvPr id="97" name="组合 96"/>
            <p:cNvGrpSpPr/>
            <p:nvPr/>
          </p:nvGrpSpPr>
          <p:grpSpPr>
            <a:xfrm>
              <a:off x="9677520" y="3159972"/>
              <a:ext cx="446271" cy="582632"/>
              <a:chOff x="9896690" y="3140691"/>
              <a:chExt cx="425020" cy="554888"/>
            </a:xfrm>
            <a:grpFill/>
          </p:grpSpPr>
          <p:sp>
            <p:nvSpPr>
              <p:cNvPr id="98" name="Freeform 37"/>
              <p:cNvSpPr>
                <a:spLocks noEditPoints="1"/>
              </p:cNvSpPr>
              <p:nvPr/>
            </p:nvSpPr>
            <p:spPr bwMode="auto">
              <a:xfrm>
                <a:off x="9896690" y="3140691"/>
                <a:ext cx="425020" cy="554888"/>
              </a:xfrm>
              <a:custGeom>
                <a:avLst/>
                <a:gdLst>
                  <a:gd name="T0" fmla="*/ 103 w 109"/>
                  <a:gd name="T1" fmla="*/ 68 h 142"/>
                  <a:gd name="T2" fmla="*/ 96 w 109"/>
                  <a:gd name="T3" fmla="*/ 68 h 142"/>
                  <a:gd name="T4" fmla="*/ 96 w 109"/>
                  <a:gd name="T5" fmla="*/ 44 h 142"/>
                  <a:gd name="T6" fmla="*/ 84 w 109"/>
                  <a:gd name="T7" fmla="*/ 13 h 142"/>
                  <a:gd name="T8" fmla="*/ 54 w 109"/>
                  <a:gd name="T9" fmla="*/ 0 h 142"/>
                  <a:gd name="T10" fmla="*/ 25 w 109"/>
                  <a:gd name="T11" fmla="*/ 13 h 142"/>
                  <a:gd name="T12" fmla="*/ 13 w 109"/>
                  <a:gd name="T13" fmla="*/ 44 h 142"/>
                  <a:gd name="T14" fmla="*/ 13 w 109"/>
                  <a:gd name="T15" fmla="*/ 68 h 142"/>
                  <a:gd name="T16" fmla="*/ 5 w 109"/>
                  <a:gd name="T17" fmla="*/ 68 h 142"/>
                  <a:gd name="T18" fmla="*/ 0 w 109"/>
                  <a:gd name="T19" fmla="*/ 73 h 142"/>
                  <a:gd name="T20" fmla="*/ 0 w 109"/>
                  <a:gd name="T21" fmla="*/ 137 h 142"/>
                  <a:gd name="T22" fmla="*/ 5 w 109"/>
                  <a:gd name="T23" fmla="*/ 142 h 142"/>
                  <a:gd name="T24" fmla="*/ 103 w 109"/>
                  <a:gd name="T25" fmla="*/ 142 h 142"/>
                  <a:gd name="T26" fmla="*/ 109 w 109"/>
                  <a:gd name="T27" fmla="*/ 137 h 142"/>
                  <a:gd name="T28" fmla="*/ 109 w 109"/>
                  <a:gd name="T29" fmla="*/ 73 h 142"/>
                  <a:gd name="T30" fmla="*/ 103 w 109"/>
                  <a:gd name="T31" fmla="*/ 68 h 142"/>
                  <a:gd name="T32" fmla="*/ 66 w 109"/>
                  <a:gd name="T33" fmla="*/ 124 h 142"/>
                  <a:gd name="T34" fmla="*/ 54 w 109"/>
                  <a:gd name="T35" fmla="*/ 136 h 142"/>
                  <a:gd name="T36" fmla="*/ 42 w 109"/>
                  <a:gd name="T37" fmla="*/ 124 h 142"/>
                  <a:gd name="T38" fmla="*/ 42 w 109"/>
                  <a:gd name="T39" fmla="*/ 102 h 142"/>
                  <a:gd name="T40" fmla="*/ 54 w 109"/>
                  <a:gd name="T41" fmla="*/ 91 h 142"/>
                  <a:gd name="T42" fmla="*/ 66 w 109"/>
                  <a:gd name="T43" fmla="*/ 102 h 142"/>
                  <a:gd name="T44" fmla="*/ 66 w 109"/>
                  <a:gd name="T45" fmla="*/ 124 h 142"/>
                  <a:gd name="T46" fmla="*/ 76 w 109"/>
                  <a:gd name="T47" fmla="*/ 68 h 142"/>
                  <a:gd name="T48" fmla="*/ 32 w 109"/>
                  <a:gd name="T49" fmla="*/ 68 h 142"/>
                  <a:gd name="T50" fmla="*/ 32 w 109"/>
                  <a:gd name="T51" fmla="*/ 44 h 142"/>
                  <a:gd name="T52" fmla="*/ 39 w 109"/>
                  <a:gd name="T53" fmla="*/ 27 h 142"/>
                  <a:gd name="T54" fmla="*/ 54 w 109"/>
                  <a:gd name="T55" fmla="*/ 20 h 142"/>
                  <a:gd name="T56" fmla="*/ 70 w 109"/>
                  <a:gd name="T57" fmla="*/ 27 h 142"/>
                  <a:gd name="T58" fmla="*/ 76 w 109"/>
                  <a:gd name="T59" fmla="*/ 44 h 142"/>
                  <a:gd name="T60" fmla="*/ 76 w 109"/>
                  <a:gd name="T61" fmla="*/ 68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9" h="142">
                    <a:moveTo>
                      <a:pt x="103" y="68"/>
                    </a:moveTo>
                    <a:cubicBezTo>
                      <a:pt x="96" y="68"/>
                      <a:pt x="96" y="68"/>
                      <a:pt x="96" y="68"/>
                    </a:cubicBezTo>
                    <a:cubicBezTo>
                      <a:pt x="96" y="44"/>
                      <a:pt x="96" y="44"/>
                      <a:pt x="96" y="44"/>
                    </a:cubicBezTo>
                    <a:cubicBezTo>
                      <a:pt x="96" y="32"/>
                      <a:pt x="92" y="21"/>
                      <a:pt x="84" y="13"/>
                    </a:cubicBezTo>
                    <a:cubicBezTo>
                      <a:pt x="77" y="5"/>
                      <a:pt x="66" y="0"/>
                      <a:pt x="54" y="0"/>
                    </a:cubicBezTo>
                    <a:cubicBezTo>
                      <a:pt x="43" y="0"/>
                      <a:pt x="32" y="5"/>
                      <a:pt x="25" y="13"/>
                    </a:cubicBezTo>
                    <a:cubicBezTo>
                      <a:pt x="17" y="21"/>
                      <a:pt x="13" y="32"/>
                      <a:pt x="13" y="44"/>
                    </a:cubicBezTo>
                    <a:cubicBezTo>
                      <a:pt x="13" y="68"/>
                      <a:pt x="13" y="68"/>
                      <a:pt x="13" y="68"/>
                    </a:cubicBezTo>
                    <a:cubicBezTo>
                      <a:pt x="5" y="68"/>
                      <a:pt x="5" y="68"/>
                      <a:pt x="5" y="68"/>
                    </a:cubicBezTo>
                    <a:cubicBezTo>
                      <a:pt x="2" y="68"/>
                      <a:pt x="0" y="70"/>
                      <a:pt x="0" y="73"/>
                    </a:cubicBezTo>
                    <a:cubicBezTo>
                      <a:pt x="0" y="137"/>
                      <a:pt x="0" y="137"/>
                      <a:pt x="0" y="137"/>
                    </a:cubicBezTo>
                    <a:cubicBezTo>
                      <a:pt x="0" y="140"/>
                      <a:pt x="2" y="142"/>
                      <a:pt x="5" y="142"/>
                    </a:cubicBezTo>
                    <a:cubicBezTo>
                      <a:pt x="103" y="142"/>
                      <a:pt x="103" y="142"/>
                      <a:pt x="103" y="142"/>
                    </a:cubicBezTo>
                    <a:cubicBezTo>
                      <a:pt x="106" y="142"/>
                      <a:pt x="109" y="140"/>
                      <a:pt x="109" y="137"/>
                    </a:cubicBezTo>
                    <a:cubicBezTo>
                      <a:pt x="109" y="73"/>
                      <a:pt x="109" y="73"/>
                      <a:pt x="109" y="73"/>
                    </a:cubicBezTo>
                    <a:cubicBezTo>
                      <a:pt x="109" y="70"/>
                      <a:pt x="106" y="68"/>
                      <a:pt x="103" y="68"/>
                    </a:cubicBezTo>
                    <a:close/>
                    <a:moveTo>
                      <a:pt x="66" y="124"/>
                    </a:moveTo>
                    <a:cubicBezTo>
                      <a:pt x="66" y="131"/>
                      <a:pt x="61" y="136"/>
                      <a:pt x="54" y="136"/>
                    </a:cubicBezTo>
                    <a:cubicBezTo>
                      <a:pt x="48" y="136"/>
                      <a:pt x="42" y="131"/>
                      <a:pt x="42" y="124"/>
                    </a:cubicBezTo>
                    <a:cubicBezTo>
                      <a:pt x="42" y="102"/>
                      <a:pt x="42" y="102"/>
                      <a:pt x="42" y="102"/>
                    </a:cubicBezTo>
                    <a:cubicBezTo>
                      <a:pt x="42" y="96"/>
                      <a:pt x="48" y="91"/>
                      <a:pt x="54" y="91"/>
                    </a:cubicBezTo>
                    <a:cubicBezTo>
                      <a:pt x="61" y="91"/>
                      <a:pt x="66" y="96"/>
                      <a:pt x="66" y="102"/>
                    </a:cubicBezTo>
                    <a:lnTo>
                      <a:pt x="66" y="124"/>
                    </a:lnTo>
                    <a:close/>
                    <a:moveTo>
                      <a:pt x="76" y="68"/>
                    </a:moveTo>
                    <a:cubicBezTo>
                      <a:pt x="32" y="68"/>
                      <a:pt x="32" y="68"/>
                      <a:pt x="32" y="68"/>
                    </a:cubicBezTo>
                    <a:cubicBezTo>
                      <a:pt x="32" y="44"/>
                      <a:pt x="32" y="44"/>
                      <a:pt x="32" y="44"/>
                    </a:cubicBezTo>
                    <a:cubicBezTo>
                      <a:pt x="32" y="37"/>
                      <a:pt x="35" y="31"/>
                      <a:pt x="39" y="27"/>
                    </a:cubicBezTo>
                    <a:cubicBezTo>
                      <a:pt x="43" y="22"/>
                      <a:pt x="48" y="20"/>
                      <a:pt x="54" y="20"/>
                    </a:cubicBezTo>
                    <a:cubicBezTo>
                      <a:pt x="60" y="20"/>
                      <a:pt x="66" y="22"/>
                      <a:pt x="70" y="27"/>
                    </a:cubicBezTo>
                    <a:cubicBezTo>
                      <a:pt x="74" y="31"/>
                      <a:pt x="76" y="37"/>
                      <a:pt x="76" y="44"/>
                    </a:cubicBezTo>
                    <a:lnTo>
                      <a:pt x="76" y="68"/>
                    </a:lnTo>
                    <a:close/>
                  </a:path>
                </a:pathLst>
              </a:custGeom>
              <a:solidFill>
                <a:schemeClr val="accent5">
                  <a:lumMod val="75000"/>
                </a:schemeClr>
              </a:solidFill>
              <a:ln w="9525">
                <a:noFill/>
                <a:round/>
              </a:ln>
            </p:spPr>
            <p:txBody>
              <a:bodyPr vert="horz" wrap="square" lIns="121920" tIns="60960" rIns="121920" bIns="60960" numCol="1" anchor="t" anchorCtr="0" compatLnSpc="1"/>
              <a:lstStyle/>
              <a:p>
                <a:endParaRPr lang="en-US" sz="3200"/>
              </a:p>
            </p:txBody>
          </p:sp>
          <p:sp>
            <p:nvSpPr>
              <p:cNvPr id="99" name="Freeform 38"/>
              <p:cNvSpPr/>
              <p:nvPr/>
            </p:nvSpPr>
            <p:spPr bwMode="auto">
              <a:xfrm>
                <a:off x="10080866" y="3518487"/>
                <a:ext cx="56669" cy="125146"/>
              </a:xfrm>
              <a:custGeom>
                <a:avLst/>
                <a:gdLst>
                  <a:gd name="T0" fmla="*/ 7 w 14"/>
                  <a:gd name="T1" fmla="*/ 0 h 32"/>
                  <a:gd name="T2" fmla="*/ 0 w 14"/>
                  <a:gd name="T3" fmla="*/ 7 h 32"/>
                  <a:gd name="T4" fmla="*/ 0 w 14"/>
                  <a:gd name="T5" fmla="*/ 25 h 32"/>
                  <a:gd name="T6" fmla="*/ 7 w 14"/>
                  <a:gd name="T7" fmla="*/ 32 h 32"/>
                  <a:gd name="T8" fmla="*/ 14 w 14"/>
                  <a:gd name="T9" fmla="*/ 25 h 32"/>
                  <a:gd name="T10" fmla="*/ 14 w 14"/>
                  <a:gd name="T11" fmla="*/ 7 h 32"/>
                  <a:gd name="T12" fmla="*/ 7 w 14"/>
                  <a:gd name="T13" fmla="*/ 0 h 32"/>
                </a:gdLst>
                <a:ahLst/>
                <a:cxnLst>
                  <a:cxn ang="0">
                    <a:pos x="T0" y="T1"/>
                  </a:cxn>
                  <a:cxn ang="0">
                    <a:pos x="T2" y="T3"/>
                  </a:cxn>
                  <a:cxn ang="0">
                    <a:pos x="T4" y="T5"/>
                  </a:cxn>
                  <a:cxn ang="0">
                    <a:pos x="T6" y="T7"/>
                  </a:cxn>
                  <a:cxn ang="0">
                    <a:pos x="T8" y="T9"/>
                  </a:cxn>
                  <a:cxn ang="0">
                    <a:pos x="T10" y="T11"/>
                  </a:cxn>
                  <a:cxn ang="0">
                    <a:pos x="T12" y="T13"/>
                  </a:cxn>
                </a:cxnLst>
                <a:rect l="0" t="0" r="r" b="b"/>
                <a:pathLst>
                  <a:path w="14" h="32">
                    <a:moveTo>
                      <a:pt x="7" y="0"/>
                    </a:moveTo>
                    <a:cubicBezTo>
                      <a:pt x="4" y="0"/>
                      <a:pt x="0" y="3"/>
                      <a:pt x="0" y="7"/>
                    </a:cubicBezTo>
                    <a:cubicBezTo>
                      <a:pt x="0" y="25"/>
                      <a:pt x="0" y="25"/>
                      <a:pt x="0" y="25"/>
                    </a:cubicBezTo>
                    <a:cubicBezTo>
                      <a:pt x="0" y="29"/>
                      <a:pt x="4" y="32"/>
                      <a:pt x="7" y="32"/>
                    </a:cubicBezTo>
                    <a:cubicBezTo>
                      <a:pt x="11" y="32"/>
                      <a:pt x="14" y="29"/>
                      <a:pt x="14" y="25"/>
                    </a:cubicBezTo>
                    <a:cubicBezTo>
                      <a:pt x="14" y="7"/>
                      <a:pt x="14" y="7"/>
                      <a:pt x="14" y="7"/>
                    </a:cubicBezTo>
                    <a:cubicBezTo>
                      <a:pt x="14" y="3"/>
                      <a:pt x="11" y="0"/>
                      <a:pt x="7" y="0"/>
                    </a:cubicBezTo>
                    <a:close/>
                  </a:path>
                </a:pathLst>
              </a:custGeom>
              <a:grpFill/>
              <a:ln w="9525">
                <a:noFill/>
                <a:round/>
              </a:ln>
            </p:spPr>
            <p:txBody>
              <a:bodyPr vert="horz" wrap="square" lIns="121920" tIns="60960" rIns="121920" bIns="60960" numCol="1" anchor="t" anchorCtr="0" compatLnSpc="1"/>
              <a:lstStyle/>
              <a:p>
                <a:endParaRPr lang="en-US" sz="3200"/>
              </a:p>
            </p:txBody>
          </p:sp>
        </p:grpSp>
      </p:grpSp>
      <p:grpSp>
        <p:nvGrpSpPr>
          <p:cNvPr id="100" name="组合 99"/>
          <p:cNvGrpSpPr/>
          <p:nvPr/>
        </p:nvGrpSpPr>
        <p:grpSpPr>
          <a:xfrm>
            <a:off x="2024960" y="2666499"/>
            <a:ext cx="1106281" cy="1106281"/>
            <a:chOff x="1529661" y="2921594"/>
            <a:chExt cx="1106281" cy="1106281"/>
          </a:xfrm>
          <a:solidFill>
            <a:srgbClr val="5ECCF3">
              <a:alpha val="50196"/>
            </a:srgbClr>
          </a:solidFill>
        </p:grpSpPr>
        <p:sp>
          <p:nvSpPr>
            <p:cNvPr id="101" name="Oval 25"/>
            <p:cNvSpPr/>
            <p:nvPr/>
          </p:nvSpPr>
          <p:spPr>
            <a:xfrm>
              <a:off x="1529661" y="2921594"/>
              <a:ext cx="1106281" cy="1106281"/>
            </a:xfrm>
            <a:prstGeom prst="ellipse">
              <a:avLst/>
            </a:prstGeom>
            <a:solidFill>
              <a:schemeClr val="bg2">
                <a:lumMod val="2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102" name="任意多边形 101"/>
            <p:cNvSpPr/>
            <p:nvPr/>
          </p:nvSpPr>
          <p:spPr bwMode="auto">
            <a:xfrm>
              <a:off x="1757443" y="3159097"/>
              <a:ext cx="650717" cy="631275"/>
            </a:xfrm>
            <a:custGeom>
              <a:avLst/>
              <a:gdLst>
                <a:gd name="connsiteX0" fmla="*/ 355975 w 703391"/>
                <a:gd name="connsiteY0" fmla="*/ 151108 h 682375"/>
                <a:gd name="connsiteX1" fmla="*/ 595644 w 703391"/>
                <a:gd name="connsiteY1" fmla="*/ 373898 h 682375"/>
                <a:gd name="connsiteX2" fmla="*/ 595644 w 703391"/>
                <a:gd name="connsiteY2" fmla="*/ 656669 h 682375"/>
                <a:gd name="connsiteX3" fmla="*/ 587085 w 703391"/>
                <a:gd name="connsiteY3" fmla="*/ 682375 h 682375"/>
                <a:gd name="connsiteX4" fmla="*/ 561406 w 703391"/>
                <a:gd name="connsiteY4" fmla="*/ 682375 h 682375"/>
                <a:gd name="connsiteX5" fmla="*/ 433011 w 703391"/>
                <a:gd name="connsiteY5" fmla="*/ 682375 h 682375"/>
                <a:gd name="connsiteX6" fmla="*/ 424452 w 703391"/>
                <a:gd name="connsiteY6" fmla="*/ 682375 h 682375"/>
                <a:gd name="connsiteX7" fmla="*/ 415892 w 703391"/>
                <a:gd name="connsiteY7" fmla="*/ 673806 h 682375"/>
                <a:gd name="connsiteX8" fmla="*/ 415892 w 703391"/>
                <a:gd name="connsiteY8" fmla="*/ 536705 h 682375"/>
                <a:gd name="connsiteX9" fmla="*/ 287498 w 703391"/>
                <a:gd name="connsiteY9" fmla="*/ 536705 h 682375"/>
                <a:gd name="connsiteX10" fmla="*/ 287498 w 703391"/>
                <a:gd name="connsiteY10" fmla="*/ 673806 h 682375"/>
                <a:gd name="connsiteX11" fmla="*/ 287498 w 703391"/>
                <a:gd name="connsiteY11" fmla="*/ 682375 h 682375"/>
                <a:gd name="connsiteX12" fmla="*/ 270379 w 703391"/>
                <a:gd name="connsiteY12" fmla="*/ 682375 h 682375"/>
                <a:gd name="connsiteX13" fmla="*/ 141985 w 703391"/>
                <a:gd name="connsiteY13" fmla="*/ 682375 h 682375"/>
                <a:gd name="connsiteX14" fmla="*/ 124865 w 703391"/>
                <a:gd name="connsiteY14" fmla="*/ 682375 h 682375"/>
                <a:gd name="connsiteX15" fmla="*/ 107746 w 703391"/>
                <a:gd name="connsiteY15" fmla="*/ 656669 h 682375"/>
                <a:gd name="connsiteX16" fmla="*/ 107746 w 703391"/>
                <a:gd name="connsiteY16" fmla="*/ 373898 h 682375"/>
                <a:gd name="connsiteX17" fmla="*/ 351696 w 703391"/>
                <a:gd name="connsiteY17" fmla="*/ 0 h 682375"/>
                <a:gd name="connsiteX18" fmla="*/ 381718 w 703391"/>
                <a:gd name="connsiteY18" fmla="*/ 12890 h 682375"/>
                <a:gd name="connsiteX19" fmla="*/ 501810 w 703391"/>
                <a:gd name="connsiteY19" fmla="*/ 124605 h 682375"/>
                <a:gd name="connsiteX20" fmla="*/ 501810 w 703391"/>
                <a:gd name="connsiteY20" fmla="*/ 30077 h 682375"/>
                <a:gd name="connsiteX21" fmla="*/ 518965 w 703391"/>
                <a:gd name="connsiteY21" fmla="*/ 12890 h 682375"/>
                <a:gd name="connsiteX22" fmla="*/ 561855 w 703391"/>
                <a:gd name="connsiteY22" fmla="*/ 12890 h 682375"/>
                <a:gd name="connsiteX23" fmla="*/ 579011 w 703391"/>
                <a:gd name="connsiteY23" fmla="*/ 30077 h 682375"/>
                <a:gd name="connsiteX24" fmla="*/ 579011 w 703391"/>
                <a:gd name="connsiteY24" fmla="*/ 193352 h 682375"/>
                <a:gd name="connsiteX25" fmla="*/ 690524 w 703391"/>
                <a:gd name="connsiteY25" fmla="*/ 296474 h 682375"/>
                <a:gd name="connsiteX26" fmla="*/ 690524 w 703391"/>
                <a:gd name="connsiteY26" fmla="*/ 365221 h 682375"/>
                <a:gd name="connsiteX27" fmla="*/ 630479 w 703391"/>
                <a:gd name="connsiteY27" fmla="*/ 365221 h 682375"/>
                <a:gd name="connsiteX28" fmla="*/ 355985 w 703391"/>
                <a:gd name="connsiteY28" fmla="*/ 107418 h 682375"/>
                <a:gd name="connsiteX29" fmla="*/ 81490 w 703391"/>
                <a:gd name="connsiteY29" fmla="*/ 365221 h 682375"/>
                <a:gd name="connsiteX30" fmla="*/ 47179 w 703391"/>
                <a:gd name="connsiteY30" fmla="*/ 373815 h 682375"/>
                <a:gd name="connsiteX31" fmla="*/ 12867 w 703391"/>
                <a:gd name="connsiteY31" fmla="*/ 365221 h 682375"/>
                <a:gd name="connsiteX32" fmla="*/ 12867 w 703391"/>
                <a:gd name="connsiteY32" fmla="*/ 296474 h 682375"/>
                <a:gd name="connsiteX33" fmla="*/ 321673 w 703391"/>
                <a:gd name="connsiteY33" fmla="*/ 12890 h 682375"/>
                <a:gd name="connsiteX34" fmla="*/ 351696 w 703391"/>
                <a:gd name="connsiteY34" fmla="*/ 0 h 68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03391" h="682375">
                  <a:moveTo>
                    <a:pt x="355975" y="151108"/>
                  </a:moveTo>
                  <a:cubicBezTo>
                    <a:pt x="355975" y="151108"/>
                    <a:pt x="355975" y="151108"/>
                    <a:pt x="595644" y="373898"/>
                  </a:cubicBezTo>
                  <a:cubicBezTo>
                    <a:pt x="595644" y="373898"/>
                    <a:pt x="595644" y="373898"/>
                    <a:pt x="595644" y="656669"/>
                  </a:cubicBezTo>
                  <a:cubicBezTo>
                    <a:pt x="595644" y="673806"/>
                    <a:pt x="587085" y="682375"/>
                    <a:pt x="587085" y="682375"/>
                  </a:cubicBezTo>
                  <a:cubicBezTo>
                    <a:pt x="578525" y="682375"/>
                    <a:pt x="569965" y="682375"/>
                    <a:pt x="561406" y="682375"/>
                  </a:cubicBezTo>
                  <a:cubicBezTo>
                    <a:pt x="561406" y="682375"/>
                    <a:pt x="561406" y="682375"/>
                    <a:pt x="433011" y="682375"/>
                  </a:cubicBezTo>
                  <a:cubicBezTo>
                    <a:pt x="433011" y="682375"/>
                    <a:pt x="424452" y="682375"/>
                    <a:pt x="424452" y="682375"/>
                  </a:cubicBezTo>
                  <a:cubicBezTo>
                    <a:pt x="424452" y="682375"/>
                    <a:pt x="415892" y="673806"/>
                    <a:pt x="415892" y="673806"/>
                  </a:cubicBezTo>
                  <a:cubicBezTo>
                    <a:pt x="415892" y="673806"/>
                    <a:pt x="415892" y="673806"/>
                    <a:pt x="415892" y="536705"/>
                  </a:cubicBezTo>
                  <a:cubicBezTo>
                    <a:pt x="415892" y="536705"/>
                    <a:pt x="415892" y="536705"/>
                    <a:pt x="287498" y="536705"/>
                  </a:cubicBezTo>
                  <a:cubicBezTo>
                    <a:pt x="287498" y="536705"/>
                    <a:pt x="287498" y="536705"/>
                    <a:pt x="287498" y="673806"/>
                  </a:cubicBezTo>
                  <a:cubicBezTo>
                    <a:pt x="287498" y="673806"/>
                    <a:pt x="287498" y="682375"/>
                    <a:pt x="287498" y="682375"/>
                  </a:cubicBezTo>
                  <a:cubicBezTo>
                    <a:pt x="278938" y="682375"/>
                    <a:pt x="278938" y="682375"/>
                    <a:pt x="270379" y="682375"/>
                  </a:cubicBezTo>
                  <a:cubicBezTo>
                    <a:pt x="270379" y="682375"/>
                    <a:pt x="270379" y="682375"/>
                    <a:pt x="141985" y="682375"/>
                  </a:cubicBezTo>
                  <a:cubicBezTo>
                    <a:pt x="133425" y="682375"/>
                    <a:pt x="133425" y="682375"/>
                    <a:pt x="124865" y="682375"/>
                  </a:cubicBezTo>
                  <a:cubicBezTo>
                    <a:pt x="116306" y="682375"/>
                    <a:pt x="107746" y="673806"/>
                    <a:pt x="107746" y="656669"/>
                  </a:cubicBezTo>
                  <a:cubicBezTo>
                    <a:pt x="107746" y="656669"/>
                    <a:pt x="107746" y="656669"/>
                    <a:pt x="107746" y="373898"/>
                  </a:cubicBezTo>
                  <a:close/>
                  <a:moveTo>
                    <a:pt x="351696" y="0"/>
                  </a:moveTo>
                  <a:cubicBezTo>
                    <a:pt x="362418" y="0"/>
                    <a:pt x="373140" y="4296"/>
                    <a:pt x="381718" y="12890"/>
                  </a:cubicBezTo>
                  <a:cubicBezTo>
                    <a:pt x="381718" y="12890"/>
                    <a:pt x="381718" y="12890"/>
                    <a:pt x="501810" y="124605"/>
                  </a:cubicBezTo>
                  <a:cubicBezTo>
                    <a:pt x="501810" y="124605"/>
                    <a:pt x="501810" y="124605"/>
                    <a:pt x="501810" y="30077"/>
                  </a:cubicBezTo>
                  <a:cubicBezTo>
                    <a:pt x="501810" y="21483"/>
                    <a:pt x="510388" y="12890"/>
                    <a:pt x="518965" y="12890"/>
                  </a:cubicBezTo>
                  <a:cubicBezTo>
                    <a:pt x="518965" y="12890"/>
                    <a:pt x="518965" y="12890"/>
                    <a:pt x="561855" y="12890"/>
                  </a:cubicBezTo>
                  <a:cubicBezTo>
                    <a:pt x="570433" y="12890"/>
                    <a:pt x="579011" y="21483"/>
                    <a:pt x="579011" y="30077"/>
                  </a:cubicBezTo>
                  <a:cubicBezTo>
                    <a:pt x="579011" y="30077"/>
                    <a:pt x="579011" y="30077"/>
                    <a:pt x="579011" y="193352"/>
                  </a:cubicBezTo>
                  <a:cubicBezTo>
                    <a:pt x="579011" y="193352"/>
                    <a:pt x="579011" y="193352"/>
                    <a:pt x="690524" y="296474"/>
                  </a:cubicBezTo>
                  <a:cubicBezTo>
                    <a:pt x="707680" y="313661"/>
                    <a:pt x="707680" y="339441"/>
                    <a:pt x="690524" y="365221"/>
                  </a:cubicBezTo>
                  <a:cubicBezTo>
                    <a:pt x="681946" y="382408"/>
                    <a:pt x="647635" y="382408"/>
                    <a:pt x="630479" y="365221"/>
                  </a:cubicBezTo>
                  <a:cubicBezTo>
                    <a:pt x="630479" y="365221"/>
                    <a:pt x="630479" y="365221"/>
                    <a:pt x="355985" y="107418"/>
                  </a:cubicBezTo>
                  <a:cubicBezTo>
                    <a:pt x="355985" y="107418"/>
                    <a:pt x="355985" y="107418"/>
                    <a:pt x="81490" y="365221"/>
                  </a:cubicBezTo>
                  <a:cubicBezTo>
                    <a:pt x="72912" y="373815"/>
                    <a:pt x="55757" y="373815"/>
                    <a:pt x="47179" y="373815"/>
                  </a:cubicBezTo>
                  <a:cubicBezTo>
                    <a:pt x="38601" y="373815"/>
                    <a:pt x="21445" y="373815"/>
                    <a:pt x="12867" y="365221"/>
                  </a:cubicBezTo>
                  <a:cubicBezTo>
                    <a:pt x="-4289" y="339441"/>
                    <a:pt x="-4289" y="313661"/>
                    <a:pt x="12867" y="296474"/>
                  </a:cubicBezTo>
                  <a:cubicBezTo>
                    <a:pt x="12867" y="296474"/>
                    <a:pt x="12867" y="296474"/>
                    <a:pt x="321673" y="12890"/>
                  </a:cubicBezTo>
                  <a:cubicBezTo>
                    <a:pt x="330251" y="4296"/>
                    <a:pt x="340973" y="0"/>
                    <a:pt x="351696" y="0"/>
                  </a:cubicBezTo>
                  <a:close/>
                </a:path>
              </a:pathLst>
            </a:cu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425"/>
            </a:p>
          </p:txBody>
        </p:sp>
      </p:grpSp>
      <p:sp>
        <p:nvSpPr>
          <p:cNvPr id="26" name="矩形 3"/>
          <p:cNvSpPr>
            <a:spLocks noChangeArrowheads="1"/>
          </p:cNvSpPr>
          <p:nvPr/>
        </p:nvSpPr>
        <p:spPr bwMode="auto">
          <a:xfrm>
            <a:off x="1961052" y="515424"/>
            <a:ext cx="2444882" cy="543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spcBef>
                <a:spcPct val="0"/>
              </a:spcBef>
              <a:buNone/>
            </a:pPr>
            <a:r>
              <a:rPr lang="zh-CN" altLang="en-US" sz="2935" b="1">
                <a:solidFill>
                  <a:srgbClr val="202A36"/>
                </a:solidFill>
                <a:latin typeface="Arial" panose="020B0604020202020204" pitchFamily="34" charset="0"/>
                <a:cs typeface="Arial" panose="020B0604020202020204" pitchFamily="34" charset="0"/>
              </a:rPr>
              <a:t>案例对比分析</a:t>
            </a:r>
            <a:endParaRPr lang="zh-CN" altLang="en-US" sz="2935" b="1" dirty="0">
              <a:solidFill>
                <a:srgbClr val="202A36"/>
              </a:solidFill>
              <a:latin typeface="Arial" panose="020B0604020202020204" pitchFamily="34" charset="0"/>
              <a:cs typeface="Arial" panose="020B0604020202020204" pitchFamily="34" charset="0"/>
            </a:endParaRPr>
          </a:p>
        </p:txBody>
      </p:sp>
      <p:sp>
        <p:nvSpPr>
          <p:cNvPr id="56" name="Rectangle 3"/>
          <p:cNvSpPr/>
          <p:nvPr/>
        </p:nvSpPr>
        <p:spPr>
          <a:xfrm>
            <a:off x="4168788" y="1878864"/>
            <a:ext cx="4470400" cy="1284177"/>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57" name="Rectangle 4"/>
          <p:cNvSpPr/>
          <p:nvPr/>
        </p:nvSpPr>
        <p:spPr>
          <a:xfrm>
            <a:off x="4168788" y="3311555"/>
            <a:ext cx="4470400" cy="1284177"/>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58" name="Rectangle 5"/>
          <p:cNvSpPr/>
          <p:nvPr/>
        </p:nvSpPr>
        <p:spPr>
          <a:xfrm>
            <a:off x="4168788" y="4744245"/>
            <a:ext cx="4470400" cy="1284177"/>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grpSp>
        <p:nvGrpSpPr>
          <p:cNvPr id="59" name="Group 9"/>
          <p:cNvGrpSpPr/>
          <p:nvPr/>
        </p:nvGrpSpPr>
        <p:grpSpPr>
          <a:xfrm>
            <a:off x="7446218" y="3660525"/>
            <a:ext cx="863364" cy="640205"/>
            <a:chOff x="4572000" y="3414713"/>
            <a:chExt cx="374651" cy="277813"/>
          </a:xfrm>
          <a:solidFill>
            <a:schemeClr val="bg2">
              <a:lumMod val="25000"/>
            </a:schemeClr>
          </a:solidFill>
        </p:grpSpPr>
        <p:sp>
          <p:nvSpPr>
            <p:cNvPr id="86" name="Freeform 17"/>
            <p:cNvSpPr/>
            <p:nvPr/>
          </p:nvSpPr>
          <p:spPr bwMode="auto">
            <a:xfrm>
              <a:off x="4713288" y="3481388"/>
              <a:ext cx="233363" cy="211138"/>
            </a:xfrm>
            <a:custGeom>
              <a:avLst/>
              <a:gdLst>
                <a:gd name="T0" fmla="*/ 89 w 89"/>
                <a:gd name="T1" fmla="*/ 33 h 81"/>
                <a:gd name="T2" fmla="*/ 43 w 89"/>
                <a:gd name="T3" fmla="*/ 0 h 81"/>
                <a:gd name="T4" fmla="*/ 40 w 89"/>
                <a:gd name="T5" fmla="*/ 1 h 81"/>
                <a:gd name="T6" fmla="*/ 43 w 89"/>
                <a:gd name="T7" fmla="*/ 11 h 81"/>
                <a:gd name="T8" fmla="*/ 0 w 89"/>
                <a:gd name="T9" fmla="*/ 44 h 81"/>
                <a:gd name="T10" fmla="*/ 0 w 89"/>
                <a:gd name="T11" fmla="*/ 44 h 81"/>
                <a:gd name="T12" fmla="*/ 40 w 89"/>
                <a:gd name="T13" fmla="*/ 65 h 81"/>
                <a:gd name="T14" fmla="*/ 74 w 89"/>
                <a:gd name="T15" fmla="*/ 81 h 81"/>
                <a:gd name="T16" fmla="*/ 64 w 89"/>
                <a:gd name="T17" fmla="*/ 62 h 81"/>
                <a:gd name="T18" fmla="*/ 89 w 89"/>
                <a:gd name="T19" fmla="*/ 33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9" h="81">
                  <a:moveTo>
                    <a:pt x="89" y="33"/>
                  </a:moveTo>
                  <a:cubicBezTo>
                    <a:pt x="89" y="15"/>
                    <a:pt x="68" y="0"/>
                    <a:pt x="43" y="0"/>
                  </a:cubicBezTo>
                  <a:cubicBezTo>
                    <a:pt x="42" y="0"/>
                    <a:pt x="41" y="1"/>
                    <a:pt x="40" y="1"/>
                  </a:cubicBezTo>
                  <a:cubicBezTo>
                    <a:pt x="42" y="4"/>
                    <a:pt x="43" y="8"/>
                    <a:pt x="43" y="11"/>
                  </a:cubicBezTo>
                  <a:cubicBezTo>
                    <a:pt x="43" y="29"/>
                    <a:pt x="24" y="43"/>
                    <a:pt x="0" y="44"/>
                  </a:cubicBezTo>
                  <a:cubicBezTo>
                    <a:pt x="0" y="44"/>
                    <a:pt x="0" y="44"/>
                    <a:pt x="0" y="44"/>
                  </a:cubicBezTo>
                  <a:cubicBezTo>
                    <a:pt x="6" y="56"/>
                    <a:pt x="21" y="64"/>
                    <a:pt x="40" y="65"/>
                  </a:cubicBezTo>
                  <a:cubicBezTo>
                    <a:pt x="53" y="75"/>
                    <a:pt x="74" y="81"/>
                    <a:pt x="74" y="81"/>
                  </a:cubicBezTo>
                  <a:cubicBezTo>
                    <a:pt x="64" y="72"/>
                    <a:pt x="63" y="65"/>
                    <a:pt x="64" y="62"/>
                  </a:cubicBezTo>
                  <a:cubicBezTo>
                    <a:pt x="79" y="56"/>
                    <a:pt x="89" y="46"/>
                    <a:pt x="89"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US" sz="3200"/>
            </a:p>
          </p:txBody>
        </p:sp>
        <p:sp>
          <p:nvSpPr>
            <p:cNvPr id="87" name="Freeform 18"/>
            <p:cNvSpPr/>
            <p:nvPr/>
          </p:nvSpPr>
          <p:spPr bwMode="auto">
            <a:xfrm>
              <a:off x="4572000" y="3414713"/>
              <a:ext cx="241300" cy="209550"/>
            </a:xfrm>
            <a:custGeom>
              <a:avLst/>
              <a:gdLst>
                <a:gd name="T0" fmla="*/ 89 w 92"/>
                <a:gd name="T1" fmla="*/ 21 h 80"/>
                <a:gd name="T2" fmla="*/ 46 w 92"/>
                <a:gd name="T3" fmla="*/ 0 h 80"/>
                <a:gd name="T4" fmla="*/ 0 w 92"/>
                <a:gd name="T5" fmla="*/ 32 h 80"/>
                <a:gd name="T6" fmla="*/ 25 w 92"/>
                <a:gd name="T7" fmla="*/ 61 h 80"/>
                <a:gd name="T8" fmla="*/ 14 w 92"/>
                <a:gd name="T9" fmla="*/ 80 h 80"/>
                <a:gd name="T10" fmla="*/ 48 w 92"/>
                <a:gd name="T11" fmla="*/ 65 h 80"/>
                <a:gd name="T12" fmla="*/ 49 w 92"/>
                <a:gd name="T13" fmla="*/ 64 h 80"/>
                <a:gd name="T14" fmla="*/ 92 w 92"/>
                <a:gd name="T15" fmla="*/ 32 h 80"/>
                <a:gd name="T16" fmla="*/ 89 w 92"/>
                <a:gd name="T17" fmla="*/ 21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2" h="80">
                  <a:moveTo>
                    <a:pt x="89" y="21"/>
                  </a:moveTo>
                  <a:cubicBezTo>
                    <a:pt x="83" y="9"/>
                    <a:pt x="66" y="0"/>
                    <a:pt x="46" y="0"/>
                  </a:cubicBezTo>
                  <a:cubicBezTo>
                    <a:pt x="20" y="0"/>
                    <a:pt x="0" y="14"/>
                    <a:pt x="0" y="32"/>
                  </a:cubicBezTo>
                  <a:cubicBezTo>
                    <a:pt x="0" y="45"/>
                    <a:pt x="10" y="56"/>
                    <a:pt x="25" y="61"/>
                  </a:cubicBezTo>
                  <a:cubicBezTo>
                    <a:pt x="26" y="65"/>
                    <a:pt x="25" y="71"/>
                    <a:pt x="14" y="80"/>
                  </a:cubicBezTo>
                  <a:cubicBezTo>
                    <a:pt x="14" y="80"/>
                    <a:pt x="36" y="75"/>
                    <a:pt x="48" y="65"/>
                  </a:cubicBezTo>
                  <a:cubicBezTo>
                    <a:pt x="49" y="64"/>
                    <a:pt x="49" y="64"/>
                    <a:pt x="49" y="64"/>
                  </a:cubicBezTo>
                  <a:cubicBezTo>
                    <a:pt x="73" y="63"/>
                    <a:pt x="92" y="49"/>
                    <a:pt x="92" y="32"/>
                  </a:cubicBezTo>
                  <a:cubicBezTo>
                    <a:pt x="92" y="28"/>
                    <a:pt x="91" y="25"/>
                    <a:pt x="89"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US" sz="3200"/>
            </a:p>
          </p:txBody>
        </p:sp>
      </p:grpSp>
      <p:grpSp>
        <p:nvGrpSpPr>
          <p:cNvPr id="88" name="Group 12"/>
          <p:cNvGrpSpPr/>
          <p:nvPr/>
        </p:nvGrpSpPr>
        <p:grpSpPr>
          <a:xfrm>
            <a:off x="4557863" y="5030346"/>
            <a:ext cx="725843" cy="711971"/>
            <a:chOff x="2905125" y="4002088"/>
            <a:chExt cx="249238" cy="244475"/>
          </a:xfrm>
          <a:solidFill>
            <a:schemeClr val="accent5">
              <a:lumMod val="75000"/>
            </a:schemeClr>
          </a:solidFill>
        </p:grpSpPr>
        <p:sp>
          <p:nvSpPr>
            <p:cNvPr id="89" name="Freeform 50"/>
            <p:cNvSpPr>
              <a:spLocks noEditPoints="1"/>
            </p:cNvSpPr>
            <p:nvPr/>
          </p:nvSpPr>
          <p:spPr bwMode="auto">
            <a:xfrm>
              <a:off x="2905125" y="4002088"/>
              <a:ext cx="249238" cy="244475"/>
            </a:xfrm>
            <a:custGeom>
              <a:avLst/>
              <a:gdLst>
                <a:gd name="T0" fmla="*/ 82 w 95"/>
                <a:gd name="T1" fmla="*/ 58 h 93"/>
                <a:gd name="T2" fmla="*/ 95 w 95"/>
                <a:gd name="T3" fmla="*/ 52 h 93"/>
                <a:gd name="T4" fmla="*/ 95 w 95"/>
                <a:gd name="T5" fmla="*/ 42 h 93"/>
                <a:gd name="T6" fmla="*/ 82 w 95"/>
                <a:gd name="T7" fmla="*/ 36 h 93"/>
                <a:gd name="T8" fmla="*/ 79 w 95"/>
                <a:gd name="T9" fmla="*/ 31 h 93"/>
                <a:gd name="T10" fmla="*/ 84 w 95"/>
                <a:gd name="T11" fmla="*/ 18 h 93"/>
                <a:gd name="T12" fmla="*/ 77 w 95"/>
                <a:gd name="T13" fmla="*/ 10 h 93"/>
                <a:gd name="T14" fmla="*/ 64 w 95"/>
                <a:gd name="T15" fmla="*/ 16 h 93"/>
                <a:gd name="T16" fmla="*/ 58 w 95"/>
                <a:gd name="T17" fmla="*/ 13 h 93"/>
                <a:gd name="T18" fmla="*/ 52 w 95"/>
                <a:gd name="T19" fmla="*/ 0 h 93"/>
                <a:gd name="T20" fmla="*/ 42 w 95"/>
                <a:gd name="T21" fmla="*/ 0 h 93"/>
                <a:gd name="T22" fmla="*/ 36 w 95"/>
                <a:gd name="T23" fmla="*/ 13 h 93"/>
                <a:gd name="T24" fmla="*/ 31 w 95"/>
                <a:gd name="T25" fmla="*/ 16 h 93"/>
                <a:gd name="T26" fmla="*/ 17 w 95"/>
                <a:gd name="T27" fmla="*/ 11 h 93"/>
                <a:gd name="T28" fmla="*/ 10 w 95"/>
                <a:gd name="T29" fmla="*/ 18 h 93"/>
                <a:gd name="T30" fmla="*/ 15 w 95"/>
                <a:gd name="T31" fmla="*/ 31 h 93"/>
                <a:gd name="T32" fmla="*/ 13 w 95"/>
                <a:gd name="T33" fmla="*/ 36 h 93"/>
                <a:gd name="T34" fmla="*/ 0 w 95"/>
                <a:gd name="T35" fmla="*/ 42 h 93"/>
                <a:gd name="T36" fmla="*/ 0 w 95"/>
                <a:gd name="T37" fmla="*/ 52 h 93"/>
                <a:gd name="T38" fmla="*/ 13 w 95"/>
                <a:gd name="T39" fmla="*/ 58 h 93"/>
                <a:gd name="T40" fmla="*/ 15 w 95"/>
                <a:gd name="T41" fmla="*/ 63 h 93"/>
                <a:gd name="T42" fmla="*/ 10 w 95"/>
                <a:gd name="T43" fmla="*/ 76 h 93"/>
                <a:gd name="T44" fmla="*/ 18 w 95"/>
                <a:gd name="T45" fmla="*/ 84 h 93"/>
                <a:gd name="T46" fmla="*/ 31 w 95"/>
                <a:gd name="T47" fmla="*/ 78 h 93"/>
                <a:gd name="T48" fmla="*/ 37 w 95"/>
                <a:gd name="T49" fmla="*/ 81 h 93"/>
                <a:gd name="T50" fmla="*/ 42 w 95"/>
                <a:gd name="T51" fmla="*/ 93 h 93"/>
                <a:gd name="T52" fmla="*/ 53 w 95"/>
                <a:gd name="T53" fmla="*/ 93 h 93"/>
                <a:gd name="T54" fmla="*/ 58 w 95"/>
                <a:gd name="T55" fmla="*/ 81 h 93"/>
                <a:gd name="T56" fmla="*/ 64 w 95"/>
                <a:gd name="T57" fmla="*/ 78 h 93"/>
                <a:gd name="T58" fmla="*/ 77 w 95"/>
                <a:gd name="T59" fmla="*/ 83 h 93"/>
                <a:gd name="T60" fmla="*/ 85 w 95"/>
                <a:gd name="T61" fmla="*/ 76 h 93"/>
                <a:gd name="T62" fmla="*/ 79 w 95"/>
                <a:gd name="T63" fmla="*/ 63 h 93"/>
                <a:gd name="T64" fmla="*/ 82 w 95"/>
                <a:gd name="T65" fmla="*/ 58 h 93"/>
                <a:gd name="T66" fmla="*/ 47 w 95"/>
                <a:gd name="T67" fmla="*/ 62 h 93"/>
                <a:gd name="T68" fmla="*/ 32 w 95"/>
                <a:gd name="T69" fmla="*/ 47 h 93"/>
                <a:gd name="T70" fmla="*/ 47 w 95"/>
                <a:gd name="T71" fmla="*/ 32 h 93"/>
                <a:gd name="T72" fmla="*/ 63 w 95"/>
                <a:gd name="T73" fmla="*/ 47 h 93"/>
                <a:gd name="T74" fmla="*/ 47 w 95"/>
                <a:gd name="T75" fmla="*/ 62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5" h="93">
                  <a:moveTo>
                    <a:pt x="82" y="58"/>
                  </a:moveTo>
                  <a:cubicBezTo>
                    <a:pt x="82" y="58"/>
                    <a:pt x="95" y="53"/>
                    <a:pt x="95" y="52"/>
                  </a:cubicBezTo>
                  <a:cubicBezTo>
                    <a:pt x="95" y="42"/>
                    <a:pt x="95" y="42"/>
                    <a:pt x="95" y="42"/>
                  </a:cubicBezTo>
                  <a:cubicBezTo>
                    <a:pt x="95" y="41"/>
                    <a:pt x="82" y="36"/>
                    <a:pt x="82" y="36"/>
                  </a:cubicBezTo>
                  <a:cubicBezTo>
                    <a:pt x="79" y="31"/>
                    <a:pt x="79" y="31"/>
                    <a:pt x="79" y="31"/>
                  </a:cubicBezTo>
                  <a:cubicBezTo>
                    <a:pt x="79" y="31"/>
                    <a:pt x="85" y="18"/>
                    <a:pt x="84" y="18"/>
                  </a:cubicBezTo>
                  <a:cubicBezTo>
                    <a:pt x="77" y="10"/>
                    <a:pt x="77" y="10"/>
                    <a:pt x="77" y="10"/>
                  </a:cubicBezTo>
                  <a:cubicBezTo>
                    <a:pt x="77" y="10"/>
                    <a:pt x="64" y="16"/>
                    <a:pt x="64" y="16"/>
                  </a:cubicBezTo>
                  <a:cubicBezTo>
                    <a:pt x="58" y="13"/>
                    <a:pt x="58" y="13"/>
                    <a:pt x="58" y="13"/>
                  </a:cubicBezTo>
                  <a:cubicBezTo>
                    <a:pt x="58" y="13"/>
                    <a:pt x="53" y="0"/>
                    <a:pt x="52" y="0"/>
                  </a:cubicBezTo>
                  <a:cubicBezTo>
                    <a:pt x="42" y="0"/>
                    <a:pt x="42" y="0"/>
                    <a:pt x="42" y="0"/>
                  </a:cubicBezTo>
                  <a:cubicBezTo>
                    <a:pt x="41" y="0"/>
                    <a:pt x="36" y="13"/>
                    <a:pt x="36" y="13"/>
                  </a:cubicBezTo>
                  <a:cubicBezTo>
                    <a:pt x="31" y="16"/>
                    <a:pt x="31" y="16"/>
                    <a:pt x="31" y="16"/>
                  </a:cubicBezTo>
                  <a:cubicBezTo>
                    <a:pt x="31" y="16"/>
                    <a:pt x="18" y="10"/>
                    <a:pt x="17" y="11"/>
                  </a:cubicBezTo>
                  <a:cubicBezTo>
                    <a:pt x="10" y="18"/>
                    <a:pt x="10" y="18"/>
                    <a:pt x="10" y="18"/>
                  </a:cubicBezTo>
                  <a:cubicBezTo>
                    <a:pt x="9" y="18"/>
                    <a:pt x="15" y="31"/>
                    <a:pt x="15" y="31"/>
                  </a:cubicBezTo>
                  <a:cubicBezTo>
                    <a:pt x="13" y="36"/>
                    <a:pt x="13" y="36"/>
                    <a:pt x="13" y="36"/>
                  </a:cubicBezTo>
                  <a:cubicBezTo>
                    <a:pt x="13" y="36"/>
                    <a:pt x="0" y="41"/>
                    <a:pt x="0" y="42"/>
                  </a:cubicBezTo>
                  <a:cubicBezTo>
                    <a:pt x="0" y="52"/>
                    <a:pt x="0" y="52"/>
                    <a:pt x="0" y="52"/>
                  </a:cubicBezTo>
                  <a:cubicBezTo>
                    <a:pt x="0" y="53"/>
                    <a:pt x="13" y="58"/>
                    <a:pt x="13" y="58"/>
                  </a:cubicBezTo>
                  <a:cubicBezTo>
                    <a:pt x="15" y="63"/>
                    <a:pt x="15" y="63"/>
                    <a:pt x="15" y="63"/>
                  </a:cubicBezTo>
                  <a:cubicBezTo>
                    <a:pt x="15" y="63"/>
                    <a:pt x="10" y="76"/>
                    <a:pt x="10" y="76"/>
                  </a:cubicBezTo>
                  <a:cubicBezTo>
                    <a:pt x="18" y="84"/>
                    <a:pt x="18" y="84"/>
                    <a:pt x="18" y="84"/>
                  </a:cubicBezTo>
                  <a:cubicBezTo>
                    <a:pt x="18" y="84"/>
                    <a:pt x="31" y="78"/>
                    <a:pt x="31" y="78"/>
                  </a:cubicBezTo>
                  <a:cubicBezTo>
                    <a:pt x="37" y="81"/>
                    <a:pt x="37" y="81"/>
                    <a:pt x="37" y="81"/>
                  </a:cubicBezTo>
                  <a:cubicBezTo>
                    <a:pt x="37" y="81"/>
                    <a:pt x="42" y="93"/>
                    <a:pt x="42" y="93"/>
                  </a:cubicBezTo>
                  <a:cubicBezTo>
                    <a:pt x="53" y="93"/>
                    <a:pt x="53" y="93"/>
                    <a:pt x="53" y="93"/>
                  </a:cubicBezTo>
                  <a:cubicBezTo>
                    <a:pt x="53" y="93"/>
                    <a:pt x="58" y="81"/>
                    <a:pt x="58" y="81"/>
                  </a:cubicBezTo>
                  <a:cubicBezTo>
                    <a:pt x="64" y="78"/>
                    <a:pt x="64" y="78"/>
                    <a:pt x="64" y="78"/>
                  </a:cubicBezTo>
                  <a:cubicBezTo>
                    <a:pt x="64" y="78"/>
                    <a:pt x="77" y="84"/>
                    <a:pt x="77" y="83"/>
                  </a:cubicBezTo>
                  <a:cubicBezTo>
                    <a:pt x="85" y="76"/>
                    <a:pt x="85" y="76"/>
                    <a:pt x="85" y="76"/>
                  </a:cubicBezTo>
                  <a:cubicBezTo>
                    <a:pt x="85" y="76"/>
                    <a:pt x="79" y="63"/>
                    <a:pt x="79" y="63"/>
                  </a:cubicBezTo>
                  <a:lnTo>
                    <a:pt x="82" y="58"/>
                  </a:lnTo>
                  <a:close/>
                  <a:moveTo>
                    <a:pt x="47" y="62"/>
                  </a:moveTo>
                  <a:cubicBezTo>
                    <a:pt x="39" y="62"/>
                    <a:pt x="32" y="55"/>
                    <a:pt x="32" y="47"/>
                  </a:cubicBezTo>
                  <a:cubicBezTo>
                    <a:pt x="32" y="39"/>
                    <a:pt x="39" y="32"/>
                    <a:pt x="47" y="32"/>
                  </a:cubicBezTo>
                  <a:cubicBezTo>
                    <a:pt x="56" y="32"/>
                    <a:pt x="63" y="39"/>
                    <a:pt x="63" y="47"/>
                  </a:cubicBezTo>
                  <a:cubicBezTo>
                    <a:pt x="63" y="55"/>
                    <a:pt x="56" y="62"/>
                    <a:pt x="47"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US" sz="3200"/>
            </a:p>
          </p:txBody>
        </p:sp>
        <p:sp>
          <p:nvSpPr>
            <p:cNvPr id="90" name="Oval 51"/>
            <p:cNvSpPr>
              <a:spLocks noChangeArrowheads="1"/>
            </p:cNvSpPr>
            <p:nvPr/>
          </p:nvSpPr>
          <p:spPr bwMode="auto">
            <a:xfrm>
              <a:off x="3005138" y="4102100"/>
              <a:ext cx="49213" cy="4762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US" sz="3200"/>
            </a:p>
          </p:txBody>
        </p:sp>
      </p:grpSp>
      <p:grpSp>
        <p:nvGrpSpPr>
          <p:cNvPr id="91" name="Group 15"/>
          <p:cNvGrpSpPr/>
          <p:nvPr/>
        </p:nvGrpSpPr>
        <p:grpSpPr>
          <a:xfrm>
            <a:off x="4520155" y="2212092"/>
            <a:ext cx="862640" cy="637088"/>
            <a:chOff x="3052763" y="2647950"/>
            <a:chExt cx="346075" cy="255588"/>
          </a:xfrm>
          <a:solidFill>
            <a:schemeClr val="accent5">
              <a:lumMod val="75000"/>
            </a:schemeClr>
          </a:solidFill>
        </p:grpSpPr>
        <p:sp>
          <p:nvSpPr>
            <p:cNvPr id="92" name="Freeform 108"/>
            <p:cNvSpPr/>
            <p:nvPr/>
          </p:nvSpPr>
          <p:spPr bwMode="auto">
            <a:xfrm>
              <a:off x="3175000" y="2825750"/>
              <a:ext cx="100013" cy="77788"/>
            </a:xfrm>
            <a:custGeom>
              <a:avLst/>
              <a:gdLst>
                <a:gd name="T0" fmla="*/ 36 w 38"/>
                <a:gd name="T1" fmla="*/ 11 h 30"/>
                <a:gd name="T2" fmla="*/ 1 w 38"/>
                <a:gd name="T3" fmla="*/ 11 h 30"/>
                <a:gd name="T4" fmla="*/ 1 w 38"/>
                <a:gd name="T5" fmla="*/ 13 h 30"/>
                <a:gd name="T6" fmla="*/ 19 w 38"/>
                <a:gd name="T7" fmla="*/ 30 h 30"/>
                <a:gd name="T8" fmla="*/ 36 w 38"/>
                <a:gd name="T9" fmla="*/ 13 h 30"/>
                <a:gd name="T10" fmla="*/ 36 w 38"/>
                <a:gd name="T11" fmla="*/ 11 h 30"/>
              </a:gdLst>
              <a:ahLst/>
              <a:cxnLst>
                <a:cxn ang="0">
                  <a:pos x="T0" y="T1"/>
                </a:cxn>
                <a:cxn ang="0">
                  <a:pos x="T2" y="T3"/>
                </a:cxn>
                <a:cxn ang="0">
                  <a:pos x="T4" y="T5"/>
                </a:cxn>
                <a:cxn ang="0">
                  <a:pos x="T6" y="T7"/>
                </a:cxn>
                <a:cxn ang="0">
                  <a:pos x="T8" y="T9"/>
                </a:cxn>
                <a:cxn ang="0">
                  <a:pos x="T10" y="T11"/>
                </a:cxn>
              </a:cxnLst>
              <a:rect l="0" t="0" r="r" b="b"/>
              <a:pathLst>
                <a:path w="38" h="30">
                  <a:moveTo>
                    <a:pt x="36" y="11"/>
                  </a:moveTo>
                  <a:cubicBezTo>
                    <a:pt x="26" y="1"/>
                    <a:pt x="12" y="0"/>
                    <a:pt x="1" y="11"/>
                  </a:cubicBezTo>
                  <a:cubicBezTo>
                    <a:pt x="0" y="11"/>
                    <a:pt x="0" y="12"/>
                    <a:pt x="1" y="13"/>
                  </a:cubicBezTo>
                  <a:cubicBezTo>
                    <a:pt x="19" y="30"/>
                    <a:pt x="19" y="30"/>
                    <a:pt x="19" y="30"/>
                  </a:cubicBezTo>
                  <a:cubicBezTo>
                    <a:pt x="36" y="13"/>
                    <a:pt x="36" y="13"/>
                    <a:pt x="36" y="13"/>
                  </a:cubicBezTo>
                  <a:cubicBezTo>
                    <a:pt x="38" y="12"/>
                    <a:pt x="37" y="11"/>
                    <a:pt x="36"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US" sz="3200"/>
            </a:p>
          </p:txBody>
        </p:sp>
        <p:sp>
          <p:nvSpPr>
            <p:cNvPr id="93" name="Freeform 109"/>
            <p:cNvSpPr/>
            <p:nvPr/>
          </p:nvSpPr>
          <p:spPr bwMode="auto">
            <a:xfrm>
              <a:off x="3109913" y="2736850"/>
              <a:ext cx="230188" cy="101600"/>
            </a:xfrm>
            <a:custGeom>
              <a:avLst/>
              <a:gdLst>
                <a:gd name="T0" fmla="*/ 87 w 88"/>
                <a:gd name="T1" fmla="*/ 24 h 39"/>
                <a:gd name="T2" fmla="*/ 0 w 88"/>
                <a:gd name="T3" fmla="*/ 24 h 39"/>
                <a:gd name="T4" fmla="*/ 0 w 88"/>
                <a:gd name="T5" fmla="*/ 26 h 39"/>
                <a:gd name="T6" fmla="*/ 13 w 88"/>
                <a:gd name="T7" fmla="*/ 38 h 39"/>
                <a:gd name="T8" fmla="*/ 15 w 88"/>
                <a:gd name="T9" fmla="*/ 38 h 39"/>
                <a:gd name="T10" fmla="*/ 73 w 88"/>
                <a:gd name="T11" fmla="*/ 38 h 39"/>
                <a:gd name="T12" fmla="*/ 75 w 88"/>
                <a:gd name="T13" fmla="*/ 38 h 39"/>
                <a:gd name="T14" fmla="*/ 87 w 88"/>
                <a:gd name="T15" fmla="*/ 26 h 39"/>
                <a:gd name="T16" fmla="*/ 87 w 88"/>
                <a:gd name="T17" fmla="*/ 26 h 39"/>
                <a:gd name="T18" fmla="*/ 87 w 88"/>
                <a:gd name="T19" fmla="*/ 2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 h="39">
                  <a:moveTo>
                    <a:pt x="87" y="24"/>
                  </a:moveTo>
                  <a:cubicBezTo>
                    <a:pt x="63" y="0"/>
                    <a:pt x="24" y="0"/>
                    <a:pt x="0" y="24"/>
                  </a:cubicBezTo>
                  <a:cubicBezTo>
                    <a:pt x="0" y="24"/>
                    <a:pt x="0" y="25"/>
                    <a:pt x="0" y="26"/>
                  </a:cubicBezTo>
                  <a:cubicBezTo>
                    <a:pt x="13" y="38"/>
                    <a:pt x="13" y="38"/>
                    <a:pt x="13" y="38"/>
                  </a:cubicBezTo>
                  <a:cubicBezTo>
                    <a:pt x="13" y="39"/>
                    <a:pt x="14" y="39"/>
                    <a:pt x="15" y="38"/>
                  </a:cubicBezTo>
                  <a:cubicBezTo>
                    <a:pt x="31" y="22"/>
                    <a:pt x="57" y="22"/>
                    <a:pt x="73" y="38"/>
                  </a:cubicBezTo>
                  <a:cubicBezTo>
                    <a:pt x="73" y="39"/>
                    <a:pt x="74" y="39"/>
                    <a:pt x="75" y="38"/>
                  </a:cubicBezTo>
                  <a:cubicBezTo>
                    <a:pt x="87" y="26"/>
                    <a:pt x="87" y="26"/>
                    <a:pt x="87" y="26"/>
                  </a:cubicBezTo>
                  <a:cubicBezTo>
                    <a:pt x="87" y="26"/>
                    <a:pt x="87" y="26"/>
                    <a:pt x="87" y="26"/>
                  </a:cubicBezTo>
                  <a:cubicBezTo>
                    <a:pt x="88" y="25"/>
                    <a:pt x="88" y="24"/>
                    <a:pt x="87"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US" sz="3200"/>
            </a:p>
          </p:txBody>
        </p:sp>
        <p:sp>
          <p:nvSpPr>
            <p:cNvPr id="94" name="Freeform 110"/>
            <p:cNvSpPr/>
            <p:nvPr/>
          </p:nvSpPr>
          <p:spPr bwMode="auto">
            <a:xfrm>
              <a:off x="3052763" y="2647950"/>
              <a:ext cx="346075" cy="134938"/>
            </a:xfrm>
            <a:custGeom>
              <a:avLst/>
              <a:gdLst>
                <a:gd name="T0" fmla="*/ 131 w 132"/>
                <a:gd name="T1" fmla="*/ 36 h 52"/>
                <a:gd name="T2" fmla="*/ 131 w 132"/>
                <a:gd name="T3" fmla="*/ 36 h 52"/>
                <a:gd name="T4" fmla="*/ 1 w 132"/>
                <a:gd name="T5" fmla="*/ 36 h 52"/>
                <a:gd name="T6" fmla="*/ 1 w 132"/>
                <a:gd name="T7" fmla="*/ 38 h 52"/>
                <a:gd name="T8" fmla="*/ 13 w 132"/>
                <a:gd name="T9" fmla="*/ 51 h 52"/>
                <a:gd name="T10" fmla="*/ 16 w 132"/>
                <a:gd name="T11" fmla="*/ 51 h 52"/>
                <a:gd name="T12" fmla="*/ 116 w 132"/>
                <a:gd name="T13" fmla="*/ 51 h 52"/>
                <a:gd name="T14" fmla="*/ 118 w 132"/>
                <a:gd name="T15" fmla="*/ 51 h 52"/>
                <a:gd name="T16" fmla="*/ 131 w 132"/>
                <a:gd name="T17" fmla="*/ 38 h 52"/>
                <a:gd name="T18" fmla="*/ 131 w 132"/>
                <a:gd name="T19" fmla="*/ 38 h 52"/>
                <a:gd name="T20" fmla="*/ 131 w 132"/>
                <a:gd name="T21" fmla="*/ 36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2" h="52">
                  <a:moveTo>
                    <a:pt x="131" y="36"/>
                  </a:moveTo>
                  <a:cubicBezTo>
                    <a:pt x="131" y="36"/>
                    <a:pt x="131" y="36"/>
                    <a:pt x="131" y="36"/>
                  </a:cubicBezTo>
                  <a:cubicBezTo>
                    <a:pt x="95" y="0"/>
                    <a:pt x="36" y="0"/>
                    <a:pt x="1" y="36"/>
                  </a:cubicBezTo>
                  <a:cubicBezTo>
                    <a:pt x="0" y="37"/>
                    <a:pt x="0" y="38"/>
                    <a:pt x="1" y="38"/>
                  </a:cubicBezTo>
                  <a:cubicBezTo>
                    <a:pt x="13" y="51"/>
                    <a:pt x="13" y="51"/>
                    <a:pt x="13" y="51"/>
                  </a:cubicBezTo>
                  <a:cubicBezTo>
                    <a:pt x="14" y="52"/>
                    <a:pt x="15" y="52"/>
                    <a:pt x="16" y="51"/>
                  </a:cubicBezTo>
                  <a:cubicBezTo>
                    <a:pt x="43" y="23"/>
                    <a:pt x="88" y="23"/>
                    <a:pt x="116" y="51"/>
                  </a:cubicBezTo>
                  <a:cubicBezTo>
                    <a:pt x="117" y="52"/>
                    <a:pt x="118" y="52"/>
                    <a:pt x="118" y="51"/>
                  </a:cubicBezTo>
                  <a:cubicBezTo>
                    <a:pt x="131" y="38"/>
                    <a:pt x="131" y="38"/>
                    <a:pt x="131" y="38"/>
                  </a:cubicBezTo>
                  <a:cubicBezTo>
                    <a:pt x="131" y="38"/>
                    <a:pt x="131" y="38"/>
                    <a:pt x="131" y="38"/>
                  </a:cubicBezTo>
                  <a:cubicBezTo>
                    <a:pt x="132" y="38"/>
                    <a:pt x="132" y="37"/>
                    <a:pt x="131"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US" sz="3200"/>
            </a:p>
          </p:txBody>
        </p:sp>
      </p:grpSp>
      <p:sp>
        <p:nvSpPr>
          <p:cNvPr id="103" name="矩形 102"/>
          <p:cNvSpPr/>
          <p:nvPr/>
        </p:nvSpPr>
        <p:spPr>
          <a:xfrm>
            <a:off x="1822548" y="3927982"/>
            <a:ext cx="1551767" cy="430879"/>
          </a:xfrm>
          <a:prstGeom prst="rect">
            <a:avLst/>
          </a:prstGeom>
        </p:spPr>
        <p:txBody>
          <a:bodyPr wrap="square" lIns="91431" tIns="45716" rIns="91431" bIns="45716">
            <a:spAutoFit/>
          </a:bodyPr>
          <a:lstStyle/>
          <a:p>
            <a:pPr algn="ctr"/>
            <a:r>
              <a:rPr lang="zh-CN" altLang="en-US" sz="2200" b="1">
                <a:solidFill>
                  <a:srgbClr val="202A36"/>
                </a:solidFill>
                <a:latin typeface="微软雅黑" panose="020B0503020204020204" pitchFamily="34" charset="-122"/>
                <a:ea typeface="微软雅黑" panose="020B0503020204020204" pitchFamily="34" charset="-122"/>
              </a:rPr>
              <a:t>添加标题</a:t>
            </a:r>
            <a:endParaRPr lang="en-US" altLang="zh-CN" sz="2200" b="1" dirty="0">
              <a:solidFill>
                <a:srgbClr val="202A36"/>
              </a:solidFill>
              <a:latin typeface="微软雅黑" panose="020B0503020204020204" pitchFamily="34" charset="-122"/>
              <a:ea typeface="微软雅黑" panose="020B0503020204020204" pitchFamily="34" charset="-122"/>
            </a:endParaRPr>
          </a:p>
        </p:txBody>
      </p:sp>
      <p:sp>
        <p:nvSpPr>
          <p:cNvPr id="104" name="矩形 47"/>
          <p:cNvSpPr>
            <a:spLocks noChangeArrowheads="1"/>
          </p:cNvSpPr>
          <p:nvPr/>
        </p:nvSpPr>
        <p:spPr bwMode="auto">
          <a:xfrm>
            <a:off x="1612737" y="4348366"/>
            <a:ext cx="1971389" cy="867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lnSpc>
                <a:spcPct val="120000"/>
              </a:lnSpc>
              <a:spcBef>
                <a:spcPct val="0"/>
              </a:spcBef>
              <a:buNone/>
            </a:pPr>
            <a:r>
              <a:rPr lang="zh-CN" altLang="en-US" sz="1400">
                <a:solidFill>
                  <a:srgbClr val="202A36"/>
                </a:solidFill>
                <a:sym typeface="微软雅黑" panose="020B0503020204020204" pitchFamily="34" charset="-122"/>
              </a:rPr>
              <a:t>在此录入上述图表的描述说明，在此录入上述图表的描述说明。</a:t>
            </a:r>
            <a:endParaRPr lang="zh-CN" altLang="en-US" sz="1400" dirty="0">
              <a:solidFill>
                <a:srgbClr val="202A36"/>
              </a:solidFill>
              <a:sym typeface="微软雅黑" panose="020B0503020204020204" pitchFamily="34" charset="-122"/>
            </a:endParaRPr>
          </a:p>
        </p:txBody>
      </p:sp>
      <p:sp>
        <p:nvSpPr>
          <p:cNvPr id="105" name="矩形 104"/>
          <p:cNvSpPr/>
          <p:nvPr/>
        </p:nvSpPr>
        <p:spPr>
          <a:xfrm>
            <a:off x="9429892" y="3927982"/>
            <a:ext cx="1551767" cy="430879"/>
          </a:xfrm>
          <a:prstGeom prst="rect">
            <a:avLst/>
          </a:prstGeom>
        </p:spPr>
        <p:txBody>
          <a:bodyPr wrap="square" lIns="91431" tIns="45716" rIns="91431" bIns="45716">
            <a:spAutoFit/>
          </a:bodyPr>
          <a:lstStyle/>
          <a:p>
            <a:pPr algn="ctr"/>
            <a:r>
              <a:rPr lang="zh-CN" altLang="en-US" sz="2200" b="1">
                <a:solidFill>
                  <a:srgbClr val="202A36"/>
                </a:solidFill>
                <a:latin typeface="微软雅黑" panose="020B0503020204020204" pitchFamily="34" charset="-122"/>
                <a:ea typeface="微软雅黑" panose="020B0503020204020204" pitchFamily="34" charset="-122"/>
              </a:rPr>
              <a:t>添加标题</a:t>
            </a:r>
            <a:endParaRPr lang="en-US" altLang="zh-CN" sz="2200" b="1" dirty="0">
              <a:solidFill>
                <a:srgbClr val="202A36"/>
              </a:solidFill>
              <a:latin typeface="微软雅黑" panose="020B0503020204020204" pitchFamily="34" charset="-122"/>
              <a:ea typeface="微软雅黑" panose="020B0503020204020204" pitchFamily="34" charset="-122"/>
            </a:endParaRPr>
          </a:p>
        </p:txBody>
      </p:sp>
      <p:sp>
        <p:nvSpPr>
          <p:cNvPr id="106" name="矩形 47"/>
          <p:cNvSpPr>
            <a:spLocks noChangeArrowheads="1"/>
          </p:cNvSpPr>
          <p:nvPr/>
        </p:nvSpPr>
        <p:spPr bwMode="auto">
          <a:xfrm>
            <a:off x="9220081" y="4348366"/>
            <a:ext cx="1971389" cy="867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lnSpc>
                <a:spcPct val="120000"/>
              </a:lnSpc>
              <a:spcBef>
                <a:spcPct val="0"/>
              </a:spcBef>
              <a:buNone/>
            </a:pPr>
            <a:r>
              <a:rPr lang="zh-CN" altLang="en-US" sz="1400">
                <a:solidFill>
                  <a:srgbClr val="202A36"/>
                </a:solidFill>
                <a:sym typeface="微软雅黑" panose="020B0503020204020204" pitchFamily="34" charset="-122"/>
              </a:rPr>
              <a:t>在此录入上述图表的描述说明，在此录入上述图表的描述说明。</a:t>
            </a:r>
            <a:endParaRPr lang="zh-CN" altLang="en-US" sz="1400" dirty="0">
              <a:solidFill>
                <a:srgbClr val="202A36"/>
              </a:solidFill>
              <a:sym typeface="微软雅黑" panose="020B0503020204020204" pitchFamily="34" charset="-122"/>
            </a:endParaRPr>
          </a:p>
        </p:txBody>
      </p:sp>
      <p:sp>
        <p:nvSpPr>
          <p:cNvPr id="107" name="矩形 106"/>
          <p:cNvSpPr/>
          <p:nvPr/>
        </p:nvSpPr>
        <p:spPr>
          <a:xfrm>
            <a:off x="5464102" y="1921233"/>
            <a:ext cx="1551767" cy="430879"/>
          </a:xfrm>
          <a:prstGeom prst="rect">
            <a:avLst/>
          </a:prstGeom>
        </p:spPr>
        <p:txBody>
          <a:bodyPr wrap="square" lIns="91431" tIns="45716" rIns="91431" bIns="45716">
            <a:spAutoFit/>
          </a:bodyPr>
          <a:lstStyle/>
          <a:p>
            <a:r>
              <a:rPr lang="zh-CN" altLang="en-US" sz="2200" b="1">
                <a:solidFill>
                  <a:schemeClr val="accent5">
                    <a:lumMod val="75000"/>
                  </a:schemeClr>
                </a:solidFill>
                <a:latin typeface="微软雅黑" panose="020B0503020204020204" pitchFamily="34" charset="-122"/>
                <a:ea typeface="微软雅黑" panose="020B0503020204020204" pitchFamily="34" charset="-122"/>
              </a:rPr>
              <a:t>添加标题</a:t>
            </a:r>
            <a:endParaRPr lang="en-US" altLang="zh-CN" sz="2200" b="1" dirty="0">
              <a:solidFill>
                <a:schemeClr val="accent5">
                  <a:lumMod val="75000"/>
                </a:schemeClr>
              </a:solidFill>
              <a:latin typeface="微软雅黑" panose="020B0503020204020204" pitchFamily="34" charset="-122"/>
              <a:ea typeface="微软雅黑" panose="020B0503020204020204" pitchFamily="34" charset="-122"/>
            </a:endParaRPr>
          </a:p>
        </p:txBody>
      </p:sp>
      <p:sp>
        <p:nvSpPr>
          <p:cNvPr id="108" name="矩形 47"/>
          <p:cNvSpPr>
            <a:spLocks noChangeArrowheads="1"/>
          </p:cNvSpPr>
          <p:nvPr/>
        </p:nvSpPr>
        <p:spPr bwMode="auto">
          <a:xfrm>
            <a:off x="5464102" y="2341617"/>
            <a:ext cx="3068293" cy="752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10000"/>
              </a:lnSpc>
              <a:spcBef>
                <a:spcPct val="0"/>
              </a:spcBef>
              <a:buNone/>
            </a:pPr>
            <a:r>
              <a:rPr lang="zh-CN" altLang="en-US" sz="1300">
                <a:solidFill>
                  <a:schemeClr val="bg1"/>
                </a:solidFill>
                <a:sym typeface="微软雅黑" panose="020B0503020204020204" pitchFamily="34" charset="-122"/>
              </a:rPr>
              <a:t>在此录入上述图表的描述说明，在此录入上述图表的描述说明，在此录入上述图表的描述说明。</a:t>
            </a:r>
            <a:endParaRPr lang="zh-CN" altLang="en-US" sz="1300" dirty="0">
              <a:solidFill>
                <a:schemeClr val="bg1"/>
              </a:solidFill>
              <a:sym typeface="微软雅黑" panose="020B0503020204020204" pitchFamily="34" charset="-122"/>
            </a:endParaRPr>
          </a:p>
        </p:txBody>
      </p:sp>
      <p:sp>
        <p:nvSpPr>
          <p:cNvPr id="109" name="矩形 108"/>
          <p:cNvSpPr/>
          <p:nvPr/>
        </p:nvSpPr>
        <p:spPr>
          <a:xfrm>
            <a:off x="5464102" y="4797962"/>
            <a:ext cx="1551767" cy="430879"/>
          </a:xfrm>
          <a:prstGeom prst="rect">
            <a:avLst/>
          </a:prstGeom>
        </p:spPr>
        <p:txBody>
          <a:bodyPr wrap="square" lIns="91431" tIns="45716" rIns="91431" bIns="45716">
            <a:spAutoFit/>
          </a:bodyPr>
          <a:lstStyle/>
          <a:p>
            <a:r>
              <a:rPr lang="zh-CN" altLang="en-US" sz="2200" b="1">
                <a:solidFill>
                  <a:schemeClr val="accent5">
                    <a:lumMod val="75000"/>
                  </a:schemeClr>
                </a:solidFill>
                <a:latin typeface="微软雅黑" panose="020B0503020204020204" pitchFamily="34" charset="-122"/>
                <a:ea typeface="微软雅黑" panose="020B0503020204020204" pitchFamily="34" charset="-122"/>
              </a:rPr>
              <a:t>添加标题</a:t>
            </a:r>
            <a:endParaRPr lang="en-US" altLang="zh-CN" sz="2200" b="1" dirty="0">
              <a:solidFill>
                <a:schemeClr val="accent5">
                  <a:lumMod val="75000"/>
                </a:schemeClr>
              </a:solidFill>
              <a:latin typeface="微软雅黑" panose="020B0503020204020204" pitchFamily="34" charset="-122"/>
              <a:ea typeface="微软雅黑" panose="020B0503020204020204" pitchFamily="34" charset="-122"/>
            </a:endParaRPr>
          </a:p>
        </p:txBody>
      </p:sp>
      <p:sp>
        <p:nvSpPr>
          <p:cNvPr id="110" name="矩形 47"/>
          <p:cNvSpPr>
            <a:spLocks noChangeArrowheads="1"/>
          </p:cNvSpPr>
          <p:nvPr/>
        </p:nvSpPr>
        <p:spPr bwMode="auto">
          <a:xfrm>
            <a:off x="5464102" y="5218346"/>
            <a:ext cx="3068293" cy="752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10000"/>
              </a:lnSpc>
              <a:spcBef>
                <a:spcPct val="0"/>
              </a:spcBef>
              <a:buNone/>
            </a:pPr>
            <a:r>
              <a:rPr lang="zh-CN" altLang="en-US" sz="1300">
                <a:solidFill>
                  <a:schemeClr val="bg1"/>
                </a:solidFill>
                <a:sym typeface="微软雅黑" panose="020B0503020204020204" pitchFamily="34" charset="-122"/>
              </a:rPr>
              <a:t>在此录入上述图表的描述说明，在此录入上述图表的描述说明，在此录入上述图表的描述说明。</a:t>
            </a:r>
            <a:endParaRPr lang="zh-CN" altLang="en-US" sz="1300" dirty="0">
              <a:solidFill>
                <a:schemeClr val="bg1"/>
              </a:solidFill>
              <a:sym typeface="微软雅黑" panose="020B0503020204020204" pitchFamily="34" charset="-122"/>
            </a:endParaRPr>
          </a:p>
        </p:txBody>
      </p:sp>
      <p:sp>
        <p:nvSpPr>
          <p:cNvPr id="111" name="矩形 110"/>
          <p:cNvSpPr/>
          <p:nvPr/>
        </p:nvSpPr>
        <p:spPr>
          <a:xfrm>
            <a:off x="4349904" y="3365824"/>
            <a:ext cx="1551767" cy="430879"/>
          </a:xfrm>
          <a:prstGeom prst="rect">
            <a:avLst/>
          </a:prstGeom>
        </p:spPr>
        <p:txBody>
          <a:bodyPr wrap="square" lIns="91431" tIns="45716" rIns="91431" bIns="45716">
            <a:spAutoFit/>
          </a:bodyPr>
          <a:lstStyle/>
          <a:p>
            <a:r>
              <a:rPr lang="zh-CN" altLang="en-US" sz="2200" b="1">
                <a:solidFill>
                  <a:srgbClr val="202A36"/>
                </a:solidFill>
                <a:latin typeface="微软雅黑" panose="020B0503020204020204" pitchFamily="34" charset="-122"/>
                <a:ea typeface="微软雅黑" panose="020B0503020204020204" pitchFamily="34" charset="-122"/>
              </a:rPr>
              <a:t>添加标题</a:t>
            </a:r>
            <a:endParaRPr lang="en-US" altLang="zh-CN" sz="2200" b="1" dirty="0">
              <a:solidFill>
                <a:srgbClr val="202A36"/>
              </a:solidFill>
              <a:latin typeface="微软雅黑" panose="020B0503020204020204" pitchFamily="34" charset="-122"/>
              <a:ea typeface="微软雅黑" panose="020B0503020204020204" pitchFamily="34" charset="-122"/>
            </a:endParaRPr>
          </a:p>
        </p:txBody>
      </p:sp>
      <p:sp>
        <p:nvSpPr>
          <p:cNvPr id="112" name="矩形 47"/>
          <p:cNvSpPr>
            <a:spLocks noChangeArrowheads="1"/>
          </p:cNvSpPr>
          <p:nvPr/>
        </p:nvSpPr>
        <p:spPr bwMode="auto">
          <a:xfrm>
            <a:off x="4349904" y="3786208"/>
            <a:ext cx="3068293" cy="752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10000"/>
              </a:lnSpc>
              <a:spcBef>
                <a:spcPct val="0"/>
              </a:spcBef>
              <a:buNone/>
            </a:pPr>
            <a:r>
              <a:rPr lang="zh-CN" altLang="en-US" sz="1300">
                <a:solidFill>
                  <a:schemeClr val="bg1"/>
                </a:solidFill>
                <a:sym typeface="微软雅黑" panose="020B0503020204020204" pitchFamily="34" charset="-122"/>
              </a:rPr>
              <a:t>在此录入上述图表的描述说明，在此录入上述图表的描述说明，在此录入上述图表的描述说明。</a:t>
            </a:r>
            <a:endParaRPr lang="zh-CN" altLang="en-US" sz="1300" dirty="0">
              <a:solidFill>
                <a:schemeClr val="bg1"/>
              </a:solidFill>
              <a:sym typeface="微软雅黑" panose="020B0503020204020204" pitchFamily="34" charset="-122"/>
            </a:endParaRPr>
          </a:p>
        </p:txBody>
      </p:sp>
      <p:sp>
        <p:nvSpPr>
          <p:cNvPr id="34" name="矩形 33"/>
          <p:cNvSpPr/>
          <p:nvPr/>
        </p:nvSpPr>
        <p:spPr>
          <a:xfrm>
            <a:off x="1" y="6648450"/>
            <a:ext cx="12191999" cy="20955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4000" advClick="0" advTm="3000">
        <p14:vortex dir="r"/>
      </p:transition>
    </mc:Choice>
    <mc:Fallback>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56"/>
                                        </p:tgtEl>
                                        <p:attrNameLst>
                                          <p:attrName>style.visibility</p:attrName>
                                        </p:attrNameLst>
                                      </p:cBhvr>
                                      <p:to>
                                        <p:strVal val="visible"/>
                                      </p:to>
                                    </p:set>
                                    <p:anim calcmode="lin" valueType="num">
                                      <p:cBhvr additive="base">
                                        <p:cTn id="11" dur="500" fill="hold"/>
                                        <p:tgtEl>
                                          <p:spTgt spid="56"/>
                                        </p:tgtEl>
                                        <p:attrNameLst>
                                          <p:attrName>ppt_x</p:attrName>
                                        </p:attrNameLst>
                                      </p:cBhvr>
                                      <p:tavLst>
                                        <p:tav tm="0">
                                          <p:val>
                                            <p:strVal val="0-#ppt_w/2"/>
                                          </p:val>
                                        </p:tav>
                                        <p:tav tm="100000">
                                          <p:val>
                                            <p:strVal val="#ppt_x"/>
                                          </p:val>
                                        </p:tav>
                                      </p:tavLst>
                                    </p:anim>
                                    <p:anim calcmode="lin" valueType="num">
                                      <p:cBhvr additive="base">
                                        <p:cTn id="12" dur="500" fill="hold"/>
                                        <p:tgtEl>
                                          <p:spTgt spid="56"/>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250"/>
                                  </p:stCondLst>
                                  <p:childTnLst>
                                    <p:set>
                                      <p:cBhvr>
                                        <p:cTn id="14" dur="1" fill="hold">
                                          <p:stCondLst>
                                            <p:cond delay="0"/>
                                          </p:stCondLst>
                                        </p:cTn>
                                        <p:tgtEl>
                                          <p:spTgt spid="57"/>
                                        </p:tgtEl>
                                        <p:attrNameLst>
                                          <p:attrName>style.visibility</p:attrName>
                                        </p:attrNameLst>
                                      </p:cBhvr>
                                      <p:to>
                                        <p:strVal val="visible"/>
                                      </p:to>
                                    </p:set>
                                    <p:anim calcmode="lin" valueType="num">
                                      <p:cBhvr additive="base">
                                        <p:cTn id="15" dur="500" fill="hold"/>
                                        <p:tgtEl>
                                          <p:spTgt spid="57"/>
                                        </p:tgtEl>
                                        <p:attrNameLst>
                                          <p:attrName>ppt_x</p:attrName>
                                        </p:attrNameLst>
                                      </p:cBhvr>
                                      <p:tavLst>
                                        <p:tav tm="0">
                                          <p:val>
                                            <p:strVal val="1+#ppt_w/2"/>
                                          </p:val>
                                        </p:tav>
                                        <p:tav tm="100000">
                                          <p:val>
                                            <p:strVal val="#ppt_x"/>
                                          </p:val>
                                        </p:tav>
                                      </p:tavLst>
                                    </p:anim>
                                    <p:anim calcmode="lin" valueType="num">
                                      <p:cBhvr additive="base">
                                        <p:cTn id="16" dur="500" fill="hold"/>
                                        <p:tgtEl>
                                          <p:spTgt spid="57"/>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500"/>
                                  </p:stCondLst>
                                  <p:childTnLst>
                                    <p:set>
                                      <p:cBhvr>
                                        <p:cTn id="18" dur="1" fill="hold">
                                          <p:stCondLst>
                                            <p:cond delay="0"/>
                                          </p:stCondLst>
                                        </p:cTn>
                                        <p:tgtEl>
                                          <p:spTgt spid="58"/>
                                        </p:tgtEl>
                                        <p:attrNameLst>
                                          <p:attrName>style.visibility</p:attrName>
                                        </p:attrNameLst>
                                      </p:cBhvr>
                                      <p:to>
                                        <p:strVal val="visible"/>
                                      </p:to>
                                    </p:set>
                                    <p:anim calcmode="lin" valueType="num">
                                      <p:cBhvr additive="base">
                                        <p:cTn id="19" dur="500" fill="hold"/>
                                        <p:tgtEl>
                                          <p:spTgt spid="58"/>
                                        </p:tgtEl>
                                        <p:attrNameLst>
                                          <p:attrName>ppt_x</p:attrName>
                                        </p:attrNameLst>
                                      </p:cBhvr>
                                      <p:tavLst>
                                        <p:tav tm="0">
                                          <p:val>
                                            <p:strVal val="0-#ppt_w/2"/>
                                          </p:val>
                                        </p:tav>
                                        <p:tav tm="100000">
                                          <p:val>
                                            <p:strVal val="#ppt_x"/>
                                          </p:val>
                                        </p:tav>
                                      </p:tavLst>
                                    </p:anim>
                                    <p:anim calcmode="lin" valueType="num">
                                      <p:cBhvr additive="base">
                                        <p:cTn id="20" dur="500" fill="hold"/>
                                        <p:tgtEl>
                                          <p:spTgt spid="58"/>
                                        </p:tgtEl>
                                        <p:attrNameLst>
                                          <p:attrName>ppt_y</p:attrName>
                                        </p:attrNameLst>
                                      </p:cBhvr>
                                      <p:tavLst>
                                        <p:tav tm="0">
                                          <p:val>
                                            <p:strVal val="#ppt_y"/>
                                          </p:val>
                                        </p:tav>
                                        <p:tav tm="100000">
                                          <p:val>
                                            <p:strVal val="#ppt_y"/>
                                          </p:val>
                                        </p:tav>
                                      </p:tavLst>
                                    </p:anim>
                                  </p:childTnLst>
                                </p:cTn>
                              </p:par>
                            </p:childTnLst>
                          </p:cTn>
                        </p:par>
                        <p:par>
                          <p:cTn id="21" fill="hold">
                            <p:stCondLst>
                              <p:cond delay="1000"/>
                            </p:stCondLst>
                            <p:childTnLst>
                              <p:par>
                                <p:cTn id="22" presetID="53" presetClass="entr" presetSubtype="16" fill="hold" nodeType="afterEffect">
                                  <p:stCondLst>
                                    <p:cond delay="0"/>
                                  </p:stCondLst>
                                  <p:childTnLst>
                                    <p:set>
                                      <p:cBhvr>
                                        <p:cTn id="23" dur="1" fill="hold">
                                          <p:stCondLst>
                                            <p:cond delay="0"/>
                                          </p:stCondLst>
                                        </p:cTn>
                                        <p:tgtEl>
                                          <p:spTgt spid="91"/>
                                        </p:tgtEl>
                                        <p:attrNameLst>
                                          <p:attrName>style.visibility</p:attrName>
                                        </p:attrNameLst>
                                      </p:cBhvr>
                                      <p:to>
                                        <p:strVal val="visible"/>
                                      </p:to>
                                    </p:set>
                                    <p:anim calcmode="lin" valueType="num">
                                      <p:cBhvr>
                                        <p:cTn id="24" dur="350" fill="hold"/>
                                        <p:tgtEl>
                                          <p:spTgt spid="91"/>
                                        </p:tgtEl>
                                        <p:attrNameLst>
                                          <p:attrName>ppt_w</p:attrName>
                                        </p:attrNameLst>
                                      </p:cBhvr>
                                      <p:tavLst>
                                        <p:tav tm="0">
                                          <p:val>
                                            <p:fltVal val="0"/>
                                          </p:val>
                                        </p:tav>
                                        <p:tav tm="100000">
                                          <p:val>
                                            <p:strVal val="#ppt_w"/>
                                          </p:val>
                                        </p:tav>
                                      </p:tavLst>
                                    </p:anim>
                                    <p:anim calcmode="lin" valueType="num">
                                      <p:cBhvr>
                                        <p:cTn id="25" dur="350" fill="hold"/>
                                        <p:tgtEl>
                                          <p:spTgt spid="91"/>
                                        </p:tgtEl>
                                        <p:attrNameLst>
                                          <p:attrName>ppt_h</p:attrName>
                                        </p:attrNameLst>
                                      </p:cBhvr>
                                      <p:tavLst>
                                        <p:tav tm="0">
                                          <p:val>
                                            <p:fltVal val="0"/>
                                          </p:val>
                                        </p:tav>
                                        <p:tav tm="100000">
                                          <p:val>
                                            <p:strVal val="#ppt_h"/>
                                          </p:val>
                                        </p:tav>
                                      </p:tavLst>
                                    </p:anim>
                                    <p:animEffect transition="in" filter="fade">
                                      <p:cBhvr>
                                        <p:cTn id="26" dur="350"/>
                                        <p:tgtEl>
                                          <p:spTgt spid="91"/>
                                        </p:tgtEl>
                                      </p:cBhvr>
                                    </p:animEffect>
                                  </p:childTnLst>
                                </p:cTn>
                              </p:par>
                            </p:childTnLst>
                          </p:cTn>
                        </p:par>
                        <p:par>
                          <p:cTn id="27" fill="hold">
                            <p:stCondLst>
                              <p:cond delay="1500"/>
                            </p:stCondLst>
                            <p:childTnLst>
                              <p:par>
                                <p:cTn id="28" presetID="26" presetClass="emph" presetSubtype="0" fill="hold" nodeType="afterEffect">
                                  <p:stCondLst>
                                    <p:cond delay="0"/>
                                  </p:stCondLst>
                                  <p:childTnLst>
                                    <p:animEffect transition="out" filter="fade">
                                      <p:cBhvr>
                                        <p:cTn id="29" dur="500" tmFilter="0, 0; .2, .5; .8, .5; 1, 0"/>
                                        <p:tgtEl>
                                          <p:spTgt spid="91"/>
                                        </p:tgtEl>
                                      </p:cBhvr>
                                    </p:animEffect>
                                    <p:animScale>
                                      <p:cBhvr>
                                        <p:cTn id="30" dur="250" autoRev="1" fill="hold"/>
                                        <p:tgtEl>
                                          <p:spTgt spid="91"/>
                                        </p:tgtEl>
                                      </p:cBhvr>
                                      <p:by x="105000" y="105000"/>
                                    </p:animScale>
                                  </p:childTnLst>
                                </p:cTn>
                              </p:par>
                              <p:par>
                                <p:cTn id="31" presetID="14" presetClass="entr" presetSubtype="10" fill="hold" grpId="0" nodeType="withEffect">
                                  <p:stCondLst>
                                    <p:cond delay="250"/>
                                  </p:stCondLst>
                                  <p:childTnLst>
                                    <p:set>
                                      <p:cBhvr>
                                        <p:cTn id="32" dur="1" fill="hold">
                                          <p:stCondLst>
                                            <p:cond delay="0"/>
                                          </p:stCondLst>
                                        </p:cTn>
                                        <p:tgtEl>
                                          <p:spTgt spid="107"/>
                                        </p:tgtEl>
                                        <p:attrNameLst>
                                          <p:attrName>style.visibility</p:attrName>
                                        </p:attrNameLst>
                                      </p:cBhvr>
                                      <p:to>
                                        <p:strVal val="visible"/>
                                      </p:to>
                                    </p:set>
                                    <p:animEffect transition="in" filter="randombar(horizontal)">
                                      <p:cBhvr>
                                        <p:cTn id="33" dur="400"/>
                                        <p:tgtEl>
                                          <p:spTgt spid="107"/>
                                        </p:tgtEl>
                                      </p:cBhvr>
                                    </p:animEffect>
                                  </p:childTnLst>
                                </p:cTn>
                              </p:par>
                              <p:par>
                                <p:cTn id="34" presetID="14" presetClass="entr" presetSubtype="10" fill="hold" grpId="0" nodeType="withEffect">
                                  <p:stCondLst>
                                    <p:cond delay="250"/>
                                  </p:stCondLst>
                                  <p:childTnLst>
                                    <p:set>
                                      <p:cBhvr>
                                        <p:cTn id="35" dur="1" fill="hold">
                                          <p:stCondLst>
                                            <p:cond delay="0"/>
                                          </p:stCondLst>
                                        </p:cTn>
                                        <p:tgtEl>
                                          <p:spTgt spid="108"/>
                                        </p:tgtEl>
                                        <p:attrNameLst>
                                          <p:attrName>style.visibility</p:attrName>
                                        </p:attrNameLst>
                                      </p:cBhvr>
                                      <p:to>
                                        <p:strVal val="visible"/>
                                      </p:to>
                                    </p:set>
                                    <p:animEffect transition="in" filter="randombar(horizontal)">
                                      <p:cBhvr>
                                        <p:cTn id="36" dur="400"/>
                                        <p:tgtEl>
                                          <p:spTgt spid="108"/>
                                        </p:tgtEl>
                                      </p:cBhvr>
                                    </p:animEffect>
                                  </p:childTnLst>
                                </p:cTn>
                              </p:par>
                            </p:childTnLst>
                          </p:cTn>
                        </p:par>
                        <p:par>
                          <p:cTn id="37" fill="hold">
                            <p:stCondLst>
                              <p:cond delay="2000"/>
                            </p:stCondLst>
                            <p:childTnLst>
                              <p:par>
                                <p:cTn id="38" presetID="53" presetClass="entr" presetSubtype="16" fill="hold" nodeType="afterEffect">
                                  <p:stCondLst>
                                    <p:cond delay="0"/>
                                  </p:stCondLst>
                                  <p:childTnLst>
                                    <p:set>
                                      <p:cBhvr>
                                        <p:cTn id="39" dur="1" fill="hold">
                                          <p:stCondLst>
                                            <p:cond delay="0"/>
                                          </p:stCondLst>
                                        </p:cTn>
                                        <p:tgtEl>
                                          <p:spTgt spid="59"/>
                                        </p:tgtEl>
                                        <p:attrNameLst>
                                          <p:attrName>style.visibility</p:attrName>
                                        </p:attrNameLst>
                                      </p:cBhvr>
                                      <p:to>
                                        <p:strVal val="visible"/>
                                      </p:to>
                                    </p:set>
                                    <p:anim calcmode="lin" valueType="num">
                                      <p:cBhvr>
                                        <p:cTn id="40" dur="350" fill="hold"/>
                                        <p:tgtEl>
                                          <p:spTgt spid="59"/>
                                        </p:tgtEl>
                                        <p:attrNameLst>
                                          <p:attrName>ppt_w</p:attrName>
                                        </p:attrNameLst>
                                      </p:cBhvr>
                                      <p:tavLst>
                                        <p:tav tm="0">
                                          <p:val>
                                            <p:fltVal val="0"/>
                                          </p:val>
                                        </p:tav>
                                        <p:tav tm="100000">
                                          <p:val>
                                            <p:strVal val="#ppt_w"/>
                                          </p:val>
                                        </p:tav>
                                      </p:tavLst>
                                    </p:anim>
                                    <p:anim calcmode="lin" valueType="num">
                                      <p:cBhvr>
                                        <p:cTn id="41" dur="350" fill="hold"/>
                                        <p:tgtEl>
                                          <p:spTgt spid="59"/>
                                        </p:tgtEl>
                                        <p:attrNameLst>
                                          <p:attrName>ppt_h</p:attrName>
                                        </p:attrNameLst>
                                      </p:cBhvr>
                                      <p:tavLst>
                                        <p:tav tm="0">
                                          <p:val>
                                            <p:fltVal val="0"/>
                                          </p:val>
                                        </p:tav>
                                        <p:tav tm="100000">
                                          <p:val>
                                            <p:strVal val="#ppt_h"/>
                                          </p:val>
                                        </p:tav>
                                      </p:tavLst>
                                    </p:anim>
                                    <p:animEffect transition="in" filter="fade">
                                      <p:cBhvr>
                                        <p:cTn id="42" dur="350"/>
                                        <p:tgtEl>
                                          <p:spTgt spid="59"/>
                                        </p:tgtEl>
                                      </p:cBhvr>
                                    </p:animEffect>
                                  </p:childTnLst>
                                </p:cTn>
                              </p:par>
                            </p:childTnLst>
                          </p:cTn>
                        </p:par>
                        <p:par>
                          <p:cTn id="43" fill="hold">
                            <p:stCondLst>
                              <p:cond delay="2500"/>
                            </p:stCondLst>
                            <p:childTnLst>
                              <p:par>
                                <p:cTn id="44" presetID="26" presetClass="emph" presetSubtype="0" fill="hold" nodeType="afterEffect">
                                  <p:stCondLst>
                                    <p:cond delay="0"/>
                                  </p:stCondLst>
                                  <p:childTnLst>
                                    <p:animEffect transition="out" filter="fade">
                                      <p:cBhvr>
                                        <p:cTn id="45" dur="500" tmFilter="0, 0; .2, .5; .8, .5; 1, 0"/>
                                        <p:tgtEl>
                                          <p:spTgt spid="59"/>
                                        </p:tgtEl>
                                      </p:cBhvr>
                                    </p:animEffect>
                                    <p:animScale>
                                      <p:cBhvr>
                                        <p:cTn id="46" dur="250" autoRev="1" fill="hold"/>
                                        <p:tgtEl>
                                          <p:spTgt spid="59"/>
                                        </p:tgtEl>
                                      </p:cBhvr>
                                      <p:by x="105000" y="105000"/>
                                    </p:animScale>
                                  </p:childTnLst>
                                </p:cTn>
                              </p:par>
                              <p:par>
                                <p:cTn id="47" presetID="14" presetClass="entr" presetSubtype="10" fill="hold" grpId="0" nodeType="withEffect">
                                  <p:stCondLst>
                                    <p:cond delay="250"/>
                                  </p:stCondLst>
                                  <p:childTnLst>
                                    <p:set>
                                      <p:cBhvr>
                                        <p:cTn id="48" dur="1" fill="hold">
                                          <p:stCondLst>
                                            <p:cond delay="0"/>
                                          </p:stCondLst>
                                        </p:cTn>
                                        <p:tgtEl>
                                          <p:spTgt spid="111"/>
                                        </p:tgtEl>
                                        <p:attrNameLst>
                                          <p:attrName>style.visibility</p:attrName>
                                        </p:attrNameLst>
                                      </p:cBhvr>
                                      <p:to>
                                        <p:strVal val="visible"/>
                                      </p:to>
                                    </p:set>
                                    <p:animEffect transition="in" filter="randombar(horizontal)">
                                      <p:cBhvr>
                                        <p:cTn id="49" dur="400"/>
                                        <p:tgtEl>
                                          <p:spTgt spid="111"/>
                                        </p:tgtEl>
                                      </p:cBhvr>
                                    </p:animEffect>
                                  </p:childTnLst>
                                </p:cTn>
                              </p:par>
                              <p:par>
                                <p:cTn id="50" presetID="14" presetClass="entr" presetSubtype="10" fill="hold" grpId="0" nodeType="withEffect">
                                  <p:stCondLst>
                                    <p:cond delay="250"/>
                                  </p:stCondLst>
                                  <p:childTnLst>
                                    <p:set>
                                      <p:cBhvr>
                                        <p:cTn id="51" dur="1" fill="hold">
                                          <p:stCondLst>
                                            <p:cond delay="0"/>
                                          </p:stCondLst>
                                        </p:cTn>
                                        <p:tgtEl>
                                          <p:spTgt spid="112"/>
                                        </p:tgtEl>
                                        <p:attrNameLst>
                                          <p:attrName>style.visibility</p:attrName>
                                        </p:attrNameLst>
                                      </p:cBhvr>
                                      <p:to>
                                        <p:strVal val="visible"/>
                                      </p:to>
                                    </p:set>
                                    <p:animEffect transition="in" filter="randombar(horizontal)">
                                      <p:cBhvr>
                                        <p:cTn id="52" dur="400"/>
                                        <p:tgtEl>
                                          <p:spTgt spid="112"/>
                                        </p:tgtEl>
                                      </p:cBhvr>
                                    </p:animEffect>
                                  </p:childTnLst>
                                </p:cTn>
                              </p:par>
                            </p:childTnLst>
                          </p:cTn>
                        </p:par>
                        <p:par>
                          <p:cTn id="53" fill="hold">
                            <p:stCondLst>
                              <p:cond delay="3000"/>
                            </p:stCondLst>
                            <p:childTnLst>
                              <p:par>
                                <p:cTn id="54" presetID="53" presetClass="entr" presetSubtype="16" fill="hold" nodeType="afterEffect">
                                  <p:stCondLst>
                                    <p:cond delay="0"/>
                                  </p:stCondLst>
                                  <p:childTnLst>
                                    <p:set>
                                      <p:cBhvr>
                                        <p:cTn id="55" dur="1" fill="hold">
                                          <p:stCondLst>
                                            <p:cond delay="0"/>
                                          </p:stCondLst>
                                        </p:cTn>
                                        <p:tgtEl>
                                          <p:spTgt spid="88"/>
                                        </p:tgtEl>
                                        <p:attrNameLst>
                                          <p:attrName>style.visibility</p:attrName>
                                        </p:attrNameLst>
                                      </p:cBhvr>
                                      <p:to>
                                        <p:strVal val="visible"/>
                                      </p:to>
                                    </p:set>
                                    <p:anim calcmode="lin" valueType="num">
                                      <p:cBhvr>
                                        <p:cTn id="56" dur="350" fill="hold"/>
                                        <p:tgtEl>
                                          <p:spTgt spid="88"/>
                                        </p:tgtEl>
                                        <p:attrNameLst>
                                          <p:attrName>ppt_w</p:attrName>
                                        </p:attrNameLst>
                                      </p:cBhvr>
                                      <p:tavLst>
                                        <p:tav tm="0">
                                          <p:val>
                                            <p:fltVal val="0"/>
                                          </p:val>
                                        </p:tav>
                                        <p:tav tm="100000">
                                          <p:val>
                                            <p:strVal val="#ppt_w"/>
                                          </p:val>
                                        </p:tav>
                                      </p:tavLst>
                                    </p:anim>
                                    <p:anim calcmode="lin" valueType="num">
                                      <p:cBhvr>
                                        <p:cTn id="57" dur="350" fill="hold"/>
                                        <p:tgtEl>
                                          <p:spTgt spid="88"/>
                                        </p:tgtEl>
                                        <p:attrNameLst>
                                          <p:attrName>ppt_h</p:attrName>
                                        </p:attrNameLst>
                                      </p:cBhvr>
                                      <p:tavLst>
                                        <p:tav tm="0">
                                          <p:val>
                                            <p:fltVal val="0"/>
                                          </p:val>
                                        </p:tav>
                                        <p:tav tm="100000">
                                          <p:val>
                                            <p:strVal val="#ppt_h"/>
                                          </p:val>
                                        </p:tav>
                                      </p:tavLst>
                                    </p:anim>
                                    <p:animEffect transition="in" filter="fade">
                                      <p:cBhvr>
                                        <p:cTn id="58" dur="350"/>
                                        <p:tgtEl>
                                          <p:spTgt spid="88"/>
                                        </p:tgtEl>
                                      </p:cBhvr>
                                    </p:animEffect>
                                  </p:childTnLst>
                                </p:cTn>
                              </p:par>
                            </p:childTnLst>
                          </p:cTn>
                        </p:par>
                        <p:par>
                          <p:cTn id="59" fill="hold">
                            <p:stCondLst>
                              <p:cond delay="3500"/>
                            </p:stCondLst>
                            <p:childTnLst>
                              <p:par>
                                <p:cTn id="60" presetID="26" presetClass="emph" presetSubtype="0" fill="hold" nodeType="afterEffect">
                                  <p:stCondLst>
                                    <p:cond delay="0"/>
                                  </p:stCondLst>
                                  <p:childTnLst>
                                    <p:animEffect transition="out" filter="fade">
                                      <p:cBhvr>
                                        <p:cTn id="61" dur="500" tmFilter="0, 0; .2, .5; .8, .5; 1, 0"/>
                                        <p:tgtEl>
                                          <p:spTgt spid="88"/>
                                        </p:tgtEl>
                                      </p:cBhvr>
                                    </p:animEffect>
                                    <p:animScale>
                                      <p:cBhvr>
                                        <p:cTn id="62" dur="250" autoRev="1" fill="hold"/>
                                        <p:tgtEl>
                                          <p:spTgt spid="88"/>
                                        </p:tgtEl>
                                      </p:cBhvr>
                                      <p:by x="105000" y="105000"/>
                                    </p:animScale>
                                  </p:childTnLst>
                                </p:cTn>
                              </p:par>
                              <p:par>
                                <p:cTn id="63" presetID="14" presetClass="entr" presetSubtype="10" fill="hold" grpId="0" nodeType="withEffect">
                                  <p:stCondLst>
                                    <p:cond delay="250"/>
                                  </p:stCondLst>
                                  <p:childTnLst>
                                    <p:set>
                                      <p:cBhvr>
                                        <p:cTn id="64" dur="1" fill="hold">
                                          <p:stCondLst>
                                            <p:cond delay="0"/>
                                          </p:stCondLst>
                                        </p:cTn>
                                        <p:tgtEl>
                                          <p:spTgt spid="109"/>
                                        </p:tgtEl>
                                        <p:attrNameLst>
                                          <p:attrName>style.visibility</p:attrName>
                                        </p:attrNameLst>
                                      </p:cBhvr>
                                      <p:to>
                                        <p:strVal val="visible"/>
                                      </p:to>
                                    </p:set>
                                    <p:animEffect transition="in" filter="randombar(horizontal)">
                                      <p:cBhvr>
                                        <p:cTn id="65" dur="400"/>
                                        <p:tgtEl>
                                          <p:spTgt spid="109"/>
                                        </p:tgtEl>
                                      </p:cBhvr>
                                    </p:animEffect>
                                  </p:childTnLst>
                                </p:cTn>
                              </p:par>
                              <p:par>
                                <p:cTn id="66" presetID="14" presetClass="entr" presetSubtype="10" fill="hold" grpId="0" nodeType="withEffect">
                                  <p:stCondLst>
                                    <p:cond delay="250"/>
                                  </p:stCondLst>
                                  <p:childTnLst>
                                    <p:set>
                                      <p:cBhvr>
                                        <p:cTn id="67" dur="1" fill="hold">
                                          <p:stCondLst>
                                            <p:cond delay="0"/>
                                          </p:stCondLst>
                                        </p:cTn>
                                        <p:tgtEl>
                                          <p:spTgt spid="110"/>
                                        </p:tgtEl>
                                        <p:attrNameLst>
                                          <p:attrName>style.visibility</p:attrName>
                                        </p:attrNameLst>
                                      </p:cBhvr>
                                      <p:to>
                                        <p:strVal val="visible"/>
                                      </p:to>
                                    </p:set>
                                    <p:animEffect transition="in" filter="randombar(horizontal)">
                                      <p:cBhvr>
                                        <p:cTn id="68" dur="400"/>
                                        <p:tgtEl>
                                          <p:spTgt spid="110"/>
                                        </p:tgtEl>
                                      </p:cBhvr>
                                    </p:animEffect>
                                  </p:childTnLst>
                                </p:cTn>
                              </p:par>
                            </p:childTnLst>
                          </p:cTn>
                        </p:par>
                        <p:par>
                          <p:cTn id="69" fill="hold">
                            <p:stCondLst>
                              <p:cond delay="4000"/>
                            </p:stCondLst>
                            <p:childTnLst>
                              <p:par>
                                <p:cTn id="70" presetID="35" presetClass="entr" presetSubtype="0" fill="hold" nodeType="afterEffect">
                                  <p:stCondLst>
                                    <p:cond delay="0"/>
                                  </p:stCondLst>
                                  <p:childTnLst>
                                    <p:set>
                                      <p:cBhvr>
                                        <p:cTn id="71" dur="1" fill="hold">
                                          <p:stCondLst>
                                            <p:cond delay="0"/>
                                          </p:stCondLst>
                                        </p:cTn>
                                        <p:tgtEl>
                                          <p:spTgt spid="100"/>
                                        </p:tgtEl>
                                        <p:attrNameLst>
                                          <p:attrName>style.visibility</p:attrName>
                                        </p:attrNameLst>
                                      </p:cBhvr>
                                      <p:to>
                                        <p:strVal val="visible"/>
                                      </p:to>
                                    </p:set>
                                    <p:animEffect transition="in" filter="fade">
                                      <p:cBhvr>
                                        <p:cTn id="72" dur="750"/>
                                        <p:tgtEl>
                                          <p:spTgt spid="100"/>
                                        </p:tgtEl>
                                      </p:cBhvr>
                                    </p:animEffect>
                                    <p:anim calcmode="lin" valueType="num">
                                      <p:cBhvr>
                                        <p:cTn id="73" dur="750" fill="hold"/>
                                        <p:tgtEl>
                                          <p:spTgt spid="100"/>
                                        </p:tgtEl>
                                        <p:attrNameLst>
                                          <p:attrName>style.rotation</p:attrName>
                                        </p:attrNameLst>
                                      </p:cBhvr>
                                      <p:tavLst>
                                        <p:tav tm="0">
                                          <p:val>
                                            <p:fltVal val="720"/>
                                          </p:val>
                                        </p:tav>
                                        <p:tav tm="100000">
                                          <p:val>
                                            <p:fltVal val="0"/>
                                          </p:val>
                                        </p:tav>
                                      </p:tavLst>
                                    </p:anim>
                                    <p:anim calcmode="lin" valueType="num">
                                      <p:cBhvr>
                                        <p:cTn id="74" dur="750" fill="hold"/>
                                        <p:tgtEl>
                                          <p:spTgt spid="100"/>
                                        </p:tgtEl>
                                        <p:attrNameLst>
                                          <p:attrName>ppt_h</p:attrName>
                                        </p:attrNameLst>
                                      </p:cBhvr>
                                      <p:tavLst>
                                        <p:tav tm="0">
                                          <p:val>
                                            <p:fltVal val="0"/>
                                          </p:val>
                                        </p:tav>
                                        <p:tav tm="100000">
                                          <p:val>
                                            <p:strVal val="#ppt_h"/>
                                          </p:val>
                                        </p:tav>
                                      </p:tavLst>
                                    </p:anim>
                                    <p:anim calcmode="lin" valueType="num">
                                      <p:cBhvr>
                                        <p:cTn id="75" dur="750" fill="hold"/>
                                        <p:tgtEl>
                                          <p:spTgt spid="100"/>
                                        </p:tgtEl>
                                        <p:attrNameLst>
                                          <p:attrName>ppt_w</p:attrName>
                                        </p:attrNameLst>
                                      </p:cBhvr>
                                      <p:tavLst>
                                        <p:tav tm="0">
                                          <p:val>
                                            <p:fltVal val="0"/>
                                          </p:val>
                                        </p:tav>
                                        <p:tav tm="100000">
                                          <p:val>
                                            <p:strVal val="#ppt_w"/>
                                          </p:val>
                                        </p:tav>
                                      </p:tavLst>
                                    </p:anim>
                                  </p:childTnLst>
                                </p:cTn>
                              </p:par>
                            </p:childTnLst>
                          </p:cTn>
                        </p:par>
                        <p:par>
                          <p:cTn id="76" fill="hold">
                            <p:stCondLst>
                              <p:cond delay="5000"/>
                            </p:stCondLst>
                            <p:childTnLst>
                              <p:par>
                                <p:cTn id="77" presetID="14" presetClass="entr" presetSubtype="10" fill="hold" grpId="0" nodeType="afterEffect">
                                  <p:stCondLst>
                                    <p:cond delay="0"/>
                                  </p:stCondLst>
                                  <p:childTnLst>
                                    <p:set>
                                      <p:cBhvr>
                                        <p:cTn id="78" dur="1" fill="hold">
                                          <p:stCondLst>
                                            <p:cond delay="0"/>
                                          </p:stCondLst>
                                        </p:cTn>
                                        <p:tgtEl>
                                          <p:spTgt spid="103"/>
                                        </p:tgtEl>
                                        <p:attrNameLst>
                                          <p:attrName>style.visibility</p:attrName>
                                        </p:attrNameLst>
                                      </p:cBhvr>
                                      <p:to>
                                        <p:strVal val="visible"/>
                                      </p:to>
                                    </p:set>
                                    <p:animEffect transition="in" filter="randombar(horizontal)">
                                      <p:cBhvr>
                                        <p:cTn id="79" dur="400"/>
                                        <p:tgtEl>
                                          <p:spTgt spid="103"/>
                                        </p:tgtEl>
                                      </p:cBhvr>
                                    </p:animEffect>
                                  </p:childTnLst>
                                </p:cTn>
                              </p:par>
                              <p:par>
                                <p:cTn id="80" presetID="14" presetClass="entr" presetSubtype="10" fill="hold" grpId="0" nodeType="withEffect">
                                  <p:stCondLst>
                                    <p:cond delay="0"/>
                                  </p:stCondLst>
                                  <p:childTnLst>
                                    <p:set>
                                      <p:cBhvr>
                                        <p:cTn id="81" dur="1" fill="hold">
                                          <p:stCondLst>
                                            <p:cond delay="0"/>
                                          </p:stCondLst>
                                        </p:cTn>
                                        <p:tgtEl>
                                          <p:spTgt spid="104"/>
                                        </p:tgtEl>
                                        <p:attrNameLst>
                                          <p:attrName>style.visibility</p:attrName>
                                        </p:attrNameLst>
                                      </p:cBhvr>
                                      <p:to>
                                        <p:strVal val="visible"/>
                                      </p:to>
                                    </p:set>
                                    <p:animEffect transition="in" filter="randombar(horizontal)">
                                      <p:cBhvr>
                                        <p:cTn id="82" dur="400"/>
                                        <p:tgtEl>
                                          <p:spTgt spid="104"/>
                                        </p:tgtEl>
                                      </p:cBhvr>
                                    </p:animEffect>
                                  </p:childTnLst>
                                </p:cTn>
                              </p:par>
                            </p:childTnLst>
                          </p:cTn>
                        </p:par>
                        <p:par>
                          <p:cTn id="83" fill="hold">
                            <p:stCondLst>
                              <p:cond delay="5500"/>
                            </p:stCondLst>
                            <p:childTnLst>
                              <p:par>
                                <p:cTn id="84" presetID="35" presetClass="entr" presetSubtype="0" fill="hold" nodeType="afterEffect">
                                  <p:stCondLst>
                                    <p:cond delay="0"/>
                                  </p:stCondLst>
                                  <p:childTnLst>
                                    <p:set>
                                      <p:cBhvr>
                                        <p:cTn id="85" dur="1" fill="hold">
                                          <p:stCondLst>
                                            <p:cond delay="0"/>
                                          </p:stCondLst>
                                        </p:cTn>
                                        <p:tgtEl>
                                          <p:spTgt spid="95"/>
                                        </p:tgtEl>
                                        <p:attrNameLst>
                                          <p:attrName>style.visibility</p:attrName>
                                        </p:attrNameLst>
                                      </p:cBhvr>
                                      <p:to>
                                        <p:strVal val="visible"/>
                                      </p:to>
                                    </p:set>
                                    <p:animEffect transition="in" filter="fade">
                                      <p:cBhvr>
                                        <p:cTn id="86" dur="750"/>
                                        <p:tgtEl>
                                          <p:spTgt spid="95"/>
                                        </p:tgtEl>
                                      </p:cBhvr>
                                    </p:animEffect>
                                    <p:anim calcmode="lin" valueType="num">
                                      <p:cBhvr>
                                        <p:cTn id="87" dur="750" fill="hold"/>
                                        <p:tgtEl>
                                          <p:spTgt spid="95"/>
                                        </p:tgtEl>
                                        <p:attrNameLst>
                                          <p:attrName>style.rotation</p:attrName>
                                        </p:attrNameLst>
                                      </p:cBhvr>
                                      <p:tavLst>
                                        <p:tav tm="0">
                                          <p:val>
                                            <p:fltVal val="720"/>
                                          </p:val>
                                        </p:tav>
                                        <p:tav tm="100000">
                                          <p:val>
                                            <p:fltVal val="0"/>
                                          </p:val>
                                        </p:tav>
                                      </p:tavLst>
                                    </p:anim>
                                    <p:anim calcmode="lin" valueType="num">
                                      <p:cBhvr>
                                        <p:cTn id="88" dur="750" fill="hold"/>
                                        <p:tgtEl>
                                          <p:spTgt spid="95"/>
                                        </p:tgtEl>
                                        <p:attrNameLst>
                                          <p:attrName>ppt_h</p:attrName>
                                        </p:attrNameLst>
                                      </p:cBhvr>
                                      <p:tavLst>
                                        <p:tav tm="0">
                                          <p:val>
                                            <p:fltVal val="0"/>
                                          </p:val>
                                        </p:tav>
                                        <p:tav tm="100000">
                                          <p:val>
                                            <p:strVal val="#ppt_h"/>
                                          </p:val>
                                        </p:tav>
                                      </p:tavLst>
                                    </p:anim>
                                    <p:anim calcmode="lin" valueType="num">
                                      <p:cBhvr>
                                        <p:cTn id="89" dur="750" fill="hold"/>
                                        <p:tgtEl>
                                          <p:spTgt spid="95"/>
                                        </p:tgtEl>
                                        <p:attrNameLst>
                                          <p:attrName>ppt_w</p:attrName>
                                        </p:attrNameLst>
                                      </p:cBhvr>
                                      <p:tavLst>
                                        <p:tav tm="0">
                                          <p:val>
                                            <p:fltVal val="0"/>
                                          </p:val>
                                        </p:tav>
                                        <p:tav tm="100000">
                                          <p:val>
                                            <p:strVal val="#ppt_w"/>
                                          </p:val>
                                        </p:tav>
                                      </p:tavLst>
                                    </p:anim>
                                  </p:childTnLst>
                                </p:cTn>
                              </p:par>
                            </p:childTnLst>
                          </p:cTn>
                        </p:par>
                        <p:par>
                          <p:cTn id="90" fill="hold">
                            <p:stCondLst>
                              <p:cond delay="6500"/>
                            </p:stCondLst>
                            <p:childTnLst>
                              <p:par>
                                <p:cTn id="91" presetID="14" presetClass="entr" presetSubtype="10" fill="hold" grpId="0" nodeType="afterEffect">
                                  <p:stCondLst>
                                    <p:cond delay="0"/>
                                  </p:stCondLst>
                                  <p:childTnLst>
                                    <p:set>
                                      <p:cBhvr>
                                        <p:cTn id="92" dur="1" fill="hold">
                                          <p:stCondLst>
                                            <p:cond delay="0"/>
                                          </p:stCondLst>
                                        </p:cTn>
                                        <p:tgtEl>
                                          <p:spTgt spid="105"/>
                                        </p:tgtEl>
                                        <p:attrNameLst>
                                          <p:attrName>style.visibility</p:attrName>
                                        </p:attrNameLst>
                                      </p:cBhvr>
                                      <p:to>
                                        <p:strVal val="visible"/>
                                      </p:to>
                                    </p:set>
                                    <p:animEffect transition="in" filter="randombar(horizontal)">
                                      <p:cBhvr>
                                        <p:cTn id="93" dur="400"/>
                                        <p:tgtEl>
                                          <p:spTgt spid="105"/>
                                        </p:tgtEl>
                                      </p:cBhvr>
                                    </p:animEffect>
                                  </p:childTnLst>
                                </p:cTn>
                              </p:par>
                              <p:par>
                                <p:cTn id="94" presetID="14" presetClass="entr" presetSubtype="10" fill="hold" grpId="0" nodeType="withEffect">
                                  <p:stCondLst>
                                    <p:cond delay="0"/>
                                  </p:stCondLst>
                                  <p:childTnLst>
                                    <p:set>
                                      <p:cBhvr>
                                        <p:cTn id="95" dur="1" fill="hold">
                                          <p:stCondLst>
                                            <p:cond delay="0"/>
                                          </p:stCondLst>
                                        </p:cTn>
                                        <p:tgtEl>
                                          <p:spTgt spid="106"/>
                                        </p:tgtEl>
                                        <p:attrNameLst>
                                          <p:attrName>style.visibility</p:attrName>
                                        </p:attrNameLst>
                                      </p:cBhvr>
                                      <p:to>
                                        <p:strVal val="visible"/>
                                      </p:to>
                                    </p:set>
                                    <p:animEffect transition="in" filter="randombar(horizontal)">
                                      <p:cBhvr>
                                        <p:cTn id="96" dur="400"/>
                                        <p:tgtEl>
                                          <p:spTgt spid="106"/>
                                        </p:tgtEl>
                                      </p:cBhvr>
                                    </p:animEffect>
                                  </p:childTnLst>
                                </p:cTn>
                              </p:par>
                            </p:childTnLst>
                          </p:cTn>
                        </p:par>
                        <p:par>
                          <p:cTn id="97" fill="hold">
                            <p:stCondLst>
                              <p:cond delay="7000"/>
                            </p:stCondLst>
                            <p:childTnLst>
                              <p:par>
                                <p:cTn id="98" presetID="22" presetClass="entr" presetSubtype="1" fill="hold" grpId="0" nodeType="afterEffect">
                                  <p:stCondLst>
                                    <p:cond delay="0"/>
                                  </p:stCondLst>
                                  <p:childTnLst>
                                    <p:set>
                                      <p:cBhvr>
                                        <p:cTn id="99" dur="1" fill="hold">
                                          <p:stCondLst>
                                            <p:cond delay="0"/>
                                          </p:stCondLst>
                                        </p:cTn>
                                        <p:tgtEl>
                                          <p:spTgt spid="34"/>
                                        </p:tgtEl>
                                        <p:attrNameLst>
                                          <p:attrName>style.visibility</p:attrName>
                                        </p:attrNameLst>
                                      </p:cBhvr>
                                      <p:to>
                                        <p:strVal val="visible"/>
                                      </p:to>
                                    </p:set>
                                    <p:animEffect transition="in" filter="wipe(up)">
                                      <p:cBhvr>
                                        <p:cTn id="100"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56" grpId="0" animBg="1"/>
      <p:bldP spid="57" grpId="0" animBg="1"/>
      <p:bldP spid="58" grpId="0" animBg="1"/>
      <p:bldP spid="103" grpId="0"/>
      <p:bldP spid="104" grpId="0"/>
      <p:bldP spid="105" grpId="0"/>
      <p:bldP spid="106" grpId="0"/>
      <p:bldP spid="107" grpId="0"/>
      <p:bldP spid="108" grpId="0"/>
      <p:bldP spid="109" grpId="0"/>
      <p:bldP spid="110" grpId="0"/>
      <p:bldP spid="111" grpId="0"/>
      <p:bldP spid="112" grpId="0"/>
      <p:bldP spid="3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3"/>
          <p:cNvSpPr>
            <a:spLocks noChangeArrowheads="1"/>
          </p:cNvSpPr>
          <p:nvPr/>
        </p:nvSpPr>
        <p:spPr bwMode="auto">
          <a:xfrm>
            <a:off x="1835307" y="515424"/>
            <a:ext cx="1691471" cy="543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spcBef>
                <a:spcPct val="0"/>
              </a:spcBef>
              <a:buNone/>
            </a:pPr>
            <a:r>
              <a:rPr lang="zh-CN" altLang="en-US" sz="2935" b="1">
                <a:solidFill>
                  <a:srgbClr val="202A36"/>
                </a:solidFill>
                <a:latin typeface="Arial" panose="020B0604020202020204" pitchFamily="34" charset="0"/>
                <a:cs typeface="Arial" panose="020B0604020202020204" pitchFamily="34" charset="0"/>
              </a:rPr>
              <a:t>问题评估</a:t>
            </a:r>
            <a:endParaRPr lang="zh-CN" altLang="en-US" sz="2935" b="1" dirty="0">
              <a:solidFill>
                <a:srgbClr val="202A36"/>
              </a:solidFill>
              <a:latin typeface="Arial" panose="020B0604020202020204" pitchFamily="34" charset="0"/>
              <a:cs typeface="Arial" panose="020B0604020202020204" pitchFamily="34" charset="0"/>
            </a:endParaRPr>
          </a:p>
        </p:txBody>
      </p:sp>
      <p:sp>
        <p:nvSpPr>
          <p:cNvPr id="6" name="任意多边形 5"/>
          <p:cNvSpPr/>
          <p:nvPr/>
        </p:nvSpPr>
        <p:spPr>
          <a:xfrm rot="5400000">
            <a:off x="3699166" y="3463946"/>
            <a:ext cx="1503912" cy="723424"/>
          </a:xfrm>
          <a:custGeom>
            <a:avLst/>
            <a:gdLst>
              <a:gd name="connsiteX0" fmla="*/ 0 w 1503912"/>
              <a:gd name="connsiteY0" fmla="*/ 487471 h 723424"/>
              <a:gd name="connsiteX1" fmla="*/ 546441 w 1503912"/>
              <a:gd name="connsiteY1" fmla="*/ 194123 h 723424"/>
              <a:gd name="connsiteX2" fmla="*/ 622201 w 1503912"/>
              <a:gd name="connsiteY2" fmla="*/ 182561 h 723424"/>
              <a:gd name="connsiteX3" fmla="*/ 759473 w 1503912"/>
              <a:gd name="connsiteY3" fmla="*/ 0 h 723424"/>
              <a:gd name="connsiteX4" fmla="*/ 896982 w 1503912"/>
              <a:gd name="connsiteY4" fmla="*/ 182876 h 723424"/>
              <a:gd name="connsiteX5" fmla="*/ 951826 w 1503912"/>
              <a:gd name="connsiteY5" fmla="*/ 190149 h 723424"/>
              <a:gd name="connsiteX6" fmla="*/ 1503912 w 1503912"/>
              <a:gd name="connsiteY6" fmla="*/ 472727 h 723424"/>
              <a:gd name="connsiteX7" fmla="*/ 1272630 w 1503912"/>
              <a:gd name="connsiteY7" fmla="*/ 713261 h 723424"/>
              <a:gd name="connsiteX8" fmla="*/ 235953 w 1503912"/>
              <a:gd name="connsiteY8" fmla="*/ 723424 h 72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3912" h="723424">
                <a:moveTo>
                  <a:pt x="0" y="487471"/>
                </a:moveTo>
                <a:cubicBezTo>
                  <a:pt x="155116" y="332355"/>
                  <a:pt x="346085" y="234486"/>
                  <a:pt x="546441" y="194123"/>
                </a:cubicBezTo>
                <a:lnTo>
                  <a:pt x="622201" y="182561"/>
                </a:lnTo>
                <a:lnTo>
                  <a:pt x="759473" y="0"/>
                </a:lnTo>
                <a:lnTo>
                  <a:pt x="896982" y="182876"/>
                </a:lnTo>
                <a:lnTo>
                  <a:pt x="951826" y="190149"/>
                </a:lnTo>
                <a:cubicBezTo>
                  <a:pt x="1152934" y="226576"/>
                  <a:pt x="1345785" y="320682"/>
                  <a:pt x="1503912" y="472727"/>
                </a:cubicBezTo>
                <a:lnTo>
                  <a:pt x="1272630" y="713261"/>
                </a:lnTo>
                <a:cubicBezTo>
                  <a:pt x="981963" y="433774"/>
                  <a:pt x="521086" y="438291"/>
                  <a:pt x="235953" y="723424"/>
                </a:cubicBezTo>
                <a:close/>
              </a:path>
            </a:pathLst>
          </a:cu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tx1">
                  <a:lumMod val="75000"/>
                  <a:lumOff val="25000"/>
                </a:schemeClr>
              </a:solidFill>
            </a:endParaRPr>
          </a:p>
        </p:txBody>
      </p:sp>
      <p:sp>
        <p:nvSpPr>
          <p:cNvPr id="7" name="任意多边形 6"/>
          <p:cNvSpPr/>
          <p:nvPr/>
        </p:nvSpPr>
        <p:spPr>
          <a:xfrm rot="18900000">
            <a:off x="2160378" y="3283675"/>
            <a:ext cx="1059543" cy="1073851"/>
          </a:xfrm>
          <a:custGeom>
            <a:avLst/>
            <a:gdLst>
              <a:gd name="connsiteX0" fmla="*/ 1053001 w 1059543"/>
              <a:gd name="connsiteY0" fmla="*/ 0 h 1073851"/>
              <a:gd name="connsiteX1" fmla="*/ 1059543 w 1059543"/>
              <a:gd name="connsiteY1" fmla="*/ 333624 h 1073851"/>
              <a:gd name="connsiteX2" fmla="*/ 333688 w 1059543"/>
              <a:gd name="connsiteY2" fmla="*/ 1073851 h 1073851"/>
              <a:gd name="connsiteX3" fmla="*/ 0 w 1059543"/>
              <a:gd name="connsiteY3" fmla="*/ 1073851 h 1073851"/>
              <a:gd name="connsiteX4" fmla="*/ 178963 w 1059543"/>
              <a:gd name="connsiteY4" fmla="*/ 480031 h 1073851"/>
              <a:gd name="connsiteX5" fmla="*/ 224358 w 1059543"/>
              <a:gd name="connsiteY5" fmla="*/ 418287 h 1073851"/>
              <a:gd name="connsiteX6" fmla="*/ 192333 w 1059543"/>
              <a:gd name="connsiteY6" fmla="*/ 192129 h 1073851"/>
              <a:gd name="connsiteX7" fmla="*/ 418880 w 1059543"/>
              <a:gd name="connsiteY7" fmla="*/ 224209 h 1073851"/>
              <a:gd name="connsiteX8" fmla="*/ 462804 w 1059543"/>
              <a:gd name="connsiteY8" fmla="*/ 190570 h 1073851"/>
              <a:gd name="connsiteX9" fmla="*/ 1053001 w 1059543"/>
              <a:gd name="connsiteY9" fmla="*/ 0 h 1073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59543" h="1073851">
                <a:moveTo>
                  <a:pt x="1053001" y="0"/>
                </a:moveTo>
                <a:lnTo>
                  <a:pt x="1059543" y="333624"/>
                </a:lnTo>
                <a:cubicBezTo>
                  <a:pt x="656383" y="341529"/>
                  <a:pt x="333688" y="670613"/>
                  <a:pt x="333688" y="1073851"/>
                </a:cubicBezTo>
                <a:lnTo>
                  <a:pt x="0" y="1073851"/>
                </a:lnTo>
                <a:cubicBezTo>
                  <a:pt x="0" y="854484"/>
                  <a:pt x="65832" y="650244"/>
                  <a:pt x="178963" y="480031"/>
                </a:cubicBezTo>
                <a:lnTo>
                  <a:pt x="224358" y="418287"/>
                </a:lnTo>
                <a:lnTo>
                  <a:pt x="192333" y="192129"/>
                </a:lnTo>
                <a:lnTo>
                  <a:pt x="418880" y="224209"/>
                </a:lnTo>
                <a:lnTo>
                  <a:pt x="462804" y="190570"/>
                </a:lnTo>
                <a:cubicBezTo>
                  <a:pt x="630767" y="74123"/>
                  <a:pt x="833676" y="4301"/>
                  <a:pt x="1053001" y="0"/>
                </a:cubicBezTo>
                <a:close/>
              </a:path>
            </a:pathLst>
          </a:cu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tx1">
                  <a:lumMod val="75000"/>
                  <a:lumOff val="25000"/>
                </a:schemeClr>
              </a:solidFill>
            </a:endParaRPr>
          </a:p>
        </p:txBody>
      </p:sp>
      <p:sp>
        <p:nvSpPr>
          <p:cNvPr id="8" name="任意多边形 7"/>
          <p:cNvSpPr/>
          <p:nvPr/>
        </p:nvSpPr>
        <p:spPr>
          <a:xfrm rot="18900000" flipV="1">
            <a:off x="2987143" y="4109556"/>
            <a:ext cx="1059543" cy="1073851"/>
          </a:xfrm>
          <a:custGeom>
            <a:avLst/>
            <a:gdLst>
              <a:gd name="connsiteX0" fmla="*/ 333688 w 1059543"/>
              <a:gd name="connsiteY0" fmla="*/ 1073851 h 1073851"/>
              <a:gd name="connsiteX1" fmla="*/ 1059543 w 1059543"/>
              <a:gd name="connsiteY1" fmla="*/ 333624 h 1073851"/>
              <a:gd name="connsiteX2" fmla="*/ 1053001 w 1059543"/>
              <a:gd name="connsiteY2" fmla="*/ 0 h 1073851"/>
              <a:gd name="connsiteX3" fmla="*/ 462804 w 1059543"/>
              <a:gd name="connsiteY3" fmla="*/ 190570 h 1073851"/>
              <a:gd name="connsiteX4" fmla="*/ 418881 w 1059543"/>
              <a:gd name="connsiteY4" fmla="*/ 224208 h 1073851"/>
              <a:gd name="connsiteX5" fmla="*/ 192334 w 1059543"/>
              <a:gd name="connsiteY5" fmla="*/ 192128 h 1073851"/>
              <a:gd name="connsiteX6" fmla="*/ 224359 w 1059543"/>
              <a:gd name="connsiteY6" fmla="*/ 418285 h 1073851"/>
              <a:gd name="connsiteX7" fmla="*/ 178964 w 1059543"/>
              <a:gd name="connsiteY7" fmla="*/ 480031 h 1073851"/>
              <a:gd name="connsiteX8" fmla="*/ 0 w 1059543"/>
              <a:gd name="connsiteY8" fmla="*/ 1073851 h 1073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9543" h="1073851">
                <a:moveTo>
                  <a:pt x="333688" y="1073851"/>
                </a:moveTo>
                <a:cubicBezTo>
                  <a:pt x="333688" y="670613"/>
                  <a:pt x="656383" y="341529"/>
                  <a:pt x="1059543" y="333624"/>
                </a:cubicBezTo>
                <a:lnTo>
                  <a:pt x="1053001" y="0"/>
                </a:lnTo>
                <a:cubicBezTo>
                  <a:pt x="833676" y="4300"/>
                  <a:pt x="630767" y="74123"/>
                  <a:pt x="462804" y="190570"/>
                </a:cubicBezTo>
                <a:lnTo>
                  <a:pt x="418881" y="224208"/>
                </a:lnTo>
                <a:lnTo>
                  <a:pt x="192334" y="192128"/>
                </a:lnTo>
                <a:lnTo>
                  <a:pt x="224359" y="418285"/>
                </a:lnTo>
                <a:lnTo>
                  <a:pt x="178964" y="480031"/>
                </a:lnTo>
                <a:cubicBezTo>
                  <a:pt x="65832" y="650245"/>
                  <a:pt x="0" y="854484"/>
                  <a:pt x="0" y="1073851"/>
                </a:cubicBezTo>
                <a:close/>
              </a:path>
            </a:pathLst>
          </a:cu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tx1">
                  <a:lumMod val="75000"/>
                  <a:lumOff val="25000"/>
                </a:schemeClr>
              </a:solidFill>
            </a:endParaRPr>
          </a:p>
        </p:txBody>
      </p:sp>
      <p:sp>
        <p:nvSpPr>
          <p:cNvPr id="9" name="任意多边形 8"/>
          <p:cNvSpPr/>
          <p:nvPr/>
        </p:nvSpPr>
        <p:spPr>
          <a:xfrm rot="2700000">
            <a:off x="2968092" y="2454728"/>
            <a:ext cx="1059543" cy="1073851"/>
          </a:xfrm>
          <a:custGeom>
            <a:avLst/>
            <a:gdLst>
              <a:gd name="connsiteX0" fmla="*/ 219275 w 1059543"/>
              <a:gd name="connsiteY0" fmla="*/ 192128 h 1073851"/>
              <a:gd name="connsiteX1" fmla="*/ 423085 w 1059543"/>
              <a:gd name="connsiteY1" fmla="*/ 220989 h 1073851"/>
              <a:gd name="connsiteX2" fmla="*/ 462804 w 1059543"/>
              <a:gd name="connsiteY2" fmla="*/ 190570 h 1073851"/>
              <a:gd name="connsiteX3" fmla="*/ 1053001 w 1059543"/>
              <a:gd name="connsiteY3" fmla="*/ 0 h 1073851"/>
              <a:gd name="connsiteX4" fmla="*/ 1059543 w 1059543"/>
              <a:gd name="connsiteY4" fmla="*/ 333624 h 1073851"/>
              <a:gd name="connsiteX5" fmla="*/ 333688 w 1059543"/>
              <a:gd name="connsiteY5" fmla="*/ 1073851 h 1073851"/>
              <a:gd name="connsiteX6" fmla="*/ 0 w 1059543"/>
              <a:gd name="connsiteY6" fmla="*/ 1073851 h 1073851"/>
              <a:gd name="connsiteX7" fmla="*/ 239386 w 1059543"/>
              <a:gd name="connsiteY7" fmla="*/ 397847 h 1073851"/>
              <a:gd name="connsiteX8" fmla="*/ 247170 w 1059543"/>
              <a:gd name="connsiteY8" fmla="*/ 389121 h 1073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9543" h="1073851">
                <a:moveTo>
                  <a:pt x="219275" y="192128"/>
                </a:moveTo>
                <a:lnTo>
                  <a:pt x="423085" y="220989"/>
                </a:lnTo>
                <a:lnTo>
                  <a:pt x="462804" y="190570"/>
                </a:lnTo>
                <a:cubicBezTo>
                  <a:pt x="630767" y="74123"/>
                  <a:pt x="833676" y="4301"/>
                  <a:pt x="1053001" y="0"/>
                </a:cubicBezTo>
                <a:lnTo>
                  <a:pt x="1059543" y="333624"/>
                </a:lnTo>
                <a:cubicBezTo>
                  <a:pt x="656383" y="341529"/>
                  <a:pt x="333688" y="670613"/>
                  <a:pt x="333688" y="1073851"/>
                </a:cubicBezTo>
                <a:lnTo>
                  <a:pt x="0" y="1073851"/>
                </a:lnTo>
                <a:cubicBezTo>
                  <a:pt x="0" y="817923"/>
                  <a:pt x="89604" y="582585"/>
                  <a:pt x="239386" y="397847"/>
                </a:cubicBezTo>
                <a:lnTo>
                  <a:pt x="247170" y="389121"/>
                </a:lnTo>
                <a:close/>
              </a:path>
            </a:pathLst>
          </a:cu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tx1">
                  <a:lumMod val="75000"/>
                  <a:lumOff val="25000"/>
                </a:schemeClr>
              </a:solidFill>
            </a:endParaRPr>
          </a:p>
        </p:txBody>
      </p:sp>
      <p:sp>
        <p:nvSpPr>
          <p:cNvPr id="10" name="心形 9"/>
          <p:cNvSpPr/>
          <p:nvPr/>
        </p:nvSpPr>
        <p:spPr>
          <a:xfrm>
            <a:off x="3346272" y="2110969"/>
            <a:ext cx="351692" cy="293077"/>
          </a:xfrm>
          <a:prstGeom prst="hear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grpSp>
        <p:nvGrpSpPr>
          <p:cNvPr id="11" name="组合 10"/>
          <p:cNvGrpSpPr/>
          <p:nvPr/>
        </p:nvGrpSpPr>
        <p:grpSpPr>
          <a:xfrm>
            <a:off x="4976983" y="3577871"/>
            <a:ext cx="224872" cy="564609"/>
            <a:chOff x="3114596" y="2996938"/>
            <a:chExt cx="224872" cy="564609"/>
          </a:xfrm>
          <a:solidFill>
            <a:schemeClr val="bg2">
              <a:lumMod val="25000"/>
            </a:schemeClr>
          </a:solidFill>
        </p:grpSpPr>
        <p:sp>
          <p:nvSpPr>
            <p:cNvPr id="12" name="椭圆 11"/>
            <p:cNvSpPr/>
            <p:nvPr/>
          </p:nvSpPr>
          <p:spPr>
            <a:xfrm>
              <a:off x="3184508" y="2996938"/>
              <a:ext cx="90487" cy="9048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13" name="同侧圆角矩形 12"/>
            <p:cNvSpPr/>
            <p:nvPr/>
          </p:nvSpPr>
          <p:spPr>
            <a:xfrm>
              <a:off x="3114865" y="3096786"/>
              <a:ext cx="224603" cy="63149"/>
            </a:xfrm>
            <a:prstGeom prst="round2SameRect">
              <a:avLst>
                <a:gd name="adj1" fmla="val 50000"/>
                <a:gd name="adj2"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14" name="矩形 13"/>
            <p:cNvSpPr/>
            <p:nvPr/>
          </p:nvSpPr>
          <p:spPr>
            <a:xfrm>
              <a:off x="3170785" y="3159935"/>
              <a:ext cx="112763" cy="15460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15" name="同侧圆角矩形 14"/>
            <p:cNvSpPr/>
            <p:nvPr/>
          </p:nvSpPr>
          <p:spPr>
            <a:xfrm rot="10800000">
              <a:off x="3170785" y="3304372"/>
              <a:ext cx="45719" cy="257175"/>
            </a:xfrm>
            <a:prstGeom prst="round2SameRect">
              <a:avLst>
                <a:gd name="adj1" fmla="val 50000"/>
                <a:gd name="adj2"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16" name="同侧圆角矩形 15"/>
            <p:cNvSpPr/>
            <p:nvPr/>
          </p:nvSpPr>
          <p:spPr>
            <a:xfrm rot="10800000">
              <a:off x="3237416" y="3304372"/>
              <a:ext cx="45719" cy="257175"/>
            </a:xfrm>
            <a:prstGeom prst="round2SameRect">
              <a:avLst>
                <a:gd name="adj1" fmla="val 50000"/>
                <a:gd name="adj2"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17" name="同侧圆角矩形 16"/>
            <p:cNvSpPr/>
            <p:nvPr/>
          </p:nvSpPr>
          <p:spPr>
            <a:xfrm rot="10800000">
              <a:off x="3114596" y="3144503"/>
              <a:ext cx="31089" cy="180000"/>
            </a:xfrm>
            <a:prstGeom prst="round2SameRect">
              <a:avLst>
                <a:gd name="adj1" fmla="val 50000"/>
                <a:gd name="adj2"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18" name="同侧圆角矩形 17"/>
            <p:cNvSpPr/>
            <p:nvPr/>
          </p:nvSpPr>
          <p:spPr>
            <a:xfrm rot="10800000">
              <a:off x="3307081" y="3144503"/>
              <a:ext cx="31089" cy="180000"/>
            </a:xfrm>
            <a:prstGeom prst="round2SameRect">
              <a:avLst>
                <a:gd name="adj1" fmla="val 50000"/>
                <a:gd name="adj2"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grpSp>
      <p:grpSp>
        <p:nvGrpSpPr>
          <p:cNvPr id="19" name="组合 18"/>
          <p:cNvGrpSpPr/>
          <p:nvPr/>
        </p:nvGrpSpPr>
        <p:grpSpPr>
          <a:xfrm>
            <a:off x="1668513" y="3665474"/>
            <a:ext cx="439857" cy="311768"/>
            <a:chOff x="4979939" y="3638125"/>
            <a:chExt cx="439857" cy="311768"/>
          </a:xfrm>
          <a:solidFill>
            <a:schemeClr val="bg2">
              <a:lumMod val="25000"/>
            </a:schemeClr>
          </a:solidFill>
        </p:grpSpPr>
        <p:grpSp>
          <p:nvGrpSpPr>
            <p:cNvPr id="20" name="组合 19"/>
            <p:cNvGrpSpPr/>
            <p:nvPr/>
          </p:nvGrpSpPr>
          <p:grpSpPr>
            <a:xfrm>
              <a:off x="4979939" y="3681386"/>
              <a:ext cx="439857" cy="268507"/>
              <a:chOff x="4975778" y="3669385"/>
              <a:chExt cx="439857" cy="268507"/>
            </a:xfrm>
            <a:grpFill/>
          </p:grpSpPr>
          <p:grpSp>
            <p:nvGrpSpPr>
              <p:cNvPr id="22" name="组合 21"/>
              <p:cNvGrpSpPr/>
              <p:nvPr/>
            </p:nvGrpSpPr>
            <p:grpSpPr>
              <a:xfrm>
                <a:off x="4975778" y="3689944"/>
                <a:ext cx="439857" cy="24689"/>
                <a:chOff x="4902784" y="3688900"/>
                <a:chExt cx="439857" cy="24689"/>
              </a:xfrm>
              <a:grpFill/>
            </p:grpSpPr>
            <p:sp>
              <p:nvSpPr>
                <p:cNvPr id="26" name="矩形 25"/>
                <p:cNvSpPr/>
                <p:nvPr/>
              </p:nvSpPr>
              <p:spPr>
                <a:xfrm rot="19380000">
                  <a:off x="4902784" y="3688900"/>
                  <a:ext cx="252000" cy="246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27" name="矩形 26"/>
                <p:cNvSpPr/>
                <p:nvPr/>
              </p:nvSpPr>
              <p:spPr>
                <a:xfrm rot="2220000" flipH="1">
                  <a:off x="5090641" y="3688901"/>
                  <a:ext cx="252000" cy="246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grpSp>
          <p:sp>
            <p:nvSpPr>
              <p:cNvPr id="23" name="等腰三角形 22"/>
              <p:cNvSpPr/>
              <p:nvPr/>
            </p:nvSpPr>
            <p:spPr>
              <a:xfrm>
                <a:off x="5044333" y="3669385"/>
                <a:ext cx="302746" cy="12780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24" name="矩形 23"/>
              <p:cNvSpPr/>
              <p:nvPr/>
            </p:nvSpPr>
            <p:spPr>
              <a:xfrm>
                <a:off x="5043860" y="3797191"/>
                <a:ext cx="106784" cy="14070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25" name="矩形 24"/>
              <p:cNvSpPr/>
              <p:nvPr/>
            </p:nvSpPr>
            <p:spPr>
              <a:xfrm>
                <a:off x="5238624" y="3797191"/>
                <a:ext cx="106784" cy="14070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grpSp>
        <p:sp>
          <p:nvSpPr>
            <p:cNvPr id="21" name="剪去单角的矩形 20"/>
            <p:cNvSpPr/>
            <p:nvPr/>
          </p:nvSpPr>
          <p:spPr>
            <a:xfrm flipH="1" flipV="1">
              <a:off x="5266528" y="3638125"/>
              <a:ext cx="45719" cy="88107"/>
            </a:xfrm>
            <a:prstGeom prst="snip1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grpSp>
      <p:grpSp>
        <p:nvGrpSpPr>
          <p:cNvPr id="28" name="组合 27"/>
          <p:cNvGrpSpPr/>
          <p:nvPr/>
        </p:nvGrpSpPr>
        <p:grpSpPr>
          <a:xfrm>
            <a:off x="3288183" y="5250934"/>
            <a:ext cx="465358" cy="418456"/>
            <a:chOff x="2928203" y="5369694"/>
            <a:chExt cx="465358" cy="418456"/>
          </a:xfrm>
          <a:solidFill>
            <a:schemeClr val="bg2">
              <a:lumMod val="25000"/>
            </a:schemeClr>
          </a:solidFill>
        </p:grpSpPr>
        <p:grpSp>
          <p:nvGrpSpPr>
            <p:cNvPr id="29" name="组合 28"/>
            <p:cNvGrpSpPr/>
            <p:nvPr/>
          </p:nvGrpSpPr>
          <p:grpSpPr>
            <a:xfrm>
              <a:off x="2928203" y="5369694"/>
              <a:ext cx="460390" cy="418456"/>
              <a:chOff x="10760386" y="4041158"/>
              <a:chExt cx="460390" cy="418456"/>
            </a:xfrm>
            <a:grpFill/>
          </p:grpSpPr>
          <p:sp>
            <p:nvSpPr>
              <p:cNvPr id="32" name="任意多边形 31"/>
              <p:cNvSpPr/>
              <p:nvPr/>
            </p:nvSpPr>
            <p:spPr>
              <a:xfrm>
                <a:off x="10813541" y="4041158"/>
                <a:ext cx="407235" cy="357637"/>
              </a:xfrm>
              <a:custGeom>
                <a:avLst/>
                <a:gdLst>
                  <a:gd name="connsiteX0" fmla="*/ 6665 w 406232"/>
                  <a:gd name="connsiteY0" fmla="*/ 305095 h 348959"/>
                  <a:gd name="connsiteX1" fmla="*/ 6665 w 406232"/>
                  <a:gd name="connsiteY1" fmla="*/ 226514 h 348959"/>
                  <a:gd name="connsiteX2" fmla="*/ 73340 w 406232"/>
                  <a:gd name="connsiteY2" fmla="*/ 128882 h 348959"/>
                  <a:gd name="connsiteX3" fmla="*/ 244790 w 406232"/>
                  <a:gd name="connsiteY3" fmla="*/ 43157 h 348959"/>
                  <a:gd name="connsiteX4" fmla="*/ 401952 w 406232"/>
                  <a:gd name="connsiteY4" fmla="*/ 295 h 348959"/>
                  <a:gd name="connsiteX5" fmla="*/ 359090 w 406232"/>
                  <a:gd name="connsiteY5" fmla="*/ 26489 h 348959"/>
                  <a:gd name="connsiteX6" fmla="*/ 330515 w 406232"/>
                  <a:gd name="connsiteY6" fmla="*/ 69351 h 348959"/>
                  <a:gd name="connsiteX7" fmla="*/ 304321 w 406232"/>
                  <a:gd name="connsiteY7" fmla="*/ 114595 h 348959"/>
                  <a:gd name="connsiteX8" fmla="*/ 278127 w 406232"/>
                  <a:gd name="connsiteY8" fmla="*/ 209845 h 348959"/>
                  <a:gd name="connsiteX9" fmla="*/ 211452 w 406232"/>
                  <a:gd name="connsiteY9" fmla="*/ 305095 h 348959"/>
                  <a:gd name="connsiteX10" fmla="*/ 128108 w 406232"/>
                  <a:gd name="connsiteY10" fmla="*/ 345576 h 348959"/>
                  <a:gd name="connsiteX11" fmla="*/ 44765 w 406232"/>
                  <a:gd name="connsiteY11" fmla="*/ 345576 h 348959"/>
                  <a:gd name="connsiteX12" fmla="*/ 6665 w 406232"/>
                  <a:gd name="connsiteY12" fmla="*/ 305095 h 348959"/>
                  <a:gd name="connsiteX0-1" fmla="*/ 6665 w 406232"/>
                  <a:gd name="connsiteY0-2" fmla="*/ 305095 h 348959"/>
                  <a:gd name="connsiteX1-3" fmla="*/ 6665 w 406232"/>
                  <a:gd name="connsiteY1-4" fmla="*/ 226514 h 348959"/>
                  <a:gd name="connsiteX2-5" fmla="*/ 73340 w 406232"/>
                  <a:gd name="connsiteY2-6" fmla="*/ 128882 h 348959"/>
                  <a:gd name="connsiteX3-7" fmla="*/ 244790 w 406232"/>
                  <a:gd name="connsiteY3-8" fmla="*/ 43157 h 348959"/>
                  <a:gd name="connsiteX4-9" fmla="*/ 401952 w 406232"/>
                  <a:gd name="connsiteY4-10" fmla="*/ 295 h 348959"/>
                  <a:gd name="connsiteX5-11" fmla="*/ 359090 w 406232"/>
                  <a:gd name="connsiteY5-12" fmla="*/ 26489 h 348959"/>
                  <a:gd name="connsiteX6-13" fmla="*/ 330515 w 406232"/>
                  <a:gd name="connsiteY6-14" fmla="*/ 69351 h 348959"/>
                  <a:gd name="connsiteX7-15" fmla="*/ 278127 w 406232"/>
                  <a:gd name="connsiteY7-16" fmla="*/ 209845 h 348959"/>
                  <a:gd name="connsiteX8-17" fmla="*/ 211452 w 406232"/>
                  <a:gd name="connsiteY8-18" fmla="*/ 305095 h 348959"/>
                  <a:gd name="connsiteX9-19" fmla="*/ 128108 w 406232"/>
                  <a:gd name="connsiteY9-20" fmla="*/ 345576 h 348959"/>
                  <a:gd name="connsiteX10-21" fmla="*/ 44765 w 406232"/>
                  <a:gd name="connsiteY10-22" fmla="*/ 345576 h 348959"/>
                  <a:gd name="connsiteX11-23" fmla="*/ 6665 w 406232"/>
                  <a:gd name="connsiteY11-24" fmla="*/ 305095 h 348959"/>
                  <a:gd name="connsiteX0-25" fmla="*/ 6665 w 406232"/>
                  <a:gd name="connsiteY0-26" fmla="*/ 305095 h 357637"/>
                  <a:gd name="connsiteX1-27" fmla="*/ 6665 w 406232"/>
                  <a:gd name="connsiteY1-28" fmla="*/ 226514 h 357637"/>
                  <a:gd name="connsiteX2-29" fmla="*/ 73340 w 406232"/>
                  <a:gd name="connsiteY2-30" fmla="*/ 128882 h 357637"/>
                  <a:gd name="connsiteX3-31" fmla="*/ 244790 w 406232"/>
                  <a:gd name="connsiteY3-32" fmla="*/ 43157 h 357637"/>
                  <a:gd name="connsiteX4-33" fmla="*/ 401952 w 406232"/>
                  <a:gd name="connsiteY4-34" fmla="*/ 295 h 357637"/>
                  <a:gd name="connsiteX5-35" fmla="*/ 359090 w 406232"/>
                  <a:gd name="connsiteY5-36" fmla="*/ 26489 h 357637"/>
                  <a:gd name="connsiteX6-37" fmla="*/ 330515 w 406232"/>
                  <a:gd name="connsiteY6-38" fmla="*/ 69351 h 357637"/>
                  <a:gd name="connsiteX7-39" fmla="*/ 278127 w 406232"/>
                  <a:gd name="connsiteY7-40" fmla="*/ 209845 h 357637"/>
                  <a:gd name="connsiteX8-41" fmla="*/ 211452 w 406232"/>
                  <a:gd name="connsiteY8-42" fmla="*/ 305095 h 357637"/>
                  <a:gd name="connsiteX9-43" fmla="*/ 120964 w 406232"/>
                  <a:gd name="connsiteY9-44" fmla="*/ 355101 h 357637"/>
                  <a:gd name="connsiteX10-45" fmla="*/ 44765 w 406232"/>
                  <a:gd name="connsiteY10-46" fmla="*/ 345576 h 357637"/>
                  <a:gd name="connsiteX11-47" fmla="*/ 6665 w 406232"/>
                  <a:gd name="connsiteY11-48" fmla="*/ 305095 h 357637"/>
                  <a:gd name="connsiteX0-49" fmla="*/ 6665 w 406232"/>
                  <a:gd name="connsiteY0-50" fmla="*/ 305095 h 357637"/>
                  <a:gd name="connsiteX1-51" fmla="*/ 6665 w 406232"/>
                  <a:gd name="connsiteY1-52" fmla="*/ 226514 h 357637"/>
                  <a:gd name="connsiteX2-53" fmla="*/ 73340 w 406232"/>
                  <a:gd name="connsiteY2-54" fmla="*/ 128882 h 357637"/>
                  <a:gd name="connsiteX3-55" fmla="*/ 244790 w 406232"/>
                  <a:gd name="connsiteY3-56" fmla="*/ 43157 h 357637"/>
                  <a:gd name="connsiteX4-57" fmla="*/ 401952 w 406232"/>
                  <a:gd name="connsiteY4-58" fmla="*/ 295 h 357637"/>
                  <a:gd name="connsiteX5-59" fmla="*/ 359090 w 406232"/>
                  <a:gd name="connsiteY5-60" fmla="*/ 26489 h 357637"/>
                  <a:gd name="connsiteX6-61" fmla="*/ 330515 w 406232"/>
                  <a:gd name="connsiteY6-62" fmla="*/ 69351 h 357637"/>
                  <a:gd name="connsiteX7-63" fmla="*/ 278127 w 406232"/>
                  <a:gd name="connsiteY7-64" fmla="*/ 209845 h 357637"/>
                  <a:gd name="connsiteX8-65" fmla="*/ 211452 w 406232"/>
                  <a:gd name="connsiteY8-66" fmla="*/ 305095 h 357637"/>
                  <a:gd name="connsiteX9-67" fmla="*/ 120964 w 406232"/>
                  <a:gd name="connsiteY9-68" fmla="*/ 355101 h 357637"/>
                  <a:gd name="connsiteX10-69" fmla="*/ 44765 w 406232"/>
                  <a:gd name="connsiteY10-70" fmla="*/ 345576 h 357637"/>
                  <a:gd name="connsiteX11-71" fmla="*/ 6665 w 406232"/>
                  <a:gd name="connsiteY11-72" fmla="*/ 305095 h 357637"/>
                  <a:gd name="connsiteX0-73" fmla="*/ 6665 w 406232"/>
                  <a:gd name="connsiteY0-74" fmla="*/ 305095 h 357637"/>
                  <a:gd name="connsiteX1-75" fmla="*/ 6665 w 406232"/>
                  <a:gd name="connsiteY1-76" fmla="*/ 226514 h 357637"/>
                  <a:gd name="connsiteX2-77" fmla="*/ 73340 w 406232"/>
                  <a:gd name="connsiteY2-78" fmla="*/ 128882 h 357637"/>
                  <a:gd name="connsiteX3-79" fmla="*/ 244790 w 406232"/>
                  <a:gd name="connsiteY3-80" fmla="*/ 43157 h 357637"/>
                  <a:gd name="connsiteX4-81" fmla="*/ 401952 w 406232"/>
                  <a:gd name="connsiteY4-82" fmla="*/ 295 h 357637"/>
                  <a:gd name="connsiteX5-83" fmla="*/ 359090 w 406232"/>
                  <a:gd name="connsiteY5-84" fmla="*/ 26489 h 357637"/>
                  <a:gd name="connsiteX6-85" fmla="*/ 330515 w 406232"/>
                  <a:gd name="connsiteY6-86" fmla="*/ 69351 h 357637"/>
                  <a:gd name="connsiteX7-87" fmla="*/ 278127 w 406232"/>
                  <a:gd name="connsiteY7-88" fmla="*/ 209845 h 357637"/>
                  <a:gd name="connsiteX8-89" fmla="*/ 211452 w 406232"/>
                  <a:gd name="connsiteY8-90" fmla="*/ 305095 h 357637"/>
                  <a:gd name="connsiteX9-91" fmla="*/ 120964 w 406232"/>
                  <a:gd name="connsiteY9-92" fmla="*/ 355101 h 357637"/>
                  <a:gd name="connsiteX10-93" fmla="*/ 44765 w 406232"/>
                  <a:gd name="connsiteY10-94" fmla="*/ 345576 h 357637"/>
                  <a:gd name="connsiteX11-95" fmla="*/ 6665 w 406232"/>
                  <a:gd name="connsiteY11-96" fmla="*/ 305095 h 357637"/>
                  <a:gd name="connsiteX0-97" fmla="*/ 6665 w 406232"/>
                  <a:gd name="connsiteY0-98" fmla="*/ 305095 h 357637"/>
                  <a:gd name="connsiteX1-99" fmla="*/ 6665 w 406232"/>
                  <a:gd name="connsiteY1-100" fmla="*/ 226514 h 357637"/>
                  <a:gd name="connsiteX2-101" fmla="*/ 73340 w 406232"/>
                  <a:gd name="connsiteY2-102" fmla="*/ 128882 h 357637"/>
                  <a:gd name="connsiteX3-103" fmla="*/ 244790 w 406232"/>
                  <a:gd name="connsiteY3-104" fmla="*/ 43157 h 357637"/>
                  <a:gd name="connsiteX4-105" fmla="*/ 401952 w 406232"/>
                  <a:gd name="connsiteY4-106" fmla="*/ 295 h 357637"/>
                  <a:gd name="connsiteX5-107" fmla="*/ 359090 w 406232"/>
                  <a:gd name="connsiteY5-108" fmla="*/ 26489 h 357637"/>
                  <a:gd name="connsiteX6-109" fmla="*/ 330515 w 406232"/>
                  <a:gd name="connsiteY6-110" fmla="*/ 69351 h 357637"/>
                  <a:gd name="connsiteX7-111" fmla="*/ 278127 w 406232"/>
                  <a:gd name="connsiteY7-112" fmla="*/ 209845 h 357637"/>
                  <a:gd name="connsiteX8-113" fmla="*/ 211452 w 406232"/>
                  <a:gd name="connsiteY8-114" fmla="*/ 305095 h 357637"/>
                  <a:gd name="connsiteX9-115" fmla="*/ 120964 w 406232"/>
                  <a:gd name="connsiteY9-116" fmla="*/ 355101 h 357637"/>
                  <a:gd name="connsiteX10-117" fmla="*/ 44765 w 406232"/>
                  <a:gd name="connsiteY10-118" fmla="*/ 345576 h 357637"/>
                  <a:gd name="connsiteX11-119" fmla="*/ 6665 w 406232"/>
                  <a:gd name="connsiteY11-120" fmla="*/ 305095 h 357637"/>
                  <a:gd name="connsiteX0-121" fmla="*/ 7668 w 407235"/>
                  <a:gd name="connsiteY0-122" fmla="*/ 305095 h 357637"/>
                  <a:gd name="connsiteX1-123" fmla="*/ 7668 w 407235"/>
                  <a:gd name="connsiteY1-124" fmla="*/ 226514 h 357637"/>
                  <a:gd name="connsiteX2-125" fmla="*/ 74343 w 407235"/>
                  <a:gd name="connsiteY2-126" fmla="*/ 128882 h 357637"/>
                  <a:gd name="connsiteX3-127" fmla="*/ 245793 w 407235"/>
                  <a:gd name="connsiteY3-128" fmla="*/ 43157 h 357637"/>
                  <a:gd name="connsiteX4-129" fmla="*/ 402955 w 407235"/>
                  <a:gd name="connsiteY4-130" fmla="*/ 295 h 357637"/>
                  <a:gd name="connsiteX5-131" fmla="*/ 360093 w 407235"/>
                  <a:gd name="connsiteY5-132" fmla="*/ 26489 h 357637"/>
                  <a:gd name="connsiteX6-133" fmla="*/ 331518 w 407235"/>
                  <a:gd name="connsiteY6-134" fmla="*/ 69351 h 357637"/>
                  <a:gd name="connsiteX7-135" fmla="*/ 279130 w 407235"/>
                  <a:gd name="connsiteY7-136" fmla="*/ 209845 h 357637"/>
                  <a:gd name="connsiteX8-137" fmla="*/ 212455 w 407235"/>
                  <a:gd name="connsiteY8-138" fmla="*/ 305095 h 357637"/>
                  <a:gd name="connsiteX9-139" fmla="*/ 121967 w 407235"/>
                  <a:gd name="connsiteY9-140" fmla="*/ 355101 h 357637"/>
                  <a:gd name="connsiteX10-141" fmla="*/ 45768 w 407235"/>
                  <a:gd name="connsiteY10-142" fmla="*/ 345576 h 357637"/>
                  <a:gd name="connsiteX11-143" fmla="*/ 7668 w 407235"/>
                  <a:gd name="connsiteY11-144" fmla="*/ 305095 h 35763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Lst>
                <a:rect l="l" t="t" r="r" b="b"/>
                <a:pathLst>
                  <a:path w="407235" h="357637">
                    <a:moveTo>
                      <a:pt x="7668" y="305095"/>
                    </a:moveTo>
                    <a:cubicBezTo>
                      <a:pt x="1318" y="285251"/>
                      <a:pt x="-5826" y="270170"/>
                      <a:pt x="7668" y="226514"/>
                    </a:cubicBezTo>
                    <a:cubicBezTo>
                      <a:pt x="21162" y="182858"/>
                      <a:pt x="48943" y="149916"/>
                      <a:pt x="74343" y="128882"/>
                    </a:cubicBezTo>
                    <a:cubicBezTo>
                      <a:pt x="99743" y="107848"/>
                      <a:pt x="191024" y="64588"/>
                      <a:pt x="245793" y="43157"/>
                    </a:cubicBezTo>
                    <a:cubicBezTo>
                      <a:pt x="300562" y="21726"/>
                      <a:pt x="383905" y="3073"/>
                      <a:pt x="402955" y="295"/>
                    </a:cubicBezTo>
                    <a:cubicBezTo>
                      <a:pt x="422005" y="-2483"/>
                      <a:pt x="371999" y="14980"/>
                      <a:pt x="360093" y="26489"/>
                    </a:cubicBezTo>
                    <a:cubicBezTo>
                      <a:pt x="348187" y="37998"/>
                      <a:pt x="345012" y="38792"/>
                      <a:pt x="331518" y="69351"/>
                    </a:cubicBezTo>
                    <a:cubicBezTo>
                      <a:pt x="318024" y="99910"/>
                      <a:pt x="298974" y="170554"/>
                      <a:pt x="279130" y="209845"/>
                    </a:cubicBezTo>
                    <a:cubicBezTo>
                      <a:pt x="259286" y="249136"/>
                      <a:pt x="238649" y="280886"/>
                      <a:pt x="212455" y="305095"/>
                    </a:cubicBezTo>
                    <a:cubicBezTo>
                      <a:pt x="186261" y="329304"/>
                      <a:pt x="149748" y="348354"/>
                      <a:pt x="121967" y="355101"/>
                    </a:cubicBezTo>
                    <a:cubicBezTo>
                      <a:pt x="94186" y="361848"/>
                      <a:pt x="64818" y="353910"/>
                      <a:pt x="45768" y="345576"/>
                    </a:cubicBezTo>
                    <a:cubicBezTo>
                      <a:pt x="26718" y="337242"/>
                      <a:pt x="14018" y="324939"/>
                      <a:pt x="7668" y="30509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33" name="任意多边形 32"/>
              <p:cNvSpPr/>
              <p:nvPr/>
            </p:nvSpPr>
            <p:spPr>
              <a:xfrm>
                <a:off x="10760386" y="4337977"/>
                <a:ext cx="95196" cy="121637"/>
              </a:xfrm>
              <a:custGeom>
                <a:avLst/>
                <a:gdLst>
                  <a:gd name="connsiteX0" fmla="*/ 114303 w 114583"/>
                  <a:gd name="connsiteY0" fmla="*/ 621 h 110589"/>
                  <a:gd name="connsiteX1" fmla="*/ 66678 w 114583"/>
                  <a:gd name="connsiteY1" fmla="*/ 60153 h 110589"/>
                  <a:gd name="connsiteX2" fmla="*/ 40484 w 114583"/>
                  <a:gd name="connsiteY2" fmla="*/ 110159 h 110589"/>
                  <a:gd name="connsiteX3" fmla="*/ 3 w 114583"/>
                  <a:gd name="connsiteY3" fmla="*/ 81584 h 110589"/>
                  <a:gd name="connsiteX4" fmla="*/ 42865 w 114583"/>
                  <a:gd name="connsiteY4" fmla="*/ 33959 h 110589"/>
                  <a:gd name="connsiteX5" fmla="*/ 114303 w 114583"/>
                  <a:gd name="connsiteY5" fmla="*/ 621 h 110589"/>
                  <a:gd name="connsiteX0-1" fmla="*/ 114303 w 114766"/>
                  <a:gd name="connsiteY0-2" fmla="*/ 7143 h 117111"/>
                  <a:gd name="connsiteX1-3" fmla="*/ 66678 w 114766"/>
                  <a:gd name="connsiteY1-4" fmla="*/ 66675 h 117111"/>
                  <a:gd name="connsiteX2-5" fmla="*/ 40484 w 114766"/>
                  <a:gd name="connsiteY2-6" fmla="*/ 116681 h 117111"/>
                  <a:gd name="connsiteX3-7" fmla="*/ 3 w 114766"/>
                  <a:gd name="connsiteY3-8" fmla="*/ 88106 h 117111"/>
                  <a:gd name="connsiteX4-9" fmla="*/ 42865 w 114766"/>
                  <a:gd name="connsiteY4-10" fmla="*/ 40481 h 117111"/>
                  <a:gd name="connsiteX5-11" fmla="*/ 88109 w 114766"/>
                  <a:gd name="connsiteY5-12" fmla="*/ 4762 h 117111"/>
                  <a:gd name="connsiteX6" fmla="*/ 114303 w 114766"/>
                  <a:gd name="connsiteY6" fmla="*/ 7143 h 117111"/>
                  <a:gd name="connsiteX0-13" fmla="*/ 114306 w 114769"/>
                  <a:gd name="connsiteY0-14" fmla="*/ 7143 h 109586"/>
                  <a:gd name="connsiteX1-15" fmla="*/ 66681 w 114769"/>
                  <a:gd name="connsiteY1-16" fmla="*/ 66675 h 109586"/>
                  <a:gd name="connsiteX2-17" fmla="*/ 29099 w 114769"/>
                  <a:gd name="connsiteY2-18" fmla="*/ 108934 h 109586"/>
                  <a:gd name="connsiteX3-19" fmla="*/ 6 w 114769"/>
                  <a:gd name="connsiteY3-20" fmla="*/ 88106 h 109586"/>
                  <a:gd name="connsiteX4-21" fmla="*/ 42868 w 114769"/>
                  <a:gd name="connsiteY4-22" fmla="*/ 40481 h 109586"/>
                  <a:gd name="connsiteX5-23" fmla="*/ 88112 w 114769"/>
                  <a:gd name="connsiteY5-24" fmla="*/ 4762 h 109586"/>
                  <a:gd name="connsiteX6-25" fmla="*/ 114306 w 114769"/>
                  <a:gd name="connsiteY6-26" fmla="*/ 7143 h 109586"/>
                  <a:gd name="connsiteX0-27" fmla="*/ 148467 w 148642"/>
                  <a:gd name="connsiteY0-28" fmla="*/ 2864 h 123382"/>
                  <a:gd name="connsiteX1-29" fmla="*/ 66681 w 148642"/>
                  <a:gd name="connsiteY1-30" fmla="*/ 80472 h 123382"/>
                  <a:gd name="connsiteX2-31" fmla="*/ 29099 w 148642"/>
                  <a:gd name="connsiteY2-32" fmla="*/ 122731 h 123382"/>
                  <a:gd name="connsiteX3-33" fmla="*/ 6 w 148642"/>
                  <a:gd name="connsiteY3-34" fmla="*/ 101903 h 123382"/>
                  <a:gd name="connsiteX4-35" fmla="*/ 42868 w 148642"/>
                  <a:gd name="connsiteY4-36" fmla="*/ 54278 h 123382"/>
                  <a:gd name="connsiteX5-37" fmla="*/ 88112 w 148642"/>
                  <a:gd name="connsiteY5-38" fmla="*/ 18559 h 123382"/>
                  <a:gd name="connsiteX6-39" fmla="*/ 148467 w 148642"/>
                  <a:gd name="connsiteY6-40" fmla="*/ 2864 h 123382"/>
                  <a:gd name="connsiteX0-41" fmla="*/ 148467 w 151739"/>
                  <a:gd name="connsiteY0-42" fmla="*/ 11381 h 131899"/>
                  <a:gd name="connsiteX1-43" fmla="*/ 66681 w 151739"/>
                  <a:gd name="connsiteY1-44" fmla="*/ 88989 h 131899"/>
                  <a:gd name="connsiteX2-45" fmla="*/ 29099 w 151739"/>
                  <a:gd name="connsiteY2-46" fmla="*/ 131248 h 131899"/>
                  <a:gd name="connsiteX3-47" fmla="*/ 6 w 151739"/>
                  <a:gd name="connsiteY3-48" fmla="*/ 110420 h 131899"/>
                  <a:gd name="connsiteX4-49" fmla="*/ 42868 w 151739"/>
                  <a:gd name="connsiteY4-50" fmla="*/ 62795 h 131899"/>
                  <a:gd name="connsiteX5-51" fmla="*/ 129865 w 151739"/>
                  <a:gd name="connsiteY5-52" fmla="*/ 3837 h 131899"/>
                  <a:gd name="connsiteX6-53" fmla="*/ 148467 w 151739"/>
                  <a:gd name="connsiteY6-54" fmla="*/ 11381 h 13189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25" y="connsiteY6-26"/>
                  </a:cxn>
                </a:cxnLst>
                <a:rect l="l" t="t" r="r" b="b"/>
                <a:pathLst>
                  <a:path w="151739" h="131899">
                    <a:moveTo>
                      <a:pt x="148467" y="11381"/>
                    </a:moveTo>
                    <a:cubicBezTo>
                      <a:pt x="137936" y="25573"/>
                      <a:pt x="86576" y="69011"/>
                      <a:pt x="66681" y="88989"/>
                    </a:cubicBezTo>
                    <a:cubicBezTo>
                      <a:pt x="46786" y="108967"/>
                      <a:pt x="40211" y="127676"/>
                      <a:pt x="29099" y="131248"/>
                    </a:cubicBezTo>
                    <a:cubicBezTo>
                      <a:pt x="17987" y="134820"/>
                      <a:pt x="-391" y="123120"/>
                      <a:pt x="6" y="110420"/>
                    </a:cubicBezTo>
                    <a:cubicBezTo>
                      <a:pt x="403" y="97720"/>
                      <a:pt x="21225" y="80559"/>
                      <a:pt x="42868" y="62795"/>
                    </a:cubicBezTo>
                    <a:cubicBezTo>
                      <a:pt x="64511" y="45031"/>
                      <a:pt x="117959" y="9393"/>
                      <a:pt x="129865" y="3837"/>
                    </a:cubicBezTo>
                    <a:cubicBezTo>
                      <a:pt x="141771" y="-1719"/>
                      <a:pt x="158998" y="-2811"/>
                      <a:pt x="148467" y="1138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grpSp>
        <p:sp>
          <p:nvSpPr>
            <p:cNvPr id="30" name="任意多边形 29"/>
            <p:cNvSpPr/>
            <p:nvPr/>
          </p:nvSpPr>
          <p:spPr>
            <a:xfrm>
              <a:off x="3070141" y="5369694"/>
              <a:ext cx="323420" cy="355925"/>
            </a:xfrm>
            <a:custGeom>
              <a:avLst/>
              <a:gdLst>
                <a:gd name="connsiteX0" fmla="*/ 319140 w 323420"/>
                <a:gd name="connsiteY0" fmla="*/ 295 h 355925"/>
                <a:gd name="connsiteX1" fmla="*/ 276278 w 323420"/>
                <a:gd name="connsiteY1" fmla="*/ 26489 h 355925"/>
                <a:gd name="connsiteX2" fmla="*/ 247703 w 323420"/>
                <a:gd name="connsiteY2" fmla="*/ 69351 h 355925"/>
                <a:gd name="connsiteX3" fmla="*/ 195315 w 323420"/>
                <a:gd name="connsiteY3" fmla="*/ 209845 h 355925"/>
                <a:gd name="connsiteX4" fmla="*/ 128640 w 323420"/>
                <a:gd name="connsiteY4" fmla="*/ 305095 h 355925"/>
                <a:gd name="connsiteX5" fmla="*/ 84656 w 323420"/>
                <a:gd name="connsiteY5" fmla="*/ 336177 h 355925"/>
                <a:gd name="connsiteX6" fmla="*/ 36710 w 323420"/>
                <a:gd name="connsiteY6" fmla="*/ 355132 h 355925"/>
                <a:gd name="connsiteX7" fmla="*/ 0 w 323420"/>
                <a:gd name="connsiteY7" fmla="*/ 355925 h 355925"/>
                <a:gd name="connsiteX8" fmla="*/ 82794 w 323420"/>
                <a:gd name="connsiteY8" fmla="*/ 77974 h 355925"/>
                <a:gd name="connsiteX9" fmla="*/ 115655 w 323420"/>
                <a:gd name="connsiteY9" fmla="*/ 62635 h 355925"/>
                <a:gd name="connsiteX10" fmla="*/ 161978 w 323420"/>
                <a:gd name="connsiteY10" fmla="*/ 43157 h 355925"/>
                <a:gd name="connsiteX11" fmla="*/ 319140 w 323420"/>
                <a:gd name="connsiteY11" fmla="*/ 295 h 355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3420" h="355925">
                  <a:moveTo>
                    <a:pt x="319140" y="295"/>
                  </a:moveTo>
                  <a:cubicBezTo>
                    <a:pt x="338190" y="-2483"/>
                    <a:pt x="288184" y="14980"/>
                    <a:pt x="276278" y="26489"/>
                  </a:cubicBezTo>
                  <a:cubicBezTo>
                    <a:pt x="264372" y="37998"/>
                    <a:pt x="261197" y="38792"/>
                    <a:pt x="247703" y="69351"/>
                  </a:cubicBezTo>
                  <a:cubicBezTo>
                    <a:pt x="234209" y="99910"/>
                    <a:pt x="215159" y="170554"/>
                    <a:pt x="195315" y="209845"/>
                  </a:cubicBezTo>
                  <a:cubicBezTo>
                    <a:pt x="175471" y="249136"/>
                    <a:pt x="154834" y="280886"/>
                    <a:pt x="128640" y="305095"/>
                  </a:cubicBezTo>
                  <a:lnTo>
                    <a:pt x="84656" y="336177"/>
                  </a:lnTo>
                  <a:lnTo>
                    <a:pt x="36710" y="355132"/>
                  </a:lnTo>
                  <a:lnTo>
                    <a:pt x="0" y="355925"/>
                  </a:lnTo>
                  <a:lnTo>
                    <a:pt x="82794" y="77974"/>
                  </a:lnTo>
                  <a:lnTo>
                    <a:pt x="115655" y="62635"/>
                  </a:lnTo>
                  <a:cubicBezTo>
                    <a:pt x="132312" y="55237"/>
                    <a:pt x="148286" y="48515"/>
                    <a:pt x="161978" y="43157"/>
                  </a:cubicBezTo>
                  <a:cubicBezTo>
                    <a:pt x="216747" y="21726"/>
                    <a:pt x="300090" y="3073"/>
                    <a:pt x="319140" y="29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31" name="任意多边形 30"/>
            <p:cNvSpPr/>
            <p:nvPr/>
          </p:nvSpPr>
          <p:spPr>
            <a:xfrm>
              <a:off x="2996123" y="5505148"/>
              <a:ext cx="181927" cy="183765"/>
            </a:xfrm>
            <a:custGeom>
              <a:avLst/>
              <a:gdLst>
                <a:gd name="connsiteX0" fmla="*/ 975 w 178496"/>
                <a:gd name="connsiteY0" fmla="*/ 166776 h 170879"/>
                <a:gd name="connsiteX1" fmla="*/ 91463 w 178496"/>
                <a:gd name="connsiteY1" fmla="*/ 64383 h 170879"/>
                <a:gd name="connsiteX2" fmla="*/ 177188 w 178496"/>
                <a:gd name="connsiteY2" fmla="*/ 89 h 170879"/>
                <a:gd name="connsiteX3" fmla="*/ 136706 w 178496"/>
                <a:gd name="connsiteY3" fmla="*/ 52476 h 170879"/>
                <a:gd name="connsiteX4" fmla="*/ 48600 w 178496"/>
                <a:gd name="connsiteY4" fmla="*/ 138201 h 170879"/>
                <a:gd name="connsiteX5" fmla="*/ 975 w 178496"/>
                <a:gd name="connsiteY5" fmla="*/ 166776 h 170879"/>
                <a:gd name="connsiteX0-1" fmla="*/ 3352 w 180873"/>
                <a:gd name="connsiteY0-2" fmla="*/ 166776 h 173137"/>
                <a:gd name="connsiteX1-3" fmla="*/ 93840 w 180873"/>
                <a:gd name="connsiteY1-4" fmla="*/ 64383 h 173137"/>
                <a:gd name="connsiteX2-5" fmla="*/ 179565 w 180873"/>
                <a:gd name="connsiteY2-6" fmla="*/ 89 h 173137"/>
                <a:gd name="connsiteX3-7" fmla="*/ 139083 w 180873"/>
                <a:gd name="connsiteY3-8" fmla="*/ 52476 h 173137"/>
                <a:gd name="connsiteX4-9" fmla="*/ 50977 w 180873"/>
                <a:gd name="connsiteY4-10" fmla="*/ 138201 h 173137"/>
                <a:gd name="connsiteX5-11" fmla="*/ 22402 w 180873"/>
                <a:gd name="connsiteY5-12" fmla="*/ 159633 h 173137"/>
                <a:gd name="connsiteX6" fmla="*/ 3352 w 180873"/>
                <a:gd name="connsiteY6" fmla="*/ 166776 h 173137"/>
                <a:gd name="connsiteX0-13" fmla="*/ 4789 w 182310"/>
                <a:gd name="connsiteY0-14" fmla="*/ 166776 h 185696"/>
                <a:gd name="connsiteX1-15" fmla="*/ 95277 w 182310"/>
                <a:gd name="connsiteY1-16" fmla="*/ 64383 h 185696"/>
                <a:gd name="connsiteX2-17" fmla="*/ 181002 w 182310"/>
                <a:gd name="connsiteY2-18" fmla="*/ 89 h 185696"/>
                <a:gd name="connsiteX3-19" fmla="*/ 140520 w 182310"/>
                <a:gd name="connsiteY3-20" fmla="*/ 52476 h 185696"/>
                <a:gd name="connsiteX4-21" fmla="*/ 52414 w 182310"/>
                <a:gd name="connsiteY4-22" fmla="*/ 138201 h 185696"/>
                <a:gd name="connsiteX5-23" fmla="*/ 16695 w 182310"/>
                <a:gd name="connsiteY5-24" fmla="*/ 183445 h 185696"/>
                <a:gd name="connsiteX6-25" fmla="*/ 4789 w 182310"/>
                <a:gd name="connsiteY6-26" fmla="*/ 166776 h 185696"/>
                <a:gd name="connsiteX0-27" fmla="*/ 4789 w 181809"/>
                <a:gd name="connsiteY0-28" fmla="*/ 166776 h 185696"/>
                <a:gd name="connsiteX1-29" fmla="*/ 95277 w 181809"/>
                <a:gd name="connsiteY1-30" fmla="*/ 64383 h 185696"/>
                <a:gd name="connsiteX2-31" fmla="*/ 181002 w 181809"/>
                <a:gd name="connsiteY2-32" fmla="*/ 89 h 185696"/>
                <a:gd name="connsiteX3-33" fmla="*/ 133376 w 181809"/>
                <a:gd name="connsiteY3-34" fmla="*/ 52476 h 185696"/>
                <a:gd name="connsiteX4-35" fmla="*/ 52414 w 181809"/>
                <a:gd name="connsiteY4-36" fmla="*/ 138201 h 185696"/>
                <a:gd name="connsiteX5-37" fmla="*/ 16695 w 181809"/>
                <a:gd name="connsiteY5-38" fmla="*/ 183445 h 185696"/>
                <a:gd name="connsiteX6-39" fmla="*/ 4789 w 181809"/>
                <a:gd name="connsiteY6-40" fmla="*/ 166776 h 185696"/>
                <a:gd name="connsiteX0-41" fmla="*/ 4789 w 181809"/>
                <a:gd name="connsiteY0-42" fmla="*/ 166776 h 185696"/>
                <a:gd name="connsiteX1-43" fmla="*/ 95277 w 181809"/>
                <a:gd name="connsiteY1-44" fmla="*/ 64383 h 185696"/>
                <a:gd name="connsiteX2-45" fmla="*/ 181002 w 181809"/>
                <a:gd name="connsiteY2-46" fmla="*/ 89 h 185696"/>
                <a:gd name="connsiteX3-47" fmla="*/ 133376 w 181809"/>
                <a:gd name="connsiteY3-48" fmla="*/ 52476 h 185696"/>
                <a:gd name="connsiteX4-49" fmla="*/ 52414 w 181809"/>
                <a:gd name="connsiteY4-50" fmla="*/ 133439 h 185696"/>
                <a:gd name="connsiteX5-51" fmla="*/ 16695 w 181809"/>
                <a:gd name="connsiteY5-52" fmla="*/ 183445 h 185696"/>
                <a:gd name="connsiteX6-53" fmla="*/ 4789 w 181809"/>
                <a:gd name="connsiteY6-54" fmla="*/ 166776 h 185696"/>
                <a:gd name="connsiteX0-55" fmla="*/ 6892 w 183912"/>
                <a:gd name="connsiteY0-56" fmla="*/ 166776 h 183799"/>
                <a:gd name="connsiteX1-57" fmla="*/ 97380 w 183912"/>
                <a:gd name="connsiteY1-58" fmla="*/ 64383 h 183799"/>
                <a:gd name="connsiteX2-59" fmla="*/ 183105 w 183912"/>
                <a:gd name="connsiteY2-60" fmla="*/ 89 h 183799"/>
                <a:gd name="connsiteX3-61" fmla="*/ 135479 w 183912"/>
                <a:gd name="connsiteY3-62" fmla="*/ 52476 h 183799"/>
                <a:gd name="connsiteX4-63" fmla="*/ 54517 w 183912"/>
                <a:gd name="connsiteY4-64" fmla="*/ 133439 h 183799"/>
                <a:gd name="connsiteX5-65" fmla="*/ 11655 w 183912"/>
                <a:gd name="connsiteY5-66" fmla="*/ 181064 h 183799"/>
                <a:gd name="connsiteX6-67" fmla="*/ 6892 w 183912"/>
                <a:gd name="connsiteY6-68" fmla="*/ 166776 h 183799"/>
                <a:gd name="connsiteX0-69" fmla="*/ 6892 w 183575"/>
                <a:gd name="connsiteY0-70" fmla="*/ 166823 h 183846"/>
                <a:gd name="connsiteX1-71" fmla="*/ 97380 w 183575"/>
                <a:gd name="connsiteY1-72" fmla="*/ 64430 h 183846"/>
                <a:gd name="connsiteX2-73" fmla="*/ 183105 w 183575"/>
                <a:gd name="connsiteY2-74" fmla="*/ 136 h 183846"/>
                <a:gd name="connsiteX3-75" fmla="*/ 128336 w 183575"/>
                <a:gd name="connsiteY3-76" fmla="*/ 50142 h 183846"/>
                <a:gd name="connsiteX4-77" fmla="*/ 54517 w 183575"/>
                <a:gd name="connsiteY4-78" fmla="*/ 133486 h 183846"/>
                <a:gd name="connsiteX5-79" fmla="*/ 11655 w 183575"/>
                <a:gd name="connsiteY5-80" fmla="*/ 181111 h 183846"/>
                <a:gd name="connsiteX6-81" fmla="*/ 6892 w 183575"/>
                <a:gd name="connsiteY6-82" fmla="*/ 166823 h 183846"/>
                <a:gd name="connsiteX0-83" fmla="*/ 6892 w 183417"/>
                <a:gd name="connsiteY0-84" fmla="*/ 166742 h 183765"/>
                <a:gd name="connsiteX1-85" fmla="*/ 97380 w 183417"/>
                <a:gd name="connsiteY1-86" fmla="*/ 64349 h 183765"/>
                <a:gd name="connsiteX2-87" fmla="*/ 183105 w 183417"/>
                <a:gd name="connsiteY2-88" fmla="*/ 55 h 183765"/>
                <a:gd name="connsiteX3-89" fmla="*/ 123574 w 183417"/>
                <a:gd name="connsiteY3-90" fmla="*/ 54824 h 183765"/>
                <a:gd name="connsiteX4-91" fmla="*/ 54517 w 183417"/>
                <a:gd name="connsiteY4-92" fmla="*/ 133405 h 183765"/>
                <a:gd name="connsiteX5-93" fmla="*/ 11655 w 183417"/>
                <a:gd name="connsiteY5-94" fmla="*/ 181030 h 183765"/>
                <a:gd name="connsiteX6-95" fmla="*/ 6892 w 183417"/>
                <a:gd name="connsiteY6-96" fmla="*/ 166742 h 183765"/>
                <a:gd name="connsiteX0-97" fmla="*/ 5402 w 181927"/>
                <a:gd name="connsiteY0-98" fmla="*/ 166742 h 183765"/>
                <a:gd name="connsiteX1-99" fmla="*/ 95890 w 181927"/>
                <a:gd name="connsiteY1-100" fmla="*/ 64349 h 183765"/>
                <a:gd name="connsiteX2-101" fmla="*/ 181615 w 181927"/>
                <a:gd name="connsiteY2-102" fmla="*/ 55 h 183765"/>
                <a:gd name="connsiteX3-103" fmla="*/ 122084 w 181927"/>
                <a:gd name="connsiteY3-104" fmla="*/ 54824 h 183765"/>
                <a:gd name="connsiteX4-105" fmla="*/ 53027 w 181927"/>
                <a:gd name="connsiteY4-106" fmla="*/ 133405 h 183765"/>
                <a:gd name="connsiteX5-107" fmla="*/ 14927 w 181927"/>
                <a:gd name="connsiteY5-108" fmla="*/ 181030 h 183765"/>
                <a:gd name="connsiteX6-109" fmla="*/ 5402 w 181927"/>
                <a:gd name="connsiteY6-110" fmla="*/ 166742 h 18376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25" y="connsiteY6-26"/>
                </a:cxn>
              </a:cxnLst>
              <a:rect l="l" t="t" r="r" b="b"/>
              <a:pathLst>
                <a:path w="181927" h="183765">
                  <a:moveTo>
                    <a:pt x="5402" y="166742"/>
                  </a:moveTo>
                  <a:cubicBezTo>
                    <a:pt x="18896" y="147295"/>
                    <a:pt x="66521" y="92130"/>
                    <a:pt x="95890" y="64349"/>
                  </a:cubicBezTo>
                  <a:cubicBezTo>
                    <a:pt x="125259" y="36568"/>
                    <a:pt x="177249" y="1642"/>
                    <a:pt x="181615" y="55"/>
                  </a:cubicBezTo>
                  <a:cubicBezTo>
                    <a:pt x="185981" y="-1532"/>
                    <a:pt x="143515" y="31805"/>
                    <a:pt x="122084" y="54824"/>
                  </a:cubicBezTo>
                  <a:cubicBezTo>
                    <a:pt x="100653" y="77843"/>
                    <a:pt x="70886" y="112371"/>
                    <a:pt x="53027" y="133405"/>
                  </a:cubicBezTo>
                  <a:cubicBezTo>
                    <a:pt x="35168" y="154439"/>
                    <a:pt x="22865" y="176268"/>
                    <a:pt x="14927" y="181030"/>
                  </a:cubicBezTo>
                  <a:cubicBezTo>
                    <a:pt x="6990" y="185793"/>
                    <a:pt x="-8092" y="186189"/>
                    <a:pt x="5402" y="16674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grpSp>
      <p:sp>
        <p:nvSpPr>
          <p:cNvPr id="34" name="矩形 33"/>
          <p:cNvSpPr/>
          <p:nvPr/>
        </p:nvSpPr>
        <p:spPr>
          <a:xfrm>
            <a:off x="5581410" y="2180850"/>
            <a:ext cx="1313162" cy="430879"/>
          </a:xfrm>
          <a:prstGeom prst="rect">
            <a:avLst/>
          </a:prstGeom>
        </p:spPr>
        <p:txBody>
          <a:bodyPr wrap="none" lIns="91431" tIns="45716" rIns="91431" bIns="45716">
            <a:spAutoFit/>
          </a:bodyPr>
          <a:lstStyle/>
          <a:p>
            <a:r>
              <a:rPr lang="zh-CN" altLang="en-US" sz="2200" b="1">
                <a:solidFill>
                  <a:srgbClr val="202A36"/>
                </a:solidFill>
                <a:latin typeface="微软雅黑" panose="020B0503020204020204" pitchFamily="34" charset="-122"/>
                <a:ea typeface="微软雅黑" panose="020B0503020204020204" pitchFamily="34" charset="-122"/>
              </a:rPr>
              <a:t>添加标题</a:t>
            </a:r>
            <a:endParaRPr lang="en-US" altLang="zh-CN" sz="2200" b="1" dirty="0">
              <a:solidFill>
                <a:srgbClr val="202A36"/>
              </a:solidFill>
              <a:latin typeface="微软雅黑" panose="020B0503020204020204" pitchFamily="34" charset="-122"/>
              <a:ea typeface="微软雅黑" panose="020B0503020204020204" pitchFamily="34" charset="-122"/>
            </a:endParaRPr>
          </a:p>
        </p:txBody>
      </p:sp>
      <p:sp>
        <p:nvSpPr>
          <p:cNvPr id="35" name="矩形 47"/>
          <p:cNvSpPr>
            <a:spLocks noChangeArrowheads="1"/>
          </p:cNvSpPr>
          <p:nvPr/>
        </p:nvSpPr>
        <p:spPr bwMode="auto">
          <a:xfrm>
            <a:off x="5581410" y="2665346"/>
            <a:ext cx="2416910" cy="932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30000"/>
              </a:lnSpc>
              <a:spcBef>
                <a:spcPct val="0"/>
              </a:spcBef>
              <a:buNone/>
            </a:pPr>
            <a:r>
              <a:rPr lang="zh-CN" altLang="en-US" sz="1400">
                <a:solidFill>
                  <a:srgbClr val="202A36"/>
                </a:solidFill>
                <a:sym typeface="微软雅黑" panose="020B0503020204020204" pitchFamily="34" charset="-122"/>
              </a:rPr>
              <a:t>在此录入上述图表的综合描述说明，在此录入上述图表的综合描述说明。</a:t>
            </a:r>
            <a:endParaRPr lang="zh-CN" altLang="en-US" sz="1400" dirty="0">
              <a:solidFill>
                <a:srgbClr val="202A36"/>
              </a:solidFill>
              <a:sym typeface="微软雅黑" panose="020B0503020204020204" pitchFamily="34" charset="-122"/>
            </a:endParaRPr>
          </a:p>
        </p:txBody>
      </p:sp>
      <p:sp>
        <p:nvSpPr>
          <p:cNvPr id="36" name="矩形 35"/>
          <p:cNvSpPr/>
          <p:nvPr/>
        </p:nvSpPr>
        <p:spPr>
          <a:xfrm>
            <a:off x="8146228" y="2180850"/>
            <a:ext cx="1313162" cy="430879"/>
          </a:xfrm>
          <a:prstGeom prst="rect">
            <a:avLst/>
          </a:prstGeom>
        </p:spPr>
        <p:txBody>
          <a:bodyPr wrap="none" lIns="91431" tIns="45716" rIns="91431" bIns="45716">
            <a:spAutoFit/>
          </a:bodyPr>
          <a:lstStyle/>
          <a:p>
            <a:r>
              <a:rPr lang="zh-CN" altLang="en-US" sz="2200" b="1">
                <a:solidFill>
                  <a:srgbClr val="202A36"/>
                </a:solidFill>
                <a:latin typeface="微软雅黑" panose="020B0503020204020204" pitchFamily="34" charset="-122"/>
                <a:ea typeface="微软雅黑" panose="020B0503020204020204" pitchFamily="34" charset="-122"/>
              </a:rPr>
              <a:t>添加标题</a:t>
            </a:r>
            <a:endParaRPr lang="en-US" altLang="zh-CN" sz="2200" b="1" dirty="0">
              <a:solidFill>
                <a:srgbClr val="202A36"/>
              </a:solidFill>
              <a:latin typeface="微软雅黑" panose="020B0503020204020204" pitchFamily="34" charset="-122"/>
              <a:ea typeface="微软雅黑" panose="020B0503020204020204" pitchFamily="34" charset="-122"/>
            </a:endParaRPr>
          </a:p>
        </p:txBody>
      </p:sp>
      <p:sp>
        <p:nvSpPr>
          <p:cNvPr id="37" name="矩形 47"/>
          <p:cNvSpPr>
            <a:spLocks noChangeArrowheads="1"/>
          </p:cNvSpPr>
          <p:nvPr/>
        </p:nvSpPr>
        <p:spPr bwMode="auto">
          <a:xfrm>
            <a:off x="8146227" y="2665346"/>
            <a:ext cx="2400510" cy="932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30000"/>
              </a:lnSpc>
              <a:spcBef>
                <a:spcPct val="0"/>
              </a:spcBef>
              <a:buNone/>
            </a:pPr>
            <a:r>
              <a:rPr lang="zh-CN" altLang="en-US" sz="1400">
                <a:solidFill>
                  <a:srgbClr val="202A36"/>
                </a:solidFill>
                <a:sym typeface="微软雅黑" panose="020B0503020204020204" pitchFamily="34" charset="-122"/>
              </a:rPr>
              <a:t>在此录入上述图表的综合描述说明，在此录入上述图表的综合描述说明。</a:t>
            </a:r>
            <a:endParaRPr lang="zh-CN" altLang="en-US" sz="1400" dirty="0">
              <a:solidFill>
                <a:srgbClr val="202A36"/>
              </a:solidFill>
              <a:sym typeface="微软雅黑" panose="020B0503020204020204" pitchFamily="34" charset="-122"/>
            </a:endParaRPr>
          </a:p>
        </p:txBody>
      </p:sp>
      <p:sp>
        <p:nvSpPr>
          <p:cNvPr id="38" name="矩形 37"/>
          <p:cNvSpPr/>
          <p:nvPr/>
        </p:nvSpPr>
        <p:spPr>
          <a:xfrm>
            <a:off x="5581410" y="4239886"/>
            <a:ext cx="1313162" cy="430879"/>
          </a:xfrm>
          <a:prstGeom prst="rect">
            <a:avLst/>
          </a:prstGeom>
        </p:spPr>
        <p:txBody>
          <a:bodyPr wrap="none" lIns="91431" tIns="45716" rIns="91431" bIns="45716">
            <a:spAutoFit/>
          </a:bodyPr>
          <a:lstStyle/>
          <a:p>
            <a:r>
              <a:rPr lang="zh-CN" altLang="en-US" sz="2200" b="1">
                <a:solidFill>
                  <a:srgbClr val="202A36"/>
                </a:solidFill>
                <a:latin typeface="微软雅黑" panose="020B0503020204020204" pitchFamily="34" charset="-122"/>
                <a:ea typeface="微软雅黑" panose="020B0503020204020204" pitchFamily="34" charset="-122"/>
              </a:rPr>
              <a:t>添加标题</a:t>
            </a:r>
            <a:endParaRPr lang="en-US" altLang="zh-CN" sz="2200" b="1" dirty="0">
              <a:solidFill>
                <a:srgbClr val="202A36"/>
              </a:solidFill>
              <a:latin typeface="微软雅黑" panose="020B0503020204020204" pitchFamily="34" charset="-122"/>
              <a:ea typeface="微软雅黑" panose="020B0503020204020204" pitchFamily="34" charset="-122"/>
            </a:endParaRPr>
          </a:p>
        </p:txBody>
      </p:sp>
      <p:sp>
        <p:nvSpPr>
          <p:cNvPr id="39" name="矩形 47"/>
          <p:cNvSpPr>
            <a:spLocks noChangeArrowheads="1"/>
          </p:cNvSpPr>
          <p:nvPr/>
        </p:nvSpPr>
        <p:spPr bwMode="auto">
          <a:xfrm>
            <a:off x="5581410" y="4724382"/>
            <a:ext cx="2416910" cy="932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30000"/>
              </a:lnSpc>
              <a:spcBef>
                <a:spcPct val="0"/>
              </a:spcBef>
              <a:buNone/>
            </a:pPr>
            <a:r>
              <a:rPr lang="zh-CN" altLang="en-US" sz="1400">
                <a:solidFill>
                  <a:srgbClr val="202A36"/>
                </a:solidFill>
                <a:sym typeface="微软雅黑" panose="020B0503020204020204" pitchFamily="34" charset="-122"/>
              </a:rPr>
              <a:t>在此录入上述图表的综合描述说明，在此录入上述图表的综合描述说明。</a:t>
            </a:r>
            <a:endParaRPr lang="zh-CN" altLang="en-US" sz="1400" dirty="0">
              <a:solidFill>
                <a:srgbClr val="202A36"/>
              </a:solidFill>
              <a:sym typeface="微软雅黑" panose="020B0503020204020204" pitchFamily="34" charset="-122"/>
            </a:endParaRPr>
          </a:p>
        </p:txBody>
      </p:sp>
      <p:sp>
        <p:nvSpPr>
          <p:cNvPr id="40" name="矩形 39"/>
          <p:cNvSpPr/>
          <p:nvPr/>
        </p:nvSpPr>
        <p:spPr>
          <a:xfrm>
            <a:off x="8146228" y="4239886"/>
            <a:ext cx="1313162" cy="430879"/>
          </a:xfrm>
          <a:prstGeom prst="rect">
            <a:avLst/>
          </a:prstGeom>
        </p:spPr>
        <p:txBody>
          <a:bodyPr wrap="none" lIns="91431" tIns="45716" rIns="91431" bIns="45716">
            <a:spAutoFit/>
          </a:bodyPr>
          <a:lstStyle/>
          <a:p>
            <a:r>
              <a:rPr lang="zh-CN" altLang="en-US" sz="2200" b="1">
                <a:solidFill>
                  <a:srgbClr val="202A36"/>
                </a:solidFill>
                <a:latin typeface="微软雅黑" panose="020B0503020204020204" pitchFamily="34" charset="-122"/>
                <a:ea typeface="微软雅黑" panose="020B0503020204020204" pitchFamily="34" charset="-122"/>
              </a:rPr>
              <a:t>添加标题</a:t>
            </a:r>
            <a:endParaRPr lang="en-US" altLang="zh-CN" sz="2200" b="1" dirty="0">
              <a:solidFill>
                <a:srgbClr val="202A36"/>
              </a:solidFill>
              <a:latin typeface="微软雅黑" panose="020B0503020204020204" pitchFamily="34" charset="-122"/>
              <a:ea typeface="微软雅黑" panose="020B0503020204020204" pitchFamily="34" charset="-122"/>
            </a:endParaRPr>
          </a:p>
        </p:txBody>
      </p:sp>
      <p:sp>
        <p:nvSpPr>
          <p:cNvPr id="41" name="矩形 47"/>
          <p:cNvSpPr>
            <a:spLocks noChangeArrowheads="1"/>
          </p:cNvSpPr>
          <p:nvPr/>
        </p:nvSpPr>
        <p:spPr bwMode="auto">
          <a:xfrm>
            <a:off x="8146227" y="4724382"/>
            <a:ext cx="2400510" cy="932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30000"/>
              </a:lnSpc>
              <a:spcBef>
                <a:spcPct val="0"/>
              </a:spcBef>
              <a:buNone/>
            </a:pPr>
            <a:r>
              <a:rPr lang="zh-CN" altLang="en-US" sz="1400">
                <a:solidFill>
                  <a:srgbClr val="202A36"/>
                </a:solidFill>
                <a:sym typeface="微软雅黑" panose="020B0503020204020204" pitchFamily="34" charset="-122"/>
              </a:rPr>
              <a:t>在此录入上述图表的综合描述说明，在此录入上述图表的综合描述说明。</a:t>
            </a:r>
            <a:endParaRPr lang="zh-CN" altLang="en-US" sz="1400" dirty="0">
              <a:solidFill>
                <a:srgbClr val="202A36"/>
              </a:solidFill>
              <a:sym typeface="微软雅黑" panose="020B0503020204020204" pitchFamily="34" charset="-122"/>
            </a:endParaRPr>
          </a:p>
        </p:txBody>
      </p:sp>
      <p:sp>
        <p:nvSpPr>
          <p:cNvPr id="3" name="椭圆 2"/>
          <p:cNvSpPr/>
          <p:nvPr/>
        </p:nvSpPr>
        <p:spPr>
          <a:xfrm>
            <a:off x="2937076" y="3240364"/>
            <a:ext cx="1162594" cy="1162594"/>
          </a:xfrm>
          <a:prstGeom prst="ellipse">
            <a:avLst/>
          </a:prstGeom>
          <a:solidFill>
            <a:srgbClr val="202A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5400" b="1">
                <a:solidFill>
                  <a:schemeClr val="accent5">
                    <a:lumMod val="75000"/>
                  </a:schemeClr>
                </a:solidFill>
                <a:latin typeface="04b_20" panose="00000400000000000000" pitchFamily="2" charset="0"/>
              </a:rPr>
              <a:t>?</a:t>
            </a:r>
            <a:endParaRPr lang="zh-CN" altLang="en-US" sz="5400" b="1" dirty="0">
              <a:solidFill>
                <a:schemeClr val="accent5">
                  <a:lumMod val="75000"/>
                </a:schemeClr>
              </a:solidFill>
              <a:latin typeface="04b_20" panose="00000400000000000000" pitchFamily="2" charset="0"/>
            </a:endParaRPr>
          </a:p>
        </p:txBody>
      </p:sp>
      <p:sp>
        <p:nvSpPr>
          <p:cNvPr id="42" name="矩形 41"/>
          <p:cNvSpPr/>
          <p:nvPr/>
        </p:nvSpPr>
        <p:spPr>
          <a:xfrm>
            <a:off x="1" y="6648450"/>
            <a:ext cx="12191999" cy="20955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4000" advClick="0" advTm="3000">
        <p14:vortex dir="r"/>
      </p:transition>
    </mc:Choice>
    <mc:Fallback>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animEffect transition="in" filter="fade">
                                      <p:cBhvr>
                                        <p:cTn id="13" dur="500"/>
                                        <p:tgtEl>
                                          <p:spTgt spid="9"/>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ppt_w</p:attrName>
                                        </p:attrNameLst>
                                      </p:cBhvr>
                                      <p:tavLst>
                                        <p:tav tm="0">
                                          <p:val>
                                            <p:fltVal val="0"/>
                                          </p:val>
                                        </p:tav>
                                        <p:tav tm="100000">
                                          <p:val>
                                            <p:strVal val="#ppt_w"/>
                                          </p:val>
                                        </p:tav>
                                      </p:tavLst>
                                    </p:anim>
                                    <p:anim calcmode="lin" valueType="num">
                                      <p:cBhvr>
                                        <p:cTn id="17" dur="500" fill="hold"/>
                                        <p:tgtEl>
                                          <p:spTgt spid="7"/>
                                        </p:tgtEl>
                                        <p:attrNameLst>
                                          <p:attrName>ppt_h</p:attrName>
                                        </p:attrNameLst>
                                      </p:cBhvr>
                                      <p:tavLst>
                                        <p:tav tm="0">
                                          <p:val>
                                            <p:fltVal val="0"/>
                                          </p:val>
                                        </p:tav>
                                        <p:tav tm="100000">
                                          <p:val>
                                            <p:strVal val="#ppt_h"/>
                                          </p:val>
                                        </p:tav>
                                      </p:tavLst>
                                    </p:anim>
                                    <p:animEffect transition="in" filter="fade">
                                      <p:cBhvr>
                                        <p:cTn id="18" dur="500"/>
                                        <p:tgtEl>
                                          <p:spTgt spid="7"/>
                                        </p:tgtEl>
                                      </p:cBhvr>
                                    </p:animEffect>
                                  </p:childTnLst>
                                </p:cTn>
                              </p:par>
                              <p:par>
                                <p:cTn id="19" presetID="53" presetClass="entr" presetSubtype="16"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Effect transition="in" filter="fade">
                                      <p:cBhvr>
                                        <p:cTn id="23" dur="500"/>
                                        <p:tgtEl>
                                          <p:spTgt spid="6"/>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500" fill="hold"/>
                                        <p:tgtEl>
                                          <p:spTgt spid="8"/>
                                        </p:tgtEl>
                                        <p:attrNameLst>
                                          <p:attrName>ppt_w</p:attrName>
                                        </p:attrNameLst>
                                      </p:cBhvr>
                                      <p:tavLst>
                                        <p:tav tm="0">
                                          <p:val>
                                            <p:fltVal val="0"/>
                                          </p:val>
                                        </p:tav>
                                        <p:tav tm="100000">
                                          <p:val>
                                            <p:strVal val="#ppt_w"/>
                                          </p:val>
                                        </p:tav>
                                      </p:tavLst>
                                    </p:anim>
                                    <p:anim calcmode="lin" valueType="num">
                                      <p:cBhvr>
                                        <p:cTn id="27" dur="500" fill="hold"/>
                                        <p:tgtEl>
                                          <p:spTgt spid="8"/>
                                        </p:tgtEl>
                                        <p:attrNameLst>
                                          <p:attrName>ppt_h</p:attrName>
                                        </p:attrNameLst>
                                      </p:cBhvr>
                                      <p:tavLst>
                                        <p:tav tm="0">
                                          <p:val>
                                            <p:fltVal val="0"/>
                                          </p:val>
                                        </p:tav>
                                        <p:tav tm="100000">
                                          <p:val>
                                            <p:strVal val="#ppt_h"/>
                                          </p:val>
                                        </p:tav>
                                      </p:tavLst>
                                    </p:anim>
                                    <p:animEffect transition="in" filter="fade">
                                      <p:cBhvr>
                                        <p:cTn id="28" dur="500"/>
                                        <p:tgtEl>
                                          <p:spTgt spid="8"/>
                                        </p:tgtEl>
                                      </p:cBhvr>
                                    </p:animEffect>
                                  </p:childTnLst>
                                </p:cTn>
                              </p:par>
                            </p:childTnLst>
                          </p:cTn>
                        </p:par>
                        <p:par>
                          <p:cTn id="29" fill="hold">
                            <p:stCondLst>
                              <p:cond delay="1000"/>
                            </p:stCondLst>
                            <p:childTnLst>
                              <p:par>
                                <p:cTn id="30" presetID="53" presetClass="entr" presetSubtype="16" fill="hold" grpId="0" nodeType="after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p:cTn id="32" dur="500" fill="hold"/>
                                        <p:tgtEl>
                                          <p:spTgt spid="10"/>
                                        </p:tgtEl>
                                        <p:attrNameLst>
                                          <p:attrName>ppt_w</p:attrName>
                                        </p:attrNameLst>
                                      </p:cBhvr>
                                      <p:tavLst>
                                        <p:tav tm="0">
                                          <p:val>
                                            <p:fltVal val="0"/>
                                          </p:val>
                                        </p:tav>
                                        <p:tav tm="100000">
                                          <p:val>
                                            <p:strVal val="#ppt_w"/>
                                          </p:val>
                                        </p:tav>
                                      </p:tavLst>
                                    </p:anim>
                                    <p:anim calcmode="lin" valueType="num">
                                      <p:cBhvr>
                                        <p:cTn id="33" dur="500" fill="hold"/>
                                        <p:tgtEl>
                                          <p:spTgt spid="10"/>
                                        </p:tgtEl>
                                        <p:attrNameLst>
                                          <p:attrName>ppt_h</p:attrName>
                                        </p:attrNameLst>
                                      </p:cBhvr>
                                      <p:tavLst>
                                        <p:tav tm="0">
                                          <p:val>
                                            <p:fltVal val="0"/>
                                          </p:val>
                                        </p:tav>
                                        <p:tav tm="100000">
                                          <p:val>
                                            <p:strVal val="#ppt_h"/>
                                          </p:val>
                                        </p:tav>
                                      </p:tavLst>
                                    </p:anim>
                                    <p:animEffect transition="in" filter="fade">
                                      <p:cBhvr>
                                        <p:cTn id="34" dur="500"/>
                                        <p:tgtEl>
                                          <p:spTgt spid="10"/>
                                        </p:tgtEl>
                                      </p:cBhvr>
                                    </p:animEffect>
                                  </p:childTnLst>
                                </p:cTn>
                              </p:par>
                              <p:par>
                                <p:cTn id="35" presetID="53" presetClass="entr" presetSubtype="16"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p:cTn id="37" dur="500" fill="hold"/>
                                        <p:tgtEl>
                                          <p:spTgt spid="11"/>
                                        </p:tgtEl>
                                        <p:attrNameLst>
                                          <p:attrName>ppt_w</p:attrName>
                                        </p:attrNameLst>
                                      </p:cBhvr>
                                      <p:tavLst>
                                        <p:tav tm="0">
                                          <p:val>
                                            <p:fltVal val="0"/>
                                          </p:val>
                                        </p:tav>
                                        <p:tav tm="100000">
                                          <p:val>
                                            <p:strVal val="#ppt_w"/>
                                          </p:val>
                                        </p:tav>
                                      </p:tavLst>
                                    </p:anim>
                                    <p:anim calcmode="lin" valueType="num">
                                      <p:cBhvr>
                                        <p:cTn id="38" dur="500" fill="hold"/>
                                        <p:tgtEl>
                                          <p:spTgt spid="11"/>
                                        </p:tgtEl>
                                        <p:attrNameLst>
                                          <p:attrName>ppt_h</p:attrName>
                                        </p:attrNameLst>
                                      </p:cBhvr>
                                      <p:tavLst>
                                        <p:tav tm="0">
                                          <p:val>
                                            <p:fltVal val="0"/>
                                          </p:val>
                                        </p:tav>
                                        <p:tav tm="100000">
                                          <p:val>
                                            <p:strVal val="#ppt_h"/>
                                          </p:val>
                                        </p:tav>
                                      </p:tavLst>
                                    </p:anim>
                                    <p:animEffect transition="in" filter="fade">
                                      <p:cBhvr>
                                        <p:cTn id="39" dur="500"/>
                                        <p:tgtEl>
                                          <p:spTgt spid="11"/>
                                        </p:tgtEl>
                                      </p:cBhvr>
                                    </p:animEffect>
                                  </p:childTnLst>
                                </p:cTn>
                              </p:par>
                              <p:par>
                                <p:cTn id="40" presetID="53" presetClass="entr" presetSubtype="16" fill="hold" nodeType="withEffect">
                                  <p:stCondLst>
                                    <p:cond delay="0"/>
                                  </p:stCondLst>
                                  <p:childTnLst>
                                    <p:set>
                                      <p:cBhvr>
                                        <p:cTn id="41" dur="1" fill="hold">
                                          <p:stCondLst>
                                            <p:cond delay="0"/>
                                          </p:stCondLst>
                                        </p:cTn>
                                        <p:tgtEl>
                                          <p:spTgt spid="19"/>
                                        </p:tgtEl>
                                        <p:attrNameLst>
                                          <p:attrName>style.visibility</p:attrName>
                                        </p:attrNameLst>
                                      </p:cBhvr>
                                      <p:to>
                                        <p:strVal val="visible"/>
                                      </p:to>
                                    </p:set>
                                    <p:anim calcmode="lin" valueType="num">
                                      <p:cBhvr>
                                        <p:cTn id="42" dur="500" fill="hold"/>
                                        <p:tgtEl>
                                          <p:spTgt spid="19"/>
                                        </p:tgtEl>
                                        <p:attrNameLst>
                                          <p:attrName>ppt_w</p:attrName>
                                        </p:attrNameLst>
                                      </p:cBhvr>
                                      <p:tavLst>
                                        <p:tav tm="0">
                                          <p:val>
                                            <p:fltVal val="0"/>
                                          </p:val>
                                        </p:tav>
                                        <p:tav tm="100000">
                                          <p:val>
                                            <p:strVal val="#ppt_w"/>
                                          </p:val>
                                        </p:tav>
                                      </p:tavLst>
                                    </p:anim>
                                    <p:anim calcmode="lin" valueType="num">
                                      <p:cBhvr>
                                        <p:cTn id="43" dur="500" fill="hold"/>
                                        <p:tgtEl>
                                          <p:spTgt spid="19"/>
                                        </p:tgtEl>
                                        <p:attrNameLst>
                                          <p:attrName>ppt_h</p:attrName>
                                        </p:attrNameLst>
                                      </p:cBhvr>
                                      <p:tavLst>
                                        <p:tav tm="0">
                                          <p:val>
                                            <p:fltVal val="0"/>
                                          </p:val>
                                        </p:tav>
                                        <p:tav tm="100000">
                                          <p:val>
                                            <p:strVal val="#ppt_h"/>
                                          </p:val>
                                        </p:tav>
                                      </p:tavLst>
                                    </p:anim>
                                    <p:animEffect transition="in" filter="fade">
                                      <p:cBhvr>
                                        <p:cTn id="44" dur="500"/>
                                        <p:tgtEl>
                                          <p:spTgt spid="19"/>
                                        </p:tgtEl>
                                      </p:cBhvr>
                                    </p:animEffect>
                                  </p:childTnLst>
                                </p:cTn>
                              </p:par>
                              <p:par>
                                <p:cTn id="45" presetID="53" presetClass="entr" presetSubtype="16" fill="hold" nodeType="withEffect">
                                  <p:stCondLst>
                                    <p:cond delay="0"/>
                                  </p:stCondLst>
                                  <p:childTnLst>
                                    <p:set>
                                      <p:cBhvr>
                                        <p:cTn id="46" dur="1" fill="hold">
                                          <p:stCondLst>
                                            <p:cond delay="0"/>
                                          </p:stCondLst>
                                        </p:cTn>
                                        <p:tgtEl>
                                          <p:spTgt spid="28"/>
                                        </p:tgtEl>
                                        <p:attrNameLst>
                                          <p:attrName>style.visibility</p:attrName>
                                        </p:attrNameLst>
                                      </p:cBhvr>
                                      <p:to>
                                        <p:strVal val="visible"/>
                                      </p:to>
                                    </p:set>
                                    <p:anim calcmode="lin" valueType="num">
                                      <p:cBhvr>
                                        <p:cTn id="47" dur="500" fill="hold"/>
                                        <p:tgtEl>
                                          <p:spTgt spid="28"/>
                                        </p:tgtEl>
                                        <p:attrNameLst>
                                          <p:attrName>ppt_w</p:attrName>
                                        </p:attrNameLst>
                                      </p:cBhvr>
                                      <p:tavLst>
                                        <p:tav tm="0">
                                          <p:val>
                                            <p:fltVal val="0"/>
                                          </p:val>
                                        </p:tav>
                                        <p:tav tm="100000">
                                          <p:val>
                                            <p:strVal val="#ppt_w"/>
                                          </p:val>
                                        </p:tav>
                                      </p:tavLst>
                                    </p:anim>
                                    <p:anim calcmode="lin" valueType="num">
                                      <p:cBhvr>
                                        <p:cTn id="48" dur="500" fill="hold"/>
                                        <p:tgtEl>
                                          <p:spTgt spid="28"/>
                                        </p:tgtEl>
                                        <p:attrNameLst>
                                          <p:attrName>ppt_h</p:attrName>
                                        </p:attrNameLst>
                                      </p:cBhvr>
                                      <p:tavLst>
                                        <p:tav tm="0">
                                          <p:val>
                                            <p:fltVal val="0"/>
                                          </p:val>
                                        </p:tav>
                                        <p:tav tm="100000">
                                          <p:val>
                                            <p:strVal val="#ppt_h"/>
                                          </p:val>
                                        </p:tav>
                                      </p:tavLst>
                                    </p:anim>
                                    <p:animEffect transition="in" filter="fade">
                                      <p:cBhvr>
                                        <p:cTn id="49" dur="500"/>
                                        <p:tgtEl>
                                          <p:spTgt spid="28"/>
                                        </p:tgtEl>
                                      </p:cBhvr>
                                    </p:animEffect>
                                  </p:childTnLst>
                                </p:cTn>
                              </p:par>
                            </p:childTnLst>
                          </p:cTn>
                        </p:par>
                        <p:par>
                          <p:cTn id="50" fill="hold">
                            <p:stCondLst>
                              <p:cond delay="1500"/>
                            </p:stCondLst>
                            <p:childTnLst>
                              <p:par>
                                <p:cTn id="51" presetID="14" presetClass="entr" presetSubtype="10" fill="hold" grpId="0" nodeType="afterEffect">
                                  <p:stCondLst>
                                    <p:cond delay="0"/>
                                  </p:stCondLst>
                                  <p:childTnLst>
                                    <p:set>
                                      <p:cBhvr>
                                        <p:cTn id="52" dur="1" fill="hold">
                                          <p:stCondLst>
                                            <p:cond delay="0"/>
                                          </p:stCondLst>
                                        </p:cTn>
                                        <p:tgtEl>
                                          <p:spTgt spid="34"/>
                                        </p:tgtEl>
                                        <p:attrNameLst>
                                          <p:attrName>style.visibility</p:attrName>
                                        </p:attrNameLst>
                                      </p:cBhvr>
                                      <p:to>
                                        <p:strVal val="visible"/>
                                      </p:to>
                                    </p:set>
                                    <p:animEffect transition="in" filter="randombar(horizontal)">
                                      <p:cBhvr>
                                        <p:cTn id="53" dur="400"/>
                                        <p:tgtEl>
                                          <p:spTgt spid="34"/>
                                        </p:tgtEl>
                                      </p:cBhvr>
                                    </p:animEffect>
                                  </p:childTnLst>
                                </p:cTn>
                              </p:par>
                              <p:par>
                                <p:cTn id="54" presetID="14" presetClass="entr" presetSubtype="10" fill="hold" grpId="0" nodeType="withEffect">
                                  <p:stCondLst>
                                    <p:cond delay="0"/>
                                  </p:stCondLst>
                                  <p:childTnLst>
                                    <p:set>
                                      <p:cBhvr>
                                        <p:cTn id="55" dur="1" fill="hold">
                                          <p:stCondLst>
                                            <p:cond delay="0"/>
                                          </p:stCondLst>
                                        </p:cTn>
                                        <p:tgtEl>
                                          <p:spTgt spid="35"/>
                                        </p:tgtEl>
                                        <p:attrNameLst>
                                          <p:attrName>style.visibility</p:attrName>
                                        </p:attrNameLst>
                                      </p:cBhvr>
                                      <p:to>
                                        <p:strVal val="visible"/>
                                      </p:to>
                                    </p:set>
                                    <p:animEffect transition="in" filter="randombar(horizontal)">
                                      <p:cBhvr>
                                        <p:cTn id="56" dur="400"/>
                                        <p:tgtEl>
                                          <p:spTgt spid="35"/>
                                        </p:tgtEl>
                                      </p:cBhvr>
                                    </p:animEffect>
                                  </p:childTnLst>
                                </p:cTn>
                              </p:par>
                            </p:childTnLst>
                          </p:cTn>
                        </p:par>
                        <p:par>
                          <p:cTn id="57" fill="hold">
                            <p:stCondLst>
                              <p:cond delay="2000"/>
                            </p:stCondLst>
                            <p:childTnLst>
                              <p:par>
                                <p:cTn id="58" presetID="14" presetClass="entr" presetSubtype="10" fill="hold" grpId="0" nodeType="afterEffect">
                                  <p:stCondLst>
                                    <p:cond delay="100"/>
                                  </p:stCondLst>
                                  <p:childTnLst>
                                    <p:set>
                                      <p:cBhvr>
                                        <p:cTn id="59" dur="1" fill="hold">
                                          <p:stCondLst>
                                            <p:cond delay="0"/>
                                          </p:stCondLst>
                                        </p:cTn>
                                        <p:tgtEl>
                                          <p:spTgt spid="36"/>
                                        </p:tgtEl>
                                        <p:attrNameLst>
                                          <p:attrName>style.visibility</p:attrName>
                                        </p:attrNameLst>
                                      </p:cBhvr>
                                      <p:to>
                                        <p:strVal val="visible"/>
                                      </p:to>
                                    </p:set>
                                    <p:animEffect transition="in" filter="randombar(horizontal)">
                                      <p:cBhvr>
                                        <p:cTn id="60" dur="400"/>
                                        <p:tgtEl>
                                          <p:spTgt spid="36"/>
                                        </p:tgtEl>
                                      </p:cBhvr>
                                    </p:animEffect>
                                  </p:childTnLst>
                                </p:cTn>
                              </p:par>
                              <p:par>
                                <p:cTn id="61" presetID="14" presetClass="entr" presetSubtype="10" fill="hold" grpId="0" nodeType="withEffect">
                                  <p:stCondLst>
                                    <p:cond delay="100"/>
                                  </p:stCondLst>
                                  <p:childTnLst>
                                    <p:set>
                                      <p:cBhvr>
                                        <p:cTn id="62" dur="1" fill="hold">
                                          <p:stCondLst>
                                            <p:cond delay="0"/>
                                          </p:stCondLst>
                                        </p:cTn>
                                        <p:tgtEl>
                                          <p:spTgt spid="37"/>
                                        </p:tgtEl>
                                        <p:attrNameLst>
                                          <p:attrName>style.visibility</p:attrName>
                                        </p:attrNameLst>
                                      </p:cBhvr>
                                      <p:to>
                                        <p:strVal val="visible"/>
                                      </p:to>
                                    </p:set>
                                    <p:animEffect transition="in" filter="randombar(horizontal)">
                                      <p:cBhvr>
                                        <p:cTn id="63" dur="400"/>
                                        <p:tgtEl>
                                          <p:spTgt spid="37"/>
                                        </p:tgtEl>
                                      </p:cBhvr>
                                    </p:animEffect>
                                  </p:childTnLst>
                                </p:cTn>
                              </p:par>
                            </p:childTnLst>
                          </p:cTn>
                        </p:par>
                        <p:par>
                          <p:cTn id="64" fill="hold">
                            <p:stCondLst>
                              <p:cond delay="2600"/>
                            </p:stCondLst>
                            <p:childTnLst>
                              <p:par>
                                <p:cTn id="65" presetID="14" presetClass="entr" presetSubtype="10" fill="hold" grpId="0" nodeType="afterEffect">
                                  <p:stCondLst>
                                    <p:cond delay="100"/>
                                  </p:stCondLst>
                                  <p:childTnLst>
                                    <p:set>
                                      <p:cBhvr>
                                        <p:cTn id="66" dur="1" fill="hold">
                                          <p:stCondLst>
                                            <p:cond delay="0"/>
                                          </p:stCondLst>
                                        </p:cTn>
                                        <p:tgtEl>
                                          <p:spTgt spid="38"/>
                                        </p:tgtEl>
                                        <p:attrNameLst>
                                          <p:attrName>style.visibility</p:attrName>
                                        </p:attrNameLst>
                                      </p:cBhvr>
                                      <p:to>
                                        <p:strVal val="visible"/>
                                      </p:to>
                                    </p:set>
                                    <p:animEffect transition="in" filter="randombar(horizontal)">
                                      <p:cBhvr>
                                        <p:cTn id="67" dur="400"/>
                                        <p:tgtEl>
                                          <p:spTgt spid="38"/>
                                        </p:tgtEl>
                                      </p:cBhvr>
                                    </p:animEffect>
                                  </p:childTnLst>
                                </p:cTn>
                              </p:par>
                              <p:par>
                                <p:cTn id="68" presetID="14" presetClass="entr" presetSubtype="10" fill="hold" grpId="0" nodeType="withEffect">
                                  <p:stCondLst>
                                    <p:cond delay="100"/>
                                  </p:stCondLst>
                                  <p:childTnLst>
                                    <p:set>
                                      <p:cBhvr>
                                        <p:cTn id="69" dur="1" fill="hold">
                                          <p:stCondLst>
                                            <p:cond delay="0"/>
                                          </p:stCondLst>
                                        </p:cTn>
                                        <p:tgtEl>
                                          <p:spTgt spid="39"/>
                                        </p:tgtEl>
                                        <p:attrNameLst>
                                          <p:attrName>style.visibility</p:attrName>
                                        </p:attrNameLst>
                                      </p:cBhvr>
                                      <p:to>
                                        <p:strVal val="visible"/>
                                      </p:to>
                                    </p:set>
                                    <p:animEffect transition="in" filter="randombar(horizontal)">
                                      <p:cBhvr>
                                        <p:cTn id="70" dur="400"/>
                                        <p:tgtEl>
                                          <p:spTgt spid="39"/>
                                        </p:tgtEl>
                                      </p:cBhvr>
                                    </p:animEffect>
                                  </p:childTnLst>
                                </p:cTn>
                              </p:par>
                            </p:childTnLst>
                          </p:cTn>
                        </p:par>
                        <p:par>
                          <p:cTn id="71" fill="hold">
                            <p:stCondLst>
                              <p:cond delay="3200"/>
                            </p:stCondLst>
                            <p:childTnLst>
                              <p:par>
                                <p:cTn id="72" presetID="14" presetClass="entr" presetSubtype="10" fill="hold" grpId="0" nodeType="afterEffect">
                                  <p:stCondLst>
                                    <p:cond delay="100"/>
                                  </p:stCondLst>
                                  <p:childTnLst>
                                    <p:set>
                                      <p:cBhvr>
                                        <p:cTn id="73" dur="1" fill="hold">
                                          <p:stCondLst>
                                            <p:cond delay="0"/>
                                          </p:stCondLst>
                                        </p:cTn>
                                        <p:tgtEl>
                                          <p:spTgt spid="40"/>
                                        </p:tgtEl>
                                        <p:attrNameLst>
                                          <p:attrName>style.visibility</p:attrName>
                                        </p:attrNameLst>
                                      </p:cBhvr>
                                      <p:to>
                                        <p:strVal val="visible"/>
                                      </p:to>
                                    </p:set>
                                    <p:animEffect transition="in" filter="randombar(horizontal)">
                                      <p:cBhvr>
                                        <p:cTn id="74" dur="400"/>
                                        <p:tgtEl>
                                          <p:spTgt spid="40"/>
                                        </p:tgtEl>
                                      </p:cBhvr>
                                    </p:animEffect>
                                  </p:childTnLst>
                                </p:cTn>
                              </p:par>
                              <p:par>
                                <p:cTn id="75" presetID="14" presetClass="entr" presetSubtype="10" fill="hold" grpId="0" nodeType="withEffect">
                                  <p:stCondLst>
                                    <p:cond delay="100"/>
                                  </p:stCondLst>
                                  <p:childTnLst>
                                    <p:set>
                                      <p:cBhvr>
                                        <p:cTn id="76" dur="1" fill="hold">
                                          <p:stCondLst>
                                            <p:cond delay="0"/>
                                          </p:stCondLst>
                                        </p:cTn>
                                        <p:tgtEl>
                                          <p:spTgt spid="41"/>
                                        </p:tgtEl>
                                        <p:attrNameLst>
                                          <p:attrName>style.visibility</p:attrName>
                                        </p:attrNameLst>
                                      </p:cBhvr>
                                      <p:to>
                                        <p:strVal val="visible"/>
                                      </p:to>
                                    </p:set>
                                    <p:animEffect transition="in" filter="randombar(horizontal)">
                                      <p:cBhvr>
                                        <p:cTn id="77" dur="400"/>
                                        <p:tgtEl>
                                          <p:spTgt spid="41"/>
                                        </p:tgtEl>
                                      </p:cBhvr>
                                    </p:animEffect>
                                  </p:childTnLst>
                                </p:cTn>
                              </p:par>
                            </p:childTnLst>
                          </p:cTn>
                        </p:par>
                        <p:par>
                          <p:cTn id="78" fill="hold">
                            <p:stCondLst>
                              <p:cond delay="3800"/>
                            </p:stCondLst>
                            <p:childTnLst>
                              <p:par>
                                <p:cTn id="79" presetID="22" presetClass="entr" presetSubtype="1" fill="hold" grpId="0" nodeType="afterEffect">
                                  <p:stCondLst>
                                    <p:cond delay="0"/>
                                  </p:stCondLst>
                                  <p:childTnLst>
                                    <p:set>
                                      <p:cBhvr>
                                        <p:cTn id="80" dur="1" fill="hold">
                                          <p:stCondLst>
                                            <p:cond delay="0"/>
                                          </p:stCondLst>
                                        </p:cTn>
                                        <p:tgtEl>
                                          <p:spTgt spid="42"/>
                                        </p:tgtEl>
                                        <p:attrNameLst>
                                          <p:attrName>style.visibility</p:attrName>
                                        </p:attrNameLst>
                                      </p:cBhvr>
                                      <p:to>
                                        <p:strVal val="visible"/>
                                      </p:to>
                                    </p:set>
                                    <p:animEffect transition="in" filter="wipe(up)">
                                      <p:cBhvr>
                                        <p:cTn id="81"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7" grpId="0" animBg="1"/>
      <p:bldP spid="8" grpId="0" animBg="1"/>
      <p:bldP spid="9" grpId="0" animBg="1"/>
      <p:bldP spid="10" grpId="0" animBg="1"/>
      <p:bldP spid="34" grpId="0"/>
      <p:bldP spid="35" grpId="0"/>
      <p:bldP spid="36" grpId="0"/>
      <p:bldP spid="37" grpId="0"/>
      <p:bldP spid="38" grpId="0"/>
      <p:bldP spid="39" grpId="0"/>
      <p:bldP spid="40" grpId="0"/>
      <p:bldP spid="41" grpId="0"/>
      <p:bldP spid="4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3"/>
          <p:cNvSpPr>
            <a:spLocks noChangeArrowheads="1"/>
          </p:cNvSpPr>
          <p:nvPr/>
        </p:nvSpPr>
        <p:spPr bwMode="auto">
          <a:xfrm>
            <a:off x="2132684" y="515424"/>
            <a:ext cx="1691471" cy="543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spcBef>
                <a:spcPct val="0"/>
              </a:spcBef>
              <a:buNone/>
            </a:pPr>
            <a:r>
              <a:rPr lang="zh-CN" altLang="en-US" sz="2935" b="1">
                <a:solidFill>
                  <a:srgbClr val="202A36"/>
                </a:solidFill>
                <a:latin typeface="Arial" panose="020B0604020202020204" pitchFamily="34" charset="0"/>
                <a:cs typeface="Arial" panose="020B0604020202020204" pitchFamily="34" charset="0"/>
              </a:rPr>
              <a:t>相关对策</a:t>
            </a:r>
            <a:endParaRPr lang="en-US" altLang="zh-CN" sz="2935" b="1" dirty="0">
              <a:solidFill>
                <a:srgbClr val="202A36"/>
              </a:solidFill>
              <a:latin typeface="Arial" panose="020B0604020202020204" pitchFamily="34" charset="0"/>
              <a:cs typeface="Arial" panose="020B0604020202020204" pitchFamily="34" charset="0"/>
            </a:endParaRPr>
          </a:p>
        </p:txBody>
      </p:sp>
      <p:grpSp>
        <p:nvGrpSpPr>
          <p:cNvPr id="21" name="组合 20"/>
          <p:cNvGrpSpPr/>
          <p:nvPr/>
        </p:nvGrpSpPr>
        <p:grpSpPr>
          <a:xfrm>
            <a:off x="3704013" y="2340511"/>
            <a:ext cx="4768768" cy="4565615"/>
            <a:chOff x="3513680" y="1931126"/>
            <a:chExt cx="5164640" cy="4944623"/>
          </a:xfrm>
        </p:grpSpPr>
        <p:pic>
          <p:nvPicPr>
            <p:cNvPr id="22" name="Picture 2" descr="E:\lizzy\PPT-by lizzy\自制PNG\iphone5-b.png"/>
            <p:cNvPicPr>
              <a:picLocks noChangeAspect="1" noChangeArrowheads="1"/>
            </p:cNvPicPr>
            <p:nvPr/>
          </p:nvPicPr>
          <p:blipFill rotWithShape="1">
            <a:blip r:embed="rId1">
              <a:extLst>
                <a:ext uri="{28A0092B-C50C-407E-A947-70E740481C1C}">
                  <a14:useLocalDpi xmlns:a14="http://schemas.microsoft.com/office/drawing/2010/main" val="0"/>
                </a:ext>
              </a:extLst>
            </a:blip>
            <a:srcRect b="46131"/>
            <a:stretch>
              <a:fillRect/>
            </a:stretch>
          </p:blipFill>
          <p:spPr bwMode="auto">
            <a:xfrm>
              <a:off x="3513680" y="1931126"/>
              <a:ext cx="5164640" cy="4926874"/>
            </a:xfrm>
            <a:prstGeom prst="rect">
              <a:avLst/>
            </a:prstGeom>
            <a:noFill/>
            <a:extLst>
              <a:ext uri="{909E8E84-426E-40DD-AFC4-6F175D3DCCD1}">
                <a14:hiddenFill xmlns:a14="http://schemas.microsoft.com/office/drawing/2010/main">
                  <a:solidFill>
                    <a:srgbClr val="FFFFFF"/>
                  </a:solidFill>
                </a14:hiddenFill>
              </a:ext>
            </a:extLst>
          </p:spPr>
        </p:pic>
        <p:sp>
          <p:nvSpPr>
            <p:cNvPr id="23" name="矩形 22"/>
            <p:cNvSpPr/>
            <p:nvPr/>
          </p:nvSpPr>
          <p:spPr>
            <a:xfrm>
              <a:off x="4405360" y="3112168"/>
              <a:ext cx="3276704" cy="3763581"/>
            </a:xfrm>
            <a:prstGeom prst="rect">
              <a:avLst/>
            </a:prstGeom>
            <a:blipFill>
              <a:blip r:embed="rId2"/>
              <a:srcRect/>
              <a:stretch>
                <a:fillRect t="-199" b="-2065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3607452" y="3649945"/>
            <a:ext cx="1484148" cy="1484148"/>
            <a:chOff x="3427660" y="3452388"/>
            <a:chExt cx="1484148" cy="1484148"/>
          </a:xfrm>
        </p:grpSpPr>
        <p:sp>
          <p:nvSpPr>
            <p:cNvPr id="25" name="椭圆 24"/>
            <p:cNvSpPr/>
            <p:nvPr/>
          </p:nvSpPr>
          <p:spPr>
            <a:xfrm>
              <a:off x="3427660" y="3452388"/>
              <a:ext cx="1484148" cy="1484148"/>
            </a:xfrm>
            <a:prstGeom prst="ellips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6" name="组合 25"/>
            <p:cNvGrpSpPr>
              <a:grpSpLocks noChangeAspect="1"/>
            </p:cNvGrpSpPr>
            <p:nvPr/>
          </p:nvGrpSpPr>
          <p:grpSpPr>
            <a:xfrm>
              <a:off x="3809886" y="3874477"/>
              <a:ext cx="719696" cy="551771"/>
              <a:chOff x="5611813" y="1835150"/>
              <a:chExt cx="285750" cy="219076"/>
            </a:xfrm>
            <a:solidFill>
              <a:schemeClr val="bg1"/>
            </a:solidFill>
          </p:grpSpPr>
          <p:sp>
            <p:nvSpPr>
              <p:cNvPr id="27" name="Freeform 57"/>
              <p:cNvSpPr/>
              <p:nvPr/>
            </p:nvSpPr>
            <p:spPr bwMode="auto">
              <a:xfrm>
                <a:off x="5611813" y="2046288"/>
                <a:ext cx="285750" cy="7938"/>
              </a:xfrm>
              <a:custGeom>
                <a:avLst/>
                <a:gdLst>
                  <a:gd name="T0" fmla="*/ 2 w 76"/>
                  <a:gd name="T1" fmla="*/ 2 h 2"/>
                  <a:gd name="T2" fmla="*/ 0 w 76"/>
                  <a:gd name="T3" fmla="*/ 1 h 2"/>
                  <a:gd name="T4" fmla="*/ 2 w 76"/>
                  <a:gd name="T5" fmla="*/ 0 h 2"/>
                  <a:gd name="T6" fmla="*/ 75 w 76"/>
                  <a:gd name="T7" fmla="*/ 0 h 2"/>
                  <a:gd name="T8" fmla="*/ 76 w 76"/>
                  <a:gd name="T9" fmla="*/ 1 h 2"/>
                  <a:gd name="T10" fmla="*/ 75 w 76"/>
                  <a:gd name="T11" fmla="*/ 2 h 2"/>
                  <a:gd name="T12" fmla="*/ 2 w 76"/>
                  <a:gd name="T13" fmla="*/ 2 h 2"/>
                </a:gdLst>
                <a:ahLst/>
                <a:cxnLst>
                  <a:cxn ang="0">
                    <a:pos x="T0" y="T1"/>
                  </a:cxn>
                  <a:cxn ang="0">
                    <a:pos x="T2" y="T3"/>
                  </a:cxn>
                  <a:cxn ang="0">
                    <a:pos x="T4" y="T5"/>
                  </a:cxn>
                  <a:cxn ang="0">
                    <a:pos x="T6" y="T7"/>
                  </a:cxn>
                  <a:cxn ang="0">
                    <a:pos x="T8" y="T9"/>
                  </a:cxn>
                  <a:cxn ang="0">
                    <a:pos x="T10" y="T11"/>
                  </a:cxn>
                  <a:cxn ang="0">
                    <a:pos x="T12" y="T13"/>
                  </a:cxn>
                </a:cxnLst>
                <a:rect l="0" t="0" r="r" b="b"/>
                <a:pathLst>
                  <a:path w="76" h="2">
                    <a:moveTo>
                      <a:pt x="2" y="2"/>
                    </a:moveTo>
                    <a:cubicBezTo>
                      <a:pt x="1" y="2"/>
                      <a:pt x="0" y="2"/>
                      <a:pt x="0" y="1"/>
                    </a:cubicBezTo>
                    <a:cubicBezTo>
                      <a:pt x="0" y="0"/>
                      <a:pt x="1" y="0"/>
                      <a:pt x="2" y="0"/>
                    </a:cubicBezTo>
                    <a:cubicBezTo>
                      <a:pt x="75" y="0"/>
                      <a:pt x="75" y="0"/>
                      <a:pt x="75" y="0"/>
                    </a:cubicBezTo>
                    <a:cubicBezTo>
                      <a:pt x="75" y="0"/>
                      <a:pt x="76" y="0"/>
                      <a:pt x="76" y="1"/>
                    </a:cubicBezTo>
                    <a:cubicBezTo>
                      <a:pt x="76" y="2"/>
                      <a:pt x="75" y="2"/>
                      <a:pt x="75" y="2"/>
                    </a:cubicBezTo>
                    <a:lnTo>
                      <a:pt x="2"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 name="Rectangle 58"/>
              <p:cNvSpPr>
                <a:spLocks noChangeArrowheads="1"/>
              </p:cNvSpPr>
              <p:nvPr/>
            </p:nvSpPr>
            <p:spPr bwMode="auto">
              <a:xfrm>
                <a:off x="5648326" y="1884363"/>
                <a:ext cx="41275" cy="1397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29" name="Rectangle 59"/>
              <p:cNvSpPr>
                <a:spLocks noChangeArrowheads="1"/>
              </p:cNvSpPr>
              <p:nvPr/>
            </p:nvSpPr>
            <p:spPr bwMode="auto">
              <a:xfrm>
                <a:off x="5708651" y="1835150"/>
                <a:ext cx="41275" cy="1889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30" name="Rectangle 60"/>
              <p:cNvSpPr>
                <a:spLocks noChangeArrowheads="1"/>
              </p:cNvSpPr>
              <p:nvPr/>
            </p:nvSpPr>
            <p:spPr bwMode="auto">
              <a:xfrm>
                <a:off x="5768976" y="1895475"/>
                <a:ext cx="41275" cy="1285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31" name="Rectangle 61"/>
              <p:cNvSpPr>
                <a:spLocks noChangeArrowheads="1"/>
              </p:cNvSpPr>
              <p:nvPr/>
            </p:nvSpPr>
            <p:spPr bwMode="auto">
              <a:xfrm>
                <a:off x="5829301" y="1936750"/>
                <a:ext cx="41275" cy="873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grpSp>
      </p:grpSp>
      <p:grpSp>
        <p:nvGrpSpPr>
          <p:cNvPr id="32" name="组合 31"/>
          <p:cNvGrpSpPr/>
          <p:nvPr/>
        </p:nvGrpSpPr>
        <p:grpSpPr>
          <a:xfrm>
            <a:off x="7000627" y="4577443"/>
            <a:ext cx="1484148" cy="1484148"/>
            <a:chOff x="7270150" y="4604902"/>
            <a:chExt cx="1484148" cy="1484148"/>
          </a:xfrm>
        </p:grpSpPr>
        <p:sp>
          <p:nvSpPr>
            <p:cNvPr id="33" name="椭圆 32"/>
            <p:cNvSpPr/>
            <p:nvPr/>
          </p:nvSpPr>
          <p:spPr>
            <a:xfrm>
              <a:off x="7270150" y="4604902"/>
              <a:ext cx="1484148" cy="1484148"/>
            </a:xfrm>
            <a:prstGeom prst="ellips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椭圆形标注 33"/>
            <p:cNvSpPr/>
            <p:nvPr/>
          </p:nvSpPr>
          <p:spPr>
            <a:xfrm>
              <a:off x="7640426" y="5076976"/>
              <a:ext cx="743596" cy="540000"/>
            </a:xfrm>
            <a:prstGeom prst="wedgeEllipseCallout">
              <a:avLst>
                <a:gd name="adj1" fmla="val -38188"/>
                <a:gd name="adj2" fmla="val 61829"/>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5" name="矩形 34"/>
          <p:cNvSpPr/>
          <p:nvPr/>
        </p:nvSpPr>
        <p:spPr>
          <a:xfrm>
            <a:off x="8510658" y="2018613"/>
            <a:ext cx="1313168" cy="430883"/>
          </a:xfrm>
          <a:prstGeom prst="rect">
            <a:avLst/>
          </a:prstGeom>
        </p:spPr>
        <p:txBody>
          <a:bodyPr wrap="none" lIns="91434" tIns="45718" rIns="91434" bIns="45718">
            <a:spAutoFit/>
          </a:bodyPr>
          <a:lstStyle/>
          <a:p>
            <a:r>
              <a:rPr lang="zh-CN" altLang="en-US" sz="2200" b="1">
                <a:solidFill>
                  <a:srgbClr val="202A36"/>
                </a:solidFill>
                <a:latin typeface="微软雅黑" panose="020B0503020204020204" pitchFamily="34" charset="-122"/>
                <a:ea typeface="微软雅黑" panose="020B0503020204020204" pitchFamily="34" charset="-122"/>
              </a:rPr>
              <a:t>添加标题</a:t>
            </a:r>
            <a:endParaRPr lang="en-US" altLang="zh-CN" sz="2200" b="1" dirty="0">
              <a:solidFill>
                <a:srgbClr val="202A36"/>
              </a:solidFill>
              <a:latin typeface="微软雅黑" panose="020B0503020204020204" pitchFamily="34" charset="-122"/>
              <a:ea typeface="微软雅黑" panose="020B0503020204020204" pitchFamily="34" charset="-122"/>
            </a:endParaRPr>
          </a:p>
        </p:txBody>
      </p:sp>
      <p:sp>
        <p:nvSpPr>
          <p:cNvPr id="36" name="矩形 47"/>
          <p:cNvSpPr>
            <a:spLocks noChangeArrowheads="1"/>
          </p:cNvSpPr>
          <p:nvPr/>
        </p:nvSpPr>
        <p:spPr bwMode="auto">
          <a:xfrm>
            <a:off x="8510660" y="2470054"/>
            <a:ext cx="2439126" cy="1126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4" tIns="45718" rIns="91434" bIns="45718">
            <a:spAutoFit/>
          </a:bodyPr>
          <a:lstStyle/>
          <a:p>
            <a:pPr>
              <a:lnSpc>
                <a:spcPct val="120000"/>
              </a:lnSpc>
              <a:spcBef>
                <a:spcPct val="0"/>
              </a:spcBef>
              <a:buFont typeface="Arial" panose="020B0604020202020204" pitchFamily="34" charset="0"/>
              <a:buNone/>
            </a:pPr>
            <a:r>
              <a:rPr lang="zh-CN" altLang="en-US" sz="1400">
                <a:solidFill>
                  <a:srgbClr val="202A36"/>
                </a:solidFill>
                <a:latin typeface="微软雅黑" panose="020B0503020204020204" pitchFamily="34" charset="-122"/>
                <a:ea typeface="微软雅黑" panose="020B0503020204020204" pitchFamily="34" charset="-122"/>
                <a:sym typeface="微软雅黑" panose="020B0503020204020204" pitchFamily="34" charset="-122"/>
              </a:rPr>
              <a:t>在此录入本图表的综合描述说明，在此录入本图表的综合描述说明，在此录入本图表的综合描述说明。</a:t>
            </a:r>
            <a:endParaRPr lang="zh-CN" altLang="en-US" sz="1400" dirty="0">
              <a:solidFill>
                <a:srgbClr val="202A36"/>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37" name="组合 36"/>
          <p:cNvGrpSpPr/>
          <p:nvPr/>
        </p:nvGrpSpPr>
        <p:grpSpPr>
          <a:xfrm>
            <a:off x="6846268" y="1969714"/>
            <a:ext cx="1484148" cy="1484148"/>
            <a:chOff x="7270150" y="1939337"/>
            <a:chExt cx="1484148" cy="1484148"/>
          </a:xfrm>
        </p:grpSpPr>
        <p:sp>
          <p:nvSpPr>
            <p:cNvPr id="38" name="椭圆 37"/>
            <p:cNvSpPr/>
            <p:nvPr/>
          </p:nvSpPr>
          <p:spPr>
            <a:xfrm>
              <a:off x="7270150" y="1939337"/>
              <a:ext cx="1484148" cy="1484148"/>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9" name="组合 38"/>
            <p:cNvGrpSpPr/>
            <p:nvPr/>
          </p:nvGrpSpPr>
          <p:grpSpPr>
            <a:xfrm>
              <a:off x="7628394" y="2388545"/>
              <a:ext cx="767661" cy="585733"/>
              <a:chOff x="12227116" y="4392007"/>
              <a:chExt cx="627436" cy="478740"/>
            </a:xfrm>
          </p:grpSpPr>
          <p:sp>
            <p:nvSpPr>
              <p:cNvPr id="40" name="Freeform 112"/>
              <p:cNvSpPr>
                <a:spLocks noEditPoints="1"/>
              </p:cNvSpPr>
              <p:nvPr/>
            </p:nvSpPr>
            <p:spPr bwMode="auto">
              <a:xfrm>
                <a:off x="12303279" y="4392007"/>
                <a:ext cx="482364" cy="301026"/>
              </a:xfrm>
              <a:custGeom>
                <a:avLst/>
                <a:gdLst>
                  <a:gd name="T0" fmla="*/ 52 w 56"/>
                  <a:gd name="T1" fmla="*/ 0 h 35"/>
                  <a:gd name="T2" fmla="*/ 4 w 56"/>
                  <a:gd name="T3" fmla="*/ 0 h 35"/>
                  <a:gd name="T4" fmla="*/ 0 w 56"/>
                  <a:gd name="T5" fmla="*/ 4 h 35"/>
                  <a:gd name="T6" fmla="*/ 0 w 56"/>
                  <a:gd name="T7" fmla="*/ 31 h 35"/>
                  <a:gd name="T8" fmla="*/ 4 w 56"/>
                  <a:gd name="T9" fmla="*/ 35 h 35"/>
                  <a:gd name="T10" fmla="*/ 52 w 56"/>
                  <a:gd name="T11" fmla="*/ 35 h 35"/>
                  <a:gd name="T12" fmla="*/ 56 w 56"/>
                  <a:gd name="T13" fmla="*/ 31 h 35"/>
                  <a:gd name="T14" fmla="*/ 56 w 56"/>
                  <a:gd name="T15" fmla="*/ 4 h 35"/>
                  <a:gd name="T16" fmla="*/ 52 w 56"/>
                  <a:gd name="T17" fmla="*/ 0 h 35"/>
                  <a:gd name="T18" fmla="*/ 49 w 56"/>
                  <a:gd name="T19" fmla="*/ 27 h 35"/>
                  <a:gd name="T20" fmla="*/ 46 w 56"/>
                  <a:gd name="T21" fmla="*/ 30 h 35"/>
                  <a:gd name="T22" fmla="*/ 9 w 56"/>
                  <a:gd name="T23" fmla="*/ 30 h 35"/>
                  <a:gd name="T24" fmla="*/ 6 w 56"/>
                  <a:gd name="T25" fmla="*/ 27 h 35"/>
                  <a:gd name="T26" fmla="*/ 6 w 56"/>
                  <a:gd name="T27" fmla="*/ 8 h 35"/>
                  <a:gd name="T28" fmla="*/ 9 w 56"/>
                  <a:gd name="T29" fmla="*/ 5 h 35"/>
                  <a:gd name="T30" fmla="*/ 46 w 56"/>
                  <a:gd name="T31" fmla="*/ 5 h 35"/>
                  <a:gd name="T32" fmla="*/ 49 w 56"/>
                  <a:gd name="T33" fmla="*/ 8 h 35"/>
                  <a:gd name="T34" fmla="*/ 49 w 56"/>
                  <a:gd name="T35" fmla="*/ 27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6" h="35">
                    <a:moveTo>
                      <a:pt x="52" y="0"/>
                    </a:moveTo>
                    <a:cubicBezTo>
                      <a:pt x="4" y="0"/>
                      <a:pt x="4" y="0"/>
                      <a:pt x="4" y="0"/>
                    </a:cubicBezTo>
                    <a:cubicBezTo>
                      <a:pt x="2" y="0"/>
                      <a:pt x="0" y="2"/>
                      <a:pt x="0" y="4"/>
                    </a:cubicBezTo>
                    <a:cubicBezTo>
                      <a:pt x="0" y="31"/>
                      <a:pt x="0" y="31"/>
                      <a:pt x="0" y="31"/>
                    </a:cubicBezTo>
                    <a:cubicBezTo>
                      <a:pt x="0" y="33"/>
                      <a:pt x="2" y="35"/>
                      <a:pt x="4" y="35"/>
                    </a:cubicBezTo>
                    <a:cubicBezTo>
                      <a:pt x="52" y="35"/>
                      <a:pt x="52" y="35"/>
                      <a:pt x="52" y="35"/>
                    </a:cubicBezTo>
                    <a:cubicBezTo>
                      <a:pt x="54" y="35"/>
                      <a:pt x="56" y="33"/>
                      <a:pt x="56" y="31"/>
                    </a:cubicBezTo>
                    <a:cubicBezTo>
                      <a:pt x="56" y="4"/>
                      <a:pt x="56" y="4"/>
                      <a:pt x="56" y="4"/>
                    </a:cubicBezTo>
                    <a:cubicBezTo>
                      <a:pt x="56" y="2"/>
                      <a:pt x="54" y="0"/>
                      <a:pt x="52" y="0"/>
                    </a:cubicBezTo>
                    <a:close/>
                    <a:moveTo>
                      <a:pt x="49" y="27"/>
                    </a:moveTo>
                    <a:cubicBezTo>
                      <a:pt x="49" y="29"/>
                      <a:pt x="48" y="30"/>
                      <a:pt x="46" y="30"/>
                    </a:cubicBezTo>
                    <a:cubicBezTo>
                      <a:pt x="9" y="30"/>
                      <a:pt x="9" y="30"/>
                      <a:pt x="9" y="30"/>
                    </a:cubicBezTo>
                    <a:cubicBezTo>
                      <a:pt x="7" y="30"/>
                      <a:pt x="6" y="29"/>
                      <a:pt x="6" y="27"/>
                    </a:cubicBezTo>
                    <a:cubicBezTo>
                      <a:pt x="6" y="8"/>
                      <a:pt x="6" y="8"/>
                      <a:pt x="6" y="8"/>
                    </a:cubicBezTo>
                    <a:cubicBezTo>
                      <a:pt x="6" y="6"/>
                      <a:pt x="7" y="5"/>
                      <a:pt x="9" y="5"/>
                    </a:cubicBezTo>
                    <a:cubicBezTo>
                      <a:pt x="46" y="5"/>
                      <a:pt x="46" y="5"/>
                      <a:pt x="46" y="5"/>
                    </a:cubicBezTo>
                    <a:cubicBezTo>
                      <a:pt x="48" y="5"/>
                      <a:pt x="49" y="6"/>
                      <a:pt x="49" y="8"/>
                    </a:cubicBezTo>
                    <a:lnTo>
                      <a:pt x="49" y="27"/>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 name="Freeform 113"/>
              <p:cNvSpPr>
                <a:spLocks noEditPoints="1"/>
              </p:cNvSpPr>
              <p:nvPr/>
            </p:nvSpPr>
            <p:spPr bwMode="auto">
              <a:xfrm>
                <a:off x="12227116" y="4707540"/>
                <a:ext cx="627436" cy="163207"/>
              </a:xfrm>
              <a:custGeom>
                <a:avLst/>
                <a:gdLst>
                  <a:gd name="T0" fmla="*/ 67 w 73"/>
                  <a:gd name="T1" fmla="*/ 3 h 19"/>
                  <a:gd name="T2" fmla="*/ 63 w 73"/>
                  <a:gd name="T3" fmla="*/ 0 h 19"/>
                  <a:gd name="T4" fmla="*/ 10 w 73"/>
                  <a:gd name="T5" fmla="*/ 0 h 19"/>
                  <a:gd name="T6" fmla="*/ 7 w 73"/>
                  <a:gd name="T7" fmla="*/ 3 h 19"/>
                  <a:gd name="T8" fmla="*/ 1 w 73"/>
                  <a:gd name="T9" fmla="*/ 13 h 19"/>
                  <a:gd name="T10" fmla="*/ 73 w 73"/>
                  <a:gd name="T11" fmla="*/ 13 h 19"/>
                  <a:gd name="T12" fmla="*/ 67 w 73"/>
                  <a:gd name="T13" fmla="*/ 3 h 19"/>
                  <a:gd name="T14" fmla="*/ 25 w 73"/>
                  <a:gd name="T15" fmla="*/ 12 h 19"/>
                  <a:gd name="T16" fmla="*/ 27 w 73"/>
                  <a:gd name="T17" fmla="*/ 9 h 19"/>
                  <a:gd name="T18" fmla="*/ 47 w 73"/>
                  <a:gd name="T19" fmla="*/ 9 h 19"/>
                  <a:gd name="T20" fmla="*/ 48 w 73"/>
                  <a:gd name="T21" fmla="*/ 12 h 19"/>
                  <a:gd name="T22" fmla="*/ 25 w 73"/>
                  <a:gd name="T23" fmla="*/ 12 h 19"/>
                  <a:gd name="T24" fmla="*/ 62 w 73"/>
                  <a:gd name="T25" fmla="*/ 7 h 19"/>
                  <a:gd name="T26" fmla="*/ 12 w 73"/>
                  <a:gd name="T27" fmla="*/ 7 h 19"/>
                  <a:gd name="T28" fmla="*/ 9 w 73"/>
                  <a:gd name="T29" fmla="*/ 6 h 19"/>
                  <a:gd name="T30" fmla="*/ 10 w 73"/>
                  <a:gd name="T31" fmla="*/ 3 h 19"/>
                  <a:gd name="T32" fmla="*/ 13 w 73"/>
                  <a:gd name="T33" fmla="*/ 2 h 19"/>
                  <a:gd name="T34" fmla="*/ 61 w 73"/>
                  <a:gd name="T35" fmla="*/ 2 h 19"/>
                  <a:gd name="T36" fmla="*/ 63 w 73"/>
                  <a:gd name="T37" fmla="*/ 3 h 19"/>
                  <a:gd name="T38" fmla="*/ 65 w 73"/>
                  <a:gd name="T39" fmla="*/ 6 h 19"/>
                  <a:gd name="T40" fmla="*/ 62 w 73"/>
                  <a:gd name="T41" fmla="*/ 7 h 19"/>
                  <a:gd name="T42" fmla="*/ 0 w 73"/>
                  <a:gd name="T43" fmla="*/ 15 h 19"/>
                  <a:gd name="T44" fmla="*/ 3 w 73"/>
                  <a:gd name="T45" fmla="*/ 19 h 19"/>
                  <a:gd name="T46" fmla="*/ 70 w 73"/>
                  <a:gd name="T47" fmla="*/ 19 h 19"/>
                  <a:gd name="T48" fmla="*/ 73 w 73"/>
                  <a:gd name="T49" fmla="*/ 15 h 19"/>
                  <a:gd name="T50" fmla="*/ 0 w 73"/>
                  <a:gd name="T51" fmla="*/ 15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3" h="19">
                    <a:moveTo>
                      <a:pt x="67" y="3"/>
                    </a:moveTo>
                    <a:cubicBezTo>
                      <a:pt x="66" y="1"/>
                      <a:pt x="65" y="0"/>
                      <a:pt x="63" y="0"/>
                    </a:cubicBezTo>
                    <a:cubicBezTo>
                      <a:pt x="10" y="0"/>
                      <a:pt x="10" y="0"/>
                      <a:pt x="10" y="0"/>
                    </a:cubicBezTo>
                    <a:cubicBezTo>
                      <a:pt x="8" y="0"/>
                      <a:pt x="7" y="2"/>
                      <a:pt x="7" y="3"/>
                    </a:cubicBezTo>
                    <a:cubicBezTo>
                      <a:pt x="1" y="13"/>
                      <a:pt x="1" y="13"/>
                      <a:pt x="1" y="13"/>
                    </a:cubicBezTo>
                    <a:cubicBezTo>
                      <a:pt x="73" y="13"/>
                      <a:pt x="73" y="13"/>
                      <a:pt x="73" y="13"/>
                    </a:cubicBezTo>
                    <a:lnTo>
                      <a:pt x="67" y="3"/>
                    </a:lnTo>
                    <a:close/>
                    <a:moveTo>
                      <a:pt x="25" y="12"/>
                    </a:moveTo>
                    <a:cubicBezTo>
                      <a:pt x="27" y="9"/>
                      <a:pt x="27" y="9"/>
                      <a:pt x="27" y="9"/>
                    </a:cubicBezTo>
                    <a:cubicBezTo>
                      <a:pt x="47" y="9"/>
                      <a:pt x="47" y="9"/>
                      <a:pt x="47" y="9"/>
                    </a:cubicBezTo>
                    <a:cubicBezTo>
                      <a:pt x="48" y="12"/>
                      <a:pt x="48" y="12"/>
                      <a:pt x="48" y="12"/>
                    </a:cubicBezTo>
                    <a:lnTo>
                      <a:pt x="25" y="12"/>
                    </a:lnTo>
                    <a:close/>
                    <a:moveTo>
                      <a:pt x="62" y="7"/>
                    </a:moveTo>
                    <a:cubicBezTo>
                      <a:pt x="12" y="7"/>
                      <a:pt x="12" y="7"/>
                      <a:pt x="12" y="7"/>
                    </a:cubicBezTo>
                    <a:cubicBezTo>
                      <a:pt x="9" y="7"/>
                      <a:pt x="9" y="6"/>
                      <a:pt x="9" y="6"/>
                    </a:cubicBezTo>
                    <a:cubicBezTo>
                      <a:pt x="10" y="3"/>
                      <a:pt x="10" y="3"/>
                      <a:pt x="10" y="3"/>
                    </a:cubicBezTo>
                    <a:cubicBezTo>
                      <a:pt x="11" y="3"/>
                      <a:pt x="11" y="2"/>
                      <a:pt x="13" y="2"/>
                    </a:cubicBezTo>
                    <a:cubicBezTo>
                      <a:pt x="61" y="2"/>
                      <a:pt x="61" y="2"/>
                      <a:pt x="61" y="2"/>
                    </a:cubicBezTo>
                    <a:cubicBezTo>
                      <a:pt x="62" y="2"/>
                      <a:pt x="63" y="3"/>
                      <a:pt x="63" y="3"/>
                    </a:cubicBezTo>
                    <a:cubicBezTo>
                      <a:pt x="65" y="6"/>
                      <a:pt x="65" y="6"/>
                      <a:pt x="65" y="6"/>
                    </a:cubicBezTo>
                    <a:cubicBezTo>
                      <a:pt x="65" y="6"/>
                      <a:pt x="65" y="7"/>
                      <a:pt x="62" y="7"/>
                    </a:cubicBezTo>
                    <a:close/>
                    <a:moveTo>
                      <a:pt x="0" y="15"/>
                    </a:moveTo>
                    <a:cubicBezTo>
                      <a:pt x="0" y="16"/>
                      <a:pt x="2" y="17"/>
                      <a:pt x="3" y="19"/>
                    </a:cubicBezTo>
                    <a:cubicBezTo>
                      <a:pt x="70" y="19"/>
                      <a:pt x="70" y="19"/>
                      <a:pt x="70" y="19"/>
                    </a:cubicBezTo>
                    <a:cubicBezTo>
                      <a:pt x="72" y="17"/>
                      <a:pt x="73" y="16"/>
                      <a:pt x="73" y="15"/>
                    </a:cubicBezTo>
                    <a:lnTo>
                      <a:pt x="0" y="1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sp>
        <p:nvSpPr>
          <p:cNvPr id="42" name="矩形 41"/>
          <p:cNvSpPr/>
          <p:nvPr/>
        </p:nvSpPr>
        <p:spPr>
          <a:xfrm>
            <a:off x="8665017" y="4645374"/>
            <a:ext cx="1313168" cy="430883"/>
          </a:xfrm>
          <a:prstGeom prst="rect">
            <a:avLst/>
          </a:prstGeom>
        </p:spPr>
        <p:txBody>
          <a:bodyPr wrap="none" lIns="91434" tIns="45718" rIns="91434" bIns="45718">
            <a:spAutoFit/>
          </a:bodyPr>
          <a:lstStyle/>
          <a:p>
            <a:r>
              <a:rPr lang="zh-CN" altLang="en-US" sz="2200" b="1">
                <a:solidFill>
                  <a:srgbClr val="202A36"/>
                </a:solidFill>
                <a:latin typeface="微软雅黑" panose="020B0503020204020204" pitchFamily="34" charset="-122"/>
                <a:ea typeface="微软雅黑" panose="020B0503020204020204" pitchFamily="34" charset="-122"/>
              </a:rPr>
              <a:t>添加标题</a:t>
            </a:r>
            <a:endParaRPr lang="en-US" altLang="zh-CN" sz="2200" b="1" dirty="0">
              <a:solidFill>
                <a:srgbClr val="202A36"/>
              </a:solidFill>
              <a:latin typeface="微软雅黑" panose="020B0503020204020204" pitchFamily="34" charset="-122"/>
              <a:ea typeface="微软雅黑" panose="020B0503020204020204" pitchFamily="34" charset="-122"/>
            </a:endParaRPr>
          </a:p>
        </p:txBody>
      </p:sp>
      <p:sp>
        <p:nvSpPr>
          <p:cNvPr id="43" name="矩形 47"/>
          <p:cNvSpPr>
            <a:spLocks noChangeArrowheads="1"/>
          </p:cNvSpPr>
          <p:nvPr/>
        </p:nvSpPr>
        <p:spPr bwMode="auto">
          <a:xfrm>
            <a:off x="8665019" y="5096815"/>
            <a:ext cx="2439126" cy="1126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4" tIns="45718" rIns="91434" bIns="45718">
            <a:spAutoFit/>
          </a:bodyPr>
          <a:lstStyle/>
          <a:p>
            <a:pPr>
              <a:lnSpc>
                <a:spcPct val="120000"/>
              </a:lnSpc>
              <a:spcBef>
                <a:spcPct val="0"/>
              </a:spcBef>
              <a:buFont typeface="Arial" panose="020B0604020202020204" pitchFamily="34" charset="0"/>
              <a:buNone/>
            </a:pPr>
            <a:r>
              <a:rPr lang="zh-CN" altLang="en-US" sz="1400">
                <a:solidFill>
                  <a:srgbClr val="202A36"/>
                </a:solidFill>
                <a:latin typeface="微软雅黑" panose="020B0503020204020204" pitchFamily="34" charset="-122"/>
                <a:ea typeface="微软雅黑" panose="020B0503020204020204" pitchFamily="34" charset="-122"/>
                <a:sym typeface="微软雅黑" panose="020B0503020204020204" pitchFamily="34" charset="-122"/>
              </a:rPr>
              <a:t>在此录入本图表的综合描述说明，在此录入本图表的综合描述说明，在此录入本图表的综合描述说明。</a:t>
            </a:r>
            <a:endParaRPr lang="zh-CN" altLang="en-US" sz="1400" dirty="0">
              <a:solidFill>
                <a:srgbClr val="202A36"/>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4" name="矩形 43"/>
          <p:cNvSpPr/>
          <p:nvPr/>
        </p:nvSpPr>
        <p:spPr>
          <a:xfrm>
            <a:off x="2132684" y="3641665"/>
            <a:ext cx="1313168" cy="430883"/>
          </a:xfrm>
          <a:prstGeom prst="rect">
            <a:avLst/>
          </a:prstGeom>
        </p:spPr>
        <p:txBody>
          <a:bodyPr wrap="none" lIns="91434" tIns="45718" rIns="91434" bIns="45718">
            <a:spAutoFit/>
          </a:bodyPr>
          <a:lstStyle/>
          <a:p>
            <a:pPr algn="r"/>
            <a:r>
              <a:rPr lang="zh-CN" altLang="en-US" sz="2200" b="1">
                <a:solidFill>
                  <a:srgbClr val="202A36"/>
                </a:solidFill>
                <a:latin typeface="微软雅黑" panose="020B0503020204020204" pitchFamily="34" charset="-122"/>
                <a:ea typeface="微软雅黑" panose="020B0503020204020204" pitchFamily="34" charset="-122"/>
              </a:rPr>
              <a:t>添加标题</a:t>
            </a:r>
            <a:endParaRPr lang="en-US" altLang="zh-CN" sz="2200" b="1" dirty="0">
              <a:solidFill>
                <a:srgbClr val="202A36"/>
              </a:solidFill>
              <a:latin typeface="微软雅黑" panose="020B0503020204020204" pitchFamily="34" charset="-122"/>
              <a:ea typeface="微软雅黑" panose="020B0503020204020204" pitchFamily="34" charset="-122"/>
            </a:endParaRPr>
          </a:p>
        </p:txBody>
      </p:sp>
      <p:sp>
        <p:nvSpPr>
          <p:cNvPr id="45" name="矩形 47"/>
          <p:cNvSpPr>
            <a:spLocks noChangeArrowheads="1"/>
          </p:cNvSpPr>
          <p:nvPr/>
        </p:nvSpPr>
        <p:spPr bwMode="auto">
          <a:xfrm>
            <a:off x="1559092" y="4093106"/>
            <a:ext cx="1886760" cy="1126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4" tIns="45718" rIns="91434" bIns="45718">
            <a:spAutoFit/>
          </a:bodyPr>
          <a:lstStyle/>
          <a:p>
            <a:pPr algn="r">
              <a:lnSpc>
                <a:spcPct val="120000"/>
              </a:lnSpc>
              <a:spcBef>
                <a:spcPct val="0"/>
              </a:spcBef>
              <a:buFont typeface="Arial" panose="020B0604020202020204" pitchFamily="34" charset="0"/>
              <a:buNone/>
            </a:pPr>
            <a:r>
              <a:rPr lang="zh-CN" altLang="en-US" sz="1400">
                <a:solidFill>
                  <a:srgbClr val="202A36"/>
                </a:solidFill>
                <a:latin typeface="微软雅黑" panose="020B0503020204020204" pitchFamily="34" charset="-122"/>
                <a:ea typeface="微软雅黑" panose="020B0503020204020204" pitchFamily="34" charset="-122"/>
                <a:sym typeface="微软雅黑" panose="020B0503020204020204" pitchFamily="34" charset="-122"/>
              </a:rPr>
              <a:t>在此录入本图表的综合描述说明，在此录入本图表的综合描述说明</a:t>
            </a:r>
            <a:endParaRPr lang="zh-CN" altLang="en-US" sz="1400" dirty="0">
              <a:solidFill>
                <a:srgbClr val="202A36"/>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6" name="矩形 45"/>
          <p:cNvSpPr/>
          <p:nvPr/>
        </p:nvSpPr>
        <p:spPr>
          <a:xfrm>
            <a:off x="1" y="6648450"/>
            <a:ext cx="12191999" cy="20955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4000" advClick="0" advTm="3000">
        <p14:vortex dir="r"/>
      </p:transition>
    </mc:Choice>
    <mc:Fallback>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750"/>
                                        <p:tgtEl>
                                          <p:spTgt spid="21"/>
                                        </p:tgtEl>
                                      </p:cBhvr>
                                    </p:animEffect>
                                    <p:anim calcmode="lin" valueType="num">
                                      <p:cBhvr>
                                        <p:cTn id="12" dur="750" fill="hold"/>
                                        <p:tgtEl>
                                          <p:spTgt spid="21"/>
                                        </p:tgtEl>
                                        <p:attrNameLst>
                                          <p:attrName>ppt_x</p:attrName>
                                        </p:attrNameLst>
                                      </p:cBhvr>
                                      <p:tavLst>
                                        <p:tav tm="0">
                                          <p:val>
                                            <p:strVal val="#ppt_x"/>
                                          </p:val>
                                        </p:tav>
                                        <p:tav tm="100000">
                                          <p:val>
                                            <p:strVal val="#ppt_x"/>
                                          </p:val>
                                        </p:tav>
                                      </p:tavLst>
                                    </p:anim>
                                    <p:anim calcmode="lin" valueType="num">
                                      <p:cBhvr>
                                        <p:cTn id="13" dur="750" fill="hold"/>
                                        <p:tgtEl>
                                          <p:spTgt spid="21"/>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3" presetClass="entr" presetSubtype="16" fill="hold" nodeType="after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p:cTn id="17" dur="500" fill="hold"/>
                                        <p:tgtEl>
                                          <p:spTgt spid="24"/>
                                        </p:tgtEl>
                                        <p:attrNameLst>
                                          <p:attrName>ppt_w</p:attrName>
                                        </p:attrNameLst>
                                      </p:cBhvr>
                                      <p:tavLst>
                                        <p:tav tm="0">
                                          <p:val>
                                            <p:fltVal val="0"/>
                                          </p:val>
                                        </p:tav>
                                        <p:tav tm="100000">
                                          <p:val>
                                            <p:strVal val="#ppt_w"/>
                                          </p:val>
                                        </p:tav>
                                      </p:tavLst>
                                    </p:anim>
                                    <p:anim calcmode="lin" valueType="num">
                                      <p:cBhvr>
                                        <p:cTn id="18" dur="500" fill="hold"/>
                                        <p:tgtEl>
                                          <p:spTgt spid="24"/>
                                        </p:tgtEl>
                                        <p:attrNameLst>
                                          <p:attrName>ppt_h</p:attrName>
                                        </p:attrNameLst>
                                      </p:cBhvr>
                                      <p:tavLst>
                                        <p:tav tm="0">
                                          <p:val>
                                            <p:fltVal val="0"/>
                                          </p:val>
                                        </p:tav>
                                        <p:tav tm="100000">
                                          <p:val>
                                            <p:strVal val="#ppt_h"/>
                                          </p:val>
                                        </p:tav>
                                      </p:tavLst>
                                    </p:anim>
                                  </p:childTnLst>
                                </p:cTn>
                              </p:par>
                              <p:par>
                                <p:cTn id="19" presetID="23" presetClass="entr" presetSubtype="16" fill="hold" nodeType="withEffect">
                                  <p:stCondLst>
                                    <p:cond delay="0"/>
                                  </p:stCondLst>
                                  <p:childTnLst>
                                    <p:set>
                                      <p:cBhvr>
                                        <p:cTn id="20" dur="1" fill="hold">
                                          <p:stCondLst>
                                            <p:cond delay="0"/>
                                          </p:stCondLst>
                                        </p:cTn>
                                        <p:tgtEl>
                                          <p:spTgt spid="37"/>
                                        </p:tgtEl>
                                        <p:attrNameLst>
                                          <p:attrName>style.visibility</p:attrName>
                                        </p:attrNameLst>
                                      </p:cBhvr>
                                      <p:to>
                                        <p:strVal val="visible"/>
                                      </p:to>
                                    </p:set>
                                    <p:anim calcmode="lin" valueType="num">
                                      <p:cBhvr>
                                        <p:cTn id="21" dur="500" fill="hold"/>
                                        <p:tgtEl>
                                          <p:spTgt spid="37"/>
                                        </p:tgtEl>
                                        <p:attrNameLst>
                                          <p:attrName>ppt_w</p:attrName>
                                        </p:attrNameLst>
                                      </p:cBhvr>
                                      <p:tavLst>
                                        <p:tav tm="0">
                                          <p:val>
                                            <p:fltVal val="0"/>
                                          </p:val>
                                        </p:tav>
                                        <p:tav tm="100000">
                                          <p:val>
                                            <p:strVal val="#ppt_w"/>
                                          </p:val>
                                        </p:tav>
                                      </p:tavLst>
                                    </p:anim>
                                    <p:anim calcmode="lin" valueType="num">
                                      <p:cBhvr>
                                        <p:cTn id="22" dur="500" fill="hold"/>
                                        <p:tgtEl>
                                          <p:spTgt spid="37"/>
                                        </p:tgtEl>
                                        <p:attrNameLst>
                                          <p:attrName>ppt_h</p:attrName>
                                        </p:attrNameLst>
                                      </p:cBhvr>
                                      <p:tavLst>
                                        <p:tav tm="0">
                                          <p:val>
                                            <p:fltVal val="0"/>
                                          </p:val>
                                        </p:tav>
                                        <p:tav tm="100000">
                                          <p:val>
                                            <p:strVal val="#ppt_h"/>
                                          </p:val>
                                        </p:tav>
                                      </p:tavLst>
                                    </p:anim>
                                  </p:childTnLst>
                                </p:cTn>
                              </p:par>
                              <p:par>
                                <p:cTn id="23" presetID="23" presetClass="entr" presetSubtype="16" fill="hold" nodeType="withEffect">
                                  <p:stCondLst>
                                    <p:cond delay="0"/>
                                  </p:stCondLst>
                                  <p:childTnLst>
                                    <p:set>
                                      <p:cBhvr>
                                        <p:cTn id="24" dur="1" fill="hold">
                                          <p:stCondLst>
                                            <p:cond delay="0"/>
                                          </p:stCondLst>
                                        </p:cTn>
                                        <p:tgtEl>
                                          <p:spTgt spid="32"/>
                                        </p:tgtEl>
                                        <p:attrNameLst>
                                          <p:attrName>style.visibility</p:attrName>
                                        </p:attrNameLst>
                                      </p:cBhvr>
                                      <p:to>
                                        <p:strVal val="visible"/>
                                      </p:to>
                                    </p:set>
                                    <p:anim calcmode="lin" valueType="num">
                                      <p:cBhvr>
                                        <p:cTn id="25" dur="500" fill="hold"/>
                                        <p:tgtEl>
                                          <p:spTgt spid="32"/>
                                        </p:tgtEl>
                                        <p:attrNameLst>
                                          <p:attrName>ppt_w</p:attrName>
                                        </p:attrNameLst>
                                      </p:cBhvr>
                                      <p:tavLst>
                                        <p:tav tm="0">
                                          <p:val>
                                            <p:fltVal val="0"/>
                                          </p:val>
                                        </p:tav>
                                        <p:tav tm="100000">
                                          <p:val>
                                            <p:strVal val="#ppt_w"/>
                                          </p:val>
                                        </p:tav>
                                      </p:tavLst>
                                    </p:anim>
                                    <p:anim calcmode="lin" valueType="num">
                                      <p:cBhvr>
                                        <p:cTn id="26" dur="500" fill="hold"/>
                                        <p:tgtEl>
                                          <p:spTgt spid="32"/>
                                        </p:tgtEl>
                                        <p:attrNameLst>
                                          <p:attrName>ppt_h</p:attrName>
                                        </p:attrNameLst>
                                      </p:cBhvr>
                                      <p:tavLst>
                                        <p:tav tm="0">
                                          <p:val>
                                            <p:fltVal val="0"/>
                                          </p:val>
                                        </p:tav>
                                        <p:tav tm="100000">
                                          <p:val>
                                            <p:strVal val="#ppt_h"/>
                                          </p:val>
                                        </p:tav>
                                      </p:tavLst>
                                    </p:anim>
                                  </p:childTnLst>
                                </p:cTn>
                              </p:par>
                            </p:childTnLst>
                          </p:cTn>
                        </p:par>
                        <p:par>
                          <p:cTn id="27" fill="hold">
                            <p:stCondLst>
                              <p:cond delay="2000"/>
                            </p:stCondLst>
                            <p:childTnLst>
                              <p:par>
                                <p:cTn id="28" presetID="2" presetClass="entr" presetSubtype="2" fill="hold" grpId="0" nodeType="afterEffect">
                                  <p:stCondLst>
                                    <p:cond delay="0"/>
                                  </p:stCondLst>
                                  <p:childTnLst>
                                    <p:set>
                                      <p:cBhvr>
                                        <p:cTn id="29" dur="1" fill="hold">
                                          <p:stCondLst>
                                            <p:cond delay="0"/>
                                          </p:stCondLst>
                                        </p:cTn>
                                        <p:tgtEl>
                                          <p:spTgt spid="35"/>
                                        </p:tgtEl>
                                        <p:attrNameLst>
                                          <p:attrName>style.visibility</p:attrName>
                                        </p:attrNameLst>
                                      </p:cBhvr>
                                      <p:to>
                                        <p:strVal val="visible"/>
                                      </p:to>
                                    </p:set>
                                    <p:anim calcmode="lin" valueType="num">
                                      <p:cBhvr additive="base">
                                        <p:cTn id="30" dur="500" fill="hold"/>
                                        <p:tgtEl>
                                          <p:spTgt spid="35"/>
                                        </p:tgtEl>
                                        <p:attrNameLst>
                                          <p:attrName>ppt_x</p:attrName>
                                        </p:attrNameLst>
                                      </p:cBhvr>
                                      <p:tavLst>
                                        <p:tav tm="0">
                                          <p:val>
                                            <p:strVal val="1+#ppt_w/2"/>
                                          </p:val>
                                        </p:tav>
                                        <p:tav tm="100000">
                                          <p:val>
                                            <p:strVal val="#ppt_x"/>
                                          </p:val>
                                        </p:tav>
                                      </p:tavLst>
                                    </p:anim>
                                    <p:anim calcmode="lin" valueType="num">
                                      <p:cBhvr additive="base">
                                        <p:cTn id="31" dur="500" fill="hold"/>
                                        <p:tgtEl>
                                          <p:spTgt spid="35"/>
                                        </p:tgtEl>
                                        <p:attrNameLst>
                                          <p:attrName>ppt_y</p:attrName>
                                        </p:attrNameLst>
                                      </p:cBhvr>
                                      <p:tavLst>
                                        <p:tav tm="0">
                                          <p:val>
                                            <p:strVal val="#ppt_y"/>
                                          </p:val>
                                        </p:tav>
                                        <p:tav tm="100000">
                                          <p:val>
                                            <p:strVal val="#ppt_y"/>
                                          </p:val>
                                        </p:tav>
                                      </p:tavLst>
                                    </p:anim>
                                  </p:childTnLst>
                                </p:cTn>
                              </p:par>
                              <p:par>
                                <p:cTn id="32" presetID="2" presetClass="entr" presetSubtype="2" fill="hold" grpId="0" nodeType="withEffect">
                                  <p:stCondLst>
                                    <p:cond delay="0"/>
                                  </p:stCondLst>
                                  <p:childTnLst>
                                    <p:set>
                                      <p:cBhvr>
                                        <p:cTn id="33" dur="1" fill="hold">
                                          <p:stCondLst>
                                            <p:cond delay="0"/>
                                          </p:stCondLst>
                                        </p:cTn>
                                        <p:tgtEl>
                                          <p:spTgt spid="36"/>
                                        </p:tgtEl>
                                        <p:attrNameLst>
                                          <p:attrName>style.visibility</p:attrName>
                                        </p:attrNameLst>
                                      </p:cBhvr>
                                      <p:to>
                                        <p:strVal val="visible"/>
                                      </p:to>
                                    </p:set>
                                    <p:anim calcmode="lin" valueType="num">
                                      <p:cBhvr additive="base">
                                        <p:cTn id="34" dur="500" fill="hold"/>
                                        <p:tgtEl>
                                          <p:spTgt spid="36"/>
                                        </p:tgtEl>
                                        <p:attrNameLst>
                                          <p:attrName>ppt_x</p:attrName>
                                        </p:attrNameLst>
                                      </p:cBhvr>
                                      <p:tavLst>
                                        <p:tav tm="0">
                                          <p:val>
                                            <p:strVal val="1+#ppt_w/2"/>
                                          </p:val>
                                        </p:tav>
                                        <p:tav tm="100000">
                                          <p:val>
                                            <p:strVal val="#ppt_x"/>
                                          </p:val>
                                        </p:tav>
                                      </p:tavLst>
                                    </p:anim>
                                    <p:anim calcmode="lin" valueType="num">
                                      <p:cBhvr additive="base">
                                        <p:cTn id="35" dur="500" fill="hold"/>
                                        <p:tgtEl>
                                          <p:spTgt spid="36"/>
                                        </p:tgtEl>
                                        <p:attrNameLst>
                                          <p:attrName>ppt_y</p:attrName>
                                        </p:attrNameLst>
                                      </p:cBhvr>
                                      <p:tavLst>
                                        <p:tav tm="0">
                                          <p:val>
                                            <p:strVal val="#ppt_y"/>
                                          </p:val>
                                        </p:tav>
                                        <p:tav tm="100000">
                                          <p:val>
                                            <p:strVal val="#ppt_y"/>
                                          </p:val>
                                        </p:tav>
                                      </p:tavLst>
                                    </p:anim>
                                  </p:childTnLst>
                                </p:cTn>
                              </p:par>
                              <p:par>
                                <p:cTn id="36" presetID="2" presetClass="entr" presetSubtype="2" fill="hold" grpId="0" nodeType="withEffect">
                                  <p:stCondLst>
                                    <p:cond delay="0"/>
                                  </p:stCondLst>
                                  <p:childTnLst>
                                    <p:set>
                                      <p:cBhvr>
                                        <p:cTn id="37" dur="1" fill="hold">
                                          <p:stCondLst>
                                            <p:cond delay="0"/>
                                          </p:stCondLst>
                                        </p:cTn>
                                        <p:tgtEl>
                                          <p:spTgt spid="42"/>
                                        </p:tgtEl>
                                        <p:attrNameLst>
                                          <p:attrName>style.visibility</p:attrName>
                                        </p:attrNameLst>
                                      </p:cBhvr>
                                      <p:to>
                                        <p:strVal val="visible"/>
                                      </p:to>
                                    </p:set>
                                    <p:anim calcmode="lin" valueType="num">
                                      <p:cBhvr additive="base">
                                        <p:cTn id="38" dur="500" fill="hold"/>
                                        <p:tgtEl>
                                          <p:spTgt spid="42"/>
                                        </p:tgtEl>
                                        <p:attrNameLst>
                                          <p:attrName>ppt_x</p:attrName>
                                        </p:attrNameLst>
                                      </p:cBhvr>
                                      <p:tavLst>
                                        <p:tav tm="0">
                                          <p:val>
                                            <p:strVal val="1+#ppt_w/2"/>
                                          </p:val>
                                        </p:tav>
                                        <p:tav tm="100000">
                                          <p:val>
                                            <p:strVal val="#ppt_x"/>
                                          </p:val>
                                        </p:tav>
                                      </p:tavLst>
                                    </p:anim>
                                    <p:anim calcmode="lin" valueType="num">
                                      <p:cBhvr additive="base">
                                        <p:cTn id="39" dur="500" fill="hold"/>
                                        <p:tgtEl>
                                          <p:spTgt spid="42"/>
                                        </p:tgtEl>
                                        <p:attrNameLst>
                                          <p:attrName>ppt_y</p:attrName>
                                        </p:attrNameLst>
                                      </p:cBhvr>
                                      <p:tavLst>
                                        <p:tav tm="0">
                                          <p:val>
                                            <p:strVal val="#ppt_y"/>
                                          </p:val>
                                        </p:tav>
                                        <p:tav tm="100000">
                                          <p:val>
                                            <p:strVal val="#ppt_y"/>
                                          </p:val>
                                        </p:tav>
                                      </p:tavLst>
                                    </p:anim>
                                  </p:childTnLst>
                                </p:cTn>
                              </p:par>
                              <p:par>
                                <p:cTn id="40" presetID="2" presetClass="entr" presetSubtype="2" fill="hold" grpId="0" nodeType="withEffect">
                                  <p:stCondLst>
                                    <p:cond delay="0"/>
                                  </p:stCondLst>
                                  <p:childTnLst>
                                    <p:set>
                                      <p:cBhvr>
                                        <p:cTn id="41" dur="1" fill="hold">
                                          <p:stCondLst>
                                            <p:cond delay="0"/>
                                          </p:stCondLst>
                                        </p:cTn>
                                        <p:tgtEl>
                                          <p:spTgt spid="43"/>
                                        </p:tgtEl>
                                        <p:attrNameLst>
                                          <p:attrName>style.visibility</p:attrName>
                                        </p:attrNameLst>
                                      </p:cBhvr>
                                      <p:to>
                                        <p:strVal val="visible"/>
                                      </p:to>
                                    </p:set>
                                    <p:anim calcmode="lin" valueType="num">
                                      <p:cBhvr additive="base">
                                        <p:cTn id="42" dur="500" fill="hold"/>
                                        <p:tgtEl>
                                          <p:spTgt spid="43"/>
                                        </p:tgtEl>
                                        <p:attrNameLst>
                                          <p:attrName>ppt_x</p:attrName>
                                        </p:attrNameLst>
                                      </p:cBhvr>
                                      <p:tavLst>
                                        <p:tav tm="0">
                                          <p:val>
                                            <p:strVal val="1+#ppt_w/2"/>
                                          </p:val>
                                        </p:tav>
                                        <p:tav tm="100000">
                                          <p:val>
                                            <p:strVal val="#ppt_x"/>
                                          </p:val>
                                        </p:tav>
                                      </p:tavLst>
                                    </p:anim>
                                    <p:anim calcmode="lin" valueType="num">
                                      <p:cBhvr additive="base">
                                        <p:cTn id="43" dur="500" fill="hold"/>
                                        <p:tgtEl>
                                          <p:spTgt spid="43"/>
                                        </p:tgtEl>
                                        <p:attrNameLst>
                                          <p:attrName>ppt_y</p:attrName>
                                        </p:attrNameLst>
                                      </p:cBhvr>
                                      <p:tavLst>
                                        <p:tav tm="0">
                                          <p:val>
                                            <p:strVal val="#ppt_y"/>
                                          </p:val>
                                        </p:tav>
                                        <p:tav tm="100000">
                                          <p:val>
                                            <p:strVal val="#ppt_y"/>
                                          </p:val>
                                        </p:tav>
                                      </p:tavLst>
                                    </p:anim>
                                  </p:childTnLst>
                                </p:cTn>
                              </p:par>
                              <p:par>
                                <p:cTn id="44" presetID="2" presetClass="entr" presetSubtype="8" fill="hold" grpId="0" nodeType="withEffect">
                                  <p:stCondLst>
                                    <p:cond delay="0"/>
                                  </p:stCondLst>
                                  <p:childTnLst>
                                    <p:set>
                                      <p:cBhvr>
                                        <p:cTn id="45" dur="1" fill="hold">
                                          <p:stCondLst>
                                            <p:cond delay="0"/>
                                          </p:stCondLst>
                                        </p:cTn>
                                        <p:tgtEl>
                                          <p:spTgt spid="44"/>
                                        </p:tgtEl>
                                        <p:attrNameLst>
                                          <p:attrName>style.visibility</p:attrName>
                                        </p:attrNameLst>
                                      </p:cBhvr>
                                      <p:to>
                                        <p:strVal val="visible"/>
                                      </p:to>
                                    </p:set>
                                    <p:anim calcmode="lin" valueType="num">
                                      <p:cBhvr additive="base">
                                        <p:cTn id="46" dur="500" fill="hold"/>
                                        <p:tgtEl>
                                          <p:spTgt spid="44"/>
                                        </p:tgtEl>
                                        <p:attrNameLst>
                                          <p:attrName>ppt_x</p:attrName>
                                        </p:attrNameLst>
                                      </p:cBhvr>
                                      <p:tavLst>
                                        <p:tav tm="0">
                                          <p:val>
                                            <p:strVal val="0-#ppt_w/2"/>
                                          </p:val>
                                        </p:tav>
                                        <p:tav tm="100000">
                                          <p:val>
                                            <p:strVal val="#ppt_x"/>
                                          </p:val>
                                        </p:tav>
                                      </p:tavLst>
                                    </p:anim>
                                    <p:anim calcmode="lin" valueType="num">
                                      <p:cBhvr additive="base">
                                        <p:cTn id="47" dur="500" fill="hold"/>
                                        <p:tgtEl>
                                          <p:spTgt spid="44"/>
                                        </p:tgtEl>
                                        <p:attrNameLst>
                                          <p:attrName>ppt_y</p:attrName>
                                        </p:attrNameLst>
                                      </p:cBhvr>
                                      <p:tavLst>
                                        <p:tav tm="0">
                                          <p:val>
                                            <p:strVal val="#ppt_y"/>
                                          </p:val>
                                        </p:tav>
                                        <p:tav tm="100000">
                                          <p:val>
                                            <p:strVal val="#ppt_y"/>
                                          </p:val>
                                        </p:tav>
                                      </p:tavLst>
                                    </p:anim>
                                  </p:childTnLst>
                                </p:cTn>
                              </p:par>
                              <p:par>
                                <p:cTn id="48" presetID="2" presetClass="entr" presetSubtype="8" fill="hold" grpId="0" nodeType="withEffect">
                                  <p:stCondLst>
                                    <p:cond delay="0"/>
                                  </p:stCondLst>
                                  <p:childTnLst>
                                    <p:set>
                                      <p:cBhvr>
                                        <p:cTn id="49" dur="1" fill="hold">
                                          <p:stCondLst>
                                            <p:cond delay="0"/>
                                          </p:stCondLst>
                                        </p:cTn>
                                        <p:tgtEl>
                                          <p:spTgt spid="45"/>
                                        </p:tgtEl>
                                        <p:attrNameLst>
                                          <p:attrName>style.visibility</p:attrName>
                                        </p:attrNameLst>
                                      </p:cBhvr>
                                      <p:to>
                                        <p:strVal val="visible"/>
                                      </p:to>
                                    </p:set>
                                    <p:anim calcmode="lin" valueType="num">
                                      <p:cBhvr additive="base">
                                        <p:cTn id="50" dur="500" fill="hold"/>
                                        <p:tgtEl>
                                          <p:spTgt spid="45"/>
                                        </p:tgtEl>
                                        <p:attrNameLst>
                                          <p:attrName>ppt_x</p:attrName>
                                        </p:attrNameLst>
                                      </p:cBhvr>
                                      <p:tavLst>
                                        <p:tav tm="0">
                                          <p:val>
                                            <p:strVal val="0-#ppt_w/2"/>
                                          </p:val>
                                        </p:tav>
                                        <p:tav tm="100000">
                                          <p:val>
                                            <p:strVal val="#ppt_x"/>
                                          </p:val>
                                        </p:tav>
                                      </p:tavLst>
                                    </p:anim>
                                    <p:anim calcmode="lin" valueType="num">
                                      <p:cBhvr additive="base">
                                        <p:cTn id="51" dur="500" fill="hold"/>
                                        <p:tgtEl>
                                          <p:spTgt spid="45"/>
                                        </p:tgtEl>
                                        <p:attrNameLst>
                                          <p:attrName>ppt_y</p:attrName>
                                        </p:attrNameLst>
                                      </p:cBhvr>
                                      <p:tavLst>
                                        <p:tav tm="0">
                                          <p:val>
                                            <p:strVal val="#ppt_y"/>
                                          </p:val>
                                        </p:tav>
                                        <p:tav tm="100000">
                                          <p:val>
                                            <p:strVal val="#ppt_y"/>
                                          </p:val>
                                        </p:tav>
                                      </p:tavLst>
                                    </p:anim>
                                  </p:childTnLst>
                                </p:cTn>
                              </p:par>
                            </p:childTnLst>
                          </p:cTn>
                        </p:par>
                        <p:par>
                          <p:cTn id="52" fill="hold">
                            <p:stCondLst>
                              <p:cond delay="2500"/>
                            </p:stCondLst>
                            <p:childTnLst>
                              <p:par>
                                <p:cTn id="53" presetID="22" presetClass="entr" presetSubtype="1" fill="hold" grpId="0" nodeType="afterEffect">
                                  <p:stCondLst>
                                    <p:cond delay="0"/>
                                  </p:stCondLst>
                                  <p:childTnLst>
                                    <p:set>
                                      <p:cBhvr>
                                        <p:cTn id="54" dur="1" fill="hold">
                                          <p:stCondLst>
                                            <p:cond delay="0"/>
                                          </p:stCondLst>
                                        </p:cTn>
                                        <p:tgtEl>
                                          <p:spTgt spid="46"/>
                                        </p:tgtEl>
                                        <p:attrNameLst>
                                          <p:attrName>style.visibility</p:attrName>
                                        </p:attrNameLst>
                                      </p:cBhvr>
                                      <p:to>
                                        <p:strVal val="visible"/>
                                      </p:to>
                                    </p:set>
                                    <p:animEffect transition="in" filter="wipe(up)">
                                      <p:cBhvr>
                                        <p:cTn id="55"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5" grpId="0"/>
      <p:bldP spid="36" grpId="0"/>
      <p:bldP spid="42" grpId="0"/>
      <p:bldP spid="43" grpId="0"/>
      <p:bldP spid="44" grpId="0"/>
      <p:bldP spid="45" grpId="0"/>
      <p:bldP spid="4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1" y="0"/>
            <a:ext cx="12192000" cy="685800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等腰三角形 21"/>
          <p:cNvSpPr/>
          <p:nvPr/>
        </p:nvSpPr>
        <p:spPr>
          <a:xfrm>
            <a:off x="4191033" y="6213268"/>
            <a:ext cx="3581335" cy="636024"/>
          </a:xfrm>
          <a:prstGeom prst="triangl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 name="直接连接符 3"/>
          <p:cNvCxnSpPr/>
          <p:nvPr/>
        </p:nvCxnSpPr>
        <p:spPr>
          <a:xfrm>
            <a:off x="5981700" y="209550"/>
            <a:ext cx="0" cy="1147791"/>
          </a:xfrm>
          <a:prstGeom prst="line">
            <a:avLst/>
          </a:prstGeom>
          <a:ln>
            <a:solidFill>
              <a:schemeClr val="bg1">
                <a:lumMod val="8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a:off x="5981700" y="3509016"/>
            <a:ext cx="0" cy="2704252"/>
          </a:xfrm>
          <a:prstGeom prst="line">
            <a:avLst/>
          </a:prstGeom>
          <a:ln>
            <a:solidFill>
              <a:schemeClr val="bg1">
                <a:lumMod val="8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54" name="等腰三角形 53"/>
          <p:cNvSpPr/>
          <p:nvPr/>
        </p:nvSpPr>
        <p:spPr>
          <a:xfrm flipV="1">
            <a:off x="5257800" y="-3"/>
            <a:ext cx="1464288" cy="361949"/>
          </a:xfrm>
          <a:prstGeom prst="triangl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椭圆 33"/>
          <p:cNvSpPr/>
          <p:nvPr/>
        </p:nvSpPr>
        <p:spPr>
          <a:xfrm>
            <a:off x="4757564" y="1357341"/>
            <a:ext cx="2448272" cy="2448272"/>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标题 4"/>
          <p:cNvSpPr txBox="1"/>
          <p:nvPr/>
        </p:nvSpPr>
        <p:spPr>
          <a:xfrm>
            <a:off x="4796420" y="3072050"/>
            <a:ext cx="2376264" cy="47348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CN" altLang="en-US" sz="2400" b="1">
                <a:solidFill>
                  <a:schemeClr val="bg1"/>
                </a:solidFill>
                <a:latin typeface="微软雅黑" panose="020B0503020204020204" pitchFamily="34" charset="-122"/>
                <a:ea typeface="微软雅黑" panose="020B0503020204020204" pitchFamily="34" charset="-122"/>
              </a:rPr>
              <a:t>第二章</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sp>
        <p:nvSpPr>
          <p:cNvPr id="36" name="椭圆 35"/>
          <p:cNvSpPr/>
          <p:nvPr/>
        </p:nvSpPr>
        <p:spPr>
          <a:xfrm>
            <a:off x="4847271" y="1461097"/>
            <a:ext cx="2240761" cy="2240761"/>
          </a:xfrm>
          <a:prstGeom prst="ellipse">
            <a:avLst/>
          </a:prstGeom>
          <a:noFill/>
          <a:ln w="31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5" name="Freeform 28"/>
          <p:cNvSpPr>
            <a:spLocks noEditPoints="1"/>
          </p:cNvSpPr>
          <p:nvPr/>
        </p:nvSpPr>
        <p:spPr bwMode="auto">
          <a:xfrm>
            <a:off x="5309760" y="1859396"/>
            <a:ext cx="1315781" cy="988635"/>
          </a:xfrm>
          <a:custGeom>
            <a:avLst/>
            <a:gdLst>
              <a:gd name="T0" fmla="*/ 40 w 192"/>
              <a:gd name="T1" fmla="*/ 118 h 144"/>
              <a:gd name="T2" fmla="*/ 40 w 192"/>
              <a:gd name="T3" fmla="*/ 118 h 144"/>
              <a:gd name="T4" fmla="*/ 56 w 192"/>
              <a:gd name="T5" fmla="*/ 116 h 144"/>
              <a:gd name="T6" fmla="*/ 97 w 192"/>
              <a:gd name="T7" fmla="*/ 137 h 144"/>
              <a:gd name="T8" fmla="*/ 99 w 192"/>
              <a:gd name="T9" fmla="*/ 137 h 144"/>
              <a:gd name="T10" fmla="*/ 140 w 192"/>
              <a:gd name="T11" fmla="*/ 116 h 144"/>
              <a:gd name="T12" fmla="*/ 156 w 192"/>
              <a:gd name="T13" fmla="*/ 118 h 144"/>
              <a:gd name="T14" fmla="*/ 156 w 192"/>
              <a:gd name="T15" fmla="*/ 118 h 144"/>
              <a:gd name="T16" fmla="*/ 156 w 192"/>
              <a:gd name="T17" fmla="*/ 70 h 144"/>
              <a:gd name="T18" fmla="*/ 96 w 192"/>
              <a:gd name="T19" fmla="*/ 98 h 144"/>
              <a:gd name="T20" fmla="*/ 40 w 192"/>
              <a:gd name="T21" fmla="*/ 72 h 144"/>
              <a:gd name="T22" fmla="*/ 40 w 192"/>
              <a:gd name="T23" fmla="*/ 118 h 144"/>
              <a:gd name="T24" fmla="*/ 96 w 192"/>
              <a:gd name="T25" fmla="*/ 0 h 144"/>
              <a:gd name="T26" fmla="*/ 0 w 192"/>
              <a:gd name="T27" fmla="*/ 44 h 144"/>
              <a:gd name="T28" fmla="*/ 96 w 192"/>
              <a:gd name="T29" fmla="*/ 88 h 144"/>
              <a:gd name="T30" fmla="*/ 192 w 192"/>
              <a:gd name="T31" fmla="*/ 44 h 144"/>
              <a:gd name="T32" fmla="*/ 96 w 192"/>
              <a:gd name="T33" fmla="*/ 0 h 144"/>
              <a:gd name="T34" fmla="*/ 8 w 192"/>
              <a:gd name="T35" fmla="*/ 56 h 144"/>
              <a:gd name="T36" fmla="*/ 4 w 192"/>
              <a:gd name="T37" fmla="*/ 104 h 144"/>
              <a:gd name="T38" fmla="*/ 12 w 192"/>
              <a:gd name="T39" fmla="*/ 104 h 144"/>
              <a:gd name="T40" fmla="*/ 12 w 192"/>
              <a:gd name="T41" fmla="*/ 58 h 144"/>
              <a:gd name="T42" fmla="*/ 8 w 192"/>
              <a:gd name="T43" fmla="*/ 56 h 144"/>
              <a:gd name="T44" fmla="*/ 16 w 192"/>
              <a:gd name="T45" fmla="*/ 144 h 144"/>
              <a:gd name="T46" fmla="*/ 9 w 192"/>
              <a:gd name="T47" fmla="*/ 124 h 144"/>
              <a:gd name="T48" fmla="*/ 16 w 192"/>
              <a:gd name="T49" fmla="*/ 116 h 144"/>
              <a:gd name="T50" fmla="*/ 8 w 192"/>
              <a:gd name="T51" fmla="*/ 108 h 144"/>
              <a:gd name="T52" fmla="*/ 0 w 192"/>
              <a:gd name="T53" fmla="*/ 116 h 144"/>
              <a:gd name="T54" fmla="*/ 7 w 192"/>
              <a:gd name="T55" fmla="*/ 124 h 144"/>
              <a:gd name="T56" fmla="*/ 0 w 192"/>
              <a:gd name="T57" fmla="*/ 144 h 144"/>
              <a:gd name="T58" fmla="*/ 16 w 192"/>
              <a:gd name="T59"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92" h="144">
                <a:moveTo>
                  <a:pt x="40" y="118"/>
                </a:moveTo>
                <a:cubicBezTo>
                  <a:pt x="40" y="118"/>
                  <a:pt x="40" y="118"/>
                  <a:pt x="40" y="118"/>
                </a:cubicBezTo>
                <a:cubicBezTo>
                  <a:pt x="45" y="116"/>
                  <a:pt x="50" y="116"/>
                  <a:pt x="56" y="116"/>
                </a:cubicBezTo>
                <a:cubicBezTo>
                  <a:pt x="72" y="116"/>
                  <a:pt x="91" y="127"/>
                  <a:pt x="97" y="137"/>
                </a:cubicBezTo>
                <a:cubicBezTo>
                  <a:pt x="99" y="137"/>
                  <a:pt x="99" y="137"/>
                  <a:pt x="99" y="137"/>
                </a:cubicBezTo>
                <a:cubicBezTo>
                  <a:pt x="105" y="127"/>
                  <a:pt x="123" y="116"/>
                  <a:pt x="140" y="116"/>
                </a:cubicBezTo>
                <a:cubicBezTo>
                  <a:pt x="145" y="116"/>
                  <a:pt x="151" y="116"/>
                  <a:pt x="156" y="118"/>
                </a:cubicBezTo>
                <a:cubicBezTo>
                  <a:pt x="156" y="118"/>
                  <a:pt x="156" y="118"/>
                  <a:pt x="156" y="118"/>
                </a:cubicBezTo>
                <a:cubicBezTo>
                  <a:pt x="156" y="70"/>
                  <a:pt x="156" y="70"/>
                  <a:pt x="156" y="70"/>
                </a:cubicBezTo>
                <a:cubicBezTo>
                  <a:pt x="96" y="98"/>
                  <a:pt x="96" y="98"/>
                  <a:pt x="96" y="98"/>
                </a:cubicBezTo>
                <a:cubicBezTo>
                  <a:pt x="40" y="72"/>
                  <a:pt x="40" y="72"/>
                  <a:pt x="40" y="72"/>
                </a:cubicBezTo>
                <a:lnTo>
                  <a:pt x="40" y="118"/>
                </a:lnTo>
                <a:close/>
                <a:moveTo>
                  <a:pt x="96" y="0"/>
                </a:moveTo>
                <a:cubicBezTo>
                  <a:pt x="0" y="44"/>
                  <a:pt x="0" y="44"/>
                  <a:pt x="0" y="44"/>
                </a:cubicBezTo>
                <a:cubicBezTo>
                  <a:pt x="96" y="88"/>
                  <a:pt x="96" y="88"/>
                  <a:pt x="96" y="88"/>
                </a:cubicBezTo>
                <a:cubicBezTo>
                  <a:pt x="192" y="44"/>
                  <a:pt x="192" y="44"/>
                  <a:pt x="192" y="44"/>
                </a:cubicBezTo>
                <a:lnTo>
                  <a:pt x="96" y="0"/>
                </a:lnTo>
                <a:close/>
                <a:moveTo>
                  <a:pt x="8" y="56"/>
                </a:moveTo>
                <a:cubicBezTo>
                  <a:pt x="4" y="104"/>
                  <a:pt x="4" y="104"/>
                  <a:pt x="4" y="104"/>
                </a:cubicBezTo>
                <a:cubicBezTo>
                  <a:pt x="12" y="104"/>
                  <a:pt x="12" y="104"/>
                  <a:pt x="12" y="104"/>
                </a:cubicBezTo>
                <a:cubicBezTo>
                  <a:pt x="12" y="58"/>
                  <a:pt x="12" y="58"/>
                  <a:pt x="12" y="58"/>
                </a:cubicBezTo>
                <a:lnTo>
                  <a:pt x="8" y="56"/>
                </a:lnTo>
                <a:close/>
                <a:moveTo>
                  <a:pt x="16" y="144"/>
                </a:moveTo>
                <a:cubicBezTo>
                  <a:pt x="9" y="124"/>
                  <a:pt x="9" y="124"/>
                  <a:pt x="9" y="124"/>
                </a:cubicBezTo>
                <a:cubicBezTo>
                  <a:pt x="13" y="123"/>
                  <a:pt x="16" y="120"/>
                  <a:pt x="16" y="116"/>
                </a:cubicBezTo>
                <a:cubicBezTo>
                  <a:pt x="16" y="111"/>
                  <a:pt x="12" y="108"/>
                  <a:pt x="8" y="108"/>
                </a:cubicBezTo>
                <a:cubicBezTo>
                  <a:pt x="3" y="108"/>
                  <a:pt x="0" y="111"/>
                  <a:pt x="0" y="116"/>
                </a:cubicBezTo>
                <a:cubicBezTo>
                  <a:pt x="0" y="120"/>
                  <a:pt x="3" y="123"/>
                  <a:pt x="7" y="124"/>
                </a:cubicBezTo>
                <a:cubicBezTo>
                  <a:pt x="0" y="144"/>
                  <a:pt x="0" y="144"/>
                  <a:pt x="0" y="144"/>
                </a:cubicBezTo>
                <a:lnTo>
                  <a:pt x="16" y="144"/>
                </a:ln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87" name="文本框 35"/>
          <p:cNvSpPr txBox="1"/>
          <p:nvPr/>
        </p:nvSpPr>
        <p:spPr>
          <a:xfrm>
            <a:off x="3596215" y="5052510"/>
            <a:ext cx="1781257" cy="830997"/>
          </a:xfrm>
          <a:prstGeom prst="rect">
            <a:avLst/>
          </a:prstGeom>
          <a:noFill/>
        </p:spPr>
        <p:txBody>
          <a:bodyPr wrap="none" rtlCol="0">
            <a:spAutoFit/>
          </a:bodyPr>
          <a:lstStyle/>
          <a:p>
            <a:pPr algn="ctr"/>
            <a:r>
              <a:rPr lang="zh-CN" altLang="en-US" sz="4800" b="1">
                <a:solidFill>
                  <a:schemeClr val="bg1"/>
                </a:solidFill>
                <a:latin typeface="微软雅黑" panose="020B0503020204020204" pitchFamily="34" charset="-122"/>
                <a:ea typeface="微软雅黑" panose="020B0503020204020204" pitchFamily="34" charset="-122"/>
              </a:rPr>
              <a:t>绪  论</a:t>
            </a:r>
            <a:endParaRPr lang="zh-CN" altLang="en-US" sz="4800" b="1" dirty="0">
              <a:solidFill>
                <a:schemeClr val="bg1"/>
              </a:solidFill>
              <a:latin typeface="微软雅黑" panose="020B0503020204020204" pitchFamily="34" charset="-122"/>
              <a:ea typeface="微软雅黑" panose="020B0503020204020204" pitchFamily="34" charset="-122"/>
            </a:endParaRPr>
          </a:p>
        </p:txBody>
      </p:sp>
      <p:grpSp>
        <p:nvGrpSpPr>
          <p:cNvPr id="88" name="组合 87"/>
          <p:cNvGrpSpPr/>
          <p:nvPr/>
        </p:nvGrpSpPr>
        <p:grpSpPr>
          <a:xfrm>
            <a:off x="7227025" y="3477851"/>
            <a:ext cx="2821578" cy="458423"/>
            <a:chOff x="5969725" y="1801451"/>
            <a:chExt cx="2821578" cy="458423"/>
          </a:xfrm>
        </p:grpSpPr>
        <p:sp>
          <p:nvSpPr>
            <p:cNvPr id="89" name="矩形 88"/>
            <p:cNvSpPr/>
            <p:nvPr/>
          </p:nvSpPr>
          <p:spPr>
            <a:xfrm>
              <a:off x="5969726" y="1801451"/>
              <a:ext cx="2821577" cy="458423"/>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0" name="矩形 89"/>
            <p:cNvSpPr/>
            <p:nvPr/>
          </p:nvSpPr>
          <p:spPr>
            <a:xfrm>
              <a:off x="5969725" y="1801451"/>
              <a:ext cx="93115" cy="458423"/>
            </a:xfrm>
            <a:prstGeom prst="rect">
              <a:avLst/>
            </a:prstGeom>
            <a:solidFill>
              <a:srgbClr val="202A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1" name="组合 90"/>
          <p:cNvGrpSpPr/>
          <p:nvPr/>
        </p:nvGrpSpPr>
        <p:grpSpPr>
          <a:xfrm>
            <a:off x="7227025" y="4074787"/>
            <a:ext cx="2821578" cy="459854"/>
            <a:chOff x="5969725" y="2398387"/>
            <a:chExt cx="2821578" cy="459854"/>
          </a:xfrm>
        </p:grpSpPr>
        <p:sp>
          <p:nvSpPr>
            <p:cNvPr id="92" name="矩形 91"/>
            <p:cNvSpPr/>
            <p:nvPr/>
          </p:nvSpPr>
          <p:spPr>
            <a:xfrm>
              <a:off x="5969726" y="2398387"/>
              <a:ext cx="2821577" cy="458423"/>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3" name="矩形 92"/>
            <p:cNvSpPr/>
            <p:nvPr/>
          </p:nvSpPr>
          <p:spPr>
            <a:xfrm>
              <a:off x="5969725" y="2399818"/>
              <a:ext cx="93115" cy="458423"/>
            </a:xfrm>
            <a:prstGeom prst="rect">
              <a:avLst/>
            </a:prstGeom>
            <a:solidFill>
              <a:srgbClr val="202A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4" name="组合 93"/>
          <p:cNvGrpSpPr/>
          <p:nvPr/>
        </p:nvGrpSpPr>
        <p:grpSpPr>
          <a:xfrm>
            <a:off x="7227025" y="4648414"/>
            <a:ext cx="2821578" cy="466057"/>
            <a:chOff x="5969725" y="2972014"/>
            <a:chExt cx="2821578" cy="466057"/>
          </a:xfrm>
        </p:grpSpPr>
        <p:sp>
          <p:nvSpPr>
            <p:cNvPr id="95" name="矩形 94"/>
            <p:cNvSpPr/>
            <p:nvPr/>
          </p:nvSpPr>
          <p:spPr>
            <a:xfrm>
              <a:off x="5969726" y="2979648"/>
              <a:ext cx="2821577" cy="458423"/>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6" name="矩形 95"/>
            <p:cNvSpPr/>
            <p:nvPr/>
          </p:nvSpPr>
          <p:spPr>
            <a:xfrm>
              <a:off x="5969725" y="2972014"/>
              <a:ext cx="93115" cy="458423"/>
            </a:xfrm>
            <a:prstGeom prst="rect">
              <a:avLst/>
            </a:prstGeom>
            <a:solidFill>
              <a:srgbClr val="202A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7" name="组合 96"/>
          <p:cNvGrpSpPr/>
          <p:nvPr/>
        </p:nvGrpSpPr>
        <p:grpSpPr>
          <a:xfrm>
            <a:off x="7227025" y="5235878"/>
            <a:ext cx="2821578" cy="459854"/>
            <a:chOff x="5969725" y="3559478"/>
            <a:chExt cx="2821578" cy="459854"/>
          </a:xfrm>
        </p:grpSpPr>
        <p:sp>
          <p:nvSpPr>
            <p:cNvPr id="98" name="矩形 97"/>
            <p:cNvSpPr/>
            <p:nvPr/>
          </p:nvSpPr>
          <p:spPr>
            <a:xfrm>
              <a:off x="5969726" y="3560909"/>
              <a:ext cx="2821577" cy="458423"/>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9" name="矩形 98"/>
            <p:cNvSpPr/>
            <p:nvPr/>
          </p:nvSpPr>
          <p:spPr>
            <a:xfrm>
              <a:off x="5969725" y="3559478"/>
              <a:ext cx="93115" cy="458423"/>
            </a:xfrm>
            <a:prstGeom prst="rect">
              <a:avLst/>
            </a:prstGeom>
            <a:solidFill>
              <a:srgbClr val="202A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0" name="组合 99"/>
          <p:cNvGrpSpPr/>
          <p:nvPr/>
        </p:nvGrpSpPr>
        <p:grpSpPr>
          <a:xfrm>
            <a:off x="7227025" y="5810935"/>
            <a:ext cx="2821578" cy="458424"/>
            <a:chOff x="5969725" y="4134535"/>
            <a:chExt cx="2821578" cy="458424"/>
          </a:xfrm>
        </p:grpSpPr>
        <p:sp>
          <p:nvSpPr>
            <p:cNvPr id="101" name="矩形 100"/>
            <p:cNvSpPr/>
            <p:nvPr/>
          </p:nvSpPr>
          <p:spPr>
            <a:xfrm>
              <a:off x="5969726" y="4134536"/>
              <a:ext cx="2821577" cy="458423"/>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2" name="矩形 101"/>
            <p:cNvSpPr/>
            <p:nvPr/>
          </p:nvSpPr>
          <p:spPr>
            <a:xfrm>
              <a:off x="5969725" y="4134535"/>
              <a:ext cx="93115" cy="458423"/>
            </a:xfrm>
            <a:prstGeom prst="rect">
              <a:avLst/>
            </a:prstGeom>
            <a:solidFill>
              <a:srgbClr val="202A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3" name="组合 102"/>
          <p:cNvGrpSpPr/>
          <p:nvPr/>
        </p:nvGrpSpPr>
        <p:grpSpPr>
          <a:xfrm>
            <a:off x="7413257" y="3513851"/>
            <a:ext cx="2262158" cy="2710962"/>
            <a:chOff x="6155957" y="1837451"/>
            <a:chExt cx="2262158" cy="2710962"/>
          </a:xfrm>
        </p:grpSpPr>
        <p:sp>
          <p:nvSpPr>
            <p:cNvPr id="104" name="矩形 103"/>
            <p:cNvSpPr/>
            <p:nvPr/>
          </p:nvSpPr>
          <p:spPr>
            <a:xfrm>
              <a:off x="6155957" y="1837451"/>
              <a:ext cx="1107996" cy="369332"/>
            </a:xfrm>
            <a:prstGeom prst="rect">
              <a:avLst/>
            </a:prstGeom>
          </p:spPr>
          <p:txBody>
            <a:bodyPr wrap="none">
              <a:spAutoFit/>
            </a:bodyPr>
            <a:lstStyle/>
            <a:p>
              <a:r>
                <a:rPr lang="zh-CN" altLang="en-US" b="1">
                  <a:solidFill>
                    <a:srgbClr val="202A36"/>
                  </a:solidFill>
                  <a:latin typeface="微软雅黑" panose="020B0503020204020204" pitchFamily="34" charset="-122"/>
                  <a:ea typeface="微软雅黑" panose="020B0503020204020204" pitchFamily="34" charset="-122"/>
                </a:rPr>
                <a:t>选题背景</a:t>
              </a:r>
              <a:endParaRPr lang="en-US" altLang="zh-CN" b="1" dirty="0">
                <a:solidFill>
                  <a:srgbClr val="202A36"/>
                </a:solidFill>
                <a:latin typeface="微软雅黑" panose="020B0503020204020204" pitchFamily="34" charset="-122"/>
                <a:ea typeface="微软雅黑" panose="020B0503020204020204" pitchFamily="34" charset="-122"/>
              </a:endParaRPr>
            </a:p>
          </p:txBody>
        </p:sp>
        <p:sp>
          <p:nvSpPr>
            <p:cNvPr id="105" name="矩形 104"/>
            <p:cNvSpPr/>
            <p:nvPr/>
          </p:nvSpPr>
          <p:spPr>
            <a:xfrm>
              <a:off x="6155957" y="2442932"/>
              <a:ext cx="1107996" cy="369332"/>
            </a:xfrm>
            <a:prstGeom prst="rect">
              <a:avLst/>
            </a:prstGeom>
          </p:spPr>
          <p:txBody>
            <a:bodyPr wrap="none">
              <a:spAutoFit/>
            </a:bodyPr>
            <a:lstStyle/>
            <a:p>
              <a:r>
                <a:rPr lang="zh-CN" altLang="en-US" b="1">
                  <a:solidFill>
                    <a:srgbClr val="202A36"/>
                  </a:solidFill>
                  <a:latin typeface="微软雅黑" panose="020B0503020204020204" pitchFamily="34" charset="-122"/>
                  <a:ea typeface="微软雅黑" panose="020B0503020204020204" pitchFamily="34" charset="-122"/>
                </a:rPr>
                <a:t>研究意义</a:t>
              </a:r>
              <a:endParaRPr lang="en-US" altLang="zh-CN" b="1" dirty="0">
                <a:solidFill>
                  <a:srgbClr val="202A36"/>
                </a:solidFill>
                <a:latin typeface="微软雅黑" panose="020B0503020204020204" pitchFamily="34" charset="-122"/>
                <a:ea typeface="微软雅黑" panose="020B0503020204020204" pitchFamily="34" charset="-122"/>
              </a:endParaRPr>
            </a:p>
          </p:txBody>
        </p:sp>
        <p:sp>
          <p:nvSpPr>
            <p:cNvPr id="106" name="矩形 105"/>
            <p:cNvSpPr/>
            <p:nvPr/>
          </p:nvSpPr>
          <p:spPr>
            <a:xfrm>
              <a:off x="6155957" y="3024193"/>
              <a:ext cx="2262158" cy="369332"/>
            </a:xfrm>
            <a:prstGeom prst="rect">
              <a:avLst/>
            </a:prstGeom>
          </p:spPr>
          <p:txBody>
            <a:bodyPr wrap="none">
              <a:spAutoFit/>
            </a:bodyPr>
            <a:lstStyle/>
            <a:p>
              <a:r>
                <a:rPr lang="zh-CN" altLang="en-US" b="1">
                  <a:solidFill>
                    <a:srgbClr val="202A36"/>
                  </a:solidFill>
                  <a:latin typeface="微软雅黑" panose="020B0503020204020204" pitchFamily="34" charset="-122"/>
                  <a:ea typeface="微软雅黑" panose="020B0503020204020204" pitchFamily="34" charset="-122"/>
                </a:rPr>
                <a:t>国内外相关研究综述</a:t>
              </a:r>
              <a:endParaRPr lang="en-US" altLang="zh-CN" b="1" dirty="0">
                <a:solidFill>
                  <a:srgbClr val="202A36"/>
                </a:solidFill>
                <a:latin typeface="微软雅黑" panose="020B0503020204020204" pitchFamily="34" charset="-122"/>
                <a:ea typeface="微软雅黑" panose="020B0503020204020204" pitchFamily="34" charset="-122"/>
              </a:endParaRPr>
            </a:p>
          </p:txBody>
        </p:sp>
        <p:sp>
          <p:nvSpPr>
            <p:cNvPr id="107" name="矩形 106"/>
            <p:cNvSpPr/>
            <p:nvPr/>
          </p:nvSpPr>
          <p:spPr>
            <a:xfrm>
              <a:off x="6155957" y="3605454"/>
              <a:ext cx="2262158" cy="369332"/>
            </a:xfrm>
            <a:prstGeom prst="rect">
              <a:avLst/>
            </a:prstGeom>
          </p:spPr>
          <p:txBody>
            <a:bodyPr wrap="none">
              <a:spAutoFit/>
            </a:bodyPr>
            <a:lstStyle/>
            <a:p>
              <a:r>
                <a:rPr lang="zh-CN" altLang="en-US" b="1">
                  <a:solidFill>
                    <a:srgbClr val="202A36"/>
                  </a:solidFill>
                  <a:latin typeface="微软雅黑" panose="020B0503020204020204" pitchFamily="34" charset="-122"/>
                  <a:ea typeface="微软雅黑" panose="020B0503020204020204" pitchFamily="34" charset="-122"/>
                </a:rPr>
                <a:t>研究理论与文献综述</a:t>
              </a:r>
              <a:endParaRPr lang="en-US" altLang="zh-CN" b="1" dirty="0">
                <a:solidFill>
                  <a:srgbClr val="202A36"/>
                </a:solidFill>
                <a:latin typeface="微软雅黑" panose="020B0503020204020204" pitchFamily="34" charset="-122"/>
                <a:ea typeface="微软雅黑" panose="020B0503020204020204" pitchFamily="34" charset="-122"/>
              </a:endParaRPr>
            </a:p>
          </p:txBody>
        </p:sp>
        <p:sp>
          <p:nvSpPr>
            <p:cNvPr id="108" name="矩形 107"/>
            <p:cNvSpPr/>
            <p:nvPr/>
          </p:nvSpPr>
          <p:spPr>
            <a:xfrm>
              <a:off x="6155957" y="4179081"/>
              <a:ext cx="1107996" cy="369332"/>
            </a:xfrm>
            <a:prstGeom prst="rect">
              <a:avLst/>
            </a:prstGeom>
          </p:spPr>
          <p:txBody>
            <a:bodyPr wrap="none">
              <a:spAutoFit/>
            </a:bodyPr>
            <a:lstStyle/>
            <a:p>
              <a:r>
                <a:rPr lang="zh-CN" altLang="en-US" b="1">
                  <a:solidFill>
                    <a:srgbClr val="202A36"/>
                  </a:solidFill>
                  <a:latin typeface="微软雅黑" panose="020B0503020204020204" pitchFamily="34" charset="-122"/>
                  <a:ea typeface="微软雅黑" panose="020B0503020204020204" pitchFamily="34" charset="-122"/>
                </a:rPr>
                <a:t>主要创新</a:t>
              </a:r>
              <a:endParaRPr lang="zh-CN" altLang="en-US" b="1" dirty="0">
                <a:solidFill>
                  <a:srgbClr val="202A36"/>
                </a:solidFill>
                <a:latin typeface="微软雅黑" panose="020B0503020204020204" pitchFamily="34" charset="-122"/>
                <a:ea typeface="微软雅黑" panose="020B0503020204020204" pitchFamily="34" charset="-122"/>
              </a:endParaRPr>
            </a:p>
          </p:txBody>
        </p:sp>
      </p:grpSp>
      <p:pic>
        <p:nvPicPr>
          <p:cNvPr id="2" name="图片 1" descr="63fc9b00b6cdb94609a6e8cb7eba17c"/>
          <p:cNvPicPr>
            <a:picLocks noChangeAspect="1"/>
          </p:cNvPicPr>
          <p:nvPr/>
        </p:nvPicPr>
        <p:blipFill>
          <a:blip r:embed="rId1"/>
          <a:stretch>
            <a:fillRect/>
          </a:stretch>
        </p:blipFill>
        <p:spPr>
          <a:xfrm>
            <a:off x="-245745" y="1905"/>
            <a:ext cx="1446530" cy="102171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4000" advClick="0" advTm="3000">
        <p14:vortex dir="r"/>
      </p:transition>
    </mc:Choice>
    <mc:Fallback>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up)">
                                      <p:cBhvr>
                                        <p:cTn id="7" dur="500"/>
                                        <p:tgtEl>
                                          <p:spTgt spid="5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down)">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up)">
                                      <p:cBhvr>
                                        <p:cTn id="15" dur="500"/>
                                        <p:tgtEl>
                                          <p:spTgt spid="4"/>
                                        </p:tgtEl>
                                      </p:cBhvr>
                                    </p:animEffect>
                                  </p:childTnLst>
                                </p:cTn>
                              </p:par>
                              <p:par>
                                <p:cTn id="16" presetID="22" presetClass="entr" presetSubtype="4" fill="hold"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wipe(down)">
                                      <p:cBhvr>
                                        <p:cTn id="18" dur="500"/>
                                        <p:tgtEl>
                                          <p:spTgt spid="25"/>
                                        </p:tgtEl>
                                      </p:cBhvr>
                                    </p:animEffect>
                                  </p:childTnLst>
                                </p:cTn>
                              </p:par>
                            </p:childTnLst>
                          </p:cTn>
                        </p:par>
                        <p:par>
                          <p:cTn id="19" fill="hold">
                            <p:stCondLst>
                              <p:cond delay="500"/>
                            </p:stCondLst>
                            <p:childTnLst>
                              <p:par>
                                <p:cTn id="20" presetID="53" presetClass="entr" presetSubtype="16" fill="hold" grpId="0" nodeType="afterEffect">
                                  <p:stCondLst>
                                    <p:cond delay="0"/>
                                  </p:stCondLst>
                                  <p:childTnLst>
                                    <p:set>
                                      <p:cBhvr>
                                        <p:cTn id="21" dur="1" fill="hold">
                                          <p:stCondLst>
                                            <p:cond delay="0"/>
                                          </p:stCondLst>
                                        </p:cTn>
                                        <p:tgtEl>
                                          <p:spTgt spid="34"/>
                                        </p:tgtEl>
                                        <p:attrNameLst>
                                          <p:attrName>style.visibility</p:attrName>
                                        </p:attrNameLst>
                                      </p:cBhvr>
                                      <p:to>
                                        <p:strVal val="visible"/>
                                      </p:to>
                                    </p:set>
                                    <p:anim calcmode="lin" valueType="num">
                                      <p:cBhvr>
                                        <p:cTn id="22" dur="500" fill="hold"/>
                                        <p:tgtEl>
                                          <p:spTgt spid="34"/>
                                        </p:tgtEl>
                                        <p:attrNameLst>
                                          <p:attrName>ppt_w</p:attrName>
                                        </p:attrNameLst>
                                      </p:cBhvr>
                                      <p:tavLst>
                                        <p:tav tm="0">
                                          <p:val>
                                            <p:fltVal val="0"/>
                                          </p:val>
                                        </p:tav>
                                        <p:tav tm="100000">
                                          <p:val>
                                            <p:strVal val="#ppt_w"/>
                                          </p:val>
                                        </p:tav>
                                      </p:tavLst>
                                    </p:anim>
                                    <p:anim calcmode="lin" valueType="num">
                                      <p:cBhvr>
                                        <p:cTn id="23" dur="500" fill="hold"/>
                                        <p:tgtEl>
                                          <p:spTgt spid="34"/>
                                        </p:tgtEl>
                                        <p:attrNameLst>
                                          <p:attrName>ppt_h</p:attrName>
                                        </p:attrNameLst>
                                      </p:cBhvr>
                                      <p:tavLst>
                                        <p:tav tm="0">
                                          <p:val>
                                            <p:fltVal val="0"/>
                                          </p:val>
                                        </p:tav>
                                        <p:tav tm="100000">
                                          <p:val>
                                            <p:strVal val="#ppt_h"/>
                                          </p:val>
                                        </p:tav>
                                      </p:tavLst>
                                    </p:anim>
                                    <p:animEffect transition="in" filter="fade">
                                      <p:cBhvr>
                                        <p:cTn id="24" dur="500"/>
                                        <p:tgtEl>
                                          <p:spTgt spid="34"/>
                                        </p:tgtEl>
                                      </p:cBhvr>
                                    </p:animEffect>
                                  </p:childTnLst>
                                </p:cTn>
                              </p:par>
                            </p:childTnLst>
                          </p:cTn>
                        </p:par>
                        <p:par>
                          <p:cTn id="25" fill="hold">
                            <p:stCondLst>
                              <p:cond delay="1000"/>
                            </p:stCondLst>
                            <p:childTnLst>
                              <p:par>
                                <p:cTn id="26" presetID="53" presetClass="entr" presetSubtype="16" fill="hold" grpId="0" nodeType="afterEffect">
                                  <p:stCondLst>
                                    <p:cond delay="0"/>
                                  </p:stCondLst>
                                  <p:childTnLst>
                                    <p:set>
                                      <p:cBhvr>
                                        <p:cTn id="27" dur="1" fill="hold">
                                          <p:stCondLst>
                                            <p:cond delay="0"/>
                                          </p:stCondLst>
                                        </p:cTn>
                                        <p:tgtEl>
                                          <p:spTgt spid="36"/>
                                        </p:tgtEl>
                                        <p:attrNameLst>
                                          <p:attrName>style.visibility</p:attrName>
                                        </p:attrNameLst>
                                      </p:cBhvr>
                                      <p:to>
                                        <p:strVal val="visible"/>
                                      </p:to>
                                    </p:set>
                                    <p:anim calcmode="lin" valueType="num">
                                      <p:cBhvr>
                                        <p:cTn id="28" dur="500" fill="hold"/>
                                        <p:tgtEl>
                                          <p:spTgt spid="36"/>
                                        </p:tgtEl>
                                        <p:attrNameLst>
                                          <p:attrName>ppt_w</p:attrName>
                                        </p:attrNameLst>
                                      </p:cBhvr>
                                      <p:tavLst>
                                        <p:tav tm="0">
                                          <p:val>
                                            <p:fltVal val="0"/>
                                          </p:val>
                                        </p:tav>
                                        <p:tav tm="100000">
                                          <p:val>
                                            <p:strVal val="#ppt_w"/>
                                          </p:val>
                                        </p:tav>
                                      </p:tavLst>
                                    </p:anim>
                                    <p:anim calcmode="lin" valueType="num">
                                      <p:cBhvr>
                                        <p:cTn id="29" dur="500" fill="hold"/>
                                        <p:tgtEl>
                                          <p:spTgt spid="36"/>
                                        </p:tgtEl>
                                        <p:attrNameLst>
                                          <p:attrName>ppt_h</p:attrName>
                                        </p:attrNameLst>
                                      </p:cBhvr>
                                      <p:tavLst>
                                        <p:tav tm="0">
                                          <p:val>
                                            <p:fltVal val="0"/>
                                          </p:val>
                                        </p:tav>
                                        <p:tav tm="100000">
                                          <p:val>
                                            <p:strVal val="#ppt_h"/>
                                          </p:val>
                                        </p:tav>
                                      </p:tavLst>
                                    </p:anim>
                                    <p:animEffect transition="in" filter="fade">
                                      <p:cBhvr>
                                        <p:cTn id="30" dur="500"/>
                                        <p:tgtEl>
                                          <p:spTgt spid="36"/>
                                        </p:tgtEl>
                                      </p:cBhvr>
                                    </p:animEffect>
                                  </p:childTnLst>
                                </p:cTn>
                              </p:par>
                            </p:childTnLst>
                          </p:cTn>
                        </p:par>
                        <p:par>
                          <p:cTn id="31" fill="hold">
                            <p:stCondLst>
                              <p:cond delay="1500"/>
                            </p:stCondLst>
                            <p:childTnLst>
                              <p:par>
                                <p:cTn id="32" presetID="53" presetClass="entr" presetSubtype="16" fill="hold" grpId="0" nodeType="afterEffect">
                                  <p:stCondLst>
                                    <p:cond delay="0"/>
                                  </p:stCondLst>
                                  <p:iterate type="lt">
                                    <p:tmPct val="0"/>
                                  </p:iterate>
                                  <p:childTnLst>
                                    <p:set>
                                      <p:cBhvr>
                                        <p:cTn id="33" dur="1" fill="hold">
                                          <p:stCondLst>
                                            <p:cond delay="0"/>
                                          </p:stCondLst>
                                        </p:cTn>
                                        <p:tgtEl>
                                          <p:spTgt spid="35"/>
                                        </p:tgtEl>
                                        <p:attrNameLst>
                                          <p:attrName>style.visibility</p:attrName>
                                        </p:attrNameLst>
                                      </p:cBhvr>
                                      <p:to>
                                        <p:strVal val="visible"/>
                                      </p:to>
                                    </p:set>
                                    <p:anim calcmode="lin" valueType="num">
                                      <p:cBhvr>
                                        <p:cTn id="34" dur="500" fill="hold"/>
                                        <p:tgtEl>
                                          <p:spTgt spid="35"/>
                                        </p:tgtEl>
                                        <p:attrNameLst>
                                          <p:attrName>ppt_w</p:attrName>
                                        </p:attrNameLst>
                                      </p:cBhvr>
                                      <p:tavLst>
                                        <p:tav tm="0">
                                          <p:val>
                                            <p:fltVal val="0"/>
                                          </p:val>
                                        </p:tav>
                                        <p:tav tm="100000">
                                          <p:val>
                                            <p:strVal val="#ppt_w"/>
                                          </p:val>
                                        </p:tav>
                                      </p:tavLst>
                                    </p:anim>
                                    <p:anim calcmode="lin" valueType="num">
                                      <p:cBhvr>
                                        <p:cTn id="35" dur="500" fill="hold"/>
                                        <p:tgtEl>
                                          <p:spTgt spid="35"/>
                                        </p:tgtEl>
                                        <p:attrNameLst>
                                          <p:attrName>ppt_h</p:attrName>
                                        </p:attrNameLst>
                                      </p:cBhvr>
                                      <p:tavLst>
                                        <p:tav tm="0">
                                          <p:val>
                                            <p:fltVal val="0"/>
                                          </p:val>
                                        </p:tav>
                                        <p:tav tm="100000">
                                          <p:val>
                                            <p:strVal val="#ppt_h"/>
                                          </p:val>
                                        </p:tav>
                                      </p:tavLst>
                                    </p:anim>
                                    <p:animEffect transition="in" filter="fade">
                                      <p:cBhvr>
                                        <p:cTn id="36" dur="500"/>
                                        <p:tgtEl>
                                          <p:spTgt spid="35"/>
                                        </p:tgtEl>
                                      </p:cBhvr>
                                    </p:animEffect>
                                  </p:childTnLst>
                                </p:cTn>
                              </p:par>
                            </p:childTnLst>
                          </p:cTn>
                        </p:par>
                        <p:par>
                          <p:cTn id="37" fill="hold">
                            <p:stCondLst>
                              <p:cond delay="2000"/>
                            </p:stCondLst>
                            <p:childTnLst>
                              <p:par>
                                <p:cTn id="38" presetID="42" presetClass="entr" presetSubtype="0" fill="hold" grpId="0" nodeType="afterEffect">
                                  <p:stCondLst>
                                    <p:cond delay="0"/>
                                  </p:stCondLst>
                                  <p:childTnLst>
                                    <p:set>
                                      <p:cBhvr>
                                        <p:cTn id="39" dur="1" fill="hold">
                                          <p:stCondLst>
                                            <p:cond delay="0"/>
                                          </p:stCondLst>
                                        </p:cTn>
                                        <p:tgtEl>
                                          <p:spTgt spid="85"/>
                                        </p:tgtEl>
                                        <p:attrNameLst>
                                          <p:attrName>style.visibility</p:attrName>
                                        </p:attrNameLst>
                                      </p:cBhvr>
                                      <p:to>
                                        <p:strVal val="visible"/>
                                      </p:to>
                                    </p:set>
                                    <p:animEffect transition="in" filter="fade">
                                      <p:cBhvr>
                                        <p:cTn id="40" dur="1000"/>
                                        <p:tgtEl>
                                          <p:spTgt spid="85"/>
                                        </p:tgtEl>
                                      </p:cBhvr>
                                    </p:animEffect>
                                    <p:anim calcmode="lin" valueType="num">
                                      <p:cBhvr>
                                        <p:cTn id="41" dur="1000" fill="hold"/>
                                        <p:tgtEl>
                                          <p:spTgt spid="85"/>
                                        </p:tgtEl>
                                        <p:attrNameLst>
                                          <p:attrName>ppt_x</p:attrName>
                                        </p:attrNameLst>
                                      </p:cBhvr>
                                      <p:tavLst>
                                        <p:tav tm="0">
                                          <p:val>
                                            <p:strVal val="#ppt_x"/>
                                          </p:val>
                                        </p:tav>
                                        <p:tav tm="100000">
                                          <p:val>
                                            <p:strVal val="#ppt_x"/>
                                          </p:val>
                                        </p:tav>
                                      </p:tavLst>
                                    </p:anim>
                                    <p:anim calcmode="lin" valueType="num">
                                      <p:cBhvr>
                                        <p:cTn id="42" dur="1000" fill="hold"/>
                                        <p:tgtEl>
                                          <p:spTgt spid="85"/>
                                        </p:tgtEl>
                                        <p:attrNameLst>
                                          <p:attrName>ppt_y</p:attrName>
                                        </p:attrNameLst>
                                      </p:cBhvr>
                                      <p:tavLst>
                                        <p:tav tm="0">
                                          <p:val>
                                            <p:strVal val="#ppt_y+.1"/>
                                          </p:val>
                                        </p:tav>
                                        <p:tav tm="100000">
                                          <p:val>
                                            <p:strVal val="#ppt_y"/>
                                          </p:val>
                                        </p:tav>
                                      </p:tavLst>
                                    </p:anim>
                                  </p:childTnLst>
                                </p:cTn>
                              </p:par>
                            </p:childTnLst>
                          </p:cTn>
                        </p:par>
                        <p:par>
                          <p:cTn id="43" fill="hold">
                            <p:stCondLst>
                              <p:cond delay="3000"/>
                            </p:stCondLst>
                            <p:childTnLst>
                              <p:par>
                                <p:cTn id="44" presetID="9" presetClass="entr" presetSubtype="0" fill="hold" grpId="0" nodeType="afterEffect">
                                  <p:stCondLst>
                                    <p:cond delay="0"/>
                                  </p:stCondLst>
                                  <p:childTnLst>
                                    <p:set>
                                      <p:cBhvr>
                                        <p:cTn id="45" dur="1" fill="hold">
                                          <p:stCondLst>
                                            <p:cond delay="0"/>
                                          </p:stCondLst>
                                        </p:cTn>
                                        <p:tgtEl>
                                          <p:spTgt spid="87"/>
                                        </p:tgtEl>
                                        <p:attrNameLst>
                                          <p:attrName>style.visibility</p:attrName>
                                        </p:attrNameLst>
                                      </p:cBhvr>
                                      <p:to>
                                        <p:strVal val="visible"/>
                                      </p:to>
                                    </p:set>
                                    <p:animEffect transition="in" filter="dissolve">
                                      <p:cBhvr>
                                        <p:cTn id="46" dur="500"/>
                                        <p:tgtEl>
                                          <p:spTgt spid="87"/>
                                        </p:tgtEl>
                                      </p:cBhvr>
                                    </p:animEffect>
                                  </p:childTnLst>
                                </p:cTn>
                              </p:par>
                            </p:childTnLst>
                          </p:cTn>
                        </p:par>
                        <p:par>
                          <p:cTn id="47" fill="hold">
                            <p:stCondLst>
                              <p:cond delay="3500"/>
                            </p:stCondLst>
                            <p:childTnLst>
                              <p:par>
                                <p:cTn id="48" presetID="2" presetClass="entr" presetSubtype="2" fill="hold" nodeType="afterEffect">
                                  <p:stCondLst>
                                    <p:cond delay="0"/>
                                  </p:stCondLst>
                                  <p:childTnLst>
                                    <p:set>
                                      <p:cBhvr>
                                        <p:cTn id="49" dur="1" fill="hold">
                                          <p:stCondLst>
                                            <p:cond delay="0"/>
                                          </p:stCondLst>
                                        </p:cTn>
                                        <p:tgtEl>
                                          <p:spTgt spid="88"/>
                                        </p:tgtEl>
                                        <p:attrNameLst>
                                          <p:attrName>style.visibility</p:attrName>
                                        </p:attrNameLst>
                                      </p:cBhvr>
                                      <p:to>
                                        <p:strVal val="visible"/>
                                      </p:to>
                                    </p:set>
                                    <p:anim calcmode="lin" valueType="num">
                                      <p:cBhvr additive="base">
                                        <p:cTn id="50" dur="500" fill="hold"/>
                                        <p:tgtEl>
                                          <p:spTgt spid="88"/>
                                        </p:tgtEl>
                                        <p:attrNameLst>
                                          <p:attrName>ppt_x</p:attrName>
                                        </p:attrNameLst>
                                      </p:cBhvr>
                                      <p:tavLst>
                                        <p:tav tm="0">
                                          <p:val>
                                            <p:strVal val="1+#ppt_w/2"/>
                                          </p:val>
                                        </p:tav>
                                        <p:tav tm="100000">
                                          <p:val>
                                            <p:strVal val="#ppt_x"/>
                                          </p:val>
                                        </p:tav>
                                      </p:tavLst>
                                    </p:anim>
                                    <p:anim calcmode="lin" valueType="num">
                                      <p:cBhvr additive="base">
                                        <p:cTn id="51" dur="500" fill="hold"/>
                                        <p:tgtEl>
                                          <p:spTgt spid="88"/>
                                        </p:tgtEl>
                                        <p:attrNameLst>
                                          <p:attrName>ppt_y</p:attrName>
                                        </p:attrNameLst>
                                      </p:cBhvr>
                                      <p:tavLst>
                                        <p:tav tm="0">
                                          <p:val>
                                            <p:strVal val="#ppt_y"/>
                                          </p:val>
                                        </p:tav>
                                        <p:tav tm="100000">
                                          <p:val>
                                            <p:strVal val="#ppt_y"/>
                                          </p:val>
                                        </p:tav>
                                      </p:tavLst>
                                    </p:anim>
                                  </p:childTnLst>
                                </p:cTn>
                              </p:par>
                            </p:childTnLst>
                          </p:cTn>
                        </p:par>
                        <p:par>
                          <p:cTn id="52" fill="hold">
                            <p:stCondLst>
                              <p:cond delay="4000"/>
                            </p:stCondLst>
                            <p:childTnLst>
                              <p:par>
                                <p:cTn id="53" presetID="2" presetClass="entr" presetSubtype="2" fill="hold" nodeType="afterEffect">
                                  <p:stCondLst>
                                    <p:cond delay="0"/>
                                  </p:stCondLst>
                                  <p:childTnLst>
                                    <p:set>
                                      <p:cBhvr>
                                        <p:cTn id="54" dur="1" fill="hold">
                                          <p:stCondLst>
                                            <p:cond delay="0"/>
                                          </p:stCondLst>
                                        </p:cTn>
                                        <p:tgtEl>
                                          <p:spTgt spid="91"/>
                                        </p:tgtEl>
                                        <p:attrNameLst>
                                          <p:attrName>style.visibility</p:attrName>
                                        </p:attrNameLst>
                                      </p:cBhvr>
                                      <p:to>
                                        <p:strVal val="visible"/>
                                      </p:to>
                                    </p:set>
                                    <p:anim calcmode="lin" valueType="num">
                                      <p:cBhvr additive="base">
                                        <p:cTn id="55" dur="500" fill="hold"/>
                                        <p:tgtEl>
                                          <p:spTgt spid="91"/>
                                        </p:tgtEl>
                                        <p:attrNameLst>
                                          <p:attrName>ppt_x</p:attrName>
                                        </p:attrNameLst>
                                      </p:cBhvr>
                                      <p:tavLst>
                                        <p:tav tm="0">
                                          <p:val>
                                            <p:strVal val="1+#ppt_w/2"/>
                                          </p:val>
                                        </p:tav>
                                        <p:tav tm="100000">
                                          <p:val>
                                            <p:strVal val="#ppt_x"/>
                                          </p:val>
                                        </p:tav>
                                      </p:tavLst>
                                    </p:anim>
                                    <p:anim calcmode="lin" valueType="num">
                                      <p:cBhvr additive="base">
                                        <p:cTn id="56" dur="500" fill="hold"/>
                                        <p:tgtEl>
                                          <p:spTgt spid="91"/>
                                        </p:tgtEl>
                                        <p:attrNameLst>
                                          <p:attrName>ppt_y</p:attrName>
                                        </p:attrNameLst>
                                      </p:cBhvr>
                                      <p:tavLst>
                                        <p:tav tm="0">
                                          <p:val>
                                            <p:strVal val="#ppt_y"/>
                                          </p:val>
                                        </p:tav>
                                        <p:tav tm="100000">
                                          <p:val>
                                            <p:strVal val="#ppt_y"/>
                                          </p:val>
                                        </p:tav>
                                      </p:tavLst>
                                    </p:anim>
                                  </p:childTnLst>
                                </p:cTn>
                              </p:par>
                            </p:childTnLst>
                          </p:cTn>
                        </p:par>
                        <p:par>
                          <p:cTn id="57" fill="hold">
                            <p:stCondLst>
                              <p:cond delay="4500"/>
                            </p:stCondLst>
                            <p:childTnLst>
                              <p:par>
                                <p:cTn id="58" presetID="2" presetClass="entr" presetSubtype="2" fill="hold" nodeType="afterEffect">
                                  <p:stCondLst>
                                    <p:cond delay="0"/>
                                  </p:stCondLst>
                                  <p:childTnLst>
                                    <p:set>
                                      <p:cBhvr>
                                        <p:cTn id="59" dur="1" fill="hold">
                                          <p:stCondLst>
                                            <p:cond delay="0"/>
                                          </p:stCondLst>
                                        </p:cTn>
                                        <p:tgtEl>
                                          <p:spTgt spid="94"/>
                                        </p:tgtEl>
                                        <p:attrNameLst>
                                          <p:attrName>style.visibility</p:attrName>
                                        </p:attrNameLst>
                                      </p:cBhvr>
                                      <p:to>
                                        <p:strVal val="visible"/>
                                      </p:to>
                                    </p:set>
                                    <p:anim calcmode="lin" valueType="num">
                                      <p:cBhvr additive="base">
                                        <p:cTn id="60" dur="500" fill="hold"/>
                                        <p:tgtEl>
                                          <p:spTgt spid="94"/>
                                        </p:tgtEl>
                                        <p:attrNameLst>
                                          <p:attrName>ppt_x</p:attrName>
                                        </p:attrNameLst>
                                      </p:cBhvr>
                                      <p:tavLst>
                                        <p:tav tm="0">
                                          <p:val>
                                            <p:strVal val="1+#ppt_w/2"/>
                                          </p:val>
                                        </p:tav>
                                        <p:tav tm="100000">
                                          <p:val>
                                            <p:strVal val="#ppt_x"/>
                                          </p:val>
                                        </p:tav>
                                      </p:tavLst>
                                    </p:anim>
                                    <p:anim calcmode="lin" valueType="num">
                                      <p:cBhvr additive="base">
                                        <p:cTn id="61" dur="500" fill="hold"/>
                                        <p:tgtEl>
                                          <p:spTgt spid="94"/>
                                        </p:tgtEl>
                                        <p:attrNameLst>
                                          <p:attrName>ppt_y</p:attrName>
                                        </p:attrNameLst>
                                      </p:cBhvr>
                                      <p:tavLst>
                                        <p:tav tm="0">
                                          <p:val>
                                            <p:strVal val="#ppt_y"/>
                                          </p:val>
                                        </p:tav>
                                        <p:tav tm="100000">
                                          <p:val>
                                            <p:strVal val="#ppt_y"/>
                                          </p:val>
                                        </p:tav>
                                      </p:tavLst>
                                    </p:anim>
                                  </p:childTnLst>
                                </p:cTn>
                              </p:par>
                            </p:childTnLst>
                          </p:cTn>
                        </p:par>
                        <p:par>
                          <p:cTn id="62" fill="hold">
                            <p:stCondLst>
                              <p:cond delay="5000"/>
                            </p:stCondLst>
                            <p:childTnLst>
                              <p:par>
                                <p:cTn id="63" presetID="2" presetClass="entr" presetSubtype="2" fill="hold" nodeType="afterEffect">
                                  <p:stCondLst>
                                    <p:cond delay="0"/>
                                  </p:stCondLst>
                                  <p:childTnLst>
                                    <p:set>
                                      <p:cBhvr>
                                        <p:cTn id="64" dur="1" fill="hold">
                                          <p:stCondLst>
                                            <p:cond delay="0"/>
                                          </p:stCondLst>
                                        </p:cTn>
                                        <p:tgtEl>
                                          <p:spTgt spid="97"/>
                                        </p:tgtEl>
                                        <p:attrNameLst>
                                          <p:attrName>style.visibility</p:attrName>
                                        </p:attrNameLst>
                                      </p:cBhvr>
                                      <p:to>
                                        <p:strVal val="visible"/>
                                      </p:to>
                                    </p:set>
                                    <p:anim calcmode="lin" valueType="num">
                                      <p:cBhvr additive="base">
                                        <p:cTn id="65" dur="500" fill="hold"/>
                                        <p:tgtEl>
                                          <p:spTgt spid="97"/>
                                        </p:tgtEl>
                                        <p:attrNameLst>
                                          <p:attrName>ppt_x</p:attrName>
                                        </p:attrNameLst>
                                      </p:cBhvr>
                                      <p:tavLst>
                                        <p:tav tm="0">
                                          <p:val>
                                            <p:strVal val="1+#ppt_w/2"/>
                                          </p:val>
                                        </p:tav>
                                        <p:tav tm="100000">
                                          <p:val>
                                            <p:strVal val="#ppt_x"/>
                                          </p:val>
                                        </p:tav>
                                      </p:tavLst>
                                    </p:anim>
                                    <p:anim calcmode="lin" valueType="num">
                                      <p:cBhvr additive="base">
                                        <p:cTn id="66" dur="500" fill="hold"/>
                                        <p:tgtEl>
                                          <p:spTgt spid="97"/>
                                        </p:tgtEl>
                                        <p:attrNameLst>
                                          <p:attrName>ppt_y</p:attrName>
                                        </p:attrNameLst>
                                      </p:cBhvr>
                                      <p:tavLst>
                                        <p:tav tm="0">
                                          <p:val>
                                            <p:strVal val="#ppt_y"/>
                                          </p:val>
                                        </p:tav>
                                        <p:tav tm="100000">
                                          <p:val>
                                            <p:strVal val="#ppt_y"/>
                                          </p:val>
                                        </p:tav>
                                      </p:tavLst>
                                    </p:anim>
                                  </p:childTnLst>
                                </p:cTn>
                              </p:par>
                            </p:childTnLst>
                          </p:cTn>
                        </p:par>
                        <p:par>
                          <p:cTn id="67" fill="hold">
                            <p:stCondLst>
                              <p:cond delay="5500"/>
                            </p:stCondLst>
                            <p:childTnLst>
                              <p:par>
                                <p:cTn id="68" presetID="2" presetClass="entr" presetSubtype="2" fill="hold" nodeType="afterEffect">
                                  <p:stCondLst>
                                    <p:cond delay="0"/>
                                  </p:stCondLst>
                                  <p:childTnLst>
                                    <p:set>
                                      <p:cBhvr>
                                        <p:cTn id="69" dur="1" fill="hold">
                                          <p:stCondLst>
                                            <p:cond delay="0"/>
                                          </p:stCondLst>
                                        </p:cTn>
                                        <p:tgtEl>
                                          <p:spTgt spid="100"/>
                                        </p:tgtEl>
                                        <p:attrNameLst>
                                          <p:attrName>style.visibility</p:attrName>
                                        </p:attrNameLst>
                                      </p:cBhvr>
                                      <p:to>
                                        <p:strVal val="visible"/>
                                      </p:to>
                                    </p:set>
                                    <p:anim calcmode="lin" valueType="num">
                                      <p:cBhvr additive="base">
                                        <p:cTn id="70" dur="500" fill="hold"/>
                                        <p:tgtEl>
                                          <p:spTgt spid="100"/>
                                        </p:tgtEl>
                                        <p:attrNameLst>
                                          <p:attrName>ppt_x</p:attrName>
                                        </p:attrNameLst>
                                      </p:cBhvr>
                                      <p:tavLst>
                                        <p:tav tm="0">
                                          <p:val>
                                            <p:strVal val="1+#ppt_w/2"/>
                                          </p:val>
                                        </p:tav>
                                        <p:tav tm="100000">
                                          <p:val>
                                            <p:strVal val="#ppt_x"/>
                                          </p:val>
                                        </p:tav>
                                      </p:tavLst>
                                    </p:anim>
                                    <p:anim calcmode="lin" valueType="num">
                                      <p:cBhvr additive="base">
                                        <p:cTn id="71" dur="500" fill="hold"/>
                                        <p:tgtEl>
                                          <p:spTgt spid="100"/>
                                        </p:tgtEl>
                                        <p:attrNameLst>
                                          <p:attrName>ppt_y</p:attrName>
                                        </p:attrNameLst>
                                      </p:cBhvr>
                                      <p:tavLst>
                                        <p:tav tm="0">
                                          <p:val>
                                            <p:strVal val="#ppt_y"/>
                                          </p:val>
                                        </p:tav>
                                        <p:tav tm="100000">
                                          <p:val>
                                            <p:strVal val="#ppt_y"/>
                                          </p:val>
                                        </p:tav>
                                      </p:tavLst>
                                    </p:anim>
                                  </p:childTnLst>
                                </p:cTn>
                              </p:par>
                            </p:childTnLst>
                          </p:cTn>
                        </p:par>
                        <p:par>
                          <p:cTn id="72" fill="hold">
                            <p:stCondLst>
                              <p:cond delay="6000"/>
                            </p:stCondLst>
                            <p:childTnLst>
                              <p:par>
                                <p:cTn id="73" presetID="47" presetClass="entr" presetSubtype="0" fill="hold" nodeType="afterEffect">
                                  <p:stCondLst>
                                    <p:cond delay="0"/>
                                  </p:stCondLst>
                                  <p:childTnLst>
                                    <p:set>
                                      <p:cBhvr>
                                        <p:cTn id="74" dur="1" fill="hold">
                                          <p:stCondLst>
                                            <p:cond delay="0"/>
                                          </p:stCondLst>
                                        </p:cTn>
                                        <p:tgtEl>
                                          <p:spTgt spid="103"/>
                                        </p:tgtEl>
                                        <p:attrNameLst>
                                          <p:attrName>style.visibility</p:attrName>
                                        </p:attrNameLst>
                                      </p:cBhvr>
                                      <p:to>
                                        <p:strVal val="visible"/>
                                      </p:to>
                                    </p:set>
                                    <p:animEffect transition="in" filter="fade">
                                      <p:cBhvr>
                                        <p:cTn id="75" dur="1000"/>
                                        <p:tgtEl>
                                          <p:spTgt spid="103"/>
                                        </p:tgtEl>
                                      </p:cBhvr>
                                    </p:animEffect>
                                    <p:anim calcmode="lin" valueType="num">
                                      <p:cBhvr>
                                        <p:cTn id="76" dur="1000" fill="hold"/>
                                        <p:tgtEl>
                                          <p:spTgt spid="103"/>
                                        </p:tgtEl>
                                        <p:attrNameLst>
                                          <p:attrName>ppt_x</p:attrName>
                                        </p:attrNameLst>
                                      </p:cBhvr>
                                      <p:tavLst>
                                        <p:tav tm="0">
                                          <p:val>
                                            <p:strVal val="#ppt_x"/>
                                          </p:val>
                                        </p:tav>
                                        <p:tav tm="100000">
                                          <p:val>
                                            <p:strVal val="#ppt_x"/>
                                          </p:val>
                                        </p:tav>
                                      </p:tavLst>
                                    </p:anim>
                                    <p:anim calcmode="lin" valueType="num">
                                      <p:cBhvr>
                                        <p:cTn id="77" dur="1000" fill="hold"/>
                                        <p:tgtEl>
                                          <p:spTgt spid="10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54" grpId="0" animBg="1"/>
      <p:bldP spid="34" grpId="0" animBg="1"/>
      <p:bldP spid="35" grpId="0"/>
      <p:bldP spid="36" grpId="0" animBg="1"/>
      <p:bldP spid="85" grpId="0" animBg="1"/>
      <p:bldP spid="8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3"/>
          <p:cNvSpPr>
            <a:spLocks noChangeArrowheads="1"/>
          </p:cNvSpPr>
          <p:nvPr/>
        </p:nvSpPr>
        <p:spPr bwMode="auto">
          <a:xfrm>
            <a:off x="2141576" y="515424"/>
            <a:ext cx="1675130" cy="541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spcBef>
                <a:spcPct val="0"/>
              </a:spcBef>
              <a:buNone/>
            </a:pPr>
            <a:r>
              <a:rPr lang="zh-CN" altLang="en-US" sz="2935" b="1">
                <a:solidFill>
                  <a:srgbClr val="202A36"/>
                </a:solidFill>
                <a:latin typeface="Arial" panose="020B0604020202020204" pitchFamily="34" charset="0"/>
                <a:cs typeface="Arial" panose="020B0604020202020204" pitchFamily="34" charset="0"/>
              </a:rPr>
              <a:t>相关对策</a:t>
            </a:r>
            <a:endParaRPr lang="en-US" altLang="zh-CN" sz="2935" b="1" dirty="0">
              <a:solidFill>
                <a:srgbClr val="202A36"/>
              </a:solidFill>
              <a:latin typeface="Arial" panose="020B0604020202020204" pitchFamily="34" charset="0"/>
              <a:cs typeface="Arial" panose="020B0604020202020204" pitchFamily="34" charset="0"/>
            </a:endParaRPr>
          </a:p>
        </p:txBody>
      </p:sp>
      <p:sp>
        <p:nvSpPr>
          <p:cNvPr id="45" name="椭圆 54"/>
          <p:cNvSpPr/>
          <p:nvPr/>
        </p:nvSpPr>
        <p:spPr>
          <a:xfrm>
            <a:off x="4568248" y="2948685"/>
            <a:ext cx="3477652" cy="1802173"/>
          </a:xfrm>
          <a:custGeom>
            <a:avLst/>
            <a:gdLst>
              <a:gd name="connsiteX0" fmla="*/ 0 w 3439659"/>
              <a:gd name="connsiteY0" fmla="*/ 1719830 h 3439659"/>
              <a:gd name="connsiteX1" fmla="*/ 1719830 w 3439659"/>
              <a:gd name="connsiteY1" fmla="*/ 0 h 3439659"/>
              <a:gd name="connsiteX2" fmla="*/ 3439660 w 3439659"/>
              <a:gd name="connsiteY2" fmla="*/ 1719830 h 3439659"/>
              <a:gd name="connsiteX3" fmla="*/ 1719830 w 3439659"/>
              <a:gd name="connsiteY3" fmla="*/ 3439660 h 3439659"/>
              <a:gd name="connsiteX4" fmla="*/ 0 w 3439659"/>
              <a:gd name="connsiteY4" fmla="*/ 1719830 h 3439659"/>
              <a:gd name="connsiteX0-1" fmla="*/ 0 w 3487467"/>
              <a:gd name="connsiteY0-2" fmla="*/ 0 h 1719830"/>
              <a:gd name="connsiteX1-3" fmla="*/ 3439660 w 3487467"/>
              <a:gd name="connsiteY1-4" fmla="*/ 0 h 1719830"/>
              <a:gd name="connsiteX2-5" fmla="*/ 1719830 w 3487467"/>
              <a:gd name="connsiteY2-6" fmla="*/ 1719830 h 1719830"/>
              <a:gd name="connsiteX3-7" fmla="*/ 0 w 3487467"/>
              <a:gd name="connsiteY3-8" fmla="*/ 0 h 1719830"/>
              <a:gd name="connsiteX0-9" fmla="*/ 6132 w 3493599"/>
              <a:gd name="connsiteY0-10" fmla="*/ 130018 h 1849848"/>
              <a:gd name="connsiteX1-11" fmla="*/ 3445792 w 3493599"/>
              <a:gd name="connsiteY1-12" fmla="*/ 130018 h 1849848"/>
              <a:gd name="connsiteX2-13" fmla="*/ 1725962 w 3493599"/>
              <a:gd name="connsiteY2-14" fmla="*/ 1849848 h 1849848"/>
              <a:gd name="connsiteX3-15" fmla="*/ 6132 w 3493599"/>
              <a:gd name="connsiteY3-16" fmla="*/ 130018 h 1849848"/>
              <a:gd name="connsiteX0-17" fmla="*/ 6132 w 3493599"/>
              <a:gd name="connsiteY0-18" fmla="*/ 35412 h 1755242"/>
              <a:gd name="connsiteX1-19" fmla="*/ 3445792 w 3493599"/>
              <a:gd name="connsiteY1-20" fmla="*/ 35412 h 1755242"/>
              <a:gd name="connsiteX2-21" fmla="*/ 1725962 w 3493599"/>
              <a:gd name="connsiteY2-22" fmla="*/ 1755242 h 1755242"/>
              <a:gd name="connsiteX3-23" fmla="*/ 6132 w 3493599"/>
              <a:gd name="connsiteY3-24" fmla="*/ 35412 h 1755242"/>
              <a:gd name="connsiteX0-25" fmla="*/ 4377 w 3488420"/>
              <a:gd name="connsiteY0-26" fmla="*/ 11795 h 1772900"/>
              <a:gd name="connsiteX1-27" fmla="*/ 3450912 w 3488420"/>
              <a:gd name="connsiteY1-28" fmla="*/ 53046 h 1772900"/>
              <a:gd name="connsiteX2-29" fmla="*/ 1731082 w 3488420"/>
              <a:gd name="connsiteY2-30" fmla="*/ 1772876 h 1772900"/>
              <a:gd name="connsiteX3-31" fmla="*/ 4377 w 3488420"/>
              <a:gd name="connsiteY3-32" fmla="*/ 11795 h 1772900"/>
              <a:gd name="connsiteX0-33" fmla="*/ 39013 w 3522446"/>
              <a:gd name="connsiteY0-34" fmla="*/ 134148 h 1909003"/>
              <a:gd name="connsiteX1-35" fmla="*/ 3485548 w 3522446"/>
              <a:gd name="connsiteY1-36" fmla="*/ 175399 h 1909003"/>
              <a:gd name="connsiteX2-37" fmla="*/ 1738217 w 3522446"/>
              <a:gd name="connsiteY2-38" fmla="*/ 1908979 h 1909003"/>
              <a:gd name="connsiteX3-39" fmla="*/ 39013 w 3522446"/>
              <a:gd name="connsiteY3-40" fmla="*/ 134148 h 1909003"/>
              <a:gd name="connsiteX0-41" fmla="*/ 55067 w 3553265"/>
              <a:gd name="connsiteY0-42" fmla="*/ 134148 h 1909002"/>
              <a:gd name="connsiteX1-43" fmla="*/ 3501602 w 3553265"/>
              <a:gd name="connsiteY1-44" fmla="*/ 175399 h 1909002"/>
              <a:gd name="connsiteX2-45" fmla="*/ 1754271 w 3553265"/>
              <a:gd name="connsiteY2-46" fmla="*/ 1908979 h 1909002"/>
              <a:gd name="connsiteX3-47" fmla="*/ 55067 w 3553265"/>
              <a:gd name="connsiteY3-48" fmla="*/ 134148 h 1909002"/>
              <a:gd name="connsiteX0-49" fmla="*/ 39426 w 3502160"/>
              <a:gd name="connsiteY0-50" fmla="*/ 134148 h 1909003"/>
              <a:gd name="connsiteX1-51" fmla="*/ 3465335 w 3502160"/>
              <a:gd name="connsiteY1-52" fmla="*/ 175399 h 1909003"/>
              <a:gd name="connsiteX2-53" fmla="*/ 1718004 w 3502160"/>
              <a:gd name="connsiteY2-54" fmla="*/ 1908979 h 1909003"/>
              <a:gd name="connsiteX3-55" fmla="*/ 39426 w 3502160"/>
              <a:gd name="connsiteY3-56" fmla="*/ 134148 h 1909003"/>
              <a:gd name="connsiteX0-57" fmla="*/ 8999 w 3471733"/>
              <a:gd name="connsiteY0-58" fmla="*/ 21578 h 1796433"/>
              <a:gd name="connsiteX1-59" fmla="*/ 3434908 w 3471733"/>
              <a:gd name="connsiteY1-60" fmla="*/ 62829 h 1796433"/>
              <a:gd name="connsiteX2-61" fmla="*/ 1687577 w 3471733"/>
              <a:gd name="connsiteY2-62" fmla="*/ 1796409 h 1796433"/>
              <a:gd name="connsiteX3-63" fmla="*/ 8999 w 3471733"/>
              <a:gd name="connsiteY3-64" fmla="*/ 21578 h 1796433"/>
              <a:gd name="connsiteX0-65" fmla="*/ 39425 w 3502159"/>
              <a:gd name="connsiteY0-66" fmla="*/ 135675 h 1931154"/>
              <a:gd name="connsiteX1-67" fmla="*/ 3465334 w 3502159"/>
              <a:gd name="connsiteY1-68" fmla="*/ 176926 h 1931154"/>
              <a:gd name="connsiteX2-69" fmla="*/ 1718003 w 3502159"/>
              <a:gd name="connsiteY2-70" fmla="*/ 1931131 h 1931154"/>
              <a:gd name="connsiteX3-71" fmla="*/ 39425 w 3502159"/>
              <a:gd name="connsiteY3-72" fmla="*/ 135675 h 1931154"/>
              <a:gd name="connsiteX0-73" fmla="*/ 7276 w 3470010"/>
              <a:gd name="connsiteY0-74" fmla="*/ 26065 h 1821544"/>
              <a:gd name="connsiteX1-75" fmla="*/ 3433185 w 3470010"/>
              <a:gd name="connsiteY1-76" fmla="*/ 67316 h 1821544"/>
              <a:gd name="connsiteX2-77" fmla="*/ 1685854 w 3470010"/>
              <a:gd name="connsiteY2-78" fmla="*/ 1821521 h 1821544"/>
              <a:gd name="connsiteX3-79" fmla="*/ 7276 w 3470010"/>
              <a:gd name="connsiteY3-80" fmla="*/ 26065 h 1821544"/>
              <a:gd name="connsiteX0-81" fmla="*/ 12669 w 3492943"/>
              <a:gd name="connsiteY0-82" fmla="*/ 26065 h 1822469"/>
              <a:gd name="connsiteX1-83" fmla="*/ 3438578 w 3492943"/>
              <a:gd name="connsiteY1-84" fmla="*/ 67316 h 1822469"/>
              <a:gd name="connsiteX2-85" fmla="*/ 1691247 w 3492943"/>
              <a:gd name="connsiteY2-86" fmla="*/ 1821521 h 1822469"/>
              <a:gd name="connsiteX3-87" fmla="*/ 12669 w 3492943"/>
              <a:gd name="connsiteY3-88" fmla="*/ 26065 h 1822469"/>
              <a:gd name="connsiteX0-89" fmla="*/ 48756 w 3529030"/>
              <a:gd name="connsiteY0-90" fmla="*/ 3139 h 1799516"/>
              <a:gd name="connsiteX1-91" fmla="*/ 3474665 w 3529030"/>
              <a:gd name="connsiteY1-92" fmla="*/ 44390 h 1799516"/>
              <a:gd name="connsiteX2-93" fmla="*/ 1727334 w 3529030"/>
              <a:gd name="connsiteY2-94" fmla="*/ 1798595 h 1799516"/>
              <a:gd name="connsiteX3-95" fmla="*/ 48756 w 3529030"/>
              <a:gd name="connsiteY3-96" fmla="*/ 3139 h 1799516"/>
              <a:gd name="connsiteX0-97" fmla="*/ 48756 w 3529030"/>
              <a:gd name="connsiteY0-98" fmla="*/ 5796 h 1802173"/>
              <a:gd name="connsiteX1-99" fmla="*/ 3474665 w 3529030"/>
              <a:gd name="connsiteY1-100" fmla="*/ 47047 h 1802173"/>
              <a:gd name="connsiteX2-101" fmla="*/ 1727334 w 3529030"/>
              <a:gd name="connsiteY2-102" fmla="*/ 1801252 h 1802173"/>
              <a:gd name="connsiteX3-103" fmla="*/ 48756 w 3529030"/>
              <a:gd name="connsiteY3-104" fmla="*/ 5796 h 1802173"/>
              <a:gd name="connsiteX0-105" fmla="*/ 48756 w 3477652"/>
              <a:gd name="connsiteY0-106" fmla="*/ 5796 h 1802173"/>
              <a:gd name="connsiteX1-107" fmla="*/ 3474665 w 3477652"/>
              <a:gd name="connsiteY1-108" fmla="*/ 47047 h 1802173"/>
              <a:gd name="connsiteX2-109" fmla="*/ 1727334 w 3477652"/>
              <a:gd name="connsiteY2-110" fmla="*/ 1801252 h 1802173"/>
              <a:gd name="connsiteX3-111" fmla="*/ 48756 w 3477652"/>
              <a:gd name="connsiteY3-112" fmla="*/ 5796 h 1802173"/>
            </a:gdLst>
            <a:ahLst/>
            <a:cxnLst>
              <a:cxn ang="0">
                <a:pos x="connsiteX0-1" y="connsiteY0-2"/>
              </a:cxn>
              <a:cxn ang="0">
                <a:pos x="connsiteX1-3" y="connsiteY1-4"/>
              </a:cxn>
              <a:cxn ang="0">
                <a:pos x="connsiteX2-5" y="connsiteY2-6"/>
              </a:cxn>
              <a:cxn ang="0">
                <a:pos x="connsiteX3-7" y="connsiteY3-8"/>
              </a:cxn>
            </a:cxnLst>
            <a:rect l="l" t="t" r="r" b="b"/>
            <a:pathLst>
              <a:path w="3477652" h="1802173">
                <a:moveTo>
                  <a:pt x="48756" y="5796"/>
                </a:moveTo>
                <a:cubicBezTo>
                  <a:pt x="305602" y="15937"/>
                  <a:pt x="3181151" y="-33335"/>
                  <a:pt x="3474665" y="47047"/>
                </a:cubicBezTo>
                <a:cubicBezTo>
                  <a:pt x="3527547" y="271809"/>
                  <a:pt x="2875835" y="1753126"/>
                  <a:pt x="1727334" y="1801252"/>
                </a:cubicBezTo>
                <a:cubicBezTo>
                  <a:pt x="578833" y="1849378"/>
                  <a:pt x="-208090" y="-4345"/>
                  <a:pt x="48756" y="5796"/>
                </a:cubicBezTo>
                <a:close/>
              </a:path>
            </a:pathLst>
          </a:custGeom>
          <a:noFill/>
          <a:ln w="12700">
            <a:solidFill>
              <a:srgbClr val="202A3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mj-ea"/>
              <a:ea typeface="+mj-ea"/>
            </a:endParaRPr>
          </a:p>
        </p:txBody>
      </p:sp>
      <p:sp>
        <p:nvSpPr>
          <p:cNvPr id="46" name="TextBox 1"/>
          <p:cNvSpPr txBox="1"/>
          <p:nvPr/>
        </p:nvSpPr>
        <p:spPr>
          <a:xfrm>
            <a:off x="3233507" y="2768417"/>
            <a:ext cx="894080" cy="306705"/>
          </a:xfrm>
          <a:prstGeom prst="rect">
            <a:avLst/>
          </a:prstGeom>
          <a:noFill/>
        </p:spPr>
        <p:txBody>
          <a:bodyPr wrap="none" rtlCol="0">
            <a:spAutoFit/>
          </a:bodyPr>
          <a:lstStyle/>
          <a:p>
            <a:r>
              <a:rPr lang="zh-CN" altLang="en-US" sz="1400" b="1">
                <a:solidFill>
                  <a:srgbClr val="202A36"/>
                </a:solidFill>
                <a:latin typeface="微软雅黑" panose="020B0503020204020204" pitchFamily="34" charset="-122"/>
                <a:ea typeface="微软雅黑" panose="020B0503020204020204" pitchFamily="34" charset="-122"/>
              </a:rPr>
              <a:t>添加标题</a:t>
            </a:r>
            <a:endParaRPr lang="en-US" altLang="zh-CN" sz="1400" b="1" dirty="0">
              <a:solidFill>
                <a:srgbClr val="202A36"/>
              </a:solidFill>
              <a:latin typeface="微软雅黑" panose="020B0503020204020204" pitchFamily="34" charset="-122"/>
              <a:ea typeface="微软雅黑" panose="020B0503020204020204" pitchFamily="34" charset="-122"/>
            </a:endParaRPr>
          </a:p>
        </p:txBody>
      </p:sp>
      <p:cxnSp>
        <p:nvCxnSpPr>
          <p:cNvPr id="52" name="直接连接符 51"/>
          <p:cNvCxnSpPr/>
          <p:nvPr/>
        </p:nvCxnSpPr>
        <p:spPr>
          <a:xfrm flipV="1">
            <a:off x="4786003" y="2944704"/>
            <a:ext cx="1499148" cy="1054342"/>
          </a:xfrm>
          <a:prstGeom prst="line">
            <a:avLst/>
          </a:prstGeom>
          <a:ln w="12700">
            <a:solidFill>
              <a:srgbClr val="202A36"/>
            </a:solidFill>
          </a:ln>
        </p:spPr>
        <p:style>
          <a:lnRef idx="1">
            <a:schemeClr val="accent1"/>
          </a:lnRef>
          <a:fillRef idx="0">
            <a:schemeClr val="accent1"/>
          </a:fillRef>
          <a:effectRef idx="0">
            <a:schemeClr val="accent1"/>
          </a:effectRef>
          <a:fontRef idx="minor">
            <a:schemeClr val="tx1"/>
          </a:fontRef>
        </p:style>
      </p:cxnSp>
      <p:cxnSp>
        <p:nvCxnSpPr>
          <p:cNvPr id="56" name="直接连接符 55"/>
          <p:cNvCxnSpPr/>
          <p:nvPr/>
        </p:nvCxnSpPr>
        <p:spPr>
          <a:xfrm flipV="1">
            <a:off x="5658839" y="2944705"/>
            <a:ext cx="626312" cy="1779464"/>
          </a:xfrm>
          <a:prstGeom prst="line">
            <a:avLst/>
          </a:prstGeom>
          <a:ln w="12700">
            <a:solidFill>
              <a:srgbClr val="202A36"/>
            </a:solidFill>
          </a:ln>
        </p:spPr>
        <p:style>
          <a:lnRef idx="1">
            <a:schemeClr val="accent1"/>
          </a:lnRef>
          <a:fillRef idx="0">
            <a:schemeClr val="accent1"/>
          </a:fillRef>
          <a:effectRef idx="0">
            <a:schemeClr val="accent1"/>
          </a:effectRef>
          <a:fontRef idx="minor">
            <a:schemeClr val="tx1"/>
          </a:fontRef>
        </p:style>
      </p:cxnSp>
      <p:cxnSp>
        <p:nvCxnSpPr>
          <p:cNvPr id="63" name="直接连接符 62"/>
          <p:cNvCxnSpPr/>
          <p:nvPr/>
        </p:nvCxnSpPr>
        <p:spPr>
          <a:xfrm flipH="1" flipV="1">
            <a:off x="6285152" y="2944705"/>
            <a:ext cx="670571" cy="1717151"/>
          </a:xfrm>
          <a:prstGeom prst="line">
            <a:avLst/>
          </a:prstGeom>
          <a:ln w="12700">
            <a:solidFill>
              <a:srgbClr val="202A36"/>
            </a:solidFill>
          </a:ln>
        </p:spPr>
        <p:style>
          <a:lnRef idx="1">
            <a:schemeClr val="accent1"/>
          </a:lnRef>
          <a:fillRef idx="0">
            <a:schemeClr val="accent1"/>
          </a:fillRef>
          <a:effectRef idx="0">
            <a:schemeClr val="accent1"/>
          </a:effectRef>
          <a:fontRef idx="minor">
            <a:schemeClr val="tx1"/>
          </a:fontRef>
        </p:style>
      </p:cxnSp>
      <p:cxnSp>
        <p:nvCxnSpPr>
          <p:cNvPr id="77" name="直接连接符 76"/>
          <p:cNvCxnSpPr/>
          <p:nvPr/>
        </p:nvCxnSpPr>
        <p:spPr>
          <a:xfrm flipH="1" flipV="1">
            <a:off x="6285151" y="2944704"/>
            <a:ext cx="1465240" cy="1054342"/>
          </a:xfrm>
          <a:prstGeom prst="line">
            <a:avLst/>
          </a:prstGeom>
          <a:ln w="12700">
            <a:solidFill>
              <a:srgbClr val="202A36"/>
            </a:solidFill>
          </a:ln>
        </p:spPr>
        <p:style>
          <a:lnRef idx="1">
            <a:schemeClr val="accent1"/>
          </a:lnRef>
          <a:fillRef idx="0">
            <a:schemeClr val="accent1"/>
          </a:fillRef>
          <a:effectRef idx="0">
            <a:schemeClr val="accent1"/>
          </a:effectRef>
          <a:fontRef idx="minor">
            <a:schemeClr val="tx1"/>
          </a:fontRef>
        </p:style>
      </p:cxnSp>
      <p:sp>
        <p:nvSpPr>
          <p:cNvPr id="86" name="椭圆 85"/>
          <p:cNvSpPr/>
          <p:nvPr/>
        </p:nvSpPr>
        <p:spPr>
          <a:xfrm>
            <a:off x="4586608" y="3601230"/>
            <a:ext cx="660132" cy="660132"/>
          </a:xfrm>
          <a:prstGeom prst="ellipse">
            <a:avLst/>
          </a:prstGeom>
          <a:solidFill>
            <a:schemeClr val="bg2">
              <a:lumMod val="25000"/>
            </a:schemeClr>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dirty="0">
              <a:solidFill>
                <a:prstClr val="white"/>
              </a:solidFill>
              <a:latin typeface="+mj-ea"/>
            </a:endParaRPr>
          </a:p>
        </p:txBody>
      </p:sp>
      <p:sp>
        <p:nvSpPr>
          <p:cNvPr id="87" name="椭圆 86"/>
          <p:cNvSpPr/>
          <p:nvPr/>
        </p:nvSpPr>
        <p:spPr>
          <a:xfrm>
            <a:off x="5368097" y="4331790"/>
            <a:ext cx="660132" cy="660132"/>
          </a:xfrm>
          <a:prstGeom prst="ellipse">
            <a:avLst/>
          </a:prstGeom>
          <a:solidFill>
            <a:schemeClr val="bg2">
              <a:lumMod val="25000"/>
            </a:schemeClr>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dirty="0">
              <a:solidFill>
                <a:prstClr val="white"/>
              </a:solidFill>
              <a:latin typeface="+mj-ea"/>
              <a:ea typeface="+mj-ea"/>
            </a:endParaRPr>
          </a:p>
        </p:txBody>
      </p:sp>
      <p:sp>
        <p:nvSpPr>
          <p:cNvPr id="88" name="椭圆 87"/>
          <p:cNvSpPr/>
          <p:nvPr/>
        </p:nvSpPr>
        <p:spPr>
          <a:xfrm>
            <a:off x="6620437" y="4298051"/>
            <a:ext cx="660132" cy="660132"/>
          </a:xfrm>
          <a:prstGeom prst="ellipse">
            <a:avLst/>
          </a:prstGeom>
          <a:solidFill>
            <a:schemeClr val="bg2">
              <a:lumMod val="25000"/>
            </a:schemeClr>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dirty="0">
              <a:solidFill>
                <a:prstClr val="white"/>
              </a:solidFill>
              <a:latin typeface="+mj-ea"/>
              <a:ea typeface="+mj-ea"/>
            </a:endParaRPr>
          </a:p>
        </p:txBody>
      </p:sp>
      <p:sp>
        <p:nvSpPr>
          <p:cNvPr id="89" name="椭圆 88"/>
          <p:cNvSpPr/>
          <p:nvPr/>
        </p:nvSpPr>
        <p:spPr>
          <a:xfrm>
            <a:off x="7373879" y="3504371"/>
            <a:ext cx="660132" cy="660132"/>
          </a:xfrm>
          <a:prstGeom prst="ellipse">
            <a:avLst/>
          </a:prstGeom>
          <a:solidFill>
            <a:schemeClr val="bg2">
              <a:lumMod val="25000"/>
            </a:schemeClr>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dirty="0">
              <a:solidFill>
                <a:prstClr val="white"/>
              </a:solidFill>
              <a:latin typeface="+mj-ea"/>
              <a:ea typeface="+mj-ea"/>
            </a:endParaRPr>
          </a:p>
        </p:txBody>
      </p:sp>
      <p:sp>
        <p:nvSpPr>
          <p:cNvPr id="90" name="椭圆 89"/>
          <p:cNvSpPr/>
          <p:nvPr/>
        </p:nvSpPr>
        <p:spPr>
          <a:xfrm>
            <a:off x="7672353" y="2636656"/>
            <a:ext cx="660132" cy="660132"/>
          </a:xfrm>
          <a:prstGeom prst="ellipse">
            <a:avLst/>
          </a:prstGeom>
          <a:solidFill>
            <a:schemeClr val="bg2">
              <a:lumMod val="25000"/>
            </a:schemeClr>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dirty="0">
              <a:solidFill>
                <a:prstClr val="white"/>
              </a:solidFill>
              <a:latin typeface="+mj-ea"/>
              <a:ea typeface="+mj-ea"/>
            </a:endParaRPr>
          </a:p>
        </p:txBody>
      </p:sp>
      <p:sp>
        <p:nvSpPr>
          <p:cNvPr id="91" name="椭圆 90"/>
          <p:cNvSpPr/>
          <p:nvPr/>
        </p:nvSpPr>
        <p:spPr>
          <a:xfrm>
            <a:off x="4305891" y="2625253"/>
            <a:ext cx="660132" cy="660132"/>
          </a:xfrm>
          <a:prstGeom prst="ellipse">
            <a:avLst/>
          </a:prstGeom>
          <a:solidFill>
            <a:schemeClr val="bg2">
              <a:lumMod val="25000"/>
            </a:schemeClr>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dirty="0">
              <a:solidFill>
                <a:prstClr val="white"/>
              </a:solidFill>
              <a:latin typeface="+mj-ea"/>
              <a:ea typeface="+mj-ea"/>
            </a:endParaRPr>
          </a:p>
        </p:txBody>
      </p:sp>
      <p:sp>
        <p:nvSpPr>
          <p:cNvPr id="92" name="TextBox 34"/>
          <p:cNvSpPr txBox="1"/>
          <p:nvPr/>
        </p:nvSpPr>
        <p:spPr>
          <a:xfrm>
            <a:off x="1767697" y="3047706"/>
            <a:ext cx="2556284" cy="530860"/>
          </a:xfrm>
          <a:prstGeom prst="rect">
            <a:avLst/>
          </a:prstGeom>
          <a:noFill/>
        </p:spPr>
        <p:txBody>
          <a:bodyPr wrap="square" rtlCol="0">
            <a:spAutoFit/>
          </a:bodyPr>
          <a:lstStyle/>
          <a:p>
            <a:pPr algn="r">
              <a:lnSpc>
                <a:spcPct val="130000"/>
              </a:lnSpc>
              <a:defRPr/>
            </a:pPr>
            <a:r>
              <a:rPr lang="zh-CN" altLang="en-US" sz="1100">
                <a:solidFill>
                  <a:srgbClr val="202A36"/>
                </a:solidFill>
                <a:latin typeface="+mj-ea"/>
                <a:ea typeface="+mj-ea"/>
              </a:rPr>
              <a:t>点击输入简要文字内容，文字内容需概括精炼，不用多余的文字修饰。</a:t>
            </a:r>
            <a:endParaRPr lang="zh-CN" altLang="en-US" sz="1100" dirty="0">
              <a:solidFill>
                <a:srgbClr val="202A36"/>
              </a:solidFill>
              <a:latin typeface="+mj-ea"/>
              <a:ea typeface="+mj-ea"/>
            </a:endParaRPr>
          </a:p>
        </p:txBody>
      </p:sp>
      <p:sp>
        <p:nvSpPr>
          <p:cNvPr id="93" name="TextBox 35"/>
          <p:cNvSpPr txBox="1"/>
          <p:nvPr/>
        </p:nvSpPr>
        <p:spPr>
          <a:xfrm>
            <a:off x="3737562" y="3920545"/>
            <a:ext cx="894080" cy="306705"/>
          </a:xfrm>
          <a:prstGeom prst="rect">
            <a:avLst/>
          </a:prstGeom>
          <a:noFill/>
        </p:spPr>
        <p:txBody>
          <a:bodyPr wrap="none" rtlCol="0">
            <a:spAutoFit/>
          </a:bodyPr>
          <a:lstStyle/>
          <a:p>
            <a:r>
              <a:rPr lang="zh-CN" altLang="en-US" sz="1400" b="1">
                <a:solidFill>
                  <a:srgbClr val="202A36"/>
                </a:solidFill>
                <a:latin typeface="微软雅黑" panose="020B0503020204020204" pitchFamily="34" charset="-122"/>
                <a:ea typeface="微软雅黑" panose="020B0503020204020204" pitchFamily="34" charset="-122"/>
              </a:rPr>
              <a:t>添加标题</a:t>
            </a:r>
            <a:endParaRPr lang="en-US" altLang="zh-CN" sz="1400" b="1" dirty="0">
              <a:solidFill>
                <a:srgbClr val="202A36"/>
              </a:solidFill>
              <a:latin typeface="微软雅黑" panose="020B0503020204020204" pitchFamily="34" charset="-122"/>
              <a:ea typeface="微软雅黑" panose="020B0503020204020204" pitchFamily="34" charset="-122"/>
            </a:endParaRPr>
          </a:p>
        </p:txBody>
      </p:sp>
      <p:sp>
        <p:nvSpPr>
          <p:cNvPr id="94" name="TextBox 36"/>
          <p:cNvSpPr txBox="1"/>
          <p:nvPr/>
        </p:nvSpPr>
        <p:spPr>
          <a:xfrm>
            <a:off x="2271753" y="4199834"/>
            <a:ext cx="2556284" cy="530860"/>
          </a:xfrm>
          <a:prstGeom prst="rect">
            <a:avLst/>
          </a:prstGeom>
          <a:noFill/>
        </p:spPr>
        <p:txBody>
          <a:bodyPr wrap="square" rtlCol="0">
            <a:spAutoFit/>
          </a:bodyPr>
          <a:lstStyle/>
          <a:p>
            <a:pPr algn="r">
              <a:lnSpc>
                <a:spcPct val="130000"/>
              </a:lnSpc>
              <a:defRPr/>
            </a:pPr>
            <a:r>
              <a:rPr lang="zh-CN" altLang="en-US" sz="1100">
                <a:solidFill>
                  <a:srgbClr val="202A36"/>
                </a:solidFill>
                <a:latin typeface="+mj-ea"/>
                <a:ea typeface="+mj-ea"/>
              </a:rPr>
              <a:t>点击输入简要文字内容，文字内容需概括精炼，不用多余的文字修饰。</a:t>
            </a:r>
            <a:endParaRPr lang="zh-CN" altLang="en-US" sz="1100" dirty="0">
              <a:solidFill>
                <a:srgbClr val="202A36"/>
              </a:solidFill>
              <a:latin typeface="+mj-ea"/>
              <a:ea typeface="+mj-ea"/>
            </a:endParaRPr>
          </a:p>
        </p:txBody>
      </p:sp>
      <p:sp>
        <p:nvSpPr>
          <p:cNvPr id="95" name="TextBox 37"/>
          <p:cNvSpPr txBox="1"/>
          <p:nvPr/>
        </p:nvSpPr>
        <p:spPr>
          <a:xfrm>
            <a:off x="4650319" y="4856649"/>
            <a:ext cx="894080" cy="306705"/>
          </a:xfrm>
          <a:prstGeom prst="rect">
            <a:avLst/>
          </a:prstGeom>
          <a:noFill/>
        </p:spPr>
        <p:txBody>
          <a:bodyPr wrap="none" rtlCol="0">
            <a:spAutoFit/>
          </a:bodyPr>
          <a:lstStyle/>
          <a:p>
            <a:r>
              <a:rPr lang="zh-CN" altLang="en-US" sz="1400" b="1">
                <a:solidFill>
                  <a:srgbClr val="202A36"/>
                </a:solidFill>
                <a:latin typeface="微软雅黑" panose="020B0503020204020204" pitchFamily="34" charset="-122"/>
                <a:ea typeface="微软雅黑" panose="020B0503020204020204" pitchFamily="34" charset="-122"/>
              </a:rPr>
              <a:t>添加标题</a:t>
            </a:r>
            <a:endParaRPr lang="en-US" altLang="zh-CN" sz="1400" b="1" dirty="0">
              <a:solidFill>
                <a:srgbClr val="202A36"/>
              </a:solidFill>
              <a:latin typeface="微软雅黑" panose="020B0503020204020204" pitchFamily="34" charset="-122"/>
              <a:ea typeface="微软雅黑" panose="020B0503020204020204" pitchFamily="34" charset="-122"/>
            </a:endParaRPr>
          </a:p>
        </p:txBody>
      </p:sp>
      <p:sp>
        <p:nvSpPr>
          <p:cNvPr id="96" name="TextBox 38"/>
          <p:cNvSpPr txBox="1"/>
          <p:nvPr/>
        </p:nvSpPr>
        <p:spPr>
          <a:xfrm>
            <a:off x="3184509" y="5135938"/>
            <a:ext cx="2556284" cy="530860"/>
          </a:xfrm>
          <a:prstGeom prst="rect">
            <a:avLst/>
          </a:prstGeom>
          <a:noFill/>
        </p:spPr>
        <p:txBody>
          <a:bodyPr wrap="square" rtlCol="0">
            <a:spAutoFit/>
          </a:bodyPr>
          <a:lstStyle/>
          <a:p>
            <a:pPr algn="r">
              <a:lnSpc>
                <a:spcPct val="130000"/>
              </a:lnSpc>
              <a:defRPr/>
            </a:pPr>
            <a:r>
              <a:rPr lang="zh-CN" altLang="en-US" sz="1100">
                <a:solidFill>
                  <a:srgbClr val="202A36"/>
                </a:solidFill>
                <a:latin typeface="+mj-ea"/>
                <a:ea typeface="+mj-ea"/>
              </a:rPr>
              <a:t>点击输入简要文字内容，文字内容需概括精炼，不用多余的文字修饰。</a:t>
            </a:r>
            <a:endParaRPr lang="zh-CN" altLang="en-US" sz="1100" dirty="0">
              <a:solidFill>
                <a:srgbClr val="202A36"/>
              </a:solidFill>
              <a:latin typeface="+mj-ea"/>
              <a:ea typeface="+mj-ea"/>
            </a:endParaRPr>
          </a:p>
        </p:txBody>
      </p:sp>
      <p:sp>
        <p:nvSpPr>
          <p:cNvPr id="97" name="TextBox 39"/>
          <p:cNvSpPr txBox="1"/>
          <p:nvPr/>
        </p:nvSpPr>
        <p:spPr>
          <a:xfrm>
            <a:off x="7258065" y="4876303"/>
            <a:ext cx="894080" cy="306705"/>
          </a:xfrm>
          <a:prstGeom prst="rect">
            <a:avLst/>
          </a:prstGeom>
          <a:noFill/>
        </p:spPr>
        <p:txBody>
          <a:bodyPr wrap="none" rtlCol="0">
            <a:spAutoFit/>
          </a:bodyPr>
          <a:lstStyle/>
          <a:p>
            <a:r>
              <a:rPr lang="zh-CN" altLang="en-US" sz="1400" b="1">
                <a:solidFill>
                  <a:srgbClr val="202A36"/>
                </a:solidFill>
                <a:latin typeface="微软雅黑" panose="020B0503020204020204" pitchFamily="34" charset="-122"/>
                <a:ea typeface="微软雅黑" panose="020B0503020204020204" pitchFamily="34" charset="-122"/>
              </a:rPr>
              <a:t>添加标题</a:t>
            </a:r>
            <a:endParaRPr lang="en-US" altLang="zh-CN" sz="1400" b="1" dirty="0">
              <a:solidFill>
                <a:srgbClr val="202A36"/>
              </a:solidFill>
              <a:latin typeface="微软雅黑" panose="020B0503020204020204" pitchFamily="34" charset="-122"/>
              <a:ea typeface="微软雅黑" panose="020B0503020204020204" pitchFamily="34" charset="-122"/>
            </a:endParaRPr>
          </a:p>
        </p:txBody>
      </p:sp>
      <p:sp>
        <p:nvSpPr>
          <p:cNvPr id="98" name="TextBox 40"/>
          <p:cNvSpPr txBox="1"/>
          <p:nvPr/>
        </p:nvSpPr>
        <p:spPr>
          <a:xfrm>
            <a:off x="6916269" y="5156217"/>
            <a:ext cx="2556284" cy="530860"/>
          </a:xfrm>
          <a:prstGeom prst="rect">
            <a:avLst/>
          </a:prstGeom>
          <a:noFill/>
        </p:spPr>
        <p:txBody>
          <a:bodyPr wrap="square" rtlCol="0">
            <a:spAutoFit/>
          </a:bodyPr>
          <a:lstStyle/>
          <a:p>
            <a:pPr>
              <a:lnSpc>
                <a:spcPct val="130000"/>
              </a:lnSpc>
              <a:defRPr/>
            </a:pPr>
            <a:r>
              <a:rPr lang="zh-CN" altLang="en-US" sz="1100">
                <a:solidFill>
                  <a:srgbClr val="202A36"/>
                </a:solidFill>
                <a:latin typeface="+mj-ea"/>
                <a:ea typeface="+mj-ea"/>
              </a:rPr>
              <a:t>点击输入简要文字内容，文字内容需概括精炼，不用多余的文字修饰。</a:t>
            </a:r>
            <a:endParaRPr lang="zh-CN" altLang="en-US" sz="1100" dirty="0">
              <a:solidFill>
                <a:srgbClr val="202A36"/>
              </a:solidFill>
              <a:latin typeface="+mj-ea"/>
              <a:ea typeface="+mj-ea"/>
            </a:endParaRPr>
          </a:p>
        </p:txBody>
      </p:sp>
      <p:sp>
        <p:nvSpPr>
          <p:cNvPr id="99" name="TextBox 41"/>
          <p:cNvSpPr txBox="1"/>
          <p:nvPr/>
        </p:nvSpPr>
        <p:spPr>
          <a:xfrm>
            <a:off x="8086157" y="3941336"/>
            <a:ext cx="894080" cy="306705"/>
          </a:xfrm>
          <a:prstGeom prst="rect">
            <a:avLst/>
          </a:prstGeom>
          <a:noFill/>
        </p:spPr>
        <p:txBody>
          <a:bodyPr wrap="none" rtlCol="0">
            <a:spAutoFit/>
          </a:bodyPr>
          <a:lstStyle/>
          <a:p>
            <a:r>
              <a:rPr lang="zh-CN" altLang="en-US" sz="1400" b="1">
                <a:solidFill>
                  <a:srgbClr val="202A36"/>
                </a:solidFill>
                <a:latin typeface="微软雅黑" panose="020B0503020204020204" pitchFamily="34" charset="-122"/>
                <a:ea typeface="微软雅黑" panose="020B0503020204020204" pitchFamily="34" charset="-122"/>
              </a:rPr>
              <a:t>添加标题</a:t>
            </a:r>
            <a:endParaRPr lang="en-US" altLang="zh-CN" sz="1400" b="1" dirty="0">
              <a:solidFill>
                <a:srgbClr val="202A36"/>
              </a:solidFill>
              <a:latin typeface="微软雅黑" panose="020B0503020204020204" pitchFamily="34" charset="-122"/>
              <a:ea typeface="微软雅黑" panose="020B0503020204020204" pitchFamily="34" charset="-122"/>
            </a:endParaRPr>
          </a:p>
        </p:txBody>
      </p:sp>
      <p:sp>
        <p:nvSpPr>
          <p:cNvPr id="100" name="TextBox 42"/>
          <p:cNvSpPr txBox="1"/>
          <p:nvPr/>
        </p:nvSpPr>
        <p:spPr>
          <a:xfrm>
            <a:off x="7744361" y="4221250"/>
            <a:ext cx="2556284" cy="530860"/>
          </a:xfrm>
          <a:prstGeom prst="rect">
            <a:avLst/>
          </a:prstGeom>
          <a:noFill/>
        </p:spPr>
        <p:txBody>
          <a:bodyPr wrap="square" rtlCol="0">
            <a:spAutoFit/>
          </a:bodyPr>
          <a:lstStyle/>
          <a:p>
            <a:pPr>
              <a:lnSpc>
                <a:spcPct val="130000"/>
              </a:lnSpc>
              <a:defRPr/>
            </a:pPr>
            <a:r>
              <a:rPr lang="zh-CN" altLang="en-US" sz="1100">
                <a:solidFill>
                  <a:srgbClr val="202A36"/>
                </a:solidFill>
                <a:latin typeface="+mj-ea"/>
                <a:ea typeface="+mj-ea"/>
              </a:rPr>
              <a:t>点击输入简要文字内容，文字内容需概括精炼，不用多余的文字修饰。</a:t>
            </a:r>
            <a:endParaRPr lang="zh-CN" altLang="en-US" sz="1100" dirty="0">
              <a:solidFill>
                <a:srgbClr val="202A36"/>
              </a:solidFill>
              <a:latin typeface="+mj-ea"/>
              <a:ea typeface="+mj-ea"/>
            </a:endParaRPr>
          </a:p>
        </p:txBody>
      </p:sp>
      <p:sp>
        <p:nvSpPr>
          <p:cNvPr id="101" name="TextBox 43"/>
          <p:cNvSpPr txBox="1"/>
          <p:nvPr/>
        </p:nvSpPr>
        <p:spPr>
          <a:xfrm>
            <a:off x="8464442" y="2918086"/>
            <a:ext cx="894080" cy="306705"/>
          </a:xfrm>
          <a:prstGeom prst="rect">
            <a:avLst/>
          </a:prstGeom>
          <a:noFill/>
        </p:spPr>
        <p:txBody>
          <a:bodyPr wrap="none" rtlCol="0">
            <a:spAutoFit/>
          </a:bodyPr>
          <a:lstStyle/>
          <a:p>
            <a:r>
              <a:rPr lang="zh-CN" altLang="en-US" sz="1400" b="1">
                <a:solidFill>
                  <a:srgbClr val="202A36"/>
                </a:solidFill>
                <a:latin typeface="微软雅黑" panose="020B0503020204020204" pitchFamily="34" charset="-122"/>
                <a:ea typeface="微软雅黑" panose="020B0503020204020204" pitchFamily="34" charset="-122"/>
              </a:rPr>
              <a:t>添加标题</a:t>
            </a:r>
            <a:endParaRPr lang="en-US" altLang="zh-CN" sz="1400" b="1" dirty="0">
              <a:solidFill>
                <a:srgbClr val="202A36"/>
              </a:solidFill>
              <a:latin typeface="微软雅黑" panose="020B0503020204020204" pitchFamily="34" charset="-122"/>
              <a:ea typeface="微软雅黑" panose="020B0503020204020204" pitchFamily="34" charset="-122"/>
            </a:endParaRPr>
          </a:p>
        </p:txBody>
      </p:sp>
      <p:sp>
        <p:nvSpPr>
          <p:cNvPr id="102" name="TextBox 44"/>
          <p:cNvSpPr txBox="1"/>
          <p:nvPr/>
        </p:nvSpPr>
        <p:spPr>
          <a:xfrm>
            <a:off x="8212413" y="3198000"/>
            <a:ext cx="2556284" cy="530860"/>
          </a:xfrm>
          <a:prstGeom prst="rect">
            <a:avLst/>
          </a:prstGeom>
          <a:noFill/>
        </p:spPr>
        <p:txBody>
          <a:bodyPr wrap="square" rtlCol="0">
            <a:spAutoFit/>
          </a:bodyPr>
          <a:lstStyle/>
          <a:p>
            <a:pPr>
              <a:lnSpc>
                <a:spcPct val="130000"/>
              </a:lnSpc>
              <a:defRPr/>
            </a:pPr>
            <a:r>
              <a:rPr lang="zh-CN" altLang="en-US" sz="1100">
                <a:solidFill>
                  <a:srgbClr val="202A36"/>
                </a:solidFill>
                <a:latin typeface="+mj-ea"/>
                <a:ea typeface="+mj-ea"/>
              </a:rPr>
              <a:t>点击输入简要文字内容，文字内容需概括精炼，不用多余的文字修饰。</a:t>
            </a:r>
            <a:endParaRPr lang="zh-CN" altLang="en-US" sz="1100" dirty="0">
              <a:solidFill>
                <a:srgbClr val="202A36"/>
              </a:solidFill>
              <a:latin typeface="+mj-ea"/>
              <a:ea typeface="+mj-ea"/>
            </a:endParaRPr>
          </a:p>
        </p:txBody>
      </p:sp>
      <p:grpSp>
        <p:nvGrpSpPr>
          <p:cNvPr id="104" name="组合 103"/>
          <p:cNvGrpSpPr/>
          <p:nvPr/>
        </p:nvGrpSpPr>
        <p:grpSpPr>
          <a:xfrm>
            <a:off x="5583972" y="2243524"/>
            <a:ext cx="1402358" cy="1402358"/>
            <a:chOff x="304800" y="673100"/>
            <a:chExt cx="4000500" cy="4000500"/>
          </a:xfrm>
          <a:solidFill>
            <a:srgbClr val="FCB00F"/>
          </a:solidFill>
          <a:effectLst>
            <a:outerShdw blurRad="444500" dist="254000" dir="8100000" algn="tr" rotWithShape="0">
              <a:prstClr val="black">
                <a:alpha val="50000"/>
              </a:prstClr>
            </a:outerShdw>
          </a:effectLst>
        </p:grpSpPr>
        <p:sp>
          <p:nvSpPr>
            <p:cNvPr id="106" name="同心圆 105"/>
            <p:cNvSpPr/>
            <p:nvPr/>
          </p:nvSpPr>
          <p:spPr>
            <a:xfrm>
              <a:off x="304800" y="673100"/>
              <a:ext cx="4000500" cy="4000500"/>
            </a:xfrm>
            <a:prstGeom prst="donut">
              <a:avLst>
                <a:gd name="adj" fmla="val 4879"/>
              </a:avLst>
            </a:prstGeom>
            <a:solidFill>
              <a:srgbClr val="202A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black"/>
                </a:solidFill>
                <a:latin typeface="+mj-ea"/>
                <a:ea typeface="+mj-ea"/>
              </a:endParaRPr>
            </a:p>
          </p:txBody>
        </p:sp>
        <p:sp>
          <p:nvSpPr>
            <p:cNvPr id="107" name="椭圆 106"/>
            <p:cNvSpPr/>
            <p:nvPr/>
          </p:nvSpPr>
          <p:spPr>
            <a:xfrm>
              <a:off x="392115" y="763759"/>
              <a:ext cx="3825875" cy="3825875"/>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mj-ea"/>
                <a:ea typeface="+mj-ea"/>
              </a:endParaRPr>
            </a:p>
          </p:txBody>
        </p:sp>
      </p:grpSp>
      <p:sp>
        <p:nvSpPr>
          <p:cNvPr id="108" name="Freeform 6"/>
          <p:cNvSpPr/>
          <p:nvPr/>
        </p:nvSpPr>
        <p:spPr bwMode="auto">
          <a:xfrm>
            <a:off x="7531321" y="3645882"/>
            <a:ext cx="377520" cy="420694"/>
          </a:xfrm>
          <a:custGeom>
            <a:avLst/>
            <a:gdLst>
              <a:gd name="T0" fmla="*/ 198 w 293"/>
              <a:gd name="T1" fmla="*/ 89 h 326"/>
              <a:gd name="T2" fmla="*/ 198 w 293"/>
              <a:gd name="T3" fmla="*/ 89 h 326"/>
              <a:gd name="T4" fmla="*/ 287 w 293"/>
              <a:gd name="T5" fmla="*/ 21 h 326"/>
              <a:gd name="T6" fmla="*/ 293 w 293"/>
              <a:gd name="T7" fmla="*/ 13 h 326"/>
              <a:gd name="T8" fmla="*/ 284 w 293"/>
              <a:gd name="T9" fmla="*/ 9 h 326"/>
              <a:gd name="T10" fmla="*/ 231 w 293"/>
              <a:gd name="T11" fmla="*/ 0 h 326"/>
              <a:gd name="T12" fmla="*/ 162 w 293"/>
              <a:gd name="T13" fmla="*/ 54 h 326"/>
              <a:gd name="T14" fmla="*/ 153 w 293"/>
              <a:gd name="T15" fmla="*/ 64 h 326"/>
              <a:gd name="T16" fmla="*/ 125 w 293"/>
              <a:gd name="T17" fmla="*/ 17 h 326"/>
              <a:gd name="T18" fmla="*/ 107 w 293"/>
              <a:gd name="T19" fmla="*/ 16 h 326"/>
              <a:gd name="T20" fmla="*/ 106 w 293"/>
              <a:gd name="T21" fmla="*/ 34 h 326"/>
              <a:gd name="T22" fmla="*/ 132 w 293"/>
              <a:gd name="T23" fmla="*/ 104 h 326"/>
              <a:gd name="T24" fmla="*/ 96 w 293"/>
              <a:gd name="T25" fmla="*/ 99 h 326"/>
              <a:gd name="T26" fmla="*/ 26 w 293"/>
              <a:gd name="T27" fmla="*/ 137 h 326"/>
              <a:gd name="T28" fmla="*/ 84 w 293"/>
              <a:gd name="T29" fmla="*/ 317 h 326"/>
              <a:gd name="T30" fmla="*/ 110 w 293"/>
              <a:gd name="T31" fmla="*/ 326 h 326"/>
              <a:gd name="T32" fmla="*/ 142 w 293"/>
              <a:gd name="T33" fmla="*/ 315 h 326"/>
              <a:gd name="T34" fmla="*/ 173 w 293"/>
              <a:gd name="T35" fmla="*/ 326 h 326"/>
              <a:gd name="T36" fmla="*/ 173 w 293"/>
              <a:gd name="T37" fmla="*/ 326 h 326"/>
              <a:gd name="T38" fmla="*/ 199 w 293"/>
              <a:gd name="T39" fmla="*/ 317 h 326"/>
              <a:gd name="T40" fmla="*/ 257 w 293"/>
              <a:gd name="T41" fmla="*/ 137 h 326"/>
              <a:gd name="T42" fmla="*/ 187 w 293"/>
              <a:gd name="T43" fmla="*/ 99 h 326"/>
              <a:gd name="T44" fmla="*/ 158 w 293"/>
              <a:gd name="T45" fmla="*/ 102 h 326"/>
              <a:gd name="T46" fmla="*/ 157 w 293"/>
              <a:gd name="T47" fmla="*/ 87 h 326"/>
              <a:gd name="T48" fmla="*/ 168 w 293"/>
              <a:gd name="T49" fmla="*/ 75 h 326"/>
              <a:gd name="T50" fmla="*/ 198 w 293"/>
              <a:gd name="T51" fmla="*/ 89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93" h="326">
                <a:moveTo>
                  <a:pt x="198" y="89"/>
                </a:moveTo>
                <a:cubicBezTo>
                  <a:pt x="198" y="89"/>
                  <a:pt x="198" y="89"/>
                  <a:pt x="198" y="89"/>
                </a:cubicBezTo>
                <a:cubicBezTo>
                  <a:pt x="224" y="89"/>
                  <a:pt x="254" y="66"/>
                  <a:pt x="287" y="21"/>
                </a:cubicBezTo>
                <a:cubicBezTo>
                  <a:pt x="293" y="13"/>
                  <a:pt x="293" y="13"/>
                  <a:pt x="293" y="13"/>
                </a:cubicBezTo>
                <a:cubicBezTo>
                  <a:pt x="284" y="9"/>
                  <a:pt x="284" y="9"/>
                  <a:pt x="284" y="9"/>
                </a:cubicBezTo>
                <a:cubicBezTo>
                  <a:pt x="283" y="9"/>
                  <a:pt x="258" y="0"/>
                  <a:pt x="231" y="0"/>
                </a:cubicBezTo>
                <a:cubicBezTo>
                  <a:pt x="193" y="0"/>
                  <a:pt x="169" y="19"/>
                  <a:pt x="162" y="54"/>
                </a:cubicBezTo>
                <a:cubicBezTo>
                  <a:pt x="159" y="58"/>
                  <a:pt x="155" y="61"/>
                  <a:pt x="153" y="64"/>
                </a:cubicBezTo>
                <a:cubicBezTo>
                  <a:pt x="148" y="50"/>
                  <a:pt x="140" y="34"/>
                  <a:pt x="125" y="17"/>
                </a:cubicBezTo>
                <a:cubicBezTo>
                  <a:pt x="120" y="12"/>
                  <a:pt x="112" y="11"/>
                  <a:pt x="107" y="16"/>
                </a:cubicBezTo>
                <a:cubicBezTo>
                  <a:pt x="102" y="21"/>
                  <a:pt x="101" y="29"/>
                  <a:pt x="106" y="34"/>
                </a:cubicBezTo>
                <a:cubicBezTo>
                  <a:pt x="131" y="63"/>
                  <a:pt x="133" y="88"/>
                  <a:pt x="132" y="104"/>
                </a:cubicBezTo>
                <a:cubicBezTo>
                  <a:pt x="122" y="101"/>
                  <a:pt x="110" y="99"/>
                  <a:pt x="96" y="99"/>
                </a:cubicBezTo>
                <a:cubicBezTo>
                  <a:pt x="62" y="99"/>
                  <a:pt x="38" y="113"/>
                  <a:pt x="26" y="137"/>
                </a:cubicBezTo>
                <a:cubicBezTo>
                  <a:pt x="0" y="192"/>
                  <a:pt x="25" y="271"/>
                  <a:pt x="84" y="317"/>
                </a:cubicBezTo>
                <a:cubicBezTo>
                  <a:pt x="92" y="323"/>
                  <a:pt x="101" y="326"/>
                  <a:pt x="110" y="326"/>
                </a:cubicBezTo>
                <a:cubicBezTo>
                  <a:pt x="123" y="326"/>
                  <a:pt x="134" y="321"/>
                  <a:pt x="142" y="315"/>
                </a:cubicBezTo>
                <a:cubicBezTo>
                  <a:pt x="149" y="321"/>
                  <a:pt x="160" y="326"/>
                  <a:pt x="173" y="326"/>
                </a:cubicBezTo>
                <a:cubicBezTo>
                  <a:pt x="173" y="326"/>
                  <a:pt x="173" y="326"/>
                  <a:pt x="173" y="326"/>
                </a:cubicBezTo>
                <a:cubicBezTo>
                  <a:pt x="182" y="326"/>
                  <a:pt x="191" y="323"/>
                  <a:pt x="199" y="317"/>
                </a:cubicBezTo>
                <a:cubicBezTo>
                  <a:pt x="258" y="271"/>
                  <a:pt x="284" y="192"/>
                  <a:pt x="257" y="137"/>
                </a:cubicBezTo>
                <a:cubicBezTo>
                  <a:pt x="245" y="113"/>
                  <a:pt x="221" y="99"/>
                  <a:pt x="187" y="99"/>
                </a:cubicBezTo>
                <a:cubicBezTo>
                  <a:pt x="176" y="99"/>
                  <a:pt x="166" y="101"/>
                  <a:pt x="158" y="102"/>
                </a:cubicBezTo>
                <a:cubicBezTo>
                  <a:pt x="158" y="98"/>
                  <a:pt x="158" y="93"/>
                  <a:pt x="157" y="87"/>
                </a:cubicBezTo>
                <a:cubicBezTo>
                  <a:pt x="160" y="84"/>
                  <a:pt x="163" y="80"/>
                  <a:pt x="168" y="75"/>
                </a:cubicBezTo>
                <a:cubicBezTo>
                  <a:pt x="173" y="81"/>
                  <a:pt x="183" y="89"/>
                  <a:pt x="198" y="89"/>
                </a:cubicBezTo>
                <a:close/>
              </a:path>
            </a:pathLst>
          </a:custGeom>
          <a:solidFill>
            <a:schemeClr val="accent5">
              <a:lumMod val="75000"/>
            </a:schemeClr>
          </a:solidFill>
          <a:ln>
            <a:noFill/>
          </a:ln>
        </p:spPr>
        <p:txBody>
          <a:bodyPr vert="horz" wrap="square" lIns="91440" tIns="45720" rIns="91440" bIns="45720" numCol="1" anchor="t" anchorCtr="0" compatLnSpc="1"/>
          <a:lstStyle/>
          <a:p>
            <a:endParaRPr lang="zh-CN" altLang="en-US"/>
          </a:p>
        </p:txBody>
      </p:sp>
      <p:sp>
        <p:nvSpPr>
          <p:cNvPr id="110" name="Freeform 12"/>
          <p:cNvSpPr>
            <a:spLocks noEditPoints="1"/>
          </p:cNvSpPr>
          <p:nvPr/>
        </p:nvSpPr>
        <p:spPr bwMode="auto">
          <a:xfrm>
            <a:off x="5989083" y="2553421"/>
            <a:ext cx="592137" cy="684213"/>
          </a:xfrm>
          <a:custGeom>
            <a:avLst/>
            <a:gdLst>
              <a:gd name="T0" fmla="*/ 277 w 290"/>
              <a:gd name="T1" fmla="*/ 310 h 335"/>
              <a:gd name="T2" fmla="*/ 75 w 290"/>
              <a:gd name="T3" fmla="*/ 310 h 335"/>
              <a:gd name="T4" fmla="*/ 109 w 290"/>
              <a:gd name="T5" fmla="*/ 297 h 335"/>
              <a:gd name="T6" fmla="*/ 116 w 290"/>
              <a:gd name="T7" fmla="*/ 291 h 335"/>
              <a:gd name="T8" fmla="*/ 212 w 290"/>
              <a:gd name="T9" fmla="*/ 152 h 335"/>
              <a:gd name="T10" fmla="*/ 213 w 290"/>
              <a:gd name="T11" fmla="*/ 149 h 335"/>
              <a:gd name="T12" fmla="*/ 213 w 290"/>
              <a:gd name="T13" fmla="*/ 149 h 335"/>
              <a:gd name="T14" fmla="*/ 237 w 290"/>
              <a:gd name="T15" fmla="*/ 115 h 335"/>
              <a:gd name="T16" fmla="*/ 220 w 290"/>
              <a:gd name="T17" fmla="*/ 23 h 335"/>
              <a:gd name="T18" fmla="*/ 215 w 290"/>
              <a:gd name="T19" fmla="*/ 20 h 335"/>
              <a:gd name="T20" fmla="*/ 124 w 290"/>
              <a:gd name="T21" fmla="*/ 37 h 335"/>
              <a:gd name="T22" fmla="*/ 100 w 290"/>
              <a:gd name="T23" fmla="*/ 72 h 335"/>
              <a:gd name="T24" fmla="*/ 101 w 290"/>
              <a:gd name="T25" fmla="*/ 72 h 335"/>
              <a:gd name="T26" fmla="*/ 98 w 290"/>
              <a:gd name="T27" fmla="*/ 74 h 335"/>
              <a:gd name="T28" fmla="*/ 3 w 290"/>
              <a:gd name="T29" fmla="*/ 213 h 335"/>
              <a:gd name="T30" fmla="*/ 0 w 290"/>
              <a:gd name="T31" fmla="*/ 222 h 335"/>
              <a:gd name="T32" fmla="*/ 0 w 290"/>
              <a:gd name="T33" fmla="*/ 318 h 335"/>
              <a:gd name="T34" fmla="*/ 4 w 290"/>
              <a:gd name="T35" fmla="*/ 328 h 335"/>
              <a:gd name="T36" fmla="*/ 15 w 290"/>
              <a:gd name="T37" fmla="*/ 335 h 335"/>
              <a:gd name="T38" fmla="*/ 277 w 290"/>
              <a:gd name="T39" fmla="*/ 335 h 335"/>
              <a:gd name="T40" fmla="*/ 290 w 290"/>
              <a:gd name="T41" fmla="*/ 323 h 335"/>
              <a:gd name="T42" fmla="*/ 277 w 290"/>
              <a:gd name="T43" fmla="*/ 310 h 335"/>
              <a:gd name="T44" fmla="*/ 148 w 290"/>
              <a:gd name="T45" fmla="*/ 54 h 335"/>
              <a:gd name="T46" fmla="*/ 199 w 290"/>
              <a:gd name="T47" fmla="*/ 44 h 335"/>
              <a:gd name="T48" fmla="*/ 204 w 290"/>
              <a:gd name="T49" fmla="*/ 47 h 335"/>
              <a:gd name="T50" fmla="*/ 213 w 290"/>
              <a:gd name="T51" fmla="*/ 99 h 335"/>
              <a:gd name="T52" fmla="*/ 196 w 290"/>
              <a:gd name="T53" fmla="*/ 124 h 335"/>
              <a:gd name="T54" fmla="*/ 130 w 290"/>
              <a:gd name="T55" fmla="*/ 79 h 335"/>
              <a:gd name="T56" fmla="*/ 148 w 290"/>
              <a:gd name="T57" fmla="*/ 54 h 335"/>
              <a:gd name="T58" fmla="*/ 30 w 290"/>
              <a:gd name="T59" fmla="*/ 265 h 335"/>
              <a:gd name="T60" fmla="*/ 29 w 290"/>
              <a:gd name="T61" fmla="*/ 266 h 335"/>
              <a:gd name="T62" fmla="*/ 29 w 290"/>
              <a:gd name="T63" fmla="*/ 226 h 335"/>
              <a:gd name="T64" fmla="*/ 114 w 290"/>
              <a:gd name="T65" fmla="*/ 103 h 335"/>
              <a:gd name="T66" fmla="*/ 134 w 290"/>
              <a:gd name="T67" fmla="*/ 117 h 335"/>
              <a:gd name="T68" fmla="*/ 56 w 290"/>
              <a:gd name="T69" fmla="*/ 231 h 335"/>
              <a:gd name="T70" fmla="*/ 60 w 290"/>
              <a:gd name="T71" fmla="*/ 253 h 335"/>
              <a:gd name="T72" fmla="*/ 81 w 290"/>
              <a:gd name="T73" fmla="*/ 249 h 335"/>
              <a:gd name="T74" fmla="*/ 160 w 290"/>
              <a:gd name="T75" fmla="*/ 134 h 335"/>
              <a:gd name="T76" fmla="*/ 180 w 290"/>
              <a:gd name="T77" fmla="*/ 148 h 335"/>
              <a:gd name="T78" fmla="*/ 95 w 290"/>
              <a:gd name="T79" fmla="*/ 271 h 335"/>
              <a:gd name="T80" fmla="*/ 59 w 290"/>
              <a:gd name="T81" fmla="*/ 285 h 335"/>
              <a:gd name="T82" fmla="*/ 30 w 290"/>
              <a:gd name="T83" fmla="*/ 265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0" h="335">
                <a:moveTo>
                  <a:pt x="277" y="310"/>
                </a:moveTo>
                <a:cubicBezTo>
                  <a:pt x="75" y="310"/>
                  <a:pt x="75" y="310"/>
                  <a:pt x="75" y="310"/>
                </a:cubicBezTo>
                <a:cubicBezTo>
                  <a:pt x="109" y="297"/>
                  <a:pt x="109" y="297"/>
                  <a:pt x="109" y="297"/>
                </a:cubicBezTo>
                <a:cubicBezTo>
                  <a:pt x="112" y="295"/>
                  <a:pt x="114" y="294"/>
                  <a:pt x="116" y="291"/>
                </a:cubicBezTo>
                <a:cubicBezTo>
                  <a:pt x="212" y="152"/>
                  <a:pt x="212" y="152"/>
                  <a:pt x="212" y="152"/>
                </a:cubicBezTo>
                <a:cubicBezTo>
                  <a:pt x="212" y="151"/>
                  <a:pt x="213" y="150"/>
                  <a:pt x="213" y="149"/>
                </a:cubicBezTo>
                <a:cubicBezTo>
                  <a:pt x="213" y="149"/>
                  <a:pt x="213" y="149"/>
                  <a:pt x="213" y="149"/>
                </a:cubicBezTo>
                <a:cubicBezTo>
                  <a:pt x="237" y="115"/>
                  <a:pt x="237" y="115"/>
                  <a:pt x="237" y="115"/>
                </a:cubicBezTo>
                <a:cubicBezTo>
                  <a:pt x="258" y="85"/>
                  <a:pt x="250" y="44"/>
                  <a:pt x="220" y="23"/>
                </a:cubicBezTo>
                <a:cubicBezTo>
                  <a:pt x="215" y="20"/>
                  <a:pt x="215" y="20"/>
                  <a:pt x="215" y="20"/>
                </a:cubicBezTo>
                <a:cubicBezTo>
                  <a:pt x="185" y="0"/>
                  <a:pt x="144" y="7"/>
                  <a:pt x="124" y="37"/>
                </a:cubicBezTo>
                <a:cubicBezTo>
                  <a:pt x="100" y="72"/>
                  <a:pt x="100" y="72"/>
                  <a:pt x="100" y="72"/>
                </a:cubicBezTo>
                <a:cubicBezTo>
                  <a:pt x="101" y="72"/>
                  <a:pt x="101" y="72"/>
                  <a:pt x="101" y="72"/>
                </a:cubicBezTo>
                <a:cubicBezTo>
                  <a:pt x="100" y="73"/>
                  <a:pt x="99" y="73"/>
                  <a:pt x="98" y="74"/>
                </a:cubicBezTo>
                <a:cubicBezTo>
                  <a:pt x="3" y="213"/>
                  <a:pt x="3" y="213"/>
                  <a:pt x="3" y="213"/>
                </a:cubicBezTo>
                <a:cubicBezTo>
                  <a:pt x="1" y="216"/>
                  <a:pt x="0" y="219"/>
                  <a:pt x="0" y="222"/>
                </a:cubicBezTo>
                <a:cubicBezTo>
                  <a:pt x="0" y="318"/>
                  <a:pt x="0" y="318"/>
                  <a:pt x="0" y="318"/>
                </a:cubicBezTo>
                <a:cubicBezTo>
                  <a:pt x="0" y="322"/>
                  <a:pt x="1" y="325"/>
                  <a:pt x="4" y="328"/>
                </a:cubicBezTo>
                <a:cubicBezTo>
                  <a:pt x="6" y="332"/>
                  <a:pt x="10" y="335"/>
                  <a:pt x="15" y="335"/>
                </a:cubicBezTo>
                <a:cubicBezTo>
                  <a:pt x="277" y="335"/>
                  <a:pt x="277" y="335"/>
                  <a:pt x="277" y="335"/>
                </a:cubicBezTo>
                <a:cubicBezTo>
                  <a:pt x="284" y="335"/>
                  <a:pt x="290" y="330"/>
                  <a:pt x="290" y="323"/>
                </a:cubicBezTo>
                <a:cubicBezTo>
                  <a:pt x="290" y="316"/>
                  <a:pt x="284" y="310"/>
                  <a:pt x="277" y="310"/>
                </a:cubicBezTo>
                <a:close/>
                <a:moveTo>
                  <a:pt x="148" y="54"/>
                </a:moveTo>
                <a:cubicBezTo>
                  <a:pt x="159" y="37"/>
                  <a:pt x="182" y="33"/>
                  <a:pt x="199" y="44"/>
                </a:cubicBezTo>
                <a:cubicBezTo>
                  <a:pt x="204" y="47"/>
                  <a:pt x="204" y="47"/>
                  <a:pt x="204" y="47"/>
                </a:cubicBezTo>
                <a:cubicBezTo>
                  <a:pt x="220" y="59"/>
                  <a:pt x="225" y="82"/>
                  <a:pt x="213" y="99"/>
                </a:cubicBezTo>
                <a:cubicBezTo>
                  <a:pt x="196" y="124"/>
                  <a:pt x="196" y="124"/>
                  <a:pt x="196" y="124"/>
                </a:cubicBezTo>
                <a:cubicBezTo>
                  <a:pt x="130" y="79"/>
                  <a:pt x="130" y="79"/>
                  <a:pt x="130" y="79"/>
                </a:cubicBezTo>
                <a:lnTo>
                  <a:pt x="148" y="54"/>
                </a:lnTo>
                <a:close/>
                <a:moveTo>
                  <a:pt x="30" y="265"/>
                </a:moveTo>
                <a:cubicBezTo>
                  <a:pt x="29" y="266"/>
                  <a:pt x="29" y="266"/>
                  <a:pt x="29" y="266"/>
                </a:cubicBezTo>
                <a:cubicBezTo>
                  <a:pt x="29" y="226"/>
                  <a:pt x="29" y="226"/>
                  <a:pt x="29" y="226"/>
                </a:cubicBezTo>
                <a:cubicBezTo>
                  <a:pt x="114" y="103"/>
                  <a:pt x="114" y="103"/>
                  <a:pt x="114" y="103"/>
                </a:cubicBezTo>
                <a:cubicBezTo>
                  <a:pt x="134" y="117"/>
                  <a:pt x="134" y="117"/>
                  <a:pt x="134" y="117"/>
                </a:cubicBezTo>
                <a:cubicBezTo>
                  <a:pt x="56" y="231"/>
                  <a:pt x="56" y="231"/>
                  <a:pt x="56" y="231"/>
                </a:cubicBezTo>
                <a:cubicBezTo>
                  <a:pt x="51" y="238"/>
                  <a:pt x="53" y="248"/>
                  <a:pt x="60" y="253"/>
                </a:cubicBezTo>
                <a:cubicBezTo>
                  <a:pt x="67" y="258"/>
                  <a:pt x="76" y="256"/>
                  <a:pt x="81" y="249"/>
                </a:cubicBezTo>
                <a:cubicBezTo>
                  <a:pt x="160" y="134"/>
                  <a:pt x="160" y="134"/>
                  <a:pt x="160" y="134"/>
                </a:cubicBezTo>
                <a:cubicBezTo>
                  <a:pt x="180" y="148"/>
                  <a:pt x="180" y="148"/>
                  <a:pt x="180" y="148"/>
                </a:cubicBezTo>
                <a:cubicBezTo>
                  <a:pt x="95" y="271"/>
                  <a:pt x="95" y="271"/>
                  <a:pt x="95" y="271"/>
                </a:cubicBezTo>
                <a:cubicBezTo>
                  <a:pt x="59" y="285"/>
                  <a:pt x="59" y="285"/>
                  <a:pt x="59" y="285"/>
                </a:cubicBezTo>
                <a:lnTo>
                  <a:pt x="30" y="265"/>
                </a:lnTo>
                <a:close/>
              </a:path>
            </a:pathLst>
          </a:custGeom>
          <a:solidFill>
            <a:srgbClr val="202A36"/>
          </a:solidFill>
          <a:ln>
            <a:noFill/>
          </a:ln>
        </p:spPr>
        <p:txBody>
          <a:bodyPr vert="horz" wrap="square" lIns="91440" tIns="45720" rIns="91440" bIns="45720" numCol="1" anchor="t" anchorCtr="0" compatLnSpc="1"/>
          <a:lstStyle/>
          <a:p>
            <a:endParaRPr lang="zh-CN" altLang="en-US"/>
          </a:p>
        </p:txBody>
      </p:sp>
      <p:sp>
        <p:nvSpPr>
          <p:cNvPr id="111" name="Freeform 13"/>
          <p:cNvSpPr>
            <a:spLocks noEditPoints="1"/>
          </p:cNvSpPr>
          <p:nvPr/>
        </p:nvSpPr>
        <p:spPr bwMode="auto">
          <a:xfrm>
            <a:off x="7812416" y="2697111"/>
            <a:ext cx="332147" cy="441809"/>
          </a:xfrm>
          <a:custGeom>
            <a:avLst/>
            <a:gdLst>
              <a:gd name="T0" fmla="*/ 245 w 245"/>
              <a:gd name="T1" fmla="*/ 9 h 326"/>
              <a:gd name="T2" fmla="*/ 235 w 245"/>
              <a:gd name="T3" fmla="*/ 0 h 326"/>
              <a:gd name="T4" fmla="*/ 192 w 245"/>
              <a:gd name="T5" fmla="*/ 52 h 326"/>
              <a:gd name="T6" fmla="*/ 202 w 245"/>
              <a:gd name="T7" fmla="*/ 79 h 326"/>
              <a:gd name="T8" fmla="*/ 174 w 245"/>
              <a:gd name="T9" fmla="*/ 77 h 326"/>
              <a:gd name="T10" fmla="*/ 181 w 245"/>
              <a:gd name="T11" fmla="*/ 92 h 326"/>
              <a:gd name="T12" fmla="*/ 158 w 245"/>
              <a:gd name="T13" fmla="*/ 99 h 326"/>
              <a:gd name="T14" fmla="*/ 165 w 245"/>
              <a:gd name="T15" fmla="*/ 114 h 326"/>
              <a:gd name="T16" fmla="*/ 142 w 245"/>
              <a:gd name="T17" fmla="*/ 121 h 326"/>
              <a:gd name="T18" fmla="*/ 149 w 245"/>
              <a:gd name="T19" fmla="*/ 136 h 326"/>
              <a:gd name="T20" fmla="*/ 126 w 245"/>
              <a:gd name="T21" fmla="*/ 143 h 326"/>
              <a:gd name="T22" fmla="*/ 133 w 245"/>
              <a:gd name="T23" fmla="*/ 157 h 326"/>
              <a:gd name="T24" fmla="*/ 112 w 245"/>
              <a:gd name="T25" fmla="*/ 162 h 326"/>
              <a:gd name="T26" fmla="*/ 122 w 245"/>
              <a:gd name="T27" fmla="*/ 189 h 326"/>
              <a:gd name="T28" fmla="*/ 93 w 245"/>
              <a:gd name="T29" fmla="*/ 187 h 326"/>
              <a:gd name="T30" fmla="*/ 101 w 245"/>
              <a:gd name="T31" fmla="*/ 202 h 326"/>
              <a:gd name="T32" fmla="*/ 77 w 245"/>
              <a:gd name="T33" fmla="*/ 209 h 326"/>
              <a:gd name="T34" fmla="*/ 85 w 245"/>
              <a:gd name="T35" fmla="*/ 224 h 326"/>
              <a:gd name="T36" fmla="*/ 61 w 245"/>
              <a:gd name="T37" fmla="*/ 231 h 326"/>
              <a:gd name="T38" fmla="*/ 69 w 245"/>
              <a:gd name="T39" fmla="*/ 246 h 326"/>
              <a:gd name="T40" fmla="*/ 2 w 245"/>
              <a:gd name="T41" fmla="*/ 311 h 326"/>
              <a:gd name="T42" fmla="*/ 10 w 245"/>
              <a:gd name="T43" fmla="*/ 326 h 326"/>
              <a:gd name="T44" fmla="*/ 245 w 245"/>
              <a:gd name="T45" fmla="*/ 317 h 326"/>
              <a:gd name="T46" fmla="*/ 222 w 245"/>
              <a:gd name="T47" fmla="*/ 297 h 326"/>
              <a:gd name="T48" fmla="*/ 245 w 245"/>
              <a:gd name="T49" fmla="*/ 281 h 326"/>
              <a:gd name="T50" fmla="*/ 232 w 245"/>
              <a:gd name="T51" fmla="*/ 268 h 326"/>
              <a:gd name="T52" fmla="*/ 245 w 245"/>
              <a:gd name="T53" fmla="*/ 260 h 326"/>
              <a:gd name="T54" fmla="*/ 232 w 245"/>
              <a:gd name="T55" fmla="*/ 243 h 326"/>
              <a:gd name="T56" fmla="*/ 245 w 245"/>
              <a:gd name="T57" fmla="*/ 236 h 326"/>
              <a:gd name="T58" fmla="*/ 232 w 245"/>
              <a:gd name="T59" fmla="*/ 219 h 326"/>
              <a:gd name="T60" fmla="*/ 245 w 245"/>
              <a:gd name="T61" fmla="*/ 211 h 326"/>
              <a:gd name="T62" fmla="*/ 232 w 245"/>
              <a:gd name="T63" fmla="*/ 194 h 326"/>
              <a:gd name="T64" fmla="*/ 245 w 245"/>
              <a:gd name="T65" fmla="*/ 186 h 326"/>
              <a:gd name="T66" fmla="*/ 222 w 245"/>
              <a:gd name="T67" fmla="*/ 172 h 326"/>
              <a:gd name="T68" fmla="*/ 245 w 245"/>
              <a:gd name="T69" fmla="*/ 157 h 326"/>
              <a:gd name="T70" fmla="*/ 232 w 245"/>
              <a:gd name="T71" fmla="*/ 144 h 326"/>
              <a:gd name="T72" fmla="*/ 245 w 245"/>
              <a:gd name="T73" fmla="*/ 136 h 326"/>
              <a:gd name="T74" fmla="*/ 232 w 245"/>
              <a:gd name="T75" fmla="*/ 119 h 326"/>
              <a:gd name="T76" fmla="*/ 245 w 245"/>
              <a:gd name="T77" fmla="*/ 111 h 326"/>
              <a:gd name="T78" fmla="*/ 232 w 245"/>
              <a:gd name="T79" fmla="*/ 94 h 326"/>
              <a:gd name="T80" fmla="*/ 245 w 245"/>
              <a:gd name="T81" fmla="*/ 87 h 326"/>
              <a:gd name="T82" fmla="*/ 232 w 245"/>
              <a:gd name="T83" fmla="*/ 70 h 326"/>
              <a:gd name="T84" fmla="*/ 245 w 245"/>
              <a:gd name="T85" fmla="*/ 62 h 326"/>
              <a:gd name="T86" fmla="*/ 222 w 245"/>
              <a:gd name="T87" fmla="*/ 49 h 326"/>
              <a:gd name="T88" fmla="*/ 245 w 245"/>
              <a:gd name="T89" fmla="*/ 34 h 326"/>
              <a:gd name="T90" fmla="*/ 23 w 245"/>
              <a:gd name="T91" fmla="*/ 284 h 326"/>
              <a:gd name="T92" fmla="*/ 51 w 245"/>
              <a:gd name="T93" fmla="*/ 286 h 326"/>
              <a:gd name="T94" fmla="*/ 53 w 245"/>
              <a:gd name="T95" fmla="*/ 267 h 326"/>
              <a:gd name="T96" fmla="*/ 45 w 245"/>
              <a:gd name="T97" fmla="*/ 253 h 326"/>
              <a:gd name="T98" fmla="*/ 53 w 245"/>
              <a:gd name="T99" fmla="*/ 267 h 326"/>
              <a:gd name="T100" fmla="*/ 104 w 245"/>
              <a:gd name="T101" fmla="*/ 269 h 326"/>
              <a:gd name="T102" fmla="*/ 188 w 245"/>
              <a:gd name="T103" fmla="*/ 269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45" h="326">
                <a:moveTo>
                  <a:pt x="245" y="34"/>
                </a:moveTo>
                <a:cubicBezTo>
                  <a:pt x="245" y="9"/>
                  <a:pt x="245" y="9"/>
                  <a:pt x="245" y="9"/>
                </a:cubicBezTo>
                <a:cubicBezTo>
                  <a:pt x="245" y="5"/>
                  <a:pt x="242" y="1"/>
                  <a:pt x="238" y="0"/>
                </a:cubicBezTo>
                <a:cubicBezTo>
                  <a:pt x="237" y="0"/>
                  <a:pt x="236" y="0"/>
                  <a:pt x="235" y="0"/>
                </a:cubicBezTo>
                <a:cubicBezTo>
                  <a:pt x="232" y="0"/>
                  <a:pt x="229" y="1"/>
                  <a:pt x="228" y="4"/>
                </a:cubicBezTo>
                <a:cubicBezTo>
                  <a:pt x="192" y="52"/>
                  <a:pt x="192" y="52"/>
                  <a:pt x="192" y="52"/>
                </a:cubicBezTo>
                <a:cubicBezTo>
                  <a:pt x="211" y="66"/>
                  <a:pt x="211" y="66"/>
                  <a:pt x="211" y="66"/>
                </a:cubicBezTo>
                <a:cubicBezTo>
                  <a:pt x="202" y="79"/>
                  <a:pt x="202" y="79"/>
                  <a:pt x="202" y="79"/>
                </a:cubicBezTo>
                <a:cubicBezTo>
                  <a:pt x="183" y="65"/>
                  <a:pt x="183" y="65"/>
                  <a:pt x="183" y="65"/>
                </a:cubicBezTo>
                <a:cubicBezTo>
                  <a:pt x="174" y="77"/>
                  <a:pt x="174" y="77"/>
                  <a:pt x="174" y="77"/>
                </a:cubicBezTo>
                <a:cubicBezTo>
                  <a:pt x="185" y="86"/>
                  <a:pt x="185" y="86"/>
                  <a:pt x="185" y="86"/>
                </a:cubicBezTo>
                <a:cubicBezTo>
                  <a:pt x="181" y="92"/>
                  <a:pt x="181" y="92"/>
                  <a:pt x="181" y="92"/>
                </a:cubicBezTo>
                <a:cubicBezTo>
                  <a:pt x="169" y="83"/>
                  <a:pt x="169" y="83"/>
                  <a:pt x="169" y="83"/>
                </a:cubicBezTo>
                <a:cubicBezTo>
                  <a:pt x="158" y="99"/>
                  <a:pt x="158" y="99"/>
                  <a:pt x="158" y="99"/>
                </a:cubicBezTo>
                <a:cubicBezTo>
                  <a:pt x="169" y="108"/>
                  <a:pt x="169" y="108"/>
                  <a:pt x="169" y="108"/>
                </a:cubicBezTo>
                <a:cubicBezTo>
                  <a:pt x="165" y="114"/>
                  <a:pt x="165" y="114"/>
                  <a:pt x="165" y="114"/>
                </a:cubicBezTo>
                <a:cubicBezTo>
                  <a:pt x="153" y="105"/>
                  <a:pt x="153" y="105"/>
                  <a:pt x="153" y="105"/>
                </a:cubicBezTo>
                <a:cubicBezTo>
                  <a:pt x="142" y="121"/>
                  <a:pt x="142" y="121"/>
                  <a:pt x="142" y="121"/>
                </a:cubicBezTo>
                <a:cubicBezTo>
                  <a:pt x="153" y="129"/>
                  <a:pt x="153" y="129"/>
                  <a:pt x="153" y="129"/>
                </a:cubicBezTo>
                <a:cubicBezTo>
                  <a:pt x="149" y="136"/>
                  <a:pt x="149" y="136"/>
                  <a:pt x="149" y="136"/>
                </a:cubicBezTo>
                <a:cubicBezTo>
                  <a:pt x="137" y="127"/>
                  <a:pt x="137" y="127"/>
                  <a:pt x="137" y="127"/>
                </a:cubicBezTo>
                <a:cubicBezTo>
                  <a:pt x="126" y="143"/>
                  <a:pt x="126" y="143"/>
                  <a:pt x="126" y="143"/>
                </a:cubicBezTo>
                <a:cubicBezTo>
                  <a:pt x="137" y="151"/>
                  <a:pt x="137" y="151"/>
                  <a:pt x="137" y="151"/>
                </a:cubicBezTo>
                <a:cubicBezTo>
                  <a:pt x="133" y="157"/>
                  <a:pt x="133" y="157"/>
                  <a:pt x="133" y="157"/>
                </a:cubicBezTo>
                <a:cubicBezTo>
                  <a:pt x="121" y="149"/>
                  <a:pt x="121" y="149"/>
                  <a:pt x="121" y="149"/>
                </a:cubicBezTo>
                <a:cubicBezTo>
                  <a:pt x="112" y="162"/>
                  <a:pt x="112" y="162"/>
                  <a:pt x="112" y="162"/>
                </a:cubicBezTo>
                <a:cubicBezTo>
                  <a:pt x="131" y="176"/>
                  <a:pt x="131" y="176"/>
                  <a:pt x="131" y="176"/>
                </a:cubicBezTo>
                <a:cubicBezTo>
                  <a:pt x="122" y="189"/>
                  <a:pt x="122" y="189"/>
                  <a:pt x="122" y="189"/>
                </a:cubicBezTo>
                <a:cubicBezTo>
                  <a:pt x="103" y="174"/>
                  <a:pt x="103" y="174"/>
                  <a:pt x="103" y="174"/>
                </a:cubicBezTo>
                <a:cubicBezTo>
                  <a:pt x="93" y="187"/>
                  <a:pt x="93" y="187"/>
                  <a:pt x="93" y="187"/>
                </a:cubicBezTo>
                <a:cubicBezTo>
                  <a:pt x="105" y="196"/>
                  <a:pt x="105" y="196"/>
                  <a:pt x="105" y="196"/>
                </a:cubicBezTo>
                <a:cubicBezTo>
                  <a:pt x="101" y="202"/>
                  <a:pt x="101" y="202"/>
                  <a:pt x="101" y="202"/>
                </a:cubicBezTo>
                <a:cubicBezTo>
                  <a:pt x="89" y="193"/>
                  <a:pt x="89" y="193"/>
                  <a:pt x="89" y="193"/>
                </a:cubicBezTo>
                <a:cubicBezTo>
                  <a:pt x="77" y="209"/>
                  <a:pt x="77" y="209"/>
                  <a:pt x="77" y="209"/>
                </a:cubicBezTo>
                <a:cubicBezTo>
                  <a:pt x="89" y="218"/>
                  <a:pt x="89" y="218"/>
                  <a:pt x="89" y="218"/>
                </a:cubicBezTo>
                <a:cubicBezTo>
                  <a:pt x="85" y="224"/>
                  <a:pt x="85" y="224"/>
                  <a:pt x="85" y="224"/>
                </a:cubicBezTo>
                <a:cubicBezTo>
                  <a:pt x="73" y="215"/>
                  <a:pt x="73" y="215"/>
                  <a:pt x="73" y="215"/>
                </a:cubicBezTo>
                <a:cubicBezTo>
                  <a:pt x="61" y="231"/>
                  <a:pt x="61" y="231"/>
                  <a:pt x="61" y="231"/>
                </a:cubicBezTo>
                <a:cubicBezTo>
                  <a:pt x="73" y="239"/>
                  <a:pt x="73" y="239"/>
                  <a:pt x="73" y="239"/>
                </a:cubicBezTo>
                <a:cubicBezTo>
                  <a:pt x="69" y="246"/>
                  <a:pt x="69" y="246"/>
                  <a:pt x="69" y="246"/>
                </a:cubicBezTo>
                <a:cubicBezTo>
                  <a:pt x="57" y="237"/>
                  <a:pt x="57" y="237"/>
                  <a:pt x="57" y="237"/>
                </a:cubicBezTo>
                <a:cubicBezTo>
                  <a:pt x="2" y="311"/>
                  <a:pt x="2" y="311"/>
                  <a:pt x="2" y="311"/>
                </a:cubicBezTo>
                <a:cubicBezTo>
                  <a:pt x="0" y="314"/>
                  <a:pt x="0" y="318"/>
                  <a:pt x="2" y="321"/>
                </a:cubicBezTo>
                <a:cubicBezTo>
                  <a:pt x="3" y="324"/>
                  <a:pt x="6" y="326"/>
                  <a:pt x="10" y="326"/>
                </a:cubicBezTo>
                <a:cubicBezTo>
                  <a:pt x="235" y="326"/>
                  <a:pt x="235" y="326"/>
                  <a:pt x="235" y="326"/>
                </a:cubicBezTo>
                <a:cubicBezTo>
                  <a:pt x="241" y="326"/>
                  <a:pt x="245" y="322"/>
                  <a:pt x="245" y="317"/>
                </a:cubicBezTo>
                <a:cubicBezTo>
                  <a:pt x="245" y="297"/>
                  <a:pt x="245" y="297"/>
                  <a:pt x="245" y="297"/>
                </a:cubicBezTo>
                <a:cubicBezTo>
                  <a:pt x="222" y="297"/>
                  <a:pt x="222" y="297"/>
                  <a:pt x="222" y="297"/>
                </a:cubicBezTo>
                <a:cubicBezTo>
                  <a:pt x="222" y="281"/>
                  <a:pt x="222" y="281"/>
                  <a:pt x="222" y="281"/>
                </a:cubicBezTo>
                <a:cubicBezTo>
                  <a:pt x="245" y="281"/>
                  <a:pt x="245" y="281"/>
                  <a:pt x="245" y="281"/>
                </a:cubicBezTo>
                <a:cubicBezTo>
                  <a:pt x="245" y="268"/>
                  <a:pt x="245" y="268"/>
                  <a:pt x="245" y="268"/>
                </a:cubicBezTo>
                <a:cubicBezTo>
                  <a:pt x="232" y="268"/>
                  <a:pt x="232" y="268"/>
                  <a:pt x="232" y="268"/>
                </a:cubicBezTo>
                <a:cubicBezTo>
                  <a:pt x="232" y="260"/>
                  <a:pt x="232" y="260"/>
                  <a:pt x="232" y="260"/>
                </a:cubicBezTo>
                <a:cubicBezTo>
                  <a:pt x="245" y="260"/>
                  <a:pt x="245" y="260"/>
                  <a:pt x="245" y="260"/>
                </a:cubicBezTo>
                <a:cubicBezTo>
                  <a:pt x="245" y="243"/>
                  <a:pt x="245" y="243"/>
                  <a:pt x="245" y="243"/>
                </a:cubicBezTo>
                <a:cubicBezTo>
                  <a:pt x="232" y="243"/>
                  <a:pt x="232" y="243"/>
                  <a:pt x="232" y="243"/>
                </a:cubicBezTo>
                <a:cubicBezTo>
                  <a:pt x="232" y="236"/>
                  <a:pt x="232" y="236"/>
                  <a:pt x="232" y="236"/>
                </a:cubicBezTo>
                <a:cubicBezTo>
                  <a:pt x="245" y="236"/>
                  <a:pt x="245" y="236"/>
                  <a:pt x="245" y="236"/>
                </a:cubicBezTo>
                <a:cubicBezTo>
                  <a:pt x="245" y="219"/>
                  <a:pt x="245" y="219"/>
                  <a:pt x="245" y="219"/>
                </a:cubicBezTo>
                <a:cubicBezTo>
                  <a:pt x="232" y="219"/>
                  <a:pt x="232" y="219"/>
                  <a:pt x="232" y="219"/>
                </a:cubicBezTo>
                <a:cubicBezTo>
                  <a:pt x="232" y="211"/>
                  <a:pt x="232" y="211"/>
                  <a:pt x="232" y="211"/>
                </a:cubicBezTo>
                <a:cubicBezTo>
                  <a:pt x="245" y="211"/>
                  <a:pt x="245" y="211"/>
                  <a:pt x="245" y="211"/>
                </a:cubicBezTo>
                <a:cubicBezTo>
                  <a:pt x="245" y="194"/>
                  <a:pt x="245" y="194"/>
                  <a:pt x="245" y="194"/>
                </a:cubicBezTo>
                <a:cubicBezTo>
                  <a:pt x="232" y="194"/>
                  <a:pt x="232" y="194"/>
                  <a:pt x="232" y="194"/>
                </a:cubicBezTo>
                <a:cubicBezTo>
                  <a:pt x="232" y="186"/>
                  <a:pt x="232" y="186"/>
                  <a:pt x="232" y="186"/>
                </a:cubicBezTo>
                <a:cubicBezTo>
                  <a:pt x="245" y="186"/>
                  <a:pt x="245" y="186"/>
                  <a:pt x="245" y="186"/>
                </a:cubicBezTo>
                <a:cubicBezTo>
                  <a:pt x="245" y="172"/>
                  <a:pt x="245" y="172"/>
                  <a:pt x="245" y="172"/>
                </a:cubicBezTo>
                <a:cubicBezTo>
                  <a:pt x="222" y="172"/>
                  <a:pt x="222" y="172"/>
                  <a:pt x="222" y="172"/>
                </a:cubicBezTo>
                <a:cubicBezTo>
                  <a:pt x="222" y="157"/>
                  <a:pt x="222" y="157"/>
                  <a:pt x="222" y="157"/>
                </a:cubicBezTo>
                <a:cubicBezTo>
                  <a:pt x="245" y="157"/>
                  <a:pt x="245" y="157"/>
                  <a:pt x="245" y="157"/>
                </a:cubicBezTo>
                <a:cubicBezTo>
                  <a:pt x="245" y="144"/>
                  <a:pt x="245" y="144"/>
                  <a:pt x="245" y="144"/>
                </a:cubicBezTo>
                <a:cubicBezTo>
                  <a:pt x="232" y="144"/>
                  <a:pt x="232" y="144"/>
                  <a:pt x="232" y="144"/>
                </a:cubicBezTo>
                <a:cubicBezTo>
                  <a:pt x="232" y="136"/>
                  <a:pt x="232" y="136"/>
                  <a:pt x="232" y="136"/>
                </a:cubicBezTo>
                <a:cubicBezTo>
                  <a:pt x="245" y="136"/>
                  <a:pt x="245" y="136"/>
                  <a:pt x="245" y="136"/>
                </a:cubicBezTo>
                <a:cubicBezTo>
                  <a:pt x="245" y="119"/>
                  <a:pt x="245" y="119"/>
                  <a:pt x="245" y="119"/>
                </a:cubicBezTo>
                <a:cubicBezTo>
                  <a:pt x="232" y="119"/>
                  <a:pt x="232" y="119"/>
                  <a:pt x="232" y="119"/>
                </a:cubicBezTo>
                <a:cubicBezTo>
                  <a:pt x="232" y="111"/>
                  <a:pt x="232" y="111"/>
                  <a:pt x="232" y="111"/>
                </a:cubicBezTo>
                <a:cubicBezTo>
                  <a:pt x="245" y="111"/>
                  <a:pt x="245" y="111"/>
                  <a:pt x="245" y="111"/>
                </a:cubicBezTo>
                <a:cubicBezTo>
                  <a:pt x="245" y="94"/>
                  <a:pt x="245" y="94"/>
                  <a:pt x="245" y="94"/>
                </a:cubicBezTo>
                <a:cubicBezTo>
                  <a:pt x="232" y="94"/>
                  <a:pt x="232" y="94"/>
                  <a:pt x="232" y="94"/>
                </a:cubicBezTo>
                <a:cubicBezTo>
                  <a:pt x="232" y="87"/>
                  <a:pt x="232" y="87"/>
                  <a:pt x="232" y="87"/>
                </a:cubicBezTo>
                <a:cubicBezTo>
                  <a:pt x="245" y="87"/>
                  <a:pt x="245" y="87"/>
                  <a:pt x="245" y="87"/>
                </a:cubicBezTo>
                <a:cubicBezTo>
                  <a:pt x="245" y="70"/>
                  <a:pt x="245" y="70"/>
                  <a:pt x="245" y="70"/>
                </a:cubicBezTo>
                <a:cubicBezTo>
                  <a:pt x="232" y="70"/>
                  <a:pt x="232" y="70"/>
                  <a:pt x="232" y="70"/>
                </a:cubicBezTo>
                <a:cubicBezTo>
                  <a:pt x="232" y="62"/>
                  <a:pt x="232" y="62"/>
                  <a:pt x="232" y="62"/>
                </a:cubicBezTo>
                <a:cubicBezTo>
                  <a:pt x="245" y="62"/>
                  <a:pt x="245" y="62"/>
                  <a:pt x="245" y="62"/>
                </a:cubicBezTo>
                <a:cubicBezTo>
                  <a:pt x="245" y="49"/>
                  <a:pt x="245" y="49"/>
                  <a:pt x="245" y="49"/>
                </a:cubicBezTo>
                <a:cubicBezTo>
                  <a:pt x="222" y="49"/>
                  <a:pt x="222" y="49"/>
                  <a:pt x="222" y="49"/>
                </a:cubicBezTo>
                <a:cubicBezTo>
                  <a:pt x="222" y="34"/>
                  <a:pt x="222" y="34"/>
                  <a:pt x="222" y="34"/>
                </a:cubicBezTo>
                <a:lnTo>
                  <a:pt x="245" y="34"/>
                </a:lnTo>
                <a:close/>
                <a:moveTo>
                  <a:pt x="42" y="298"/>
                </a:moveTo>
                <a:cubicBezTo>
                  <a:pt x="23" y="284"/>
                  <a:pt x="23" y="284"/>
                  <a:pt x="23" y="284"/>
                </a:cubicBezTo>
                <a:cubicBezTo>
                  <a:pt x="32" y="271"/>
                  <a:pt x="32" y="271"/>
                  <a:pt x="32" y="271"/>
                </a:cubicBezTo>
                <a:cubicBezTo>
                  <a:pt x="51" y="286"/>
                  <a:pt x="51" y="286"/>
                  <a:pt x="51" y="286"/>
                </a:cubicBezTo>
                <a:lnTo>
                  <a:pt x="42" y="298"/>
                </a:lnTo>
                <a:close/>
                <a:moveTo>
                  <a:pt x="53" y="267"/>
                </a:moveTo>
                <a:cubicBezTo>
                  <a:pt x="41" y="259"/>
                  <a:pt x="41" y="259"/>
                  <a:pt x="41" y="259"/>
                </a:cubicBezTo>
                <a:cubicBezTo>
                  <a:pt x="45" y="253"/>
                  <a:pt x="45" y="253"/>
                  <a:pt x="45" y="253"/>
                </a:cubicBezTo>
                <a:cubicBezTo>
                  <a:pt x="57" y="261"/>
                  <a:pt x="57" y="261"/>
                  <a:pt x="57" y="261"/>
                </a:cubicBezTo>
                <a:lnTo>
                  <a:pt x="53" y="267"/>
                </a:lnTo>
                <a:close/>
                <a:moveTo>
                  <a:pt x="188" y="269"/>
                </a:moveTo>
                <a:cubicBezTo>
                  <a:pt x="104" y="269"/>
                  <a:pt x="104" y="269"/>
                  <a:pt x="104" y="269"/>
                </a:cubicBezTo>
                <a:cubicBezTo>
                  <a:pt x="188" y="154"/>
                  <a:pt x="188" y="154"/>
                  <a:pt x="188" y="154"/>
                </a:cubicBezTo>
                <a:lnTo>
                  <a:pt x="188" y="269"/>
                </a:lnTo>
                <a:close/>
              </a:path>
            </a:pathLst>
          </a:custGeom>
          <a:solidFill>
            <a:schemeClr val="accent5">
              <a:lumMod val="75000"/>
            </a:schemeClr>
          </a:solidFill>
          <a:ln>
            <a:noFill/>
          </a:ln>
        </p:spPr>
        <p:txBody>
          <a:bodyPr vert="horz" wrap="square" lIns="91440" tIns="45720" rIns="91440" bIns="45720" numCol="1" anchor="t" anchorCtr="0" compatLnSpc="1"/>
          <a:lstStyle/>
          <a:p>
            <a:endParaRPr lang="zh-CN" altLang="en-US"/>
          </a:p>
        </p:txBody>
      </p:sp>
      <p:sp>
        <p:nvSpPr>
          <p:cNvPr id="112" name="Freeform 15"/>
          <p:cNvSpPr>
            <a:spLocks noEditPoints="1"/>
          </p:cNvSpPr>
          <p:nvPr/>
        </p:nvSpPr>
        <p:spPr bwMode="auto">
          <a:xfrm>
            <a:off x="4729418" y="3737975"/>
            <a:ext cx="375306" cy="372626"/>
          </a:xfrm>
          <a:custGeom>
            <a:avLst/>
            <a:gdLst>
              <a:gd name="T0" fmla="*/ 177 w 327"/>
              <a:gd name="T1" fmla="*/ 245 h 324"/>
              <a:gd name="T2" fmla="*/ 177 w 327"/>
              <a:gd name="T3" fmla="*/ 220 h 324"/>
              <a:gd name="T4" fmla="*/ 150 w 327"/>
              <a:gd name="T5" fmla="*/ 220 h 324"/>
              <a:gd name="T6" fmla="*/ 150 w 327"/>
              <a:gd name="T7" fmla="*/ 245 h 324"/>
              <a:gd name="T8" fmla="*/ 87 w 327"/>
              <a:gd name="T9" fmla="*/ 299 h 324"/>
              <a:gd name="T10" fmla="*/ 85 w 327"/>
              <a:gd name="T11" fmla="*/ 318 h 324"/>
              <a:gd name="T12" fmla="*/ 95 w 327"/>
              <a:gd name="T13" fmla="*/ 323 h 324"/>
              <a:gd name="T14" fmla="*/ 104 w 327"/>
              <a:gd name="T15" fmla="*/ 320 h 324"/>
              <a:gd name="T16" fmla="*/ 150 w 327"/>
              <a:gd name="T17" fmla="*/ 280 h 324"/>
              <a:gd name="T18" fmla="*/ 150 w 327"/>
              <a:gd name="T19" fmla="*/ 309 h 324"/>
              <a:gd name="T20" fmla="*/ 163 w 327"/>
              <a:gd name="T21" fmla="*/ 323 h 324"/>
              <a:gd name="T22" fmla="*/ 177 w 327"/>
              <a:gd name="T23" fmla="*/ 309 h 324"/>
              <a:gd name="T24" fmla="*/ 177 w 327"/>
              <a:gd name="T25" fmla="*/ 280 h 324"/>
              <a:gd name="T26" fmla="*/ 223 w 327"/>
              <a:gd name="T27" fmla="*/ 320 h 324"/>
              <a:gd name="T28" fmla="*/ 241 w 327"/>
              <a:gd name="T29" fmla="*/ 318 h 324"/>
              <a:gd name="T30" fmla="*/ 240 w 327"/>
              <a:gd name="T31" fmla="*/ 299 h 324"/>
              <a:gd name="T32" fmla="*/ 177 w 327"/>
              <a:gd name="T33" fmla="*/ 245 h 324"/>
              <a:gd name="T34" fmla="*/ 314 w 327"/>
              <a:gd name="T35" fmla="*/ 0 h 324"/>
              <a:gd name="T36" fmla="*/ 13 w 327"/>
              <a:gd name="T37" fmla="*/ 0 h 324"/>
              <a:gd name="T38" fmla="*/ 0 w 327"/>
              <a:gd name="T39" fmla="*/ 13 h 324"/>
              <a:gd name="T40" fmla="*/ 13 w 327"/>
              <a:gd name="T41" fmla="*/ 26 h 324"/>
              <a:gd name="T42" fmla="*/ 18 w 327"/>
              <a:gd name="T43" fmla="*/ 26 h 324"/>
              <a:gd name="T44" fmla="*/ 18 w 327"/>
              <a:gd name="T45" fmla="*/ 168 h 324"/>
              <a:gd name="T46" fmla="*/ 54 w 327"/>
              <a:gd name="T47" fmla="*/ 205 h 324"/>
              <a:gd name="T48" fmla="*/ 273 w 327"/>
              <a:gd name="T49" fmla="*/ 205 h 324"/>
              <a:gd name="T50" fmla="*/ 309 w 327"/>
              <a:gd name="T51" fmla="*/ 168 h 324"/>
              <a:gd name="T52" fmla="*/ 309 w 327"/>
              <a:gd name="T53" fmla="*/ 26 h 324"/>
              <a:gd name="T54" fmla="*/ 314 w 327"/>
              <a:gd name="T55" fmla="*/ 26 h 324"/>
              <a:gd name="T56" fmla="*/ 327 w 327"/>
              <a:gd name="T57" fmla="*/ 13 h 324"/>
              <a:gd name="T58" fmla="*/ 314 w 327"/>
              <a:gd name="T59" fmla="*/ 0 h 324"/>
              <a:gd name="T60" fmla="*/ 284 w 327"/>
              <a:gd name="T61" fmla="*/ 168 h 324"/>
              <a:gd name="T62" fmla="*/ 273 w 327"/>
              <a:gd name="T63" fmla="*/ 180 h 324"/>
              <a:gd name="T64" fmla="*/ 54 w 327"/>
              <a:gd name="T65" fmla="*/ 180 h 324"/>
              <a:gd name="T66" fmla="*/ 43 w 327"/>
              <a:gd name="T67" fmla="*/ 168 h 324"/>
              <a:gd name="T68" fmla="*/ 43 w 327"/>
              <a:gd name="T69" fmla="*/ 26 h 324"/>
              <a:gd name="T70" fmla="*/ 284 w 327"/>
              <a:gd name="T71" fmla="*/ 26 h 324"/>
              <a:gd name="T72" fmla="*/ 284 w 327"/>
              <a:gd name="T73" fmla="*/ 168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27" h="324">
                <a:moveTo>
                  <a:pt x="177" y="245"/>
                </a:moveTo>
                <a:cubicBezTo>
                  <a:pt x="177" y="220"/>
                  <a:pt x="177" y="220"/>
                  <a:pt x="177" y="220"/>
                </a:cubicBezTo>
                <a:cubicBezTo>
                  <a:pt x="150" y="220"/>
                  <a:pt x="150" y="220"/>
                  <a:pt x="150" y="220"/>
                </a:cubicBezTo>
                <a:cubicBezTo>
                  <a:pt x="150" y="245"/>
                  <a:pt x="150" y="245"/>
                  <a:pt x="150" y="245"/>
                </a:cubicBezTo>
                <a:cubicBezTo>
                  <a:pt x="87" y="299"/>
                  <a:pt x="87" y="299"/>
                  <a:pt x="87" y="299"/>
                </a:cubicBezTo>
                <a:cubicBezTo>
                  <a:pt x="81" y="304"/>
                  <a:pt x="81" y="312"/>
                  <a:pt x="85" y="318"/>
                </a:cubicBezTo>
                <a:cubicBezTo>
                  <a:pt x="88" y="321"/>
                  <a:pt x="92" y="323"/>
                  <a:pt x="95" y="323"/>
                </a:cubicBezTo>
                <a:cubicBezTo>
                  <a:pt x="99" y="323"/>
                  <a:pt x="102" y="322"/>
                  <a:pt x="104" y="320"/>
                </a:cubicBezTo>
                <a:cubicBezTo>
                  <a:pt x="150" y="280"/>
                  <a:pt x="150" y="280"/>
                  <a:pt x="150" y="280"/>
                </a:cubicBezTo>
                <a:cubicBezTo>
                  <a:pt x="150" y="309"/>
                  <a:pt x="150" y="309"/>
                  <a:pt x="150" y="309"/>
                </a:cubicBezTo>
                <a:cubicBezTo>
                  <a:pt x="150" y="317"/>
                  <a:pt x="156" y="323"/>
                  <a:pt x="163" y="323"/>
                </a:cubicBezTo>
                <a:cubicBezTo>
                  <a:pt x="171" y="323"/>
                  <a:pt x="177" y="317"/>
                  <a:pt x="177" y="309"/>
                </a:cubicBezTo>
                <a:cubicBezTo>
                  <a:pt x="177" y="280"/>
                  <a:pt x="177" y="280"/>
                  <a:pt x="177" y="280"/>
                </a:cubicBezTo>
                <a:cubicBezTo>
                  <a:pt x="223" y="320"/>
                  <a:pt x="223" y="320"/>
                  <a:pt x="223" y="320"/>
                </a:cubicBezTo>
                <a:cubicBezTo>
                  <a:pt x="228" y="324"/>
                  <a:pt x="237" y="324"/>
                  <a:pt x="241" y="318"/>
                </a:cubicBezTo>
                <a:cubicBezTo>
                  <a:pt x="246" y="312"/>
                  <a:pt x="246" y="304"/>
                  <a:pt x="240" y="299"/>
                </a:cubicBezTo>
                <a:lnTo>
                  <a:pt x="177" y="245"/>
                </a:lnTo>
                <a:close/>
                <a:moveTo>
                  <a:pt x="314" y="0"/>
                </a:moveTo>
                <a:cubicBezTo>
                  <a:pt x="13" y="0"/>
                  <a:pt x="13" y="0"/>
                  <a:pt x="13" y="0"/>
                </a:cubicBezTo>
                <a:cubicBezTo>
                  <a:pt x="6" y="0"/>
                  <a:pt x="0" y="6"/>
                  <a:pt x="0" y="13"/>
                </a:cubicBezTo>
                <a:cubicBezTo>
                  <a:pt x="0" y="20"/>
                  <a:pt x="6" y="26"/>
                  <a:pt x="13" y="26"/>
                </a:cubicBezTo>
                <a:cubicBezTo>
                  <a:pt x="18" y="26"/>
                  <a:pt x="18" y="26"/>
                  <a:pt x="18" y="26"/>
                </a:cubicBezTo>
                <a:cubicBezTo>
                  <a:pt x="18" y="168"/>
                  <a:pt x="18" y="168"/>
                  <a:pt x="18" y="168"/>
                </a:cubicBezTo>
                <a:cubicBezTo>
                  <a:pt x="18" y="189"/>
                  <a:pt x="34" y="205"/>
                  <a:pt x="54" y="205"/>
                </a:cubicBezTo>
                <a:cubicBezTo>
                  <a:pt x="273" y="205"/>
                  <a:pt x="273" y="205"/>
                  <a:pt x="273" y="205"/>
                </a:cubicBezTo>
                <a:cubicBezTo>
                  <a:pt x="293" y="205"/>
                  <a:pt x="309" y="189"/>
                  <a:pt x="309" y="168"/>
                </a:cubicBezTo>
                <a:cubicBezTo>
                  <a:pt x="309" y="26"/>
                  <a:pt x="309" y="26"/>
                  <a:pt x="309" y="26"/>
                </a:cubicBezTo>
                <a:cubicBezTo>
                  <a:pt x="314" y="26"/>
                  <a:pt x="314" y="26"/>
                  <a:pt x="314" y="26"/>
                </a:cubicBezTo>
                <a:cubicBezTo>
                  <a:pt x="321" y="26"/>
                  <a:pt x="327" y="20"/>
                  <a:pt x="327" y="13"/>
                </a:cubicBezTo>
                <a:cubicBezTo>
                  <a:pt x="327" y="6"/>
                  <a:pt x="321" y="0"/>
                  <a:pt x="314" y="0"/>
                </a:cubicBezTo>
                <a:close/>
                <a:moveTo>
                  <a:pt x="284" y="168"/>
                </a:moveTo>
                <a:cubicBezTo>
                  <a:pt x="284" y="175"/>
                  <a:pt x="279" y="180"/>
                  <a:pt x="273" y="180"/>
                </a:cubicBezTo>
                <a:cubicBezTo>
                  <a:pt x="54" y="180"/>
                  <a:pt x="54" y="180"/>
                  <a:pt x="54" y="180"/>
                </a:cubicBezTo>
                <a:cubicBezTo>
                  <a:pt x="48" y="180"/>
                  <a:pt x="43" y="175"/>
                  <a:pt x="43" y="168"/>
                </a:cubicBezTo>
                <a:cubicBezTo>
                  <a:pt x="43" y="26"/>
                  <a:pt x="43" y="26"/>
                  <a:pt x="43" y="26"/>
                </a:cubicBezTo>
                <a:cubicBezTo>
                  <a:pt x="284" y="26"/>
                  <a:pt x="284" y="26"/>
                  <a:pt x="284" y="26"/>
                </a:cubicBezTo>
                <a:lnTo>
                  <a:pt x="284" y="168"/>
                </a:lnTo>
                <a:close/>
              </a:path>
            </a:pathLst>
          </a:custGeom>
          <a:solidFill>
            <a:schemeClr val="accent5">
              <a:lumMod val="75000"/>
            </a:schemeClr>
          </a:solidFill>
          <a:ln>
            <a:noFill/>
          </a:ln>
        </p:spPr>
        <p:txBody>
          <a:bodyPr vert="horz" wrap="square" lIns="91440" tIns="45720" rIns="91440" bIns="45720" numCol="1" anchor="t" anchorCtr="0" compatLnSpc="1"/>
          <a:lstStyle/>
          <a:p>
            <a:endParaRPr lang="zh-CN" altLang="en-US"/>
          </a:p>
        </p:txBody>
      </p:sp>
      <p:sp>
        <p:nvSpPr>
          <p:cNvPr id="113" name="Freeform 17"/>
          <p:cNvSpPr>
            <a:spLocks noEditPoints="1"/>
          </p:cNvSpPr>
          <p:nvPr/>
        </p:nvSpPr>
        <p:spPr bwMode="auto">
          <a:xfrm>
            <a:off x="5510889" y="4453632"/>
            <a:ext cx="338337" cy="421420"/>
          </a:xfrm>
          <a:custGeom>
            <a:avLst/>
            <a:gdLst>
              <a:gd name="T0" fmla="*/ 204 w 263"/>
              <a:gd name="T1" fmla="*/ 108 h 327"/>
              <a:gd name="T2" fmla="*/ 59 w 263"/>
              <a:gd name="T3" fmla="*/ 108 h 327"/>
              <a:gd name="T4" fmla="*/ 59 w 263"/>
              <a:gd name="T5" fmla="*/ 127 h 327"/>
              <a:gd name="T6" fmla="*/ 204 w 263"/>
              <a:gd name="T7" fmla="*/ 127 h 327"/>
              <a:gd name="T8" fmla="*/ 204 w 263"/>
              <a:gd name="T9" fmla="*/ 108 h 327"/>
              <a:gd name="T10" fmla="*/ 163 w 263"/>
              <a:gd name="T11" fmla="*/ 54 h 327"/>
              <a:gd name="T12" fmla="*/ 59 w 263"/>
              <a:gd name="T13" fmla="*/ 54 h 327"/>
              <a:gd name="T14" fmla="*/ 59 w 263"/>
              <a:gd name="T15" fmla="*/ 73 h 327"/>
              <a:gd name="T16" fmla="*/ 163 w 263"/>
              <a:gd name="T17" fmla="*/ 73 h 327"/>
              <a:gd name="T18" fmla="*/ 163 w 263"/>
              <a:gd name="T19" fmla="*/ 54 h 327"/>
              <a:gd name="T20" fmla="*/ 224 w 263"/>
              <a:gd name="T21" fmla="*/ 0 h 327"/>
              <a:gd name="T22" fmla="*/ 39 w 263"/>
              <a:gd name="T23" fmla="*/ 0 h 327"/>
              <a:gd name="T24" fmla="*/ 0 w 263"/>
              <a:gd name="T25" fmla="*/ 38 h 327"/>
              <a:gd name="T26" fmla="*/ 0 w 263"/>
              <a:gd name="T27" fmla="*/ 288 h 327"/>
              <a:gd name="T28" fmla="*/ 39 w 263"/>
              <a:gd name="T29" fmla="*/ 327 h 327"/>
              <a:gd name="T30" fmla="*/ 224 w 263"/>
              <a:gd name="T31" fmla="*/ 327 h 327"/>
              <a:gd name="T32" fmla="*/ 263 w 263"/>
              <a:gd name="T33" fmla="*/ 288 h 327"/>
              <a:gd name="T34" fmla="*/ 263 w 263"/>
              <a:gd name="T35" fmla="*/ 38 h 327"/>
              <a:gd name="T36" fmla="*/ 224 w 263"/>
              <a:gd name="T37" fmla="*/ 0 h 327"/>
              <a:gd name="T38" fmla="*/ 132 w 263"/>
              <a:gd name="T39" fmla="*/ 309 h 327"/>
              <a:gd name="T40" fmla="*/ 116 w 263"/>
              <a:gd name="T41" fmla="*/ 293 h 327"/>
              <a:gd name="T42" fmla="*/ 132 w 263"/>
              <a:gd name="T43" fmla="*/ 277 h 327"/>
              <a:gd name="T44" fmla="*/ 148 w 263"/>
              <a:gd name="T45" fmla="*/ 293 h 327"/>
              <a:gd name="T46" fmla="*/ 132 w 263"/>
              <a:gd name="T47" fmla="*/ 309 h 327"/>
              <a:gd name="T48" fmla="*/ 233 w 263"/>
              <a:gd name="T49" fmla="*/ 88 h 327"/>
              <a:gd name="T50" fmla="*/ 175 w 263"/>
              <a:gd name="T51" fmla="*/ 30 h 327"/>
              <a:gd name="T52" fmla="*/ 175 w 263"/>
              <a:gd name="T53" fmla="*/ 63 h 327"/>
              <a:gd name="T54" fmla="*/ 200 w 263"/>
              <a:gd name="T55" fmla="*/ 89 h 327"/>
              <a:gd name="T56" fmla="*/ 233 w 263"/>
              <a:gd name="T57" fmla="*/ 89 h 327"/>
              <a:gd name="T58" fmla="*/ 233 w 263"/>
              <a:gd name="T59" fmla="*/ 254 h 327"/>
              <a:gd name="T60" fmla="*/ 224 w 263"/>
              <a:gd name="T61" fmla="*/ 262 h 327"/>
              <a:gd name="T62" fmla="*/ 39 w 263"/>
              <a:gd name="T63" fmla="*/ 262 h 327"/>
              <a:gd name="T64" fmla="*/ 31 w 263"/>
              <a:gd name="T65" fmla="*/ 254 h 327"/>
              <a:gd name="T66" fmla="*/ 31 w 263"/>
              <a:gd name="T67" fmla="*/ 38 h 327"/>
              <a:gd name="T68" fmla="*/ 39 w 263"/>
              <a:gd name="T69" fmla="*/ 30 h 327"/>
              <a:gd name="T70" fmla="*/ 175 w 263"/>
              <a:gd name="T71" fmla="*/ 30 h 327"/>
              <a:gd name="T72" fmla="*/ 224 w 263"/>
              <a:gd name="T73" fmla="*/ 30 h 327"/>
              <a:gd name="T74" fmla="*/ 233 w 263"/>
              <a:gd name="T75" fmla="*/ 38 h 327"/>
              <a:gd name="T76" fmla="*/ 233 w 263"/>
              <a:gd name="T77" fmla="*/ 88 h 327"/>
              <a:gd name="T78" fmla="*/ 204 w 263"/>
              <a:gd name="T79" fmla="*/ 214 h 327"/>
              <a:gd name="T80" fmla="*/ 59 w 263"/>
              <a:gd name="T81" fmla="*/ 214 h 327"/>
              <a:gd name="T82" fmla="*/ 59 w 263"/>
              <a:gd name="T83" fmla="*/ 233 h 327"/>
              <a:gd name="T84" fmla="*/ 204 w 263"/>
              <a:gd name="T85" fmla="*/ 233 h 327"/>
              <a:gd name="T86" fmla="*/ 204 w 263"/>
              <a:gd name="T87" fmla="*/ 214 h 327"/>
              <a:gd name="T88" fmla="*/ 204 w 263"/>
              <a:gd name="T89" fmla="*/ 161 h 327"/>
              <a:gd name="T90" fmla="*/ 59 w 263"/>
              <a:gd name="T91" fmla="*/ 161 h 327"/>
              <a:gd name="T92" fmla="*/ 59 w 263"/>
              <a:gd name="T93" fmla="*/ 180 h 327"/>
              <a:gd name="T94" fmla="*/ 204 w 263"/>
              <a:gd name="T95" fmla="*/ 180 h 327"/>
              <a:gd name="T96" fmla="*/ 204 w 263"/>
              <a:gd name="T97" fmla="*/ 161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63" h="327">
                <a:moveTo>
                  <a:pt x="204" y="108"/>
                </a:moveTo>
                <a:cubicBezTo>
                  <a:pt x="59" y="108"/>
                  <a:pt x="59" y="108"/>
                  <a:pt x="59" y="108"/>
                </a:cubicBezTo>
                <a:cubicBezTo>
                  <a:pt x="59" y="127"/>
                  <a:pt x="59" y="127"/>
                  <a:pt x="59" y="127"/>
                </a:cubicBezTo>
                <a:cubicBezTo>
                  <a:pt x="204" y="127"/>
                  <a:pt x="204" y="127"/>
                  <a:pt x="204" y="127"/>
                </a:cubicBezTo>
                <a:lnTo>
                  <a:pt x="204" y="108"/>
                </a:lnTo>
                <a:close/>
                <a:moveTo>
                  <a:pt x="163" y="54"/>
                </a:moveTo>
                <a:cubicBezTo>
                  <a:pt x="59" y="54"/>
                  <a:pt x="59" y="54"/>
                  <a:pt x="59" y="54"/>
                </a:cubicBezTo>
                <a:cubicBezTo>
                  <a:pt x="59" y="73"/>
                  <a:pt x="59" y="73"/>
                  <a:pt x="59" y="73"/>
                </a:cubicBezTo>
                <a:cubicBezTo>
                  <a:pt x="163" y="73"/>
                  <a:pt x="163" y="73"/>
                  <a:pt x="163" y="73"/>
                </a:cubicBezTo>
                <a:lnTo>
                  <a:pt x="163" y="54"/>
                </a:lnTo>
                <a:close/>
                <a:moveTo>
                  <a:pt x="224" y="0"/>
                </a:moveTo>
                <a:cubicBezTo>
                  <a:pt x="39" y="0"/>
                  <a:pt x="39" y="0"/>
                  <a:pt x="39" y="0"/>
                </a:cubicBezTo>
                <a:cubicBezTo>
                  <a:pt x="18" y="0"/>
                  <a:pt x="0" y="17"/>
                  <a:pt x="0" y="38"/>
                </a:cubicBezTo>
                <a:cubicBezTo>
                  <a:pt x="0" y="288"/>
                  <a:pt x="0" y="288"/>
                  <a:pt x="0" y="288"/>
                </a:cubicBezTo>
                <a:cubicBezTo>
                  <a:pt x="0" y="310"/>
                  <a:pt x="18" y="327"/>
                  <a:pt x="39" y="327"/>
                </a:cubicBezTo>
                <a:cubicBezTo>
                  <a:pt x="224" y="327"/>
                  <a:pt x="224" y="327"/>
                  <a:pt x="224" y="327"/>
                </a:cubicBezTo>
                <a:cubicBezTo>
                  <a:pt x="246" y="327"/>
                  <a:pt x="263" y="310"/>
                  <a:pt x="263" y="288"/>
                </a:cubicBezTo>
                <a:cubicBezTo>
                  <a:pt x="263" y="38"/>
                  <a:pt x="263" y="38"/>
                  <a:pt x="263" y="38"/>
                </a:cubicBezTo>
                <a:cubicBezTo>
                  <a:pt x="263" y="17"/>
                  <a:pt x="246" y="0"/>
                  <a:pt x="224" y="0"/>
                </a:cubicBezTo>
                <a:close/>
                <a:moveTo>
                  <a:pt x="132" y="309"/>
                </a:moveTo>
                <a:cubicBezTo>
                  <a:pt x="123" y="309"/>
                  <a:pt x="116" y="302"/>
                  <a:pt x="116" y="293"/>
                </a:cubicBezTo>
                <a:cubicBezTo>
                  <a:pt x="116" y="284"/>
                  <a:pt x="123" y="277"/>
                  <a:pt x="132" y="277"/>
                </a:cubicBezTo>
                <a:cubicBezTo>
                  <a:pt x="140" y="277"/>
                  <a:pt x="148" y="284"/>
                  <a:pt x="148" y="293"/>
                </a:cubicBezTo>
                <a:cubicBezTo>
                  <a:pt x="148" y="302"/>
                  <a:pt x="140" y="309"/>
                  <a:pt x="132" y="309"/>
                </a:cubicBezTo>
                <a:close/>
                <a:moveTo>
                  <a:pt x="233" y="88"/>
                </a:moveTo>
                <a:cubicBezTo>
                  <a:pt x="175" y="30"/>
                  <a:pt x="175" y="30"/>
                  <a:pt x="175" y="30"/>
                </a:cubicBezTo>
                <a:cubicBezTo>
                  <a:pt x="175" y="63"/>
                  <a:pt x="175" y="63"/>
                  <a:pt x="175" y="63"/>
                </a:cubicBezTo>
                <a:cubicBezTo>
                  <a:pt x="175" y="77"/>
                  <a:pt x="186" y="89"/>
                  <a:pt x="200" y="89"/>
                </a:cubicBezTo>
                <a:cubicBezTo>
                  <a:pt x="233" y="89"/>
                  <a:pt x="233" y="89"/>
                  <a:pt x="233" y="89"/>
                </a:cubicBezTo>
                <a:cubicBezTo>
                  <a:pt x="233" y="254"/>
                  <a:pt x="233" y="254"/>
                  <a:pt x="233" y="254"/>
                </a:cubicBezTo>
                <a:cubicBezTo>
                  <a:pt x="233" y="259"/>
                  <a:pt x="229" y="262"/>
                  <a:pt x="224" y="262"/>
                </a:cubicBezTo>
                <a:cubicBezTo>
                  <a:pt x="39" y="262"/>
                  <a:pt x="39" y="262"/>
                  <a:pt x="39" y="262"/>
                </a:cubicBezTo>
                <a:cubicBezTo>
                  <a:pt x="34" y="262"/>
                  <a:pt x="31" y="259"/>
                  <a:pt x="31" y="254"/>
                </a:cubicBezTo>
                <a:cubicBezTo>
                  <a:pt x="31" y="38"/>
                  <a:pt x="31" y="38"/>
                  <a:pt x="31" y="38"/>
                </a:cubicBezTo>
                <a:cubicBezTo>
                  <a:pt x="31" y="34"/>
                  <a:pt x="34" y="30"/>
                  <a:pt x="39" y="30"/>
                </a:cubicBezTo>
                <a:cubicBezTo>
                  <a:pt x="175" y="30"/>
                  <a:pt x="175" y="30"/>
                  <a:pt x="175" y="30"/>
                </a:cubicBezTo>
                <a:cubicBezTo>
                  <a:pt x="224" y="30"/>
                  <a:pt x="224" y="30"/>
                  <a:pt x="224" y="30"/>
                </a:cubicBezTo>
                <a:cubicBezTo>
                  <a:pt x="229" y="30"/>
                  <a:pt x="233" y="34"/>
                  <a:pt x="233" y="38"/>
                </a:cubicBezTo>
                <a:lnTo>
                  <a:pt x="233" y="88"/>
                </a:lnTo>
                <a:close/>
                <a:moveTo>
                  <a:pt x="204" y="214"/>
                </a:moveTo>
                <a:cubicBezTo>
                  <a:pt x="59" y="214"/>
                  <a:pt x="59" y="214"/>
                  <a:pt x="59" y="214"/>
                </a:cubicBezTo>
                <a:cubicBezTo>
                  <a:pt x="59" y="233"/>
                  <a:pt x="59" y="233"/>
                  <a:pt x="59" y="233"/>
                </a:cubicBezTo>
                <a:cubicBezTo>
                  <a:pt x="204" y="233"/>
                  <a:pt x="204" y="233"/>
                  <a:pt x="204" y="233"/>
                </a:cubicBezTo>
                <a:lnTo>
                  <a:pt x="204" y="214"/>
                </a:lnTo>
                <a:close/>
                <a:moveTo>
                  <a:pt x="204" y="161"/>
                </a:moveTo>
                <a:cubicBezTo>
                  <a:pt x="59" y="161"/>
                  <a:pt x="59" y="161"/>
                  <a:pt x="59" y="161"/>
                </a:cubicBezTo>
                <a:cubicBezTo>
                  <a:pt x="59" y="180"/>
                  <a:pt x="59" y="180"/>
                  <a:pt x="59" y="180"/>
                </a:cubicBezTo>
                <a:cubicBezTo>
                  <a:pt x="204" y="180"/>
                  <a:pt x="204" y="180"/>
                  <a:pt x="204" y="180"/>
                </a:cubicBezTo>
                <a:lnTo>
                  <a:pt x="204" y="161"/>
                </a:lnTo>
                <a:close/>
              </a:path>
            </a:pathLst>
          </a:custGeom>
          <a:solidFill>
            <a:schemeClr val="accent5">
              <a:lumMod val="75000"/>
            </a:schemeClr>
          </a:solidFill>
          <a:ln>
            <a:noFill/>
          </a:ln>
        </p:spPr>
        <p:txBody>
          <a:bodyPr vert="horz" wrap="square" lIns="91440" tIns="45720" rIns="91440" bIns="45720" numCol="1" anchor="t" anchorCtr="0" compatLnSpc="1"/>
          <a:lstStyle/>
          <a:p>
            <a:endParaRPr lang="zh-CN" altLang="en-US"/>
          </a:p>
        </p:txBody>
      </p:sp>
      <p:sp>
        <p:nvSpPr>
          <p:cNvPr id="114" name="Freeform 18"/>
          <p:cNvSpPr>
            <a:spLocks noEditPoints="1"/>
          </p:cNvSpPr>
          <p:nvPr/>
        </p:nvSpPr>
        <p:spPr bwMode="auto">
          <a:xfrm>
            <a:off x="6776428" y="4439195"/>
            <a:ext cx="387293" cy="384553"/>
          </a:xfrm>
          <a:custGeom>
            <a:avLst/>
            <a:gdLst>
              <a:gd name="T0" fmla="*/ 70 w 331"/>
              <a:gd name="T1" fmla="*/ 147 h 327"/>
              <a:gd name="T2" fmla="*/ 201 w 331"/>
              <a:gd name="T3" fmla="*/ 199 h 327"/>
              <a:gd name="T4" fmla="*/ 70 w 331"/>
              <a:gd name="T5" fmla="*/ 181 h 327"/>
              <a:gd name="T6" fmla="*/ 201 w 331"/>
              <a:gd name="T7" fmla="*/ 199 h 327"/>
              <a:gd name="T8" fmla="*/ 235 w 331"/>
              <a:gd name="T9" fmla="*/ 296 h 327"/>
              <a:gd name="T10" fmla="*/ 41 w 331"/>
              <a:gd name="T11" fmla="*/ 258 h 327"/>
              <a:gd name="T12" fmla="*/ 42 w 331"/>
              <a:gd name="T13" fmla="*/ 239 h 327"/>
              <a:gd name="T14" fmla="*/ 42 w 331"/>
              <a:gd name="T15" fmla="*/ 202 h 327"/>
              <a:gd name="T16" fmla="*/ 41 w 331"/>
              <a:gd name="T17" fmla="*/ 182 h 327"/>
              <a:gd name="T18" fmla="*/ 52 w 331"/>
              <a:gd name="T19" fmla="*/ 135 h 327"/>
              <a:gd name="T20" fmla="*/ 41 w 331"/>
              <a:gd name="T21" fmla="*/ 88 h 327"/>
              <a:gd name="T22" fmla="*/ 42 w 331"/>
              <a:gd name="T23" fmla="*/ 68 h 327"/>
              <a:gd name="T24" fmla="*/ 49 w 331"/>
              <a:gd name="T25" fmla="*/ 30 h 327"/>
              <a:gd name="T26" fmla="*/ 243 w 331"/>
              <a:gd name="T27" fmla="*/ 125 h 327"/>
              <a:gd name="T28" fmla="*/ 261 w 331"/>
              <a:gd name="T29" fmla="*/ 98 h 327"/>
              <a:gd name="T30" fmla="*/ 273 w 331"/>
              <a:gd name="T31" fmla="*/ 38 h 327"/>
              <a:gd name="T32" fmla="*/ 11 w 331"/>
              <a:gd name="T33" fmla="*/ 38 h 327"/>
              <a:gd name="T34" fmla="*/ 0 w 331"/>
              <a:gd name="T35" fmla="*/ 78 h 327"/>
              <a:gd name="T36" fmla="*/ 11 w 331"/>
              <a:gd name="T37" fmla="*/ 125 h 327"/>
              <a:gd name="T38" fmla="*/ 10 w 331"/>
              <a:gd name="T39" fmla="*/ 145 h 327"/>
              <a:gd name="T40" fmla="*/ 10 w 331"/>
              <a:gd name="T41" fmla="*/ 182 h 327"/>
              <a:gd name="T42" fmla="*/ 11 w 331"/>
              <a:gd name="T43" fmla="*/ 202 h 327"/>
              <a:gd name="T44" fmla="*/ 0 w 331"/>
              <a:gd name="T45" fmla="*/ 249 h 327"/>
              <a:gd name="T46" fmla="*/ 11 w 331"/>
              <a:gd name="T47" fmla="*/ 288 h 327"/>
              <a:gd name="T48" fmla="*/ 273 w 331"/>
              <a:gd name="T49" fmla="*/ 288 h 327"/>
              <a:gd name="T50" fmla="*/ 243 w 331"/>
              <a:gd name="T51" fmla="*/ 258 h 327"/>
              <a:gd name="T52" fmla="*/ 110 w 331"/>
              <a:gd name="T53" fmla="*/ 254 h 327"/>
              <a:gd name="T54" fmla="*/ 197 w 331"/>
              <a:gd name="T55" fmla="*/ 235 h 327"/>
              <a:gd name="T56" fmla="*/ 70 w 331"/>
              <a:gd name="T57" fmla="*/ 94 h 327"/>
              <a:gd name="T58" fmla="*/ 329 w 331"/>
              <a:gd name="T59" fmla="*/ 103 h 327"/>
              <a:gd name="T60" fmla="*/ 301 w 331"/>
              <a:gd name="T61" fmla="*/ 82 h 327"/>
              <a:gd name="T62" fmla="*/ 276 w 331"/>
              <a:gd name="T63" fmla="*/ 116 h 327"/>
              <a:gd name="T64" fmla="*/ 314 w 331"/>
              <a:gd name="T65" fmla="*/ 137 h 327"/>
              <a:gd name="T66" fmla="*/ 329 w 331"/>
              <a:gd name="T67" fmla="*/ 103 h 327"/>
              <a:gd name="T68" fmla="*/ 265 w 331"/>
              <a:gd name="T69" fmla="*/ 124 h 327"/>
              <a:gd name="T70" fmla="*/ 217 w 331"/>
              <a:gd name="T71" fmla="*/ 198 h 327"/>
              <a:gd name="T72" fmla="*/ 215 w 331"/>
              <a:gd name="T73" fmla="*/ 253 h 327"/>
              <a:gd name="T74" fmla="*/ 261 w 331"/>
              <a:gd name="T75" fmla="*/ 228 h 327"/>
              <a:gd name="T76" fmla="*/ 303 w 331"/>
              <a:gd name="T77" fmla="*/ 145 h 327"/>
              <a:gd name="T78" fmla="*/ 260 w 331"/>
              <a:gd name="T79" fmla="*/ 185 h 327"/>
              <a:gd name="T80" fmla="*/ 255 w 331"/>
              <a:gd name="T81" fmla="*/ 183 h 327"/>
              <a:gd name="T82" fmla="*/ 274 w 331"/>
              <a:gd name="T83" fmla="*/ 145 h 327"/>
              <a:gd name="T84" fmla="*/ 279 w 331"/>
              <a:gd name="T85" fmla="*/ 146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31" h="327">
                <a:moveTo>
                  <a:pt x="215" y="128"/>
                </a:moveTo>
                <a:cubicBezTo>
                  <a:pt x="70" y="128"/>
                  <a:pt x="70" y="128"/>
                  <a:pt x="70" y="128"/>
                </a:cubicBezTo>
                <a:cubicBezTo>
                  <a:pt x="70" y="147"/>
                  <a:pt x="70" y="147"/>
                  <a:pt x="70" y="147"/>
                </a:cubicBezTo>
                <a:cubicBezTo>
                  <a:pt x="215" y="147"/>
                  <a:pt x="215" y="147"/>
                  <a:pt x="215" y="147"/>
                </a:cubicBezTo>
                <a:lnTo>
                  <a:pt x="215" y="128"/>
                </a:lnTo>
                <a:close/>
                <a:moveTo>
                  <a:pt x="201" y="199"/>
                </a:moveTo>
                <a:cubicBezTo>
                  <a:pt x="201" y="196"/>
                  <a:pt x="202" y="193"/>
                  <a:pt x="204" y="190"/>
                </a:cubicBezTo>
                <a:cubicBezTo>
                  <a:pt x="209" y="181"/>
                  <a:pt x="209" y="181"/>
                  <a:pt x="209" y="181"/>
                </a:cubicBezTo>
                <a:cubicBezTo>
                  <a:pt x="70" y="181"/>
                  <a:pt x="70" y="181"/>
                  <a:pt x="70" y="181"/>
                </a:cubicBezTo>
                <a:cubicBezTo>
                  <a:pt x="70" y="200"/>
                  <a:pt x="70" y="200"/>
                  <a:pt x="70" y="200"/>
                </a:cubicBezTo>
                <a:cubicBezTo>
                  <a:pt x="201" y="200"/>
                  <a:pt x="201" y="200"/>
                  <a:pt x="201" y="200"/>
                </a:cubicBezTo>
                <a:lnTo>
                  <a:pt x="201" y="199"/>
                </a:lnTo>
                <a:close/>
                <a:moveTo>
                  <a:pt x="243" y="258"/>
                </a:moveTo>
                <a:cubicBezTo>
                  <a:pt x="243" y="288"/>
                  <a:pt x="243" y="288"/>
                  <a:pt x="243" y="288"/>
                </a:cubicBezTo>
                <a:cubicBezTo>
                  <a:pt x="243" y="293"/>
                  <a:pt x="239" y="296"/>
                  <a:pt x="235" y="296"/>
                </a:cubicBezTo>
                <a:cubicBezTo>
                  <a:pt x="49" y="296"/>
                  <a:pt x="49" y="296"/>
                  <a:pt x="49" y="296"/>
                </a:cubicBezTo>
                <a:cubicBezTo>
                  <a:pt x="45" y="296"/>
                  <a:pt x="41" y="293"/>
                  <a:pt x="41" y="288"/>
                </a:cubicBezTo>
                <a:cubicBezTo>
                  <a:pt x="41" y="258"/>
                  <a:pt x="41" y="258"/>
                  <a:pt x="41" y="258"/>
                </a:cubicBezTo>
                <a:cubicBezTo>
                  <a:pt x="42" y="258"/>
                  <a:pt x="42" y="258"/>
                  <a:pt x="42" y="258"/>
                </a:cubicBezTo>
                <a:cubicBezTo>
                  <a:pt x="48" y="258"/>
                  <a:pt x="52" y="254"/>
                  <a:pt x="52" y="249"/>
                </a:cubicBezTo>
                <a:cubicBezTo>
                  <a:pt x="52" y="243"/>
                  <a:pt x="48" y="239"/>
                  <a:pt x="42" y="239"/>
                </a:cubicBezTo>
                <a:cubicBezTo>
                  <a:pt x="41" y="239"/>
                  <a:pt x="41" y="239"/>
                  <a:pt x="41" y="239"/>
                </a:cubicBezTo>
                <a:cubicBezTo>
                  <a:pt x="41" y="202"/>
                  <a:pt x="41" y="202"/>
                  <a:pt x="41" y="202"/>
                </a:cubicBezTo>
                <a:cubicBezTo>
                  <a:pt x="42" y="202"/>
                  <a:pt x="42" y="202"/>
                  <a:pt x="42" y="202"/>
                </a:cubicBezTo>
                <a:cubicBezTo>
                  <a:pt x="48" y="202"/>
                  <a:pt x="52" y="197"/>
                  <a:pt x="52" y="192"/>
                </a:cubicBezTo>
                <a:cubicBezTo>
                  <a:pt x="52" y="186"/>
                  <a:pt x="48" y="182"/>
                  <a:pt x="42" y="182"/>
                </a:cubicBezTo>
                <a:cubicBezTo>
                  <a:pt x="41" y="182"/>
                  <a:pt x="41" y="182"/>
                  <a:pt x="41" y="182"/>
                </a:cubicBezTo>
                <a:cubicBezTo>
                  <a:pt x="41" y="145"/>
                  <a:pt x="41" y="145"/>
                  <a:pt x="41" y="145"/>
                </a:cubicBezTo>
                <a:cubicBezTo>
                  <a:pt x="42" y="145"/>
                  <a:pt x="42" y="145"/>
                  <a:pt x="42" y="145"/>
                </a:cubicBezTo>
                <a:cubicBezTo>
                  <a:pt x="48" y="145"/>
                  <a:pt x="52" y="140"/>
                  <a:pt x="52" y="135"/>
                </a:cubicBezTo>
                <a:cubicBezTo>
                  <a:pt x="52" y="129"/>
                  <a:pt x="48" y="125"/>
                  <a:pt x="42" y="125"/>
                </a:cubicBezTo>
                <a:cubicBezTo>
                  <a:pt x="41" y="125"/>
                  <a:pt x="41" y="125"/>
                  <a:pt x="41" y="125"/>
                </a:cubicBezTo>
                <a:cubicBezTo>
                  <a:pt x="41" y="88"/>
                  <a:pt x="41" y="88"/>
                  <a:pt x="41" y="88"/>
                </a:cubicBezTo>
                <a:cubicBezTo>
                  <a:pt x="42" y="88"/>
                  <a:pt x="42" y="88"/>
                  <a:pt x="42" y="88"/>
                </a:cubicBezTo>
                <a:cubicBezTo>
                  <a:pt x="48" y="88"/>
                  <a:pt x="52" y="84"/>
                  <a:pt x="52" y="78"/>
                </a:cubicBezTo>
                <a:cubicBezTo>
                  <a:pt x="52" y="73"/>
                  <a:pt x="48" y="68"/>
                  <a:pt x="42" y="68"/>
                </a:cubicBezTo>
                <a:cubicBezTo>
                  <a:pt x="41" y="68"/>
                  <a:pt x="41" y="68"/>
                  <a:pt x="41" y="68"/>
                </a:cubicBezTo>
                <a:cubicBezTo>
                  <a:pt x="41" y="38"/>
                  <a:pt x="41" y="38"/>
                  <a:pt x="41" y="38"/>
                </a:cubicBezTo>
                <a:cubicBezTo>
                  <a:pt x="41" y="34"/>
                  <a:pt x="45" y="30"/>
                  <a:pt x="49" y="30"/>
                </a:cubicBezTo>
                <a:cubicBezTo>
                  <a:pt x="235" y="30"/>
                  <a:pt x="235" y="30"/>
                  <a:pt x="235" y="30"/>
                </a:cubicBezTo>
                <a:cubicBezTo>
                  <a:pt x="239" y="30"/>
                  <a:pt x="243" y="34"/>
                  <a:pt x="243" y="38"/>
                </a:cubicBezTo>
                <a:cubicBezTo>
                  <a:pt x="243" y="125"/>
                  <a:pt x="243" y="125"/>
                  <a:pt x="243" y="125"/>
                </a:cubicBezTo>
                <a:cubicBezTo>
                  <a:pt x="246" y="120"/>
                  <a:pt x="246" y="120"/>
                  <a:pt x="246" y="120"/>
                </a:cubicBezTo>
                <a:cubicBezTo>
                  <a:pt x="248" y="115"/>
                  <a:pt x="253" y="112"/>
                  <a:pt x="257" y="110"/>
                </a:cubicBezTo>
                <a:cubicBezTo>
                  <a:pt x="257" y="106"/>
                  <a:pt x="258" y="102"/>
                  <a:pt x="261" y="98"/>
                </a:cubicBezTo>
                <a:cubicBezTo>
                  <a:pt x="268" y="85"/>
                  <a:pt x="268" y="85"/>
                  <a:pt x="268" y="85"/>
                </a:cubicBezTo>
                <a:cubicBezTo>
                  <a:pt x="270" y="83"/>
                  <a:pt x="271" y="81"/>
                  <a:pt x="273" y="79"/>
                </a:cubicBezTo>
                <a:cubicBezTo>
                  <a:pt x="273" y="38"/>
                  <a:pt x="273" y="38"/>
                  <a:pt x="273" y="38"/>
                </a:cubicBezTo>
                <a:cubicBezTo>
                  <a:pt x="273" y="17"/>
                  <a:pt x="256" y="0"/>
                  <a:pt x="235" y="0"/>
                </a:cubicBezTo>
                <a:cubicBezTo>
                  <a:pt x="49" y="0"/>
                  <a:pt x="49" y="0"/>
                  <a:pt x="49" y="0"/>
                </a:cubicBezTo>
                <a:cubicBezTo>
                  <a:pt x="28" y="0"/>
                  <a:pt x="11" y="17"/>
                  <a:pt x="11" y="38"/>
                </a:cubicBezTo>
                <a:cubicBezTo>
                  <a:pt x="11" y="68"/>
                  <a:pt x="11" y="68"/>
                  <a:pt x="11" y="68"/>
                </a:cubicBezTo>
                <a:cubicBezTo>
                  <a:pt x="10" y="68"/>
                  <a:pt x="10" y="68"/>
                  <a:pt x="10" y="68"/>
                </a:cubicBezTo>
                <a:cubicBezTo>
                  <a:pt x="4" y="68"/>
                  <a:pt x="0" y="73"/>
                  <a:pt x="0" y="78"/>
                </a:cubicBezTo>
                <a:cubicBezTo>
                  <a:pt x="0" y="84"/>
                  <a:pt x="4" y="88"/>
                  <a:pt x="10" y="88"/>
                </a:cubicBezTo>
                <a:cubicBezTo>
                  <a:pt x="11" y="88"/>
                  <a:pt x="11" y="88"/>
                  <a:pt x="11" y="88"/>
                </a:cubicBezTo>
                <a:cubicBezTo>
                  <a:pt x="11" y="125"/>
                  <a:pt x="11" y="125"/>
                  <a:pt x="11" y="125"/>
                </a:cubicBezTo>
                <a:cubicBezTo>
                  <a:pt x="10" y="125"/>
                  <a:pt x="10" y="125"/>
                  <a:pt x="10" y="125"/>
                </a:cubicBezTo>
                <a:cubicBezTo>
                  <a:pt x="4" y="125"/>
                  <a:pt x="0" y="129"/>
                  <a:pt x="0" y="135"/>
                </a:cubicBezTo>
                <a:cubicBezTo>
                  <a:pt x="0" y="140"/>
                  <a:pt x="4" y="145"/>
                  <a:pt x="10" y="145"/>
                </a:cubicBezTo>
                <a:cubicBezTo>
                  <a:pt x="11" y="145"/>
                  <a:pt x="11" y="145"/>
                  <a:pt x="11" y="145"/>
                </a:cubicBezTo>
                <a:cubicBezTo>
                  <a:pt x="11" y="182"/>
                  <a:pt x="11" y="182"/>
                  <a:pt x="11" y="182"/>
                </a:cubicBezTo>
                <a:cubicBezTo>
                  <a:pt x="10" y="182"/>
                  <a:pt x="10" y="182"/>
                  <a:pt x="10" y="182"/>
                </a:cubicBezTo>
                <a:cubicBezTo>
                  <a:pt x="4" y="182"/>
                  <a:pt x="0" y="186"/>
                  <a:pt x="0" y="192"/>
                </a:cubicBezTo>
                <a:cubicBezTo>
                  <a:pt x="0" y="197"/>
                  <a:pt x="4" y="202"/>
                  <a:pt x="10" y="202"/>
                </a:cubicBezTo>
                <a:cubicBezTo>
                  <a:pt x="11" y="202"/>
                  <a:pt x="11" y="202"/>
                  <a:pt x="11" y="202"/>
                </a:cubicBezTo>
                <a:cubicBezTo>
                  <a:pt x="11" y="239"/>
                  <a:pt x="11" y="239"/>
                  <a:pt x="11" y="239"/>
                </a:cubicBezTo>
                <a:cubicBezTo>
                  <a:pt x="10" y="239"/>
                  <a:pt x="10" y="239"/>
                  <a:pt x="10" y="239"/>
                </a:cubicBezTo>
                <a:cubicBezTo>
                  <a:pt x="4" y="239"/>
                  <a:pt x="0" y="243"/>
                  <a:pt x="0" y="249"/>
                </a:cubicBezTo>
                <a:cubicBezTo>
                  <a:pt x="0" y="254"/>
                  <a:pt x="4" y="258"/>
                  <a:pt x="10" y="258"/>
                </a:cubicBezTo>
                <a:cubicBezTo>
                  <a:pt x="11" y="258"/>
                  <a:pt x="11" y="258"/>
                  <a:pt x="11" y="258"/>
                </a:cubicBezTo>
                <a:cubicBezTo>
                  <a:pt x="11" y="288"/>
                  <a:pt x="11" y="288"/>
                  <a:pt x="11" y="288"/>
                </a:cubicBezTo>
                <a:cubicBezTo>
                  <a:pt x="11" y="310"/>
                  <a:pt x="28" y="327"/>
                  <a:pt x="49" y="327"/>
                </a:cubicBezTo>
                <a:cubicBezTo>
                  <a:pt x="235" y="327"/>
                  <a:pt x="235" y="327"/>
                  <a:pt x="235" y="327"/>
                </a:cubicBezTo>
                <a:cubicBezTo>
                  <a:pt x="256" y="327"/>
                  <a:pt x="273" y="310"/>
                  <a:pt x="273" y="288"/>
                </a:cubicBezTo>
                <a:cubicBezTo>
                  <a:pt x="273" y="238"/>
                  <a:pt x="273" y="238"/>
                  <a:pt x="273" y="238"/>
                </a:cubicBezTo>
                <a:cubicBezTo>
                  <a:pt x="272" y="239"/>
                  <a:pt x="271" y="240"/>
                  <a:pt x="269" y="241"/>
                </a:cubicBezTo>
                <a:lnTo>
                  <a:pt x="243" y="258"/>
                </a:lnTo>
                <a:close/>
                <a:moveTo>
                  <a:pt x="197" y="235"/>
                </a:moveTo>
                <a:cubicBezTo>
                  <a:pt x="110" y="235"/>
                  <a:pt x="110" y="235"/>
                  <a:pt x="110" y="235"/>
                </a:cubicBezTo>
                <a:cubicBezTo>
                  <a:pt x="110" y="254"/>
                  <a:pt x="110" y="254"/>
                  <a:pt x="110" y="254"/>
                </a:cubicBezTo>
                <a:cubicBezTo>
                  <a:pt x="197" y="254"/>
                  <a:pt x="197" y="254"/>
                  <a:pt x="197" y="254"/>
                </a:cubicBezTo>
                <a:cubicBezTo>
                  <a:pt x="196" y="251"/>
                  <a:pt x="196" y="247"/>
                  <a:pt x="196" y="244"/>
                </a:cubicBezTo>
                <a:lnTo>
                  <a:pt x="197" y="235"/>
                </a:lnTo>
                <a:close/>
                <a:moveTo>
                  <a:pt x="215" y="75"/>
                </a:moveTo>
                <a:cubicBezTo>
                  <a:pt x="70" y="75"/>
                  <a:pt x="70" y="75"/>
                  <a:pt x="70" y="75"/>
                </a:cubicBezTo>
                <a:cubicBezTo>
                  <a:pt x="70" y="94"/>
                  <a:pt x="70" y="94"/>
                  <a:pt x="70" y="94"/>
                </a:cubicBezTo>
                <a:cubicBezTo>
                  <a:pt x="215" y="94"/>
                  <a:pt x="215" y="94"/>
                  <a:pt x="215" y="94"/>
                </a:cubicBezTo>
                <a:lnTo>
                  <a:pt x="215" y="75"/>
                </a:lnTo>
                <a:close/>
                <a:moveTo>
                  <a:pt x="329" y="103"/>
                </a:moveTo>
                <a:cubicBezTo>
                  <a:pt x="328" y="97"/>
                  <a:pt x="324" y="92"/>
                  <a:pt x="319" y="89"/>
                </a:cubicBezTo>
                <a:cubicBezTo>
                  <a:pt x="314" y="86"/>
                  <a:pt x="314" y="86"/>
                  <a:pt x="314" y="86"/>
                </a:cubicBezTo>
                <a:cubicBezTo>
                  <a:pt x="310" y="83"/>
                  <a:pt x="306" y="82"/>
                  <a:pt x="301" y="82"/>
                </a:cubicBezTo>
                <a:cubicBezTo>
                  <a:pt x="293" y="82"/>
                  <a:pt x="286" y="86"/>
                  <a:pt x="281" y="93"/>
                </a:cubicBezTo>
                <a:cubicBezTo>
                  <a:pt x="274" y="106"/>
                  <a:pt x="274" y="106"/>
                  <a:pt x="274" y="106"/>
                </a:cubicBezTo>
                <a:cubicBezTo>
                  <a:pt x="271" y="109"/>
                  <a:pt x="272" y="114"/>
                  <a:pt x="276" y="116"/>
                </a:cubicBezTo>
                <a:cubicBezTo>
                  <a:pt x="308" y="136"/>
                  <a:pt x="308" y="136"/>
                  <a:pt x="308" y="136"/>
                </a:cubicBezTo>
                <a:cubicBezTo>
                  <a:pt x="310" y="137"/>
                  <a:pt x="311" y="137"/>
                  <a:pt x="312" y="137"/>
                </a:cubicBezTo>
                <a:cubicBezTo>
                  <a:pt x="313" y="137"/>
                  <a:pt x="314" y="137"/>
                  <a:pt x="314" y="137"/>
                </a:cubicBezTo>
                <a:cubicBezTo>
                  <a:pt x="316" y="137"/>
                  <a:pt x="318" y="135"/>
                  <a:pt x="319" y="134"/>
                </a:cubicBezTo>
                <a:cubicBezTo>
                  <a:pt x="326" y="121"/>
                  <a:pt x="326" y="121"/>
                  <a:pt x="326" y="121"/>
                </a:cubicBezTo>
                <a:cubicBezTo>
                  <a:pt x="330" y="116"/>
                  <a:pt x="331" y="109"/>
                  <a:pt x="329" y="103"/>
                </a:cubicBezTo>
                <a:close/>
                <a:moveTo>
                  <a:pt x="303" y="145"/>
                </a:moveTo>
                <a:cubicBezTo>
                  <a:pt x="269" y="125"/>
                  <a:pt x="269" y="125"/>
                  <a:pt x="269" y="125"/>
                </a:cubicBezTo>
                <a:cubicBezTo>
                  <a:pt x="268" y="124"/>
                  <a:pt x="267" y="124"/>
                  <a:pt x="265" y="124"/>
                </a:cubicBezTo>
                <a:cubicBezTo>
                  <a:pt x="265" y="124"/>
                  <a:pt x="264" y="124"/>
                  <a:pt x="264" y="124"/>
                </a:cubicBezTo>
                <a:cubicBezTo>
                  <a:pt x="262" y="125"/>
                  <a:pt x="260" y="126"/>
                  <a:pt x="259" y="128"/>
                </a:cubicBezTo>
                <a:cubicBezTo>
                  <a:pt x="217" y="198"/>
                  <a:pt x="217" y="198"/>
                  <a:pt x="217" y="198"/>
                </a:cubicBezTo>
                <a:cubicBezTo>
                  <a:pt x="216" y="199"/>
                  <a:pt x="216" y="200"/>
                  <a:pt x="216" y="201"/>
                </a:cubicBezTo>
                <a:cubicBezTo>
                  <a:pt x="211" y="245"/>
                  <a:pt x="211" y="245"/>
                  <a:pt x="211" y="245"/>
                </a:cubicBezTo>
                <a:cubicBezTo>
                  <a:pt x="211" y="248"/>
                  <a:pt x="212" y="251"/>
                  <a:pt x="215" y="253"/>
                </a:cubicBezTo>
                <a:cubicBezTo>
                  <a:pt x="216" y="253"/>
                  <a:pt x="217" y="254"/>
                  <a:pt x="219" y="254"/>
                </a:cubicBezTo>
                <a:cubicBezTo>
                  <a:pt x="220" y="254"/>
                  <a:pt x="222" y="253"/>
                  <a:pt x="223" y="252"/>
                </a:cubicBezTo>
                <a:cubicBezTo>
                  <a:pt x="261" y="228"/>
                  <a:pt x="261" y="228"/>
                  <a:pt x="261" y="228"/>
                </a:cubicBezTo>
                <a:cubicBezTo>
                  <a:pt x="262" y="228"/>
                  <a:pt x="263" y="227"/>
                  <a:pt x="264" y="226"/>
                </a:cubicBezTo>
                <a:cubicBezTo>
                  <a:pt x="305" y="156"/>
                  <a:pt x="305" y="156"/>
                  <a:pt x="305" y="156"/>
                </a:cubicBezTo>
                <a:cubicBezTo>
                  <a:pt x="307" y="152"/>
                  <a:pt x="306" y="148"/>
                  <a:pt x="303" y="145"/>
                </a:cubicBezTo>
                <a:close/>
                <a:moveTo>
                  <a:pt x="280" y="154"/>
                </a:moveTo>
                <a:cubicBezTo>
                  <a:pt x="264" y="182"/>
                  <a:pt x="264" y="182"/>
                  <a:pt x="264" y="182"/>
                </a:cubicBezTo>
                <a:cubicBezTo>
                  <a:pt x="263" y="183"/>
                  <a:pt x="262" y="184"/>
                  <a:pt x="260" y="185"/>
                </a:cubicBezTo>
                <a:cubicBezTo>
                  <a:pt x="260" y="185"/>
                  <a:pt x="259" y="185"/>
                  <a:pt x="259" y="185"/>
                </a:cubicBezTo>
                <a:cubicBezTo>
                  <a:pt x="258" y="185"/>
                  <a:pt x="257" y="184"/>
                  <a:pt x="256" y="184"/>
                </a:cubicBezTo>
                <a:cubicBezTo>
                  <a:pt x="255" y="183"/>
                  <a:pt x="255" y="183"/>
                  <a:pt x="255" y="183"/>
                </a:cubicBezTo>
                <a:cubicBezTo>
                  <a:pt x="253" y="182"/>
                  <a:pt x="252" y="178"/>
                  <a:pt x="253" y="176"/>
                </a:cubicBezTo>
                <a:cubicBezTo>
                  <a:pt x="270" y="148"/>
                  <a:pt x="270" y="148"/>
                  <a:pt x="270" y="148"/>
                </a:cubicBezTo>
                <a:cubicBezTo>
                  <a:pt x="271" y="146"/>
                  <a:pt x="272" y="145"/>
                  <a:pt x="274" y="145"/>
                </a:cubicBezTo>
                <a:cubicBezTo>
                  <a:pt x="274" y="145"/>
                  <a:pt x="274" y="145"/>
                  <a:pt x="275" y="145"/>
                </a:cubicBezTo>
                <a:cubicBezTo>
                  <a:pt x="276" y="145"/>
                  <a:pt x="277" y="145"/>
                  <a:pt x="278" y="146"/>
                </a:cubicBezTo>
                <a:cubicBezTo>
                  <a:pt x="279" y="146"/>
                  <a:pt x="279" y="146"/>
                  <a:pt x="279" y="146"/>
                </a:cubicBezTo>
                <a:cubicBezTo>
                  <a:pt x="281" y="148"/>
                  <a:pt x="282" y="151"/>
                  <a:pt x="280" y="154"/>
                </a:cubicBezTo>
                <a:close/>
              </a:path>
            </a:pathLst>
          </a:custGeom>
          <a:solidFill>
            <a:schemeClr val="accent5">
              <a:lumMod val="75000"/>
            </a:schemeClr>
          </a:solidFill>
          <a:ln>
            <a:noFill/>
          </a:ln>
        </p:spPr>
        <p:txBody>
          <a:bodyPr vert="horz" wrap="square" lIns="91440" tIns="45720" rIns="91440" bIns="45720" numCol="1" anchor="t" anchorCtr="0" compatLnSpc="1"/>
          <a:lstStyle/>
          <a:p>
            <a:endParaRPr lang="zh-CN" altLang="en-US"/>
          </a:p>
        </p:txBody>
      </p:sp>
      <p:sp>
        <p:nvSpPr>
          <p:cNvPr id="115" name="Freeform 5"/>
          <p:cNvSpPr>
            <a:spLocks noEditPoints="1"/>
          </p:cNvSpPr>
          <p:nvPr/>
        </p:nvSpPr>
        <p:spPr bwMode="auto">
          <a:xfrm>
            <a:off x="4429135" y="2742043"/>
            <a:ext cx="399325" cy="426690"/>
          </a:xfrm>
          <a:custGeom>
            <a:avLst/>
            <a:gdLst>
              <a:gd name="T0" fmla="*/ 125 w 307"/>
              <a:gd name="T1" fmla="*/ 153 h 327"/>
              <a:gd name="T2" fmla="*/ 128 w 307"/>
              <a:gd name="T3" fmla="*/ 160 h 327"/>
              <a:gd name="T4" fmla="*/ 117 w 307"/>
              <a:gd name="T5" fmla="*/ 171 h 327"/>
              <a:gd name="T6" fmla="*/ 134 w 307"/>
              <a:gd name="T7" fmla="*/ 188 h 327"/>
              <a:gd name="T8" fmla="*/ 145 w 307"/>
              <a:gd name="T9" fmla="*/ 177 h 327"/>
              <a:gd name="T10" fmla="*/ 151 w 307"/>
              <a:gd name="T11" fmla="*/ 180 h 327"/>
              <a:gd name="T12" fmla="*/ 148 w 307"/>
              <a:gd name="T13" fmla="*/ 190 h 327"/>
              <a:gd name="T14" fmla="*/ 171 w 307"/>
              <a:gd name="T15" fmla="*/ 198 h 327"/>
              <a:gd name="T16" fmla="*/ 177 w 307"/>
              <a:gd name="T17" fmla="*/ 181 h 327"/>
              <a:gd name="T18" fmla="*/ 197 w 307"/>
              <a:gd name="T19" fmla="*/ 170 h 327"/>
              <a:gd name="T20" fmla="*/ 135 w 307"/>
              <a:gd name="T21" fmla="*/ 108 h 327"/>
              <a:gd name="T22" fmla="*/ 124 w 307"/>
              <a:gd name="T23" fmla="*/ 128 h 327"/>
              <a:gd name="T24" fmla="*/ 105 w 307"/>
              <a:gd name="T25" fmla="*/ 135 h 327"/>
              <a:gd name="T26" fmla="*/ 113 w 307"/>
              <a:gd name="T27" fmla="*/ 158 h 327"/>
              <a:gd name="T28" fmla="*/ 125 w 307"/>
              <a:gd name="T29" fmla="*/ 153 h 327"/>
              <a:gd name="T30" fmla="*/ 291 w 307"/>
              <a:gd name="T31" fmla="*/ 51 h 327"/>
              <a:gd name="T32" fmla="*/ 307 w 307"/>
              <a:gd name="T33" fmla="*/ 35 h 327"/>
              <a:gd name="T34" fmla="*/ 273 w 307"/>
              <a:gd name="T35" fmla="*/ 0 h 327"/>
              <a:gd name="T36" fmla="*/ 257 w 307"/>
              <a:gd name="T37" fmla="*/ 16 h 327"/>
              <a:gd name="T38" fmla="*/ 248 w 307"/>
              <a:gd name="T39" fmla="*/ 7 h 327"/>
              <a:gd name="T40" fmla="*/ 230 w 307"/>
              <a:gd name="T41" fmla="*/ 26 h 327"/>
              <a:gd name="T42" fmla="*/ 218 w 307"/>
              <a:gd name="T43" fmla="*/ 14 h 327"/>
              <a:gd name="T44" fmla="*/ 140 w 307"/>
              <a:gd name="T45" fmla="*/ 91 h 327"/>
              <a:gd name="T46" fmla="*/ 216 w 307"/>
              <a:gd name="T47" fmla="*/ 166 h 327"/>
              <a:gd name="T48" fmla="*/ 237 w 307"/>
              <a:gd name="T49" fmla="*/ 145 h 327"/>
              <a:gd name="T50" fmla="*/ 258 w 307"/>
              <a:gd name="T51" fmla="*/ 191 h 327"/>
              <a:gd name="T52" fmla="*/ 224 w 307"/>
              <a:gd name="T53" fmla="*/ 244 h 327"/>
              <a:gd name="T54" fmla="*/ 192 w 307"/>
              <a:gd name="T55" fmla="*/ 230 h 327"/>
              <a:gd name="T56" fmla="*/ 168 w 307"/>
              <a:gd name="T57" fmla="*/ 237 h 327"/>
              <a:gd name="T58" fmla="*/ 68 w 307"/>
              <a:gd name="T59" fmla="*/ 137 h 327"/>
              <a:gd name="T60" fmla="*/ 55 w 307"/>
              <a:gd name="T61" fmla="*/ 150 h 327"/>
              <a:gd name="T62" fmla="*/ 155 w 307"/>
              <a:gd name="T63" fmla="*/ 250 h 327"/>
              <a:gd name="T64" fmla="*/ 148 w 307"/>
              <a:gd name="T65" fmla="*/ 274 h 327"/>
              <a:gd name="T66" fmla="*/ 158 w 307"/>
              <a:gd name="T67" fmla="*/ 301 h 327"/>
              <a:gd name="T68" fmla="*/ 65 w 307"/>
              <a:gd name="T69" fmla="*/ 301 h 327"/>
              <a:gd name="T70" fmla="*/ 65 w 307"/>
              <a:gd name="T71" fmla="*/ 271 h 327"/>
              <a:gd name="T72" fmla="*/ 102 w 307"/>
              <a:gd name="T73" fmla="*/ 259 h 327"/>
              <a:gd name="T74" fmla="*/ 40 w 307"/>
              <a:gd name="T75" fmla="*/ 197 h 327"/>
              <a:gd name="T76" fmla="*/ 40 w 307"/>
              <a:gd name="T77" fmla="*/ 259 h 327"/>
              <a:gd name="T78" fmla="*/ 47 w 307"/>
              <a:gd name="T79" fmla="*/ 264 h 327"/>
              <a:gd name="T80" fmla="*/ 47 w 307"/>
              <a:gd name="T81" fmla="*/ 301 h 327"/>
              <a:gd name="T82" fmla="*/ 13 w 307"/>
              <a:gd name="T83" fmla="*/ 301 h 327"/>
              <a:gd name="T84" fmla="*/ 0 w 307"/>
              <a:gd name="T85" fmla="*/ 314 h 327"/>
              <a:gd name="T86" fmla="*/ 13 w 307"/>
              <a:gd name="T87" fmla="*/ 327 h 327"/>
              <a:gd name="T88" fmla="*/ 217 w 307"/>
              <a:gd name="T89" fmla="*/ 327 h 327"/>
              <a:gd name="T90" fmla="*/ 230 w 307"/>
              <a:gd name="T91" fmla="*/ 314 h 327"/>
              <a:gd name="T92" fmla="*/ 224 w 307"/>
              <a:gd name="T93" fmla="*/ 304 h 327"/>
              <a:gd name="T94" fmla="*/ 236 w 307"/>
              <a:gd name="T95" fmla="*/ 274 h 327"/>
              <a:gd name="T96" fmla="*/ 235 w 307"/>
              <a:gd name="T97" fmla="*/ 265 h 327"/>
              <a:gd name="T98" fmla="*/ 282 w 307"/>
              <a:gd name="T99" fmla="*/ 191 h 327"/>
              <a:gd name="T100" fmla="*/ 254 w 307"/>
              <a:gd name="T101" fmla="*/ 129 h 327"/>
              <a:gd name="T102" fmla="*/ 294 w 307"/>
              <a:gd name="T103" fmla="*/ 90 h 327"/>
              <a:gd name="T104" fmla="*/ 282 w 307"/>
              <a:gd name="T105" fmla="*/ 78 h 327"/>
              <a:gd name="T106" fmla="*/ 301 w 307"/>
              <a:gd name="T107" fmla="*/ 60 h 327"/>
              <a:gd name="T108" fmla="*/ 291 w 307"/>
              <a:gd name="T109" fmla="*/ 51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07" h="327">
                <a:moveTo>
                  <a:pt x="125" y="153"/>
                </a:moveTo>
                <a:cubicBezTo>
                  <a:pt x="126" y="156"/>
                  <a:pt x="127" y="158"/>
                  <a:pt x="128" y="160"/>
                </a:cubicBezTo>
                <a:cubicBezTo>
                  <a:pt x="117" y="171"/>
                  <a:pt x="117" y="171"/>
                  <a:pt x="117" y="171"/>
                </a:cubicBezTo>
                <a:cubicBezTo>
                  <a:pt x="134" y="188"/>
                  <a:pt x="134" y="188"/>
                  <a:pt x="134" y="188"/>
                </a:cubicBezTo>
                <a:cubicBezTo>
                  <a:pt x="145" y="177"/>
                  <a:pt x="145" y="177"/>
                  <a:pt x="145" y="177"/>
                </a:cubicBezTo>
                <a:cubicBezTo>
                  <a:pt x="147" y="178"/>
                  <a:pt x="149" y="179"/>
                  <a:pt x="151" y="180"/>
                </a:cubicBezTo>
                <a:cubicBezTo>
                  <a:pt x="148" y="190"/>
                  <a:pt x="148" y="190"/>
                  <a:pt x="148" y="190"/>
                </a:cubicBezTo>
                <a:cubicBezTo>
                  <a:pt x="171" y="198"/>
                  <a:pt x="171" y="198"/>
                  <a:pt x="171" y="198"/>
                </a:cubicBezTo>
                <a:cubicBezTo>
                  <a:pt x="177" y="181"/>
                  <a:pt x="177" y="181"/>
                  <a:pt x="177" y="181"/>
                </a:cubicBezTo>
                <a:cubicBezTo>
                  <a:pt x="184" y="179"/>
                  <a:pt x="191" y="175"/>
                  <a:pt x="197" y="170"/>
                </a:cubicBezTo>
                <a:cubicBezTo>
                  <a:pt x="135" y="108"/>
                  <a:pt x="135" y="108"/>
                  <a:pt x="135" y="108"/>
                </a:cubicBezTo>
                <a:cubicBezTo>
                  <a:pt x="129" y="114"/>
                  <a:pt x="126" y="121"/>
                  <a:pt x="124" y="128"/>
                </a:cubicBezTo>
                <a:cubicBezTo>
                  <a:pt x="105" y="135"/>
                  <a:pt x="105" y="135"/>
                  <a:pt x="105" y="135"/>
                </a:cubicBezTo>
                <a:cubicBezTo>
                  <a:pt x="113" y="158"/>
                  <a:pt x="113" y="158"/>
                  <a:pt x="113" y="158"/>
                </a:cubicBezTo>
                <a:lnTo>
                  <a:pt x="125" y="153"/>
                </a:lnTo>
                <a:close/>
                <a:moveTo>
                  <a:pt x="291" y="51"/>
                </a:moveTo>
                <a:cubicBezTo>
                  <a:pt x="307" y="35"/>
                  <a:pt x="307" y="35"/>
                  <a:pt x="307" y="35"/>
                </a:cubicBezTo>
                <a:cubicBezTo>
                  <a:pt x="273" y="0"/>
                  <a:pt x="273" y="0"/>
                  <a:pt x="273" y="0"/>
                </a:cubicBezTo>
                <a:cubicBezTo>
                  <a:pt x="257" y="16"/>
                  <a:pt x="257" y="16"/>
                  <a:pt x="257" y="16"/>
                </a:cubicBezTo>
                <a:cubicBezTo>
                  <a:pt x="248" y="7"/>
                  <a:pt x="248" y="7"/>
                  <a:pt x="248" y="7"/>
                </a:cubicBezTo>
                <a:cubicBezTo>
                  <a:pt x="230" y="26"/>
                  <a:pt x="230" y="26"/>
                  <a:pt x="230" y="26"/>
                </a:cubicBezTo>
                <a:cubicBezTo>
                  <a:pt x="218" y="14"/>
                  <a:pt x="218" y="14"/>
                  <a:pt x="218" y="14"/>
                </a:cubicBezTo>
                <a:cubicBezTo>
                  <a:pt x="140" y="91"/>
                  <a:pt x="140" y="91"/>
                  <a:pt x="140" y="91"/>
                </a:cubicBezTo>
                <a:cubicBezTo>
                  <a:pt x="216" y="166"/>
                  <a:pt x="216" y="166"/>
                  <a:pt x="216" y="166"/>
                </a:cubicBezTo>
                <a:cubicBezTo>
                  <a:pt x="237" y="145"/>
                  <a:pt x="237" y="145"/>
                  <a:pt x="237" y="145"/>
                </a:cubicBezTo>
                <a:cubicBezTo>
                  <a:pt x="250" y="156"/>
                  <a:pt x="258" y="172"/>
                  <a:pt x="258" y="191"/>
                </a:cubicBezTo>
                <a:cubicBezTo>
                  <a:pt x="258" y="214"/>
                  <a:pt x="244" y="234"/>
                  <a:pt x="224" y="244"/>
                </a:cubicBezTo>
                <a:cubicBezTo>
                  <a:pt x="216" y="235"/>
                  <a:pt x="205" y="230"/>
                  <a:pt x="192" y="230"/>
                </a:cubicBezTo>
                <a:cubicBezTo>
                  <a:pt x="183" y="230"/>
                  <a:pt x="175" y="232"/>
                  <a:pt x="168" y="237"/>
                </a:cubicBezTo>
                <a:cubicBezTo>
                  <a:pt x="68" y="137"/>
                  <a:pt x="68" y="137"/>
                  <a:pt x="68" y="137"/>
                </a:cubicBezTo>
                <a:cubicBezTo>
                  <a:pt x="55" y="150"/>
                  <a:pt x="55" y="150"/>
                  <a:pt x="55" y="150"/>
                </a:cubicBezTo>
                <a:cubicBezTo>
                  <a:pt x="155" y="250"/>
                  <a:pt x="155" y="250"/>
                  <a:pt x="155" y="250"/>
                </a:cubicBezTo>
                <a:cubicBezTo>
                  <a:pt x="151" y="257"/>
                  <a:pt x="148" y="265"/>
                  <a:pt x="148" y="274"/>
                </a:cubicBezTo>
                <a:cubicBezTo>
                  <a:pt x="148" y="284"/>
                  <a:pt x="152" y="294"/>
                  <a:pt x="158" y="301"/>
                </a:cubicBezTo>
                <a:cubicBezTo>
                  <a:pt x="65" y="301"/>
                  <a:pt x="65" y="301"/>
                  <a:pt x="65" y="301"/>
                </a:cubicBezTo>
                <a:cubicBezTo>
                  <a:pt x="65" y="271"/>
                  <a:pt x="65" y="271"/>
                  <a:pt x="65" y="271"/>
                </a:cubicBezTo>
                <a:cubicBezTo>
                  <a:pt x="78" y="273"/>
                  <a:pt x="92" y="269"/>
                  <a:pt x="102" y="259"/>
                </a:cubicBezTo>
                <a:cubicBezTo>
                  <a:pt x="40" y="197"/>
                  <a:pt x="40" y="197"/>
                  <a:pt x="40" y="197"/>
                </a:cubicBezTo>
                <a:cubicBezTo>
                  <a:pt x="23" y="214"/>
                  <a:pt x="23" y="242"/>
                  <a:pt x="40" y="259"/>
                </a:cubicBezTo>
                <a:cubicBezTo>
                  <a:pt x="42" y="261"/>
                  <a:pt x="45" y="263"/>
                  <a:pt x="47" y="264"/>
                </a:cubicBezTo>
                <a:cubicBezTo>
                  <a:pt x="47" y="301"/>
                  <a:pt x="47" y="301"/>
                  <a:pt x="47" y="301"/>
                </a:cubicBezTo>
                <a:cubicBezTo>
                  <a:pt x="13" y="301"/>
                  <a:pt x="13" y="301"/>
                  <a:pt x="13" y="301"/>
                </a:cubicBezTo>
                <a:cubicBezTo>
                  <a:pt x="6" y="301"/>
                  <a:pt x="0" y="307"/>
                  <a:pt x="0" y="314"/>
                </a:cubicBezTo>
                <a:cubicBezTo>
                  <a:pt x="0" y="321"/>
                  <a:pt x="6" y="327"/>
                  <a:pt x="13" y="327"/>
                </a:cubicBezTo>
                <a:cubicBezTo>
                  <a:pt x="217" y="327"/>
                  <a:pt x="217" y="327"/>
                  <a:pt x="217" y="327"/>
                </a:cubicBezTo>
                <a:cubicBezTo>
                  <a:pt x="224" y="327"/>
                  <a:pt x="230" y="321"/>
                  <a:pt x="230" y="314"/>
                </a:cubicBezTo>
                <a:cubicBezTo>
                  <a:pt x="230" y="310"/>
                  <a:pt x="228" y="306"/>
                  <a:pt x="224" y="304"/>
                </a:cubicBezTo>
                <a:cubicBezTo>
                  <a:pt x="232" y="296"/>
                  <a:pt x="236" y="285"/>
                  <a:pt x="236" y="274"/>
                </a:cubicBezTo>
                <a:cubicBezTo>
                  <a:pt x="236" y="271"/>
                  <a:pt x="236" y="268"/>
                  <a:pt x="235" y="265"/>
                </a:cubicBezTo>
                <a:cubicBezTo>
                  <a:pt x="263" y="251"/>
                  <a:pt x="282" y="223"/>
                  <a:pt x="282" y="191"/>
                </a:cubicBezTo>
                <a:cubicBezTo>
                  <a:pt x="282" y="166"/>
                  <a:pt x="271" y="144"/>
                  <a:pt x="254" y="129"/>
                </a:cubicBezTo>
                <a:cubicBezTo>
                  <a:pt x="294" y="90"/>
                  <a:pt x="294" y="90"/>
                  <a:pt x="294" y="90"/>
                </a:cubicBezTo>
                <a:cubicBezTo>
                  <a:pt x="282" y="78"/>
                  <a:pt x="282" y="78"/>
                  <a:pt x="282" y="78"/>
                </a:cubicBezTo>
                <a:cubicBezTo>
                  <a:pt x="301" y="60"/>
                  <a:pt x="301" y="60"/>
                  <a:pt x="301" y="60"/>
                </a:cubicBezTo>
                <a:lnTo>
                  <a:pt x="291" y="51"/>
                </a:lnTo>
                <a:close/>
              </a:path>
            </a:pathLst>
          </a:custGeom>
          <a:solidFill>
            <a:schemeClr val="accent5">
              <a:lumMod val="75000"/>
            </a:schemeClr>
          </a:solidFill>
          <a:ln>
            <a:noFill/>
          </a:ln>
        </p:spPr>
        <p:txBody>
          <a:bodyPr vert="horz" wrap="square" lIns="91440" tIns="45720" rIns="91440" bIns="45720" numCol="1" anchor="t" anchorCtr="0" compatLnSpc="1"/>
          <a:lstStyle/>
          <a:p>
            <a:endParaRPr lang="zh-CN" altLang="en-US"/>
          </a:p>
        </p:txBody>
      </p:sp>
      <p:sp>
        <p:nvSpPr>
          <p:cNvPr id="36" name="矩形 35"/>
          <p:cNvSpPr/>
          <p:nvPr/>
        </p:nvSpPr>
        <p:spPr>
          <a:xfrm>
            <a:off x="1" y="6648450"/>
            <a:ext cx="12191999" cy="20955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4000" advClick="0" advTm="3000">
        <p14:vortex dir="r"/>
      </p:transition>
    </mc:Choice>
    <mc:Fallback>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18" presetClass="entr" presetSubtype="12" fill="hold" nodeType="withEffect">
                                  <p:stCondLst>
                                    <p:cond delay="0"/>
                                  </p:stCondLst>
                                  <p:childTnLst>
                                    <p:set>
                                      <p:cBhvr>
                                        <p:cTn id="9" dur="1" fill="hold">
                                          <p:stCondLst>
                                            <p:cond delay="0"/>
                                          </p:stCondLst>
                                        </p:cTn>
                                        <p:tgtEl>
                                          <p:spTgt spid="52"/>
                                        </p:tgtEl>
                                        <p:attrNameLst>
                                          <p:attrName>style.visibility</p:attrName>
                                        </p:attrNameLst>
                                      </p:cBhvr>
                                      <p:to>
                                        <p:strVal val="visible"/>
                                      </p:to>
                                    </p:set>
                                    <p:animEffect transition="in" filter="strips(downLeft)">
                                      <p:cBhvr>
                                        <p:cTn id="10" dur="500"/>
                                        <p:tgtEl>
                                          <p:spTgt spid="52"/>
                                        </p:tgtEl>
                                      </p:cBhvr>
                                    </p:animEffect>
                                  </p:childTnLst>
                                </p:cTn>
                              </p:par>
                              <p:par>
                                <p:cTn id="11" presetID="18" presetClass="entr" presetSubtype="12" fill="hold" nodeType="withEffect">
                                  <p:stCondLst>
                                    <p:cond delay="0"/>
                                  </p:stCondLst>
                                  <p:childTnLst>
                                    <p:set>
                                      <p:cBhvr>
                                        <p:cTn id="12" dur="1" fill="hold">
                                          <p:stCondLst>
                                            <p:cond delay="0"/>
                                          </p:stCondLst>
                                        </p:cTn>
                                        <p:tgtEl>
                                          <p:spTgt spid="56"/>
                                        </p:tgtEl>
                                        <p:attrNameLst>
                                          <p:attrName>style.visibility</p:attrName>
                                        </p:attrNameLst>
                                      </p:cBhvr>
                                      <p:to>
                                        <p:strVal val="visible"/>
                                      </p:to>
                                    </p:set>
                                    <p:animEffect transition="in" filter="strips(downLeft)">
                                      <p:cBhvr>
                                        <p:cTn id="13" dur="500"/>
                                        <p:tgtEl>
                                          <p:spTgt spid="56"/>
                                        </p:tgtEl>
                                      </p:cBhvr>
                                    </p:animEffect>
                                  </p:childTnLst>
                                </p:cTn>
                              </p:par>
                              <p:par>
                                <p:cTn id="14" presetID="18" presetClass="entr" presetSubtype="6" fill="hold" nodeType="withEffect">
                                  <p:stCondLst>
                                    <p:cond delay="0"/>
                                  </p:stCondLst>
                                  <p:childTnLst>
                                    <p:set>
                                      <p:cBhvr>
                                        <p:cTn id="15" dur="1" fill="hold">
                                          <p:stCondLst>
                                            <p:cond delay="0"/>
                                          </p:stCondLst>
                                        </p:cTn>
                                        <p:tgtEl>
                                          <p:spTgt spid="63"/>
                                        </p:tgtEl>
                                        <p:attrNameLst>
                                          <p:attrName>style.visibility</p:attrName>
                                        </p:attrNameLst>
                                      </p:cBhvr>
                                      <p:to>
                                        <p:strVal val="visible"/>
                                      </p:to>
                                    </p:set>
                                    <p:animEffect transition="in" filter="strips(downRight)">
                                      <p:cBhvr>
                                        <p:cTn id="16" dur="500"/>
                                        <p:tgtEl>
                                          <p:spTgt spid="63"/>
                                        </p:tgtEl>
                                      </p:cBhvr>
                                    </p:animEffect>
                                  </p:childTnLst>
                                </p:cTn>
                              </p:par>
                              <p:par>
                                <p:cTn id="17" presetID="18" presetClass="entr" presetSubtype="6" fill="hold" nodeType="withEffect">
                                  <p:stCondLst>
                                    <p:cond delay="0"/>
                                  </p:stCondLst>
                                  <p:childTnLst>
                                    <p:set>
                                      <p:cBhvr>
                                        <p:cTn id="18" dur="1" fill="hold">
                                          <p:stCondLst>
                                            <p:cond delay="0"/>
                                          </p:stCondLst>
                                        </p:cTn>
                                        <p:tgtEl>
                                          <p:spTgt spid="77"/>
                                        </p:tgtEl>
                                        <p:attrNameLst>
                                          <p:attrName>style.visibility</p:attrName>
                                        </p:attrNameLst>
                                      </p:cBhvr>
                                      <p:to>
                                        <p:strVal val="visible"/>
                                      </p:to>
                                    </p:set>
                                    <p:animEffect transition="in" filter="strips(downRight)">
                                      <p:cBhvr>
                                        <p:cTn id="19" dur="500"/>
                                        <p:tgtEl>
                                          <p:spTgt spid="77"/>
                                        </p:tgtEl>
                                      </p:cBhvr>
                                    </p:animEffect>
                                  </p:childTnLst>
                                </p:cTn>
                              </p:par>
                              <p:par>
                                <p:cTn id="20" presetID="53" presetClass="entr" presetSubtype="16" fill="hold" grpId="0" nodeType="withEffect">
                                  <p:stCondLst>
                                    <p:cond delay="300"/>
                                  </p:stCondLst>
                                  <p:childTnLst>
                                    <p:set>
                                      <p:cBhvr>
                                        <p:cTn id="21" dur="1" fill="hold">
                                          <p:stCondLst>
                                            <p:cond delay="0"/>
                                          </p:stCondLst>
                                        </p:cTn>
                                        <p:tgtEl>
                                          <p:spTgt spid="91"/>
                                        </p:tgtEl>
                                        <p:attrNameLst>
                                          <p:attrName>style.visibility</p:attrName>
                                        </p:attrNameLst>
                                      </p:cBhvr>
                                      <p:to>
                                        <p:strVal val="visible"/>
                                      </p:to>
                                    </p:set>
                                    <p:anim calcmode="lin" valueType="num">
                                      <p:cBhvr>
                                        <p:cTn id="22" dur="500" fill="hold"/>
                                        <p:tgtEl>
                                          <p:spTgt spid="91"/>
                                        </p:tgtEl>
                                        <p:attrNameLst>
                                          <p:attrName>ppt_w</p:attrName>
                                        </p:attrNameLst>
                                      </p:cBhvr>
                                      <p:tavLst>
                                        <p:tav tm="0">
                                          <p:val>
                                            <p:fltVal val="0"/>
                                          </p:val>
                                        </p:tav>
                                        <p:tav tm="100000">
                                          <p:val>
                                            <p:strVal val="#ppt_w"/>
                                          </p:val>
                                        </p:tav>
                                      </p:tavLst>
                                    </p:anim>
                                    <p:anim calcmode="lin" valueType="num">
                                      <p:cBhvr>
                                        <p:cTn id="23" dur="500" fill="hold"/>
                                        <p:tgtEl>
                                          <p:spTgt spid="91"/>
                                        </p:tgtEl>
                                        <p:attrNameLst>
                                          <p:attrName>ppt_h</p:attrName>
                                        </p:attrNameLst>
                                      </p:cBhvr>
                                      <p:tavLst>
                                        <p:tav tm="0">
                                          <p:val>
                                            <p:fltVal val="0"/>
                                          </p:val>
                                        </p:tav>
                                        <p:tav tm="100000">
                                          <p:val>
                                            <p:strVal val="#ppt_h"/>
                                          </p:val>
                                        </p:tav>
                                      </p:tavLst>
                                    </p:anim>
                                    <p:animEffect transition="in" filter="fade">
                                      <p:cBhvr>
                                        <p:cTn id="24" dur="500"/>
                                        <p:tgtEl>
                                          <p:spTgt spid="91"/>
                                        </p:tgtEl>
                                      </p:cBhvr>
                                    </p:animEffect>
                                  </p:childTnLst>
                                </p:cTn>
                              </p:par>
                              <p:par>
                                <p:cTn id="25" presetID="53" presetClass="entr" presetSubtype="16" fill="hold" grpId="0" nodeType="withEffect">
                                  <p:stCondLst>
                                    <p:cond delay="300"/>
                                  </p:stCondLst>
                                  <p:childTnLst>
                                    <p:set>
                                      <p:cBhvr>
                                        <p:cTn id="26" dur="1" fill="hold">
                                          <p:stCondLst>
                                            <p:cond delay="0"/>
                                          </p:stCondLst>
                                        </p:cTn>
                                        <p:tgtEl>
                                          <p:spTgt spid="86"/>
                                        </p:tgtEl>
                                        <p:attrNameLst>
                                          <p:attrName>style.visibility</p:attrName>
                                        </p:attrNameLst>
                                      </p:cBhvr>
                                      <p:to>
                                        <p:strVal val="visible"/>
                                      </p:to>
                                    </p:set>
                                    <p:anim calcmode="lin" valueType="num">
                                      <p:cBhvr>
                                        <p:cTn id="27" dur="500" fill="hold"/>
                                        <p:tgtEl>
                                          <p:spTgt spid="86"/>
                                        </p:tgtEl>
                                        <p:attrNameLst>
                                          <p:attrName>ppt_w</p:attrName>
                                        </p:attrNameLst>
                                      </p:cBhvr>
                                      <p:tavLst>
                                        <p:tav tm="0">
                                          <p:val>
                                            <p:fltVal val="0"/>
                                          </p:val>
                                        </p:tav>
                                        <p:tav tm="100000">
                                          <p:val>
                                            <p:strVal val="#ppt_w"/>
                                          </p:val>
                                        </p:tav>
                                      </p:tavLst>
                                    </p:anim>
                                    <p:anim calcmode="lin" valueType="num">
                                      <p:cBhvr>
                                        <p:cTn id="28" dur="500" fill="hold"/>
                                        <p:tgtEl>
                                          <p:spTgt spid="86"/>
                                        </p:tgtEl>
                                        <p:attrNameLst>
                                          <p:attrName>ppt_h</p:attrName>
                                        </p:attrNameLst>
                                      </p:cBhvr>
                                      <p:tavLst>
                                        <p:tav tm="0">
                                          <p:val>
                                            <p:fltVal val="0"/>
                                          </p:val>
                                        </p:tav>
                                        <p:tav tm="100000">
                                          <p:val>
                                            <p:strVal val="#ppt_h"/>
                                          </p:val>
                                        </p:tav>
                                      </p:tavLst>
                                    </p:anim>
                                    <p:animEffect transition="in" filter="fade">
                                      <p:cBhvr>
                                        <p:cTn id="29" dur="500"/>
                                        <p:tgtEl>
                                          <p:spTgt spid="86"/>
                                        </p:tgtEl>
                                      </p:cBhvr>
                                    </p:animEffect>
                                  </p:childTnLst>
                                </p:cTn>
                              </p:par>
                              <p:par>
                                <p:cTn id="30" presetID="53" presetClass="entr" presetSubtype="16" fill="hold" grpId="0" nodeType="withEffect">
                                  <p:stCondLst>
                                    <p:cond delay="300"/>
                                  </p:stCondLst>
                                  <p:childTnLst>
                                    <p:set>
                                      <p:cBhvr>
                                        <p:cTn id="31" dur="1" fill="hold">
                                          <p:stCondLst>
                                            <p:cond delay="0"/>
                                          </p:stCondLst>
                                        </p:cTn>
                                        <p:tgtEl>
                                          <p:spTgt spid="87"/>
                                        </p:tgtEl>
                                        <p:attrNameLst>
                                          <p:attrName>style.visibility</p:attrName>
                                        </p:attrNameLst>
                                      </p:cBhvr>
                                      <p:to>
                                        <p:strVal val="visible"/>
                                      </p:to>
                                    </p:set>
                                    <p:anim calcmode="lin" valueType="num">
                                      <p:cBhvr>
                                        <p:cTn id="32" dur="500" fill="hold"/>
                                        <p:tgtEl>
                                          <p:spTgt spid="87"/>
                                        </p:tgtEl>
                                        <p:attrNameLst>
                                          <p:attrName>ppt_w</p:attrName>
                                        </p:attrNameLst>
                                      </p:cBhvr>
                                      <p:tavLst>
                                        <p:tav tm="0">
                                          <p:val>
                                            <p:fltVal val="0"/>
                                          </p:val>
                                        </p:tav>
                                        <p:tav tm="100000">
                                          <p:val>
                                            <p:strVal val="#ppt_w"/>
                                          </p:val>
                                        </p:tav>
                                      </p:tavLst>
                                    </p:anim>
                                    <p:anim calcmode="lin" valueType="num">
                                      <p:cBhvr>
                                        <p:cTn id="33" dur="500" fill="hold"/>
                                        <p:tgtEl>
                                          <p:spTgt spid="87"/>
                                        </p:tgtEl>
                                        <p:attrNameLst>
                                          <p:attrName>ppt_h</p:attrName>
                                        </p:attrNameLst>
                                      </p:cBhvr>
                                      <p:tavLst>
                                        <p:tav tm="0">
                                          <p:val>
                                            <p:fltVal val="0"/>
                                          </p:val>
                                        </p:tav>
                                        <p:tav tm="100000">
                                          <p:val>
                                            <p:strVal val="#ppt_h"/>
                                          </p:val>
                                        </p:tav>
                                      </p:tavLst>
                                    </p:anim>
                                    <p:animEffect transition="in" filter="fade">
                                      <p:cBhvr>
                                        <p:cTn id="34" dur="500"/>
                                        <p:tgtEl>
                                          <p:spTgt spid="87"/>
                                        </p:tgtEl>
                                      </p:cBhvr>
                                    </p:animEffect>
                                  </p:childTnLst>
                                </p:cTn>
                              </p:par>
                              <p:par>
                                <p:cTn id="35" presetID="53" presetClass="entr" presetSubtype="16" fill="hold" grpId="0" nodeType="withEffect">
                                  <p:stCondLst>
                                    <p:cond delay="300"/>
                                  </p:stCondLst>
                                  <p:childTnLst>
                                    <p:set>
                                      <p:cBhvr>
                                        <p:cTn id="36" dur="1" fill="hold">
                                          <p:stCondLst>
                                            <p:cond delay="0"/>
                                          </p:stCondLst>
                                        </p:cTn>
                                        <p:tgtEl>
                                          <p:spTgt spid="88"/>
                                        </p:tgtEl>
                                        <p:attrNameLst>
                                          <p:attrName>style.visibility</p:attrName>
                                        </p:attrNameLst>
                                      </p:cBhvr>
                                      <p:to>
                                        <p:strVal val="visible"/>
                                      </p:to>
                                    </p:set>
                                    <p:anim calcmode="lin" valueType="num">
                                      <p:cBhvr>
                                        <p:cTn id="37" dur="500" fill="hold"/>
                                        <p:tgtEl>
                                          <p:spTgt spid="88"/>
                                        </p:tgtEl>
                                        <p:attrNameLst>
                                          <p:attrName>ppt_w</p:attrName>
                                        </p:attrNameLst>
                                      </p:cBhvr>
                                      <p:tavLst>
                                        <p:tav tm="0">
                                          <p:val>
                                            <p:fltVal val="0"/>
                                          </p:val>
                                        </p:tav>
                                        <p:tav tm="100000">
                                          <p:val>
                                            <p:strVal val="#ppt_w"/>
                                          </p:val>
                                        </p:tav>
                                      </p:tavLst>
                                    </p:anim>
                                    <p:anim calcmode="lin" valueType="num">
                                      <p:cBhvr>
                                        <p:cTn id="38" dur="500" fill="hold"/>
                                        <p:tgtEl>
                                          <p:spTgt spid="88"/>
                                        </p:tgtEl>
                                        <p:attrNameLst>
                                          <p:attrName>ppt_h</p:attrName>
                                        </p:attrNameLst>
                                      </p:cBhvr>
                                      <p:tavLst>
                                        <p:tav tm="0">
                                          <p:val>
                                            <p:fltVal val="0"/>
                                          </p:val>
                                        </p:tav>
                                        <p:tav tm="100000">
                                          <p:val>
                                            <p:strVal val="#ppt_h"/>
                                          </p:val>
                                        </p:tav>
                                      </p:tavLst>
                                    </p:anim>
                                    <p:animEffect transition="in" filter="fade">
                                      <p:cBhvr>
                                        <p:cTn id="39" dur="500"/>
                                        <p:tgtEl>
                                          <p:spTgt spid="88"/>
                                        </p:tgtEl>
                                      </p:cBhvr>
                                    </p:animEffect>
                                  </p:childTnLst>
                                </p:cTn>
                              </p:par>
                              <p:par>
                                <p:cTn id="40" presetID="53" presetClass="entr" presetSubtype="16" fill="hold" grpId="0" nodeType="withEffect">
                                  <p:stCondLst>
                                    <p:cond delay="300"/>
                                  </p:stCondLst>
                                  <p:childTnLst>
                                    <p:set>
                                      <p:cBhvr>
                                        <p:cTn id="41" dur="1" fill="hold">
                                          <p:stCondLst>
                                            <p:cond delay="0"/>
                                          </p:stCondLst>
                                        </p:cTn>
                                        <p:tgtEl>
                                          <p:spTgt spid="89"/>
                                        </p:tgtEl>
                                        <p:attrNameLst>
                                          <p:attrName>style.visibility</p:attrName>
                                        </p:attrNameLst>
                                      </p:cBhvr>
                                      <p:to>
                                        <p:strVal val="visible"/>
                                      </p:to>
                                    </p:set>
                                    <p:anim calcmode="lin" valueType="num">
                                      <p:cBhvr>
                                        <p:cTn id="42" dur="500" fill="hold"/>
                                        <p:tgtEl>
                                          <p:spTgt spid="89"/>
                                        </p:tgtEl>
                                        <p:attrNameLst>
                                          <p:attrName>ppt_w</p:attrName>
                                        </p:attrNameLst>
                                      </p:cBhvr>
                                      <p:tavLst>
                                        <p:tav tm="0">
                                          <p:val>
                                            <p:fltVal val="0"/>
                                          </p:val>
                                        </p:tav>
                                        <p:tav tm="100000">
                                          <p:val>
                                            <p:strVal val="#ppt_w"/>
                                          </p:val>
                                        </p:tav>
                                      </p:tavLst>
                                    </p:anim>
                                    <p:anim calcmode="lin" valueType="num">
                                      <p:cBhvr>
                                        <p:cTn id="43" dur="500" fill="hold"/>
                                        <p:tgtEl>
                                          <p:spTgt spid="89"/>
                                        </p:tgtEl>
                                        <p:attrNameLst>
                                          <p:attrName>ppt_h</p:attrName>
                                        </p:attrNameLst>
                                      </p:cBhvr>
                                      <p:tavLst>
                                        <p:tav tm="0">
                                          <p:val>
                                            <p:fltVal val="0"/>
                                          </p:val>
                                        </p:tav>
                                        <p:tav tm="100000">
                                          <p:val>
                                            <p:strVal val="#ppt_h"/>
                                          </p:val>
                                        </p:tav>
                                      </p:tavLst>
                                    </p:anim>
                                    <p:animEffect transition="in" filter="fade">
                                      <p:cBhvr>
                                        <p:cTn id="44" dur="500"/>
                                        <p:tgtEl>
                                          <p:spTgt spid="89"/>
                                        </p:tgtEl>
                                      </p:cBhvr>
                                    </p:animEffect>
                                  </p:childTnLst>
                                </p:cTn>
                              </p:par>
                              <p:par>
                                <p:cTn id="45" presetID="53" presetClass="entr" presetSubtype="16" fill="hold" grpId="0" nodeType="withEffect">
                                  <p:stCondLst>
                                    <p:cond delay="300"/>
                                  </p:stCondLst>
                                  <p:childTnLst>
                                    <p:set>
                                      <p:cBhvr>
                                        <p:cTn id="46" dur="1" fill="hold">
                                          <p:stCondLst>
                                            <p:cond delay="0"/>
                                          </p:stCondLst>
                                        </p:cTn>
                                        <p:tgtEl>
                                          <p:spTgt spid="90"/>
                                        </p:tgtEl>
                                        <p:attrNameLst>
                                          <p:attrName>style.visibility</p:attrName>
                                        </p:attrNameLst>
                                      </p:cBhvr>
                                      <p:to>
                                        <p:strVal val="visible"/>
                                      </p:to>
                                    </p:set>
                                    <p:anim calcmode="lin" valueType="num">
                                      <p:cBhvr>
                                        <p:cTn id="47" dur="500" fill="hold"/>
                                        <p:tgtEl>
                                          <p:spTgt spid="90"/>
                                        </p:tgtEl>
                                        <p:attrNameLst>
                                          <p:attrName>ppt_w</p:attrName>
                                        </p:attrNameLst>
                                      </p:cBhvr>
                                      <p:tavLst>
                                        <p:tav tm="0">
                                          <p:val>
                                            <p:fltVal val="0"/>
                                          </p:val>
                                        </p:tav>
                                        <p:tav tm="100000">
                                          <p:val>
                                            <p:strVal val="#ppt_w"/>
                                          </p:val>
                                        </p:tav>
                                      </p:tavLst>
                                    </p:anim>
                                    <p:anim calcmode="lin" valueType="num">
                                      <p:cBhvr>
                                        <p:cTn id="48" dur="500" fill="hold"/>
                                        <p:tgtEl>
                                          <p:spTgt spid="90"/>
                                        </p:tgtEl>
                                        <p:attrNameLst>
                                          <p:attrName>ppt_h</p:attrName>
                                        </p:attrNameLst>
                                      </p:cBhvr>
                                      <p:tavLst>
                                        <p:tav tm="0">
                                          <p:val>
                                            <p:fltVal val="0"/>
                                          </p:val>
                                        </p:tav>
                                        <p:tav tm="100000">
                                          <p:val>
                                            <p:strVal val="#ppt_h"/>
                                          </p:val>
                                        </p:tav>
                                      </p:tavLst>
                                    </p:anim>
                                    <p:animEffect transition="in" filter="fade">
                                      <p:cBhvr>
                                        <p:cTn id="49" dur="500"/>
                                        <p:tgtEl>
                                          <p:spTgt spid="90"/>
                                        </p:tgtEl>
                                      </p:cBhvr>
                                    </p:animEffect>
                                  </p:childTnLst>
                                </p:cTn>
                              </p:par>
                            </p:childTnLst>
                          </p:cTn>
                        </p:par>
                        <p:par>
                          <p:cTn id="50" fill="hold">
                            <p:stCondLst>
                              <p:cond delay="500"/>
                            </p:stCondLst>
                            <p:childTnLst>
                              <p:par>
                                <p:cTn id="51" presetID="12" presetClass="entr" presetSubtype="2" fill="hold" grpId="0" nodeType="afterEffect">
                                  <p:stCondLst>
                                    <p:cond delay="0"/>
                                  </p:stCondLst>
                                  <p:childTnLst>
                                    <p:set>
                                      <p:cBhvr>
                                        <p:cTn id="52" dur="1" fill="hold">
                                          <p:stCondLst>
                                            <p:cond delay="0"/>
                                          </p:stCondLst>
                                        </p:cTn>
                                        <p:tgtEl>
                                          <p:spTgt spid="46"/>
                                        </p:tgtEl>
                                        <p:attrNameLst>
                                          <p:attrName>style.visibility</p:attrName>
                                        </p:attrNameLst>
                                      </p:cBhvr>
                                      <p:to>
                                        <p:strVal val="visible"/>
                                      </p:to>
                                    </p:set>
                                    <p:anim calcmode="lin" valueType="num">
                                      <p:cBhvr additive="base">
                                        <p:cTn id="53" dur="500"/>
                                        <p:tgtEl>
                                          <p:spTgt spid="46"/>
                                        </p:tgtEl>
                                        <p:attrNameLst>
                                          <p:attrName>ppt_x</p:attrName>
                                        </p:attrNameLst>
                                      </p:cBhvr>
                                      <p:tavLst>
                                        <p:tav tm="0">
                                          <p:val>
                                            <p:strVal val="#ppt_x+#ppt_w*1.125000"/>
                                          </p:val>
                                        </p:tav>
                                        <p:tav tm="100000">
                                          <p:val>
                                            <p:strVal val="#ppt_x"/>
                                          </p:val>
                                        </p:tav>
                                      </p:tavLst>
                                    </p:anim>
                                    <p:animEffect transition="in" filter="wipe(left)">
                                      <p:cBhvr>
                                        <p:cTn id="54" dur="500"/>
                                        <p:tgtEl>
                                          <p:spTgt spid="46"/>
                                        </p:tgtEl>
                                      </p:cBhvr>
                                    </p:animEffect>
                                  </p:childTnLst>
                                </p:cTn>
                              </p:par>
                              <p:par>
                                <p:cTn id="55" presetID="18" presetClass="entr" presetSubtype="3" fill="hold" grpId="0" nodeType="withEffect">
                                  <p:stCondLst>
                                    <p:cond delay="0"/>
                                  </p:stCondLst>
                                  <p:childTnLst>
                                    <p:set>
                                      <p:cBhvr>
                                        <p:cTn id="56" dur="1" fill="hold">
                                          <p:stCondLst>
                                            <p:cond delay="0"/>
                                          </p:stCondLst>
                                        </p:cTn>
                                        <p:tgtEl>
                                          <p:spTgt spid="92"/>
                                        </p:tgtEl>
                                        <p:attrNameLst>
                                          <p:attrName>style.visibility</p:attrName>
                                        </p:attrNameLst>
                                      </p:cBhvr>
                                      <p:to>
                                        <p:strVal val="visible"/>
                                      </p:to>
                                    </p:set>
                                    <p:animEffect transition="in" filter="strips(upRight)">
                                      <p:cBhvr>
                                        <p:cTn id="57" dur="500"/>
                                        <p:tgtEl>
                                          <p:spTgt spid="92"/>
                                        </p:tgtEl>
                                      </p:cBhvr>
                                    </p:animEffect>
                                  </p:childTnLst>
                                </p:cTn>
                              </p:par>
                            </p:childTnLst>
                          </p:cTn>
                        </p:par>
                        <p:par>
                          <p:cTn id="58" fill="hold">
                            <p:stCondLst>
                              <p:cond delay="1000"/>
                            </p:stCondLst>
                            <p:childTnLst>
                              <p:par>
                                <p:cTn id="59" presetID="12" presetClass="entr" presetSubtype="2" fill="hold" grpId="0" nodeType="afterEffect">
                                  <p:stCondLst>
                                    <p:cond delay="0"/>
                                  </p:stCondLst>
                                  <p:childTnLst>
                                    <p:set>
                                      <p:cBhvr>
                                        <p:cTn id="60" dur="1" fill="hold">
                                          <p:stCondLst>
                                            <p:cond delay="0"/>
                                          </p:stCondLst>
                                        </p:cTn>
                                        <p:tgtEl>
                                          <p:spTgt spid="93"/>
                                        </p:tgtEl>
                                        <p:attrNameLst>
                                          <p:attrName>style.visibility</p:attrName>
                                        </p:attrNameLst>
                                      </p:cBhvr>
                                      <p:to>
                                        <p:strVal val="visible"/>
                                      </p:to>
                                    </p:set>
                                    <p:anim calcmode="lin" valueType="num">
                                      <p:cBhvr additive="base">
                                        <p:cTn id="61" dur="500"/>
                                        <p:tgtEl>
                                          <p:spTgt spid="93"/>
                                        </p:tgtEl>
                                        <p:attrNameLst>
                                          <p:attrName>ppt_x</p:attrName>
                                        </p:attrNameLst>
                                      </p:cBhvr>
                                      <p:tavLst>
                                        <p:tav tm="0">
                                          <p:val>
                                            <p:strVal val="#ppt_x+#ppt_w*1.125000"/>
                                          </p:val>
                                        </p:tav>
                                        <p:tav tm="100000">
                                          <p:val>
                                            <p:strVal val="#ppt_x"/>
                                          </p:val>
                                        </p:tav>
                                      </p:tavLst>
                                    </p:anim>
                                    <p:animEffect transition="in" filter="wipe(left)">
                                      <p:cBhvr>
                                        <p:cTn id="62" dur="500"/>
                                        <p:tgtEl>
                                          <p:spTgt spid="93"/>
                                        </p:tgtEl>
                                      </p:cBhvr>
                                    </p:animEffect>
                                  </p:childTnLst>
                                </p:cTn>
                              </p:par>
                              <p:par>
                                <p:cTn id="63" presetID="18" presetClass="entr" presetSubtype="3" fill="hold" grpId="0" nodeType="withEffect">
                                  <p:stCondLst>
                                    <p:cond delay="0"/>
                                  </p:stCondLst>
                                  <p:childTnLst>
                                    <p:set>
                                      <p:cBhvr>
                                        <p:cTn id="64" dur="1" fill="hold">
                                          <p:stCondLst>
                                            <p:cond delay="0"/>
                                          </p:stCondLst>
                                        </p:cTn>
                                        <p:tgtEl>
                                          <p:spTgt spid="94"/>
                                        </p:tgtEl>
                                        <p:attrNameLst>
                                          <p:attrName>style.visibility</p:attrName>
                                        </p:attrNameLst>
                                      </p:cBhvr>
                                      <p:to>
                                        <p:strVal val="visible"/>
                                      </p:to>
                                    </p:set>
                                    <p:animEffect transition="in" filter="strips(upRight)">
                                      <p:cBhvr>
                                        <p:cTn id="65" dur="500"/>
                                        <p:tgtEl>
                                          <p:spTgt spid="94"/>
                                        </p:tgtEl>
                                      </p:cBhvr>
                                    </p:animEffect>
                                  </p:childTnLst>
                                </p:cTn>
                              </p:par>
                            </p:childTnLst>
                          </p:cTn>
                        </p:par>
                        <p:par>
                          <p:cTn id="66" fill="hold">
                            <p:stCondLst>
                              <p:cond delay="1500"/>
                            </p:stCondLst>
                            <p:childTnLst>
                              <p:par>
                                <p:cTn id="67" presetID="12" presetClass="entr" presetSubtype="2" fill="hold" grpId="0" nodeType="afterEffect">
                                  <p:stCondLst>
                                    <p:cond delay="0"/>
                                  </p:stCondLst>
                                  <p:childTnLst>
                                    <p:set>
                                      <p:cBhvr>
                                        <p:cTn id="68" dur="1" fill="hold">
                                          <p:stCondLst>
                                            <p:cond delay="0"/>
                                          </p:stCondLst>
                                        </p:cTn>
                                        <p:tgtEl>
                                          <p:spTgt spid="95"/>
                                        </p:tgtEl>
                                        <p:attrNameLst>
                                          <p:attrName>style.visibility</p:attrName>
                                        </p:attrNameLst>
                                      </p:cBhvr>
                                      <p:to>
                                        <p:strVal val="visible"/>
                                      </p:to>
                                    </p:set>
                                    <p:anim calcmode="lin" valueType="num">
                                      <p:cBhvr additive="base">
                                        <p:cTn id="69" dur="500"/>
                                        <p:tgtEl>
                                          <p:spTgt spid="95"/>
                                        </p:tgtEl>
                                        <p:attrNameLst>
                                          <p:attrName>ppt_x</p:attrName>
                                        </p:attrNameLst>
                                      </p:cBhvr>
                                      <p:tavLst>
                                        <p:tav tm="0">
                                          <p:val>
                                            <p:strVal val="#ppt_x+#ppt_w*1.125000"/>
                                          </p:val>
                                        </p:tav>
                                        <p:tav tm="100000">
                                          <p:val>
                                            <p:strVal val="#ppt_x"/>
                                          </p:val>
                                        </p:tav>
                                      </p:tavLst>
                                    </p:anim>
                                    <p:animEffect transition="in" filter="wipe(left)">
                                      <p:cBhvr>
                                        <p:cTn id="70" dur="500"/>
                                        <p:tgtEl>
                                          <p:spTgt spid="95"/>
                                        </p:tgtEl>
                                      </p:cBhvr>
                                    </p:animEffect>
                                  </p:childTnLst>
                                </p:cTn>
                              </p:par>
                              <p:par>
                                <p:cTn id="71" presetID="18" presetClass="entr" presetSubtype="3" fill="hold" grpId="0" nodeType="withEffect">
                                  <p:stCondLst>
                                    <p:cond delay="0"/>
                                  </p:stCondLst>
                                  <p:childTnLst>
                                    <p:set>
                                      <p:cBhvr>
                                        <p:cTn id="72" dur="1" fill="hold">
                                          <p:stCondLst>
                                            <p:cond delay="0"/>
                                          </p:stCondLst>
                                        </p:cTn>
                                        <p:tgtEl>
                                          <p:spTgt spid="96"/>
                                        </p:tgtEl>
                                        <p:attrNameLst>
                                          <p:attrName>style.visibility</p:attrName>
                                        </p:attrNameLst>
                                      </p:cBhvr>
                                      <p:to>
                                        <p:strVal val="visible"/>
                                      </p:to>
                                    </p:set>
                                    <p:animEffect transition="in" filter="strips(upRight)">
                                      <p:cBhvr>
                                        <p:cTn id="73" dur="500"/>
                                        <p:tgtEl>
                                          <p:spTgt spid="96"/>
                                        </p:tgtEl>
                                      </p:cBhvr>
                                    </p:animEffect>
                                  </p:childTnLst>
                                </p:cTn>
                              </p:par>
                            </p:childTnLst>
                          </p:cTn>
                        </p:par>
                        <p:par>
                          <p:cTn id="74" fill="hold">
                            <p:stCondLst>
                              <p:cond delay="2000"/>
                            </p:stCondLst>
                            <p:childTnLst>
                              <p:par>
                                <p:cTn id="75" presetID="12" presetClass="entr" presetSubtype="2" fill="hold" grpId="0" nodeType="afterEffect">
                                  <p:stCondLst>
                                    <p:cond delay="0"/>
                                  </p:stCondLst>
                                  <p:childTnLst>
                                    <p:set>
                                      <p:cBhvr>
                                        <p:cTn id="76" dur="1" fill="hold">
                                          <p:stCondLst>
                                            <p:cond delay="0"/>
                                          </p:stCondLst>
                                        </p:cTn>
                                        <p:tgtEl>
                                          <p:spTgt spid="97"/>
                                        </p:tgtEl>
                                        <p:attrNameLst>
                                          <p:attrName>style.visibility</p:attrName>
                                        </p:attrNameLst>
                                      </p:cBhvr>
                                      <p:to>
                                        <p:strVal val="visible"/>
                                      </p:to>
                                    </p:set>
                                    <p:anim calcmode="lin" valueType="num">
                                      <p:cBhvr additive="base">
                                        <p:cTn id="77" dur="500"/>
                                        <p:tgtEl>
                                          <p:spTgt spid="97"/>
                                        </p:tgtEl>
                                        <p:attrNameLst>
                                          <p:attrName>ppt_x</p:attrName>
                                        </p:attrNameLst>
                                      </p:cBhvr>
                                      <p:tavLst>
                                        <p:tav tm="0">
                                          <p:val>
                                            <p:strVal val="#ppt_x+#ppt_w*1.125000"/>
                                          </p:val>
                                        </p:tav>
                                        <p:tav tm="100000">
                                          <p:val>
                                            <p:strVal val="#ppt_x"/>
                                          </p:val>
                                        </p:tav>
                                      </p:tavLst>
                                    </p:anim>
                                    <p:animEffect transition="in" filter="wipe(left)">
                                      <p:cBhvr>
                                        <p:cTn id="78" dur="500"/>
                                        <p:tgtEl>
                                          <p:spTgt spid="97"/>
                                        </p:tgtEl>
                                      </p:cBhvr>
                                    </p:animEffect>
                                  </p:childTnLst>
                                </p:cTn>
                              </p:par>
                              <p:par>
                                <p:cTn id="79" presetID="18" presetClass="entr" presetSubtype="3" fill="hold" grpId="0" nodeType="withEffect">
                                  <p:stCondLst>
                                    <p:cond delay="0"/>
                                  </p:stCondLst>
                                  <p:childTnLst>
                                    <p:set>
                                      <p:cBhvr>
                                        <p:cTn id="80" dur="1" fill="hold">
                                          <p:stCondLst>
                                            <p:cond delay="0"/>
                                          </p:stCondLst>
                                        </p:cTn>
                                        <p:tgtEl>
                                          <p:spTgt spid="98"/>
                                        </p:tgtEl>
                                        <p:attrNameLst>
                                          <p:attrName>style.visibility</p:attrName>
                                        </p:attrNameLst>
                                      </p:cBhvr>
                                      <p:to>
                                        <p:strVal val="visible"/>
                                      </p:to>
                                    </p:set>
                                    <p:animEffect transition="in" filter="strips(upRight)">
                                      <p:cBhvr>
                                        <p:cTn id="81" dur="500"/>
                                        <p:tgtEl>
                                          <p:spTgt spid="98"/>
                                        </p:tgtEl>
                                      </p:cBhvr>
                                    </p:animEffect>
                                  </p:childTnLst>
                                </p:cTn>
                              </p:par>
                            </p:childTnLst>
                          </p:cTn>
                        </p:par>
                        <p:par>
                          <p:cTn id="82" fill="hold">
                            <p:stCondLst>
                              <p:cond delay="2500"/>
                            </p:stCondLst>
                            <p:childTnLst>
                              <p:par>
                                <p:cTn id="83" presetID="12" presetClass="entr" presetSubtype="2" fill="hold" grpId="0" nodeType="afterEffect">
                                  <p:stCondLst>
                                    <p:cond delay="0"/>
                                  </p:stCondLst>
                                  <p:childTnLst>
                                    <p:set>
                                      <p:cBhvr>
                                        <p:cTn id="84" dur="1" fill="hold">
                                          <p:stCondLst>
                                            <p:cond delay="0"/>
                                          </p:stCondLst>
                                        </p:cTn>
                                        <p:tgtEl>
                                          <p:spTgt spid="99"/>
                                        </p:tgtEl>
                                        <p:attrNameLst>
                                          <p:attrName>style.visibility</p:attrName>
                                        </p:attrNameLst>
                                      </p:cBhvr>
                                      <p:to>
                                        <p:strVal val="visible"/>
                                      </p:to>
                                    </p:set>
                                    <p:anim calcmode="lin" valueType="num">
                                      <p:cBhvr additive="base">
                                        <p:cTn id="85" dur="500"/>
                                        <p:tgtEl>
                                          <p:spTgt spid="99"/>
                                        </p:tgtEl>
                                        <p:attrNameLst>
                                          <p:attrName>ppt_x</p:attrName>
                                        </p:attrNameLst>
                                      </p:cBhvr>
                                      <p:tavLst>
                                        <p:tav tm="0">
                                          <p:val>
                                            <p:strVal val="#ppt_x+#ppt_w*1.125000"/>
                                          </p:val>
                                        </p:tav>
                                        <p:tav tm="100000">
                                          <p:val>
                                            <p:strVal val="#ppt_x"/>
                                          </p:val>
                                        </p:tav>
                                      </p:tavLst>
                                    </p:anim>
                                    <p:animEffect transition="in" filter="wipe(left)">
                                      <p:cBhvr>
                                        <p:cTn id="86" dur="500"/>
                                        <p:tgtEl>
                                          <p:spTgt spid="99"/>
                                        </p:tgtEl>
                                      </p:cBhvr>
                                    </p:animEffect>
                                  </p:childTnLst>
                                </p:cTn>
                              </p:par>
                              <p:par>
                                <p:cTn id="87" presetID="18" presetClass="entr" presetSubtype="3" fill="hold" grpId="0" nodeType="withEffect">
                                  <p:stCondLst>
                                    <p:cond delay="0"/>
                                  </p:stCondLst>
                                  <p:childTnLst>
                                    <p:set>
                                      <p:cBhvr>
                                        <p:cTn id="88" dur="1" fill="hold">
                                          <p:stCondLst>
                                            <p:cond delay="0"/>
                                          </p:stCondLst>
                                        </p:cTn>
                                        <p:tgtEl>
                                          <p:spTgt spid="100"/>
                                        </p:tgtEl>
                                        <p:attrNameLst>
                                          <p:attrName>style.visibility</p:attrName>
                                        </p:attrNameLst>
                                      </p:cBhvr>
                                      <p:to>
                                        <p:strVal val="visible"/>
                                      </p:to>
                                    </p:set>
                                    <p:animEffect transition="in" filter="strips(upRight)">
                                      <p:cBhvr>
                                        <p:cTn id="89" dur="500"/>
                                        <p:tgtEl>
                                          <p:spTgt spid="100"/>
                                        </p:tgtEl>
                                      </p:cBhvr>
                                    </p:animEffect>
                                  </p:childTnLst>
                                </p:cTn>
                              </p:par>
                            </p:childTnLst>
                          </p:cTn>
                        </p:par>
                        <p:par>
                          <p:cTn id="90" fill="hold">
                            <p:stCondLst>
                              <p:cond delay="3000"/>
                            </p:stCondLst>
                            <p:childTnLst>
                              <p:par>
                                <p:cTn id="91" presetID="12" presetClass="entr" presetSubtype="2" fill="hold" grpId="0" nodeType="afterEffect">
                                  <p:stCondLst>
                                    <p:cond delay="0"/>
                                  </p:stCondLst>
                                  <p:childTnLst>
                                    <p:set>
                                      <p:cBhvr>
                                        <p:cTn id="92" dur="1" fill="hold">
                                          <p:stCondLst>
                                            <p:cond delay="0"/>
                                          </p:stCondLst>
                                        </p:cTn>
                                        <p:tgtEl>
                                          <p:spTgt spid="101"/>
                                        </p:tgtEl>
                                        <p:attrNameLst>
                                          <p:attrName>style.visibility</p:attrName>
                                        </p:attrNameLst>
                                      </p:cBhvr>
                                      <p:to>
                                        <p:strVal val="visible"/>
                                      </p:to>
                                    </p:set>
                                    <p:anim calcmode="lin" valueType="num">
                                      <p:cBhvr additive="base">
                                        <p:cTn id="93" dur="500"/>
                                        <p:tgtEl>
                                          <p:spTgt spid="101"/>
                                        </p:tgtEl>
                                        <p:attrNameLst>
                                          <p:attrName>ppt_x</p:attrName>
                                        </p:attrNameLst>
                                      </p:cBhvr>
                                      <p:tavLst>
                                        <p:tav tm="0">
                                          <p:val>
                                            <p:strVal val="#ppt_x+#ppt_w*1.125000"/>
                                          </p:val>
                                        </p:tav>
                                        <p:tav tm="100000">
                                          <p:val>
                                            <p:strVal val="#ppt_x"/>
                                          </p:val>
                                        </p:tav>
                                      </p:tavLst>
                                    </p:anim>
                                    <p:animEffect transition="in" filter="wipe(left)">
                                      <p:cBhvr>
                                        <p:cTn id="94" dur="500"/>
                                        <p:tgtEl>
                                          <p:spTgt spid="101"/>
                                        </p:tgtEl>
                                      </p:cBhvr>
                                    </p:animEffect>
                                  </p:childTnLst>
                                </p:cTn>
                              </p:par>
                              <p:par>
                                <p:cTn id="95" presetID="18" presetClass="entr" presetSubtype="3" fill="hold" grpId="0" nodeType="withEffect">
                                  <p:stCondLst>
                                    <p:cond delay="0"/>
                                  </p:stCondLst>
                                  <p:childTnLst>
                                    <p:set>
                                      <p:cBhvr>
                                        <p:cTn id="96" dur="1" fill="hold">
                                          <p:stCondLst>
                                            <p:cond delay="0"/>
                                          </p:stCondLst>
                                        </p:cTn>
                                        <p:tgtEl>
                                          <p:spTgt spid="102"/>
                                        </p:tgtEl>
                                        <p:attrNameLst>
                                          <p:attrName>style.visibility</p:attrName>
                                        </p:attrNameLst>
                                      </p:cBhvr>
                                      <p:to>
                                        <p:strVal val="visible"/>
                                      </p:to>
                                    </p:set>
                                    <p:animEffect transition="in" filter="strips(upRight)">
                                      <p:cBhvr>
                                        <p:cTn id="97" dur="500"/>
                                        <p:tgtEl>
                                          <p:spTgt spid="102"/>
                                        </p:tgtEl>
                                      </p:cBhvr>
                                    </p:animEffect>
                                  </p:childTnLst>
                                </p:cTn>
                              </p:par>
                            </p:childTnLst>
                          </p:cTn>
                        </p:par>
                        <p:par>
                          <p:cTn id="98" fill="hold">
                            <p:stCondLst>
                              <p:cond delay="3500"/>
                            </p:stCondLst>
                            <p:childTnLst>
                              <p:par>
                                <p:cTn id="99" presetID="21" presetClass="entr" presetSubtype="1" fill="hold" grpId="0" nodeType="afterEffect">
                                  <p:stCondLst>
                                    <p:cond delay="0"/>
                                  </p:stCondLst>
                                  <p:childTnLst>
                                    <p:set>
                                      <p:cBhvr>
                                        <p:cTn id="100" dur="1" fill="hold">
                                          <p:stCondLst>
                                            <p:cond delay="0"/>
                                          </p:stCondLst>
                                        </p:cTn>
                                        <p:tgtEl>
                                          <p:spTgt spid="45"/>
                                        </p:tgtEl>
                                        <p:attrNameLst>
                                          <p:attrName>style.visibility</p:attrName>
                                        </p:attrNameLst>
                                      </p:cBhvr>
                                      <p:to>
                                        <p:strVal val="visible"/>
                                      </p:to>
                                    </p:set>
                                    <p:animEffect transition="in" filter="wheel(1)">
                                      <p:cBhvr>
                                        <p:cTn id="101" dur="1000"/>
                                        <p:tgtEl>
                                          <p:spTgt spid="45"/>
                                        </p:tgtEl>
                                      </p:cBhvr>
                                    </p:animEffect>
                                  </p:childTnLst>
                                </p:cTn>
                              </p:par>
                            </p:childTnLst>
                          </p:cTn>
                        </p:par>
                        <p:par>
                          <p:cTn id="102" fill="hold">
                            <p:stCondLst>
                              <p:cond delay="4500"/>
                            </p:stCondLst>
                            <p:childTnLst>
                              <p:par>
                                <p:cTn id="103" presetID="22" presetClass="entr" presetSubtype="1" fill="hold" grpId="0" nodeType="afterEffect">
                                  <p:stCondLst>
                                    <p:cond delay="0"/>
                                  </p:stCondLst>
                                  <p:childTnLst>
                                    <p:set>
                                      <p:cBhvr>
                                        <p:cTn id="104" dur="1" fill="hold">
                                          <p:stCondLst>
                                            <p:cond delay="0"/>
                                          </p:stCondLst>
                                        </p:cTn>
                                        <p:tgtEl>
                                          <p:spTgt spid="36"/>
                                        </p:tgtEl>
                                        <p:attrNameLst>
                                          <p:attrName>style.visibility</p:attrName>
                                        </p:attrNameLst>
                                      </p:cBhvr>
                                      <p:to>
                                        <p:strVal val="visible"/>
                                      </p:to>
                                    </p:set>
                                    <p:animEffect transition="in" filter="wipe(up)">
                                      <p:cBhvr>
                                        <p:cTn id="105"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5" grpId="0" animBg="1"/>
      <p:bldP spid="46" grpId="0"/>
      <p:bldP spid="86" grpId="0" animBg="1"/>
      <p:bldP spid="87" grpId="0" animBg="1"/>
      <p:bldP spid="88" grpId="0" animBg="1"/>
      <p:bldP spid="89" grpId="0" animBg="1"/>
      <p:bldP spid="90" grpId="0" animBg="1"/>
      <p:bldP spid="91" grpId="0" animBg="1"/>
      <p:bldP spid="92" grpId="0"/>
      <p:bldP spid="93" grpId="0"/>
      <p:bldP spid="94" grpId="0"/>
      <p:bldP spid="95" grpId="0"/>
      <p:bldP spid="96" grpId="0"/>
      <p:bldP spid="97" grpId="0"/>
      <p:bldP spid="98" grpId="0"/>
      <p:bldP spid="99" grpId="0"/>
      <p:bldP spid="100" grpId="0"/>
      <p:bldP spid="101" grpId="0"/>
      <p:bldP spid="102" grpId="0"/>
      <p:bldP spid="3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1" y="0"/>
            <a:ext cx="12192000" cy="685800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等腰三角形 21"/>
          <p:cNvSpPr/>
          <p:nvPr/>
        </p:nvSpPr>
        <p:spPr>
          <a:xfrm>
            <a:off x="4191033" y="6213268"/>
            <a:ext cx="3581335" cy="636024"/>
          </a:xfrm>
          <a:prstGeom prst="triangl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 name="直接连接符 3"/>
          <p:cNvCxnSpPr/>
          <p:nvPr/>
        </p:nvCxnSpPr>
        <p:spPr>
          <a:xfrm>
            <a:off x="5981700" y="209550"/>
            <a:ext cx="0" cy="1147791"/>
          </a:xfrm>
          <a:prstGeom prst="line">
            <a:avLst/>
          </a:prstGeom>
          <a:ln>
            <a:solidFill>
              <a:schemeClr val="bg1">
                <a:lumMod val="8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a:off x="5981700" y="3509016"/>
            <a:ext cx="0" cy="2704252"/>
          </a:xfrm>
          <a:prstGeom prst="line">
            <a:avLst/>
          </a:prstGeom>
          <a:ln>
            <a:solidFill>
              <a:schemeClr val="bg1">
                <a:lumMod val="8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54" name="等腰三角形 53"/>
          <p:cNvSpPr/>
          <p:nvPr/>
        </p:nvSpPr>
        <p:spPr>
          <a:xfrm flipV="1">
            <a:off x="5257800" y="-3"/>
            <a:ext cx="1464288" cy="361949"/>
          </a:xfrm>
          <a:prstGeom prst="triangl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椭圆 36"/>
          <p:cNvSpPr/>
          <p:nvPr/>
        </p:nvSpPr>
        <p:spPr>
          <a:xfrm>
            <a:off x="4757564" y="1357341"/>
            <a:ext cx="2448272" cy="2448272"/>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标题 4"/>
          <p:cNvSpPr txBox="1"/>
          <p:nvPr/>
        </p:nvSpPr>
        <p:spPr>
          <a:xfrm>
            <a:off x="4796420" y="3072050"/>
            <a:ext cx="2376264" cy="47348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CN" altLang="en-US" sz="2400" b="1">
                <a:solidFill>
                  <a:schemeClr val="bg1"/>
                </a:solidFill>
                <a:latin typeface="微软雅黑" panose="020B0503020204020204" pitchFamily="34" charset="-122"/>
                <a:ea typeface="微软雅黑" panose="020B0503020204020204" pitchFamily="34" charset="-122"/>
              </a:rPr>
              <a:t>第六章</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sp>
        <p:nvSpPr>
          <p:cNvPr id="39" name="椭圆 38"/>
          <p:cNvSpPr/>
          <p:nvPr/>
        </p:nvSpPr>
        <p:spPr>
          <a:xfrm>
            <a:off x="4847271" y="1461097"/>
            <a:ext cx="2240761" cy="2240761"/>
          </a:xfrm>
          <a:prstGeom prst="ellipse">
            <a:avLst/>
          </a:prstGeom>
          <a:noFill/>
          <a:ln w="31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Freeform 12"/>
          <p:cNvSpPr>
            <a:spLocks noEditPoints="1"/>
          </p:cNvSpPr>
          <p:nvPr/>
        </p:nvSpPr>
        <p:spPr bwMode="auto">
          <a:xfrm>
            <a:off x="5473814" y="1663011"/>
            <a:ext cx="1093476" cy="1263507"/>
          </a:xfrm>
          <a:custGeom>
            <a:avLst/>
            <a:gdLst>
              <a:gd name="T0" fmla="*/ 277 w 290"/>
              <a:gd name="T1" fmla="*/ 310 h 335"/>
              <a:gd name="T2" fmla="*/ 75 w 290"/>
              <a:gd name="T3" fmla="*/ 310 h 335"/>
              <a:gd name="T4" fmla="*/ 109 w 290"/>
              <a:gd name="T5" fmla="*/ 297 h 335"/>
              <a:gd name="T6" fmla="*/ 116 w 290"/>
              <a:gd name="T7" fmla="*/ 291 h 335"/>
              <a:gd name="T8" fmla="*/ 212 w 290"/>
              <a:gd name="T9" fmla="*/ 152 h 335"/>
              <a:gd name="T10" fmla="*/ 213 w 290"/>
              <a:gd name="T11" fmla="*/ 149 h 335"/>
              <a:gd name="T12" fmla="*/ 213 w 290"/>
              <a:gd name="T13" fmla="*/ 149 h 335"/>
              <a:gd name="T14" fmla="*/ 237 w 290"/>
              <a:gd name="T15" fmla="*/ 115 h 335"/>
              <a:gd name="T16" fmla="*/ 220 w 290"/>
              <a:gd name="T17" fmla="*/ 23 h 335"/>
              <a:gd name="T18" fmla="*/ 215 w 290"/>
              <a:gd name="T19" fmla="*/ 20 h 335"/>
              <a:gd name="T20" fmla="*/ 124 w 290"/>
              <a:gd name="T21" fmla="*/ 37 h 335"/>
              <a:gd name="T22" fmla="*/ 100 w 290"/>
              <a:gd name="T23" fmla="*/ 72 h 335"/>
              <a:gd name="T24" fmla="*/ 101 w 290"/>
              <a:gd name="T25" fmla="*/ 72 h 335"/>
              <a:gd name="T26" fmla="*/ 98 w 290"/>
              <a:gd name="T27" fmla="*/ 74 h 335"/>
              <a:gd name="T28" fmla="*/ 3 w 290"/>
              <a:gd name="T29" fmla="*/ 213 h 335"/>
              <a:gd name="T30" fmla="*/ 0 w 290"/>
              <a:gd name="T31" fmla="*/ 222 h 335"/>
              <a:gd name="T32" fmla="*/ 0 w 290"/>
              <a:gd name="T33" fmla="*/ 318 h 335"/>
              <a:gd name="T34" fmla="*/ 4 w 290"/>
              <a:gd name="T35" fmla="*/ 328 h 335"/>
              <a:gd name="T36" fmla="*/ 15 w 290"/>
              <a:gd name="T37" fmla="*/ 335 h 335"/>
              <a:gd name="T38" fmla="*/ 277 w 290"/>
              <a:gd name="T39" fmla="*/ 335 h 335"/>
              <a:gd name="T40" fmla="*/ 290 w 290"/>
              <a:gd name="T41" fmla="*/ 323 h 335"/>
              <a:gd name="T42" fmla="*/ 277 w 290"/>
              <a:gd name="T43" fmla="*/ 310 h 335"/>
              <a:gd name="T44" fmla="*/ 148 w 290"/>
              <a:gd name="T45" fmla="*/ 54 h 335"/>
              <a:gd name="T46" fmla="*/ 199 w 290"/>
              <a:gd name="T47" fmla="*/ 44 h 335"/>
              <a:gd name="T48" fmla="*/ 204 w 290"/>
              <a:gd name="T49" fmla="*/ 47 h 335"/>
              <a:gd name="T50" fmla="*/ 213 w 290"/>
              <a:gd name="T51" fmla="*/ 99 h 335"/>
              <a:gd name="T52" fmla="*/ 196 w 290"/>
              <a:gd name="T53" fmla="*/ 124 h 335"/>
              <a:gd name="T54" fmla="*/ 130 w 290"/>
              <a:gd name="T55" fmla="*/ 79 h 335"/>
              <a:gd name="T56" fmla="*/ 148 w 290"/>
              <a:gd name="T57" fmla="*/ 54 h 335"/>
              <a:gd name="T58" fmla="*/ 30 w 290"/>
              <a:gd name="T59" fmla="*/ 265 h 335"/>
              <a:gd name="T60" fmla="*/ 29 w 290"/>
              <a:gd name="T61" fmla="*/ 266 h 335"/>
              <a:gd name="T62" fmla="*/ 29 w 290"/>
              <a:gd name="T63" fmla="*/ 226 h 335"/>
              <a:gd name="T64" fmla="*/ 114 w 290"/>
              <a:gd name="T65" fmla="*/ 103 h 335"/>
              <a:gd name="T66" fmla="*/ 134 w 290"/>
              <a:gd name="T67" fmla="*/ 117 h 335"/>
              <a:gd name="T68" fmla="*/ 56 w 290"/>
              <a:gd name="T69" fmla="*/ 231 h 335"/>
              <a:gd name="T70" fmla="*/ 60 w 290"/>
              <a:gd name="T71" fmla="*/ 253 h 335"/>
              <a:gd name="T72" fmla="*/ 81 w 290"/>
              <a:gd name="T73" fmla="*/ 249 h 335"/>
              <a:gd name="T74" fmla="*/ 160 w 290"/>
              <a:gd name="T75" fmla="*/ 134 h 335"/>
              <a:gd name="T76" fmla="*/ 180 w 290"/>
              <a:gd name="T77" fmla="*/ 148 h 335"/>
              <a:gd name="T78" fmla="*/ 95 w 290"/>
              <a:gd name="T79" fmla="*/ 271 h 335"/>
              <a:gd name="T80" fmla="*/ 59 w 290"/>
              <a:gd name="T81" fmla="*/ 285 h 335"/>
              <a:gd name="T82" fmla="*/ 30 w 290"/>
              <a:gd name="T83" fmla="*/ 265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0" h="335">
                <a:moveTo>
                  <a:pt x="277" y="310"/>
                </a:moveTo>
                <a:cubicBezTo>
                  <a:pt x="75" y="310"/>
                  <a:pt x="75" y="310"/>
                  <a:pt x="75" y="310"/>
                </a:cubicBezTo>
                <a:cubicBezTo>
                  <a:pt x="109" y="297"/>
                  <a:pt x="109" y="297"/>
                  <a:pt x="109" y="297"/>
                </a:cubicBezTo>
                <a:cubicBezTo>
                  <a:pt x="112" y="295"/>
                  <a:pt x="114" y="294"/>
                  <a:pt x="116" y="291"/>
                </a:cubicBezTo>
                <a:cubicBezTo>
                  <a:pt x="212" y="152"/>
                  <a:pt x="212" y="152"/>
                  <a:pt x="212" y="152"/>
                </a:cubicBezTo>
                <a:cubicBezTo>
                  <a:pt x="212" y="151"/>
                  <a:pt x="213" y="150"/>
                  <a:pt x="213" y="149"/>
                </a:cubicBezTo>
                <a:cubicBezTo>
                  <a:pt x="213" y="149"/>
                  <a:pt x="213" y="149"/>
                  <a:pt x="213" y="149"/>
                </a:cubicBezTo>
                <a:cubicBezTo>
                  <a:pt x="237" y="115"/>
                  <a:pt x="237" y="115"/>
                  <a:pt x="237" y="115"/>
                </a:cubicBezTo>
                <a:cubicBezTo>
                  <a:pt x="258" y="85"/>
                  <a:pt x="250" y="44"/>
                  <a:pt x="220" y="23"/>
                </a:cubicBezTo>
                <a:cubicBezTo>
                  <a:pt x="215" y="20"/>
                  <a:pt x="215" y="20"/>
                  <a:pt x="215" y="20"/>
                </a:cubicBezTo>
                <a:cubicBezTo>
                  <a:pt x="185" y="0"/>
                  <a:pt x="144" y="7"/>
                  <a:pt x="124" y="37"/>
                </a:cubicBezTo>
                <a:cubicBezTo>
                  <a:pt x="100" y="72"/>
                  <a:pt x="100" y="72"/>
                  <a:pt x="100" y="72"/>
                </a:cubicBezTo>
                <a:cubicBezTo>
                  <a:pt x="101" y="72"/>
                  <a:pt x="101" y="72"/>
                  <a:pt x="101" y="72"/>
                </a:cubicBezTo>
                <a:cubicBezTo>
                  <a:pt x="100" y="73"/>
                  <a:pt x="99" y="73"/>
                  <a:pt x="98" y="74"/>
                </a:cubicBezTo>
                <a:cubicBezTo>
                  <a:pt x="3" y="213"/>
                  <a:pt x="3" y="213"/>
                  <a:pt x="3" y="213"/>
                </a:cubicBezTo>
                <a:cubicBezTo>
                  <a:pt x="1" y="216"/>
                  <a:pt x="0" y="219"/>
                  <a:pt x="0" y="222"/>
                </a:cubicBezTo>
                <a:cubicBezTo>
                  <a:pt x="0" y="318"/>
                  <a:pt x="0" y="318"/>
                  <a:pt x="0" y="318"/>
                </a:cubicBezTo>
                <a:cubicBezTo>
                  <a:pt x="0" y="322"/>
                  <a:pt x="1" y="325"/>
                  <a:pt x="4" y="328"/>
                </a:cubicBezTo>
                <a:cubicBezTo>
                  <a:pt x="6" y="332"/>
                  <a:pt x="10" y="335"/>
                  <a:pt x="15" y="335"/>
                </a:cubicBezTo>
                <a:cubicBezTo>
                  <a:pt x="277" y="335"/>
                  <a:pt x="277" y="335"/>
                  <a:pt x="277" y="335"/>
                </a:cubicBezTo>
                <a:cubicBezTo>
                  <a:pt x="284" y="335"/>
                  <a:pt x="290" y="330"/>
                  <a:pt x="290" y="323"/>
                </a:cubicBezTo>
                <a:cubicBezTo>
                  <a:pt x="290" y="316"/>
                  <a:pt x="284" y="310"/>
                  <a:pt x="277" y="310"/>
                </a:cubicBezTo>
                <a:close/>
                <a:moveTo>
                  <a:pt x="148" y="54"/>
                </a:moveTo>
                <a:cubicBezTo>
                  <a:pt x="159" y="37"/>
                  <a:pt x="182" y="33"/>
                  <a:pt x="199" y="44"/>
                </a:cubicBezTo>
                <a:cubicBezTo>
                  <a:pt x="204" y="47"/>
                  <a:pt x="204" y="47"/>
                  <a:pt x="204" y="47"/>
                </a:cubicBezTo>
                <a:cubicBezTo>
                  <a:pt x="220" y="59"/>
                  <a:pt x="225" y="82"/>
                  <a:pt x="213" y="99"/>
                </a:cubicBezTo>
                <a:cubicBezTo>
                  <a:pt x="196" y="124"/>
                  <a:pt x="196" y="124"/>
                  <a:pt x="196" y="124"/>
                </a:cubicBezTo>
                <a:cubicBezTo>
                  <a:pt x="130" y="79"/>
                  <a:pt x="130" y="79"/>
                  <a:pt x="130" y="79"/>
                </a:cubicBezTo>
                <a:lnTo>
                  <a:pt x="148" y="54"/>
                </a:lnTo>
                <a:close/>
                <a:moveTo>
                  <a:pt x="30" y="265"/>
                </a:moveTo>
                <a:cubicBezTo>
                  <a:pt x="29" y="266"/>
                  <a:pt x="29" y="266"/>
                  <a:pt x="29" y="266"/>
                </a:cubicBezTo>
                <a:cubicBezTo>
                  <a:pt x="29" y="226"/>
                  <a:pt x="29" y="226"/>
                  <a:pt x="29" y="226"/>
                </a:cubicBezTo>
                <a:cubicBezTo>
                  <a:pt x="114" y="103"/>
                  <a:pt x="114" y="103"/>
                  <a:pt x="114" y="103"/>
                </a:cubicBezTo>
                <a:cubicBezTo>
                  <a:pt x="134" y="117"/>
                  <a:pt x="134" y="117"/>
                  <a:pt x="134" y="117"/>
                </a:cubicBezTo>
                <a:cubicBezTo>
                  <a:pt x="56" y="231"/>
                  <a:pt x="56" y="231"/>
                  <a:pt x="56" y="231"/>
                </a:cubicBezTo>
                <a:cubicBezTo>
                  <a:pt x="51" y="238"/>
                  <a:pt x="53" y="248"/>
                  <a:pt x="60" y="253"/>
                </a:cubicBezTo>
                <a:cubicBezTo>
                  <a:pt x="67" y="258"/>
                  <a:pt x="76" y="256"/>
                  <a:pt x="81" y="249"/>
                </a:cubicBezTo>
                <a:cubicBezTo>
                  <a:pt x="160" y="134"/>
                  <a:pt x="160" y="134"/>
                  <a:pt x="160" y="134"/>
                </a:cubicBezTo>
                <a:cubicBezTo>
                  <a:pt x="180" y="148"/>
                  <a:pt x="180" y="148"/>
                  <a:pt x="180" y="148"/>
                </a:cubicBezTo>
                <a:cubicBezTo>
                  <a:pt x="95" y="271"/>
                  <a:pt x="95" y="271"/>
                  <a:pt x="95" y="271"/>
                </a:cubicBezTo>
                <a:cubicBezTo>
                  <a:pt x="59" y="285"/>
                  <a:pt x="59" y="285"/>
                  <a:pt x="59" y="285"/>
                </a:cubicBezTo>
                <a:lnTo>
                  <a:pt x="30" y="265"/>
                </a:lnTo>
                <a:close/>
              </a:path>
            </a:pathLst>
          </a:custGeom>
          <a:solidFill>
            <a:schemeClr val="bg1"/>
          </a:solidFill>
          <a:ln w="9525">
            <a:noFill/>
            <a:round/>
          </a:ln>
        </p:spPr>
        <p:txBody>
          <a:bodyPr vert="horz" wrap="square" lIns="91440" tIns="45720" rIns="91440" bIns="45720" numCol="1" anchor="t" anchorCtr="0" compatLnSpc="1"/>
          <a:lstStyle/>
          <a:p>
            <a:endParaRPr lang="zh-CN" altLang="en-US"/>
          </a:p>
        </p:txBody>
      </p:sp>
      <p:grpSp>
        <p:nvGrpSpPr>
          <p:cNvPr id="41" name="组合 40"/>
          <p:cNvGrpSpPr/>
          <p:nvPr/>
        </p:nvGrpSpPr>
        <p:grpSpPr>
          <a:xfrm>
            <a:off x="6482471" y="4146415"/>
            <a:ext cx="2821578" cy="458423"/>
            <a:chOff x="5969725" y="1801451"/>
            <a:chExt cx="2821578" cy="458423"/>
          </a:xfrm>
        </p:grpSpPr>
        <p:sp>
          <p:nvSpPr>
            <p:cNvPr id="42" name="矩形 41"/>
            <p:cNvSpPr/>
            <p:nvPr/>
          </p:nvSpPr>
          <p:spPr>
            <a:xfrm>
              <a:off x="5969726" y="1801451"/>
              <a:ext cx="2821577" cy="458423"/>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矩形 42"/>
            <p:cNvSpPr/>
            <p:nvPr/>
          </p:nvSpPr>
          <p:spPr>
            <a:xfrm>
              <a:off x="5969725" y="1801451"/>
              <a:ext cx="93115" cy="458423"/>
            </a:xfrm>
            <a:prstGeom prst="rect">
              <a:avLst/>
            </a:prstGeom>
            <a:solidFill>
              <a:srgbClr val="202A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4" name="组合 43"/>
          <p:cNvGrpSpPr/>
          <p:nvPr/>
        </p:nvGrpSpPr>
        <p:grpSpPr>
          <a:xfrm>
            <a:off x="6482471" y="4743351"/>
            <a:ext cx="2821578" cy="459854"/>
            <a:chOff x="5969725" y="2398387"/>
            <a:chExt cx="2821578" cy="459854"/>
          </a:xfrm>
        </p:grpSpPr>
        <p:sp>
          <p:nvSpPr>
            <p:cNvPr id="45" name="矩形 44"/>
            <p:cNvSpPr/>
            <p:nvPr/>
          </p:nvSpPr>
          <p:spPr>
            <a:xfrm>
              <a:off x="5969726" y="2398387"/>
              <a:ext cx="2821577" cy="458423"/>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矩形 45"/>
            <p:cNvSpPr/>
            <p:nvPr/>
          </p:nvSpPr>
          <p:spPr>
            <a:xfrm>
              <a:off x="5969725" y="2399818"/>
              <a:ext cx="93115" cy="458423"/>
            </a:xfrm>
            <a:prstGeom prst="rect">
              <a:avLst/>
            </a:prstGeom>
            <a:solidFill>
              <a:srgbClr val="202A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7" name="组合 46"/>
          <p:cNvGrpSpPr/>
          <p:nvPr/>
        </p:nvGrpSpPr>
        <p:grpSpPr>
          <a:xfrm>
            <a:off x="6482471" y="5316978"/>
            <a:ext cx="2821578" cy="466057"/>
            <a:chOff x="5969725" y="2972014"/>
            <a:chExt cx="2821578" cy="466057"/>
          </a:xfrm>
        </p:grpSpPr>
        <p:sp>
          <p:nvSpPr>
            <p:cNvPr id="48" name="矩形 47"/>
            <p:cNvSpPr/>
            <p:nvPr/>
          </p:nvSpPr>
          <p:spPr>
            <a:xfrm>
              <a:off x="5969726" y="2979648"/>
              <a:ext cx="2821577" cy="458423"/>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矩形 48"/>
            <p:cNvSpPr/>
            <p:nvPr/>
          </p:nvSpPr>
          <p:spPr>
            <a:xfrm>
              <a:off x="5969725" y="2972014"/>
              <a:ext cx="93115" cy="458423"/>
            </a:xfrm>
            <a:prstGeom prst="rect">
              <a:avLst/>
            </a:prstGeom>
            <a:solidFill>
              <a:srgbClr val="202A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0" name="组合 49"/>
          <p:cNvGrpSpPr/>
          <p:nvPr/>
        </p:nvGrpSpPr>
        <p:grpSpPr>
          <a:xfrm>
            <a:off x="6668703" y="4182415"/>
            <a:ext cx="1338828" cy="1556074"/>
            <a:chOff x="6155957" y="1837451"/>
            <a:chExt cx="1338828" cy="1556074"/>
          </a:xfrm>
        </p:grpSpPr>
        <p:sp>
          <p:nvSpPr>
            <p:cNvPr id="51" name="矩形 50"/>
            <p:cNvSpPr/>
            <p:nvPr/>
          </p:nvSpPr>
          <p:spPr>
            <a:xfrm>
              <a:off x="6155957" y="1837451"/>
              <a:ext cx="1107996" cy="369332"/>
            </a:xfrm>
            <a:prstGeom prst="rect">
              <a:avLst/>
            </a:prstGeom>
          </p:spPr>
          <p:txBody>
            <a:bodyPr wrap="none">
              <a:spAutoFit/>
            </a:bodyPr>
            <a:lstStyle/>
            <a:p>
              <a:r>
                <a:rPr lang="zh-CN" altLang="en-US" b="1">
                  <a:solidFill>
                    <a:srgbClr val="202A36"/>
                  </a:solidFill>
                  <a:latin typeface="微软雅黑" panose="020B0503020204020204" pitchFamily="34" charset="-122"/>
                  <a:ea typeface="微软雅黑" panose="020B0503020204020204" pitchFamily="34" charset="-122"/>
                </a:rPr>
                <a:t>研究总结</a:t>
              </a:r>
              <a:endParaRPr lang="en-US" altLang="zh-CN" b="1" dirty="0">
                <a:solidFill>
                  <a:srgbClr val="202A36"/>
                </a:solidFill>
                <a:latin typeface="微软雅黑" panose="020B0503020204020204" pitchFamily="34" charset="-122"/>
                <a:ea typeface="微软雅黑" panose="020B0503020204020204" pitchFamily="34" charset="-122"/>
              </a:endParaRPr>
            </a:p>
          </p:txBody>
        </p:sp>
        <p:sp>
          <p:nvSpPr>
            <p:cNvPr id="52" name="矩形 51"/>
            <p:cNvSpPr/>
            <p:nvPr/>
          </p:nvSpPr>
          <p:spPr>
            <a:xfrm>
              <a:off x="6155957" y="2442932"/>
              <a:ext cx="1338828" cy="369332"/>
            </a:xfrm>
            <a:prstGeom prst="rect">
              <a:avLst/>
            </a:prstGeom>
          </p:spPr>
          <p:txBody>
            <a:bodyPr wrap="none">
              <a:spAutoFit/>
            </a:bodyPr>
            <a:lstStyle/>
            <a:p>
              <a:r>
                <a:rPr lang="zh-CN" altLang="en-US" b="1">
                  <a:solidFill>
                    <a:srgbClr val="202A36"/>
                  </a:solidFill>
                  <a:latin typeface="微软雅黑" panose="020B0503020204020204" pitchFamily="34" charset="-122"/>
                  <a:ea typeface="微软雅黑" panose="020B0503020204020204" pitchFamily="34" charset="-122"/>
                </a:rPr>
                <a:t>成绩与思考</a:t>
              </a:r>
              <a:endParaRPr lang="en-US" altLang="zh-CN" b="1" dirty="0">
                <a:solidFill>
                  <a:srgbClr val="202A36"/>
                </a:solidFill>
                <a:latin typeface="微软雅黑" panose="020B0503020204020204" pitchFamily="34" charset="-122"/>
                <a:ea typeface="微软雅黑" panose="020B0503020204020204" pitchFamily="34" charset="-122"/>
              </a:endParaRPr>
            </a:p>
          </p:txBody>
        </p:sp>
        <p:sp>
          <p:nvSpPr>
            <p:cNvPr id="53" name="矩形 52"/>
            <p:cNvSpPr/>
            <p:nvPr/>
          </p:nvSpPr>
          <p:spPr>
            <a:xfrm>
              <a:off x="6155957" y="3024193"/>
              <a:ext cx="1107996" cy="369332"/>
            </a:xfrm>
            <a:prstGeom prst="rect">
              <a:avLst/>
            </a:prstGeom>
          </p:spPr>
          <p:txBody>
            <a:bodyPr wrap="none">
              <a:spAutoFit/>
            </a:bodyPr>
            <a:lstStyle/>
            <a:p>
              <a:r>
                <a:rPr lang="zh-CN" altLang="en-US" b="1">
                  <a:solidFill>
                    <a:srgbClr val="202A36"/>
                  </a:solidFill>
                  <a:latin typeface="微软雅黑" panose="020B0503020204020204" pitchFamily="34" charset="-122"/>
                  <a:ea typeface="微软雅黑" panose="020B0503020204020204" pitchFamily="34" charset="-122"/>
                </a:rPr>
                <a:t>参考书籍</a:t>
              </a:r>
              <a:endParaRPr lang="zh-CN" altLang="en-US" b="1" dirty="0">
                <a:solidFill>
                  <a:srgbClr val="202A36"/>
                </a:solidFill>
                <a:latin typeface="微软雅黑" panose="020B0503020204020204" pitchFamily="34" charset="-122"/>
                <a:ea typeface="微软雅黑" panose="020B0503020204020204" pitchFamily="34" charset="-122"/>
              </a:endParaRPr>
            </a:p>
          </p:txBody>
        </p:sp>
      </p:grpSp>
      <p:sp>
        <p:nvSpPr>
          <p:cNvPr id="55" name="文本框 35"/>
          <p:cNvSpPr txBox="1"/>
          <p:nvPr/>
        </p:nvSpPr>
        <p:spPr>
          <a:xfrm>
            <a:off x="2952750" y="5014410"/>
            <a:ext cx="2622980" cy="830997"/>
          </a:xfrm>
          <a:prstGeom prst="rect">
            <a:avLst/>
          </a:prstGeom>
          <a:noFill/>
        </p:spPr>
        <p:txBody>
          <a:bodyPr wrap="square" rtlCol="0">
            <a:spAutoFit/>
          </a:bodyPr>
          <a:lstStyle/>
          <a:p>
            <a:pPr algn="ctr"/>
            <a:r>
              <a:rPr lang="zh-CN" altLang="en-US" sz="4800" b="1" kern="10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论文总结</a:t>
            </a:r>
            <a:endParaRPr lang="zh-CN" altLang="zh-CN" sz="48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4000" advClick="0" advTm="3000">
        <p14:vortex dir="r"/>
      </p:transition>
    </mc:Choice>
    <mc:Fallback>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up)">
                                      <p:cBhvr>
                                        <p:cTn id="7" dur="500"/>
                                        <p:tgtEl>
                                          <p:spTgt spid="5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down)">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up)">
                                      <p:cBhvr>
                                        <p:cTn id="15" dur="500"/>
                                        <p:tgtEl>
                                          <p:spTgt spid="4"/>
                                        </p:tgtEl>
                                      </p:cBhvr>
                                    </p:animEffect>
                                  </p:childTnLst>
                                </p:cTn>
                              </p:par>
                              <p:par>
                                <p:cTn id="16" presetID="22" presetClass="entr" presetSubtype="4" fill="hold"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wipe(down)">
                                      <p:cBhvr>
                                        <p:cTn id="18" dur="500"/>
                                        <p:tgtEl>
                                          <p:spTgt spid="25"/>
                                        </p:tgtEl>
                                      </p:cBhvr>
                                    </p:animEffect>
                                  </p:childTnLst>
                                </p:cTn>
                              </p:par>
                            </p:childTnLst>
                          </p:cTn>
                        </p:par>
                        <p:par>
                          <p:cTn id="19" fill="hold">
                            <p:stCondLst>
                              <p:cond delay="500"/>
                            </p:stCondLst>
                            <p:childTnLst>
                              <p:par>
                                <p:cTn id="20" presetID="53" presetClass="entr" presetSubtype="16" fill="hold" grpId="0" nodeType="afterEffect">
                                  <p:stCondLst>
                                    <p:cond delay="0"/>
                                  </p:stCondLst>
                                  <p:childTnLst>
                                    <p:set>
                                      <p:cBhvr>
                                        <p:cTn id="21" dur="1" fill="hold">
                                          <p:stCondLst>
                                            <p:cond delay="0"/>
                                          </p:stCondLst>
                                        </p:cTn>
                                        <p:tgtEl>
                                          <p:spTgt spid="37"/>
                                        </p:tgtEl>
                                        <p:attrNameLst>
                                          <p:attrName>style.visibility</p:attrName>
                                        </p:attrNameLst>
                                      </p:cBhvr>
                                      <p:to>
                                        <p:strVal val="visible"/>
                                      </p:to>
                                    </p:set>
                                    <p:anim calcmode="lin" valueType="num">
                                      <p:cBhvr>
                                        <p:cTn id="22" dur="500" fill="hold"/>
                                        <p:tgtEl>
                                          <p:spTgt spid="37"/>
                                        </p:tgtEl>
                                        <p:attrNameLst>
                                          <p:attrName>ppt_w</p:attrName>
                                        </p:attrNameLst>
                                      </p:cBhvr>
                                      <p:tavLst>
                                        <p:tav tm="0">
                                          <p:val>
                                            <p:fltVal val="0"/>
                                          </p:val>
                                        </p:tav>
                                        <p:tav tm="100000">
                                          <p:val>
                                            <p:strVal val="#ppt_w"/>
                                          </p:val>
                                        </p:tav>
                                      </p:tavLst>
                                    </p:anim>
                                    <p:anim calcmode="lin" valueType="num">
                                      <p:cBhvr>
                                        <p:cTn id="23" dur="500" fill="hold"/>
                                        <p:tgtEl>
                                          <p:spTgt spid="37"/>
                                        </p:tgtEl>
                                        <p:attrNameLst>
                                          <p:attrName>ppt_h</p:attrName>
                                        </p:attrNameLst>
                                      </p:cBhvr>
                                      <p:tavLst>
                                        <p:tav tm="0">
                                          <p:val>
                                            <p:fltVal val="0"/>
                                          </p:val>
                                        </p:tav>
                                        <p:tav tm="100000">
                                          <p:val>
                                            <p:strVal val="#ppt_h"/>
                                          </p:val>
                                        </p:tav>
                                      </p:tavLst>
                                    </p:anim>
                                    <p:animEffect transition="in" filter="fade">
                                      <p:cBhvr>
                                        <p:cTn id="24" dur="500"/>
                                        <p:tgtEl>
                                          <p:spTgt spid="37"/>
                                        </p:tgtEl>
                                      </p:cBhvr>
                                    </p:animEffect>
                                  </p:childTnLst>
                                </p:cTn>
                              </p:par>
                            </p:childTnLst>
                          </p:cTn>
                        </p:par>
                        <p:par>
                          <p:cTn id="25" fill="hold">
                            <p:stCondLst>
                              <p:cond delay="1000"/>
                            </p:stCondLst>
                            <p:childTnLst>
                              <p:par>
                                <p:cTn id="26" presetID="53" presetClass="entr" presetSubtype="16" fill="hold" grpId="0" nodeType="afterEffect">
                                  <p:stCondLst>
                                    <p:cond delay="0"/>
                                  </p:stCondLst>
                                  <p:childTnLst>
                                    <p:set>
                                      <p:cBhvr>
                                        <p:cTn id="27" dur="1" fill="hold">
                                          <p:stCondLst>
                                            <p:cond delay="0"/>
                                          </p:stCondLst>
                                        </p:cTn>
                                        <p:tgtEl>
                                          <p:spTgt spid="39"/>
                                        </p:tgtEl>
                                        <p:attrNameLst>
                                          <p:attrName>style.visibility</p:attrName>
                                        </p:attrNameLst>
                                      </p:cBhvr>
                                      <p:to>
                                        <p:strVal val="visible"/>
                                      </p:to>
                                    </p:set>
                                    <p:anim calcmode="lin" valueType="num">
                                      <p:cBhvr>
                                        <p:cTn id="28" dur="500" fill="hold"/>
                                        <p:tgtEl>
                                          <p:spTgt spid="39"/>
                                        </p:tgtEl>
                                        <p:attrNameLst>
                                          <p:attrName>ppt_w</p:attrName>
                                        </p:attrNameLst>
                                      </p:cBhvr>
                                      <p:tavLst>
                                        <p:tav tm="0">
                                          <p:val>
                                            <p:fltVal val="0"/>
                                          </p:val>
                                        </p:tav>
                                        <p:tav tm="100000">
                                          <p:val>
                                            <p:strVal val="#ppt_w"/>
                                          </p:val>
                                        </p:tav>
                                      </p:tavLst>
                                    </p:anim>
                                    <p:anim calcmode="lin" valueType="num">
                                      <p:cBhvr>
                                        <p:cTn id="29" dur="500" fill="hold"/>
                                        <p:tgtEl>
                                          <p:spTgt spid="39"/>
                                        </p:tgtEl>
                                        <p:attrNameLst>
                                          <p:attrName>ppt_h</p:attrName>
                                        </p:attrNameLst>
                                      </p:cBhvr>
                                      <p:tavLst>
                                        <p:tav tm="0">
                                          <p:val>
                                            <p:fltVal val="0"/>
                                          </p:val>
                                        </p:tav>
                                        <p:tav tm="100000">
                                          <p:val>
                                            <p:strVal val="#ppt_h"/>
                                          </p:val>
                                        </p:tav>
                                      </p:tavLst>
                                    </p:anim>
                                    <p:animEffect transition="in" filter="fade">
                                      <p:cBhvr>
                                        <p:cTn id="30" dur="500"/>
                                        <p:tgtEl>
                                          <p:spTgt spid="39"/>
                                        </p:tgtEl>
                                      </p:cBhvr>
                                    </p:animEffect>
                                  </p:childTnLst>
                                </p:cTn>
                              </p:par>
                            </p:childTnLst>
                          </p:cTn>
                        </p:par>
                        <p:par>
                          <p:cTn id="31" fill="hold">
                            <p:stCondLst>
                              <p:cond delay="1500"/>
                            </p:stCondLst>
                            <p:childTnLst>
                              <p:par>
                                <p:cTn id="32" presetID="42" presetClass="entr" presetSubtype="0" fill="hold" grpId="0" nodeType="afterEffect">
                                  <p:stCondLst>
                                    <p:cond delay="0"/>
                                  </p:stCondLst>
                                  <p:childTnLst>
                                    <p:set>
                                      <p:cBhvr>
                                        <p:cTn id="33" dur="1" fill="hold">
                                          <p:stCondLst>
                                            <p:cond delay="0"/>
                                          </p:stCondLst>
                                        </p:cTn>
                                        <p:tgtEl>
                                          <p:spTgt spid="40"/>
                                        </p:tgtEl>
                                        <p:attrNameLst>
                                          <p:attrName>style.visibility</p:attrName>
                                        </p:attrNameLst>
                                      </p:cBhvr>
                                      <p:to>
                                        <p:strVal val="visible"/>
                                      </p:to>
                                    </p:set>
                                    <p:animEffect transition="in" filter="fade">
                                      <p:cBhvr>
                                        <p:cTn id="34" dur="1000"/>
                                        <p:tgtEl>
                                          <p:spTgt spid="40"/>
                                        </p:tgtEl>
                                      </p:cBhvr>
                                    </p:animEffect>
                                    <p:anim calcmode="lin" valueType="num">
                                      <p:cBhvr>
                                        <p:cTn id="35" dur="1000" fill="hold"/>
                                        <p:tgtEl>
                                          <p:spTgt spid="40"/>
                                        </p:tgtEl>
                                        <p:attrNameLst>
                                          <p:attrName>ppt_x</p:attrName>
                                        </p:attrNameLst>
                                      </p:cBhvr>
                                      <p:tavLst>
                                        <p:tav tm="0">
                                          <p:val>
                                            <p:strVal val="#ppt_x"/>
                                          </p:val>
                                        </p:tav>
                                        <p:tav tm="100000">
                                          <p:val>
                                            <p:strVal val="#ppt_x"/>
                                          </p:val>
                                        </p:tav>
                                      </p:tavLst>
                                    </p:anim>
                                    <p:anim calcmode="lin" valueType="num">
                                      <p:cBhvr>
                                        <p:cTn id="36" dur="1000" fill="hold"/>
                                        <p:tgtEl>
                                          <p:spTgt spid="40"/>
                                        </p:tgtEl>
                                        <p:attrNameLst>
                                          <p:attrName>ppt_y</p:attrName>
                                        </p:attrNameLst>
                                      </p:cBhvr>
                                      <p:tavLst>
                                        <p:tav tm="0">
                                          <p:val>
                                            <p:strVal val="#ppt_y+.1"/>
                                          </p:val>
                                        </p:tav>
                                        <p:tav tm="100000">
                                          <p:val>
                                            <p:strVal val="#ppt_y"/>
                                          </p:val>
                                        </p:tav>
                                      </p:tavLst>
                                    </p:anim>
                                  </p:childTnLst>
                                </p:cTn>
                              </p:par>
                            </p:childTnLst>
                          </p:cTn>
                        </p:par>
                        <p:par>
                          <p:cTn id="37" fill="hold">
                            <p:stCondLst>
                              <p:cond delay="2500"/>
                            </p:stCondLst>
                            <p:childTnLst>
                              <p:par>
                                <p:cTn id="38" presetID="53" presetClass="entr" presetSubtype="16" fill="hold" grpId="0" nodeType="afterEffect">
                                  <p:stCondLst>
                                    <p:cond delay="0"/>
                                  </p:stCondLst>
                                  <p:iterate type="lt">
                                    <p:tmPct val="0"/>
                                  </p:iterate>
                                  <p:childTnLst>
                                    <p:set>
                                      <p:cBhvr>
                                        <p:cTn id="39" dur="1" fill="hold">
                                          <p:stCondLst>
                                            <p:cond delay="0"/>
                                          </p:stCondLst>
                                        </p:cTn>
                                        <p:tgtEl>
                                          <p:spTgt spid="38"/>
                                        </p:tgtEl>
                                        <p:attrNameLst>
                                          <p:attrName>style.visibility</p:attrName>
                                        </p:attrNameLst>
                                      </p:cBhvr>
                                      <p:to>
                                        <p:strVal val="visible"/>
                                      </p:to>
                                    </p:set>
                                    <p:anim calcmode="lin" valueType="num">
                                      <p:cBhvr>
                                        <p:cTn id="40" dur="500" fill="hold"/>
                                        <p:tgtEl>
                                          <p:spTgt spid="38"/>
                                        </p:tgtEl>
                                        <p:attrNameLst>
                                          <p:attrName>ppt_w</p:attrName>
                                        </p:attrNameLst>
                                      </p:cBhvr>
                                      <p:tavLst>
                                        <p:tav tm="0">
                                          <p:val>
                                            <p:fltVal val="0"/>
                                          </p:val>
                                        </p:tav>
                                        <p:tav tm="100000">
                                          <p:val>
                                            <p:strVal val="#ppt_w"/>
                                          </p:val>
                                        </p:tav>
                                      </p:tavLst>
                                    </p:anim>
                                    <p:anim calcmode="lin" valueType="num">
                                      <p:cBhvr>
                                        <p:cTn id="41" dur="500" fill="hold"/>
                                        <p:tgtEl>
                                          <p:spTgt spid="38"/>
                                        </p:tgtEl>
                                        <p:attrNameLst>
                                          <p:attrName>ppt_h</p:attrName>
                                        </p:attrNameLst>
                                      </p:cBhvr>
                                      <p:tavLst>
                                        <p:tav tm="0">
                                          <p:val>
                                            <p:fltVal val="0"/>
                                          </p:val>
                                        </p:tav>
                                        <p:tav tm="100000">
                                          <p:val>
                                            <p:strVal val="#ppt_h"/>
                                          </p:val>
                                        </p:tav>
                                      </p:tavLst>
                                    </p:anim>
                                    <p:animEffect transition="in" filter="fade">
                                      <p:cBhvr>
                                        <p:cTn id="42" dur="500"/>
                                        <p:tgtEl>
                                          <p:spTgt spid="38"/>
                                        </p:tgtEl>
                                      </p:cBhvr>
                                    </p:animEffect>
                                  </p:childTnLst>
                                </p:cTn>
                              </p:par>
                            </p:childTnLst>
                          </p:cTn>
                        </p:par>
                        <p:par>
                          <p:cTn id="43" fill="hold">
                            <p:stCondLst>
                              <p:cond delay="3000"/>
                            </p:stCondLst>
                            <p:childTnLst>
                              <p:par>
                                <p:cTn id="44" presetID="9" presetClass="entr" presetSubtype="0" fill="hold" grpId="0" nodeType="afterEffect">
                                  <p:stCondLst>
                                    <p:cond delay="0"/>
                                  </p:stCondLst>
                                  <p:childTnLst>
                                    <p:set>
                                      <p:cBhvr>
                                        <p:cTn id="45" dur="1" fill="hold">
                                          <p:stCondLst>
                                            <p:cond delay="0"/>
                                          </p:stCondLst>
                                        </p:cTn>
                                        <p:tgtEl>
                                          <p:spTgt spid="55"/>
                                        </p:tgtEl>
                                        <p:attrNameLst>
                                          <p:attrName>style.visibility</p:attrName>
                                        </p:attrNameLst>
                                      </p:cBhvr>
                                      <p:to>
                                        <p:strVal val="visible"/>
                                      </p:to>
                                    </p:set>
                                    <p:animEffect transition="in" filter="dissolve">
                                      <p:cBhvr>
                                        <p:cTn id="46" dur="500"/>
                                        <p:tgtEl>
                                          <p:spTgt spid="55"/>
                                        </p:tgtEl>
                                      </p:cBhvr>
                                    </p:animEffect>
                                  </p:childTnLst>
                                </p:cTn>
                              </p:par>
                            </p:childTnLst>
                          </p:cTn>
                        </p:par>
                        <p:par>
                          <p:cTn id="47" fill="hold">
                            <p:stCondLst>
                              <p:cond delay="3500"/>
                            </p:stCondLst>
                            <p:childTnLst>
                              <p:par>
                                <p:cTn id="48" presetID="2" presetClass="entr" presetSubtype="2" fill="hold" nodeType="afterEffect">
                                  <p:stCondLst>
                                    <p:cond delay="0"/>
                                  </p:stCondLst>
                                  <p:childTnLst>
                                    <p:set>
                                      <p:cBhvr>
                                        <p:cTn id="49" dur="1" fill="hold">
                                          <p:stCondLst>
                                            <p:cond delay="0"/>
                                          </p:stCondLst>
                                        </p:cTn>
                                        <p:tgtEl>
                                          <p:spTgt spid="41"/>
                                        </p:tgtEl>
                                        <p:attrNameLst>
                                          <p:attrName>style.visibility</p:attrName>
                                        </p:attrNameLst>
                                      </p:cBhvr>
                                      <p:to>
                                        <p:strVal val="visible"/>
                                      </p:to>
                                    </p:set>
                                    <p:anim calcmode="lin" valueType="num">
                                      <p:cBhvr additive="base">
                                        <p:cTn id="50" dur="500" fill="hold"/>
                                        <p:tgtEl>
                                          <p:spTgt spid="41"/>
                                        </p:tgtEl>
                                        <p:attrNameLst>
                                          <p:attrName>ppt_x</p:attrName>
                                        </p:attrNameLst>
                                      </p:cBhvr>
                                      <p:tavLst>
                                        <p:tav tm="0">
                                          <p:val>
                                            <p:strVal val="1+#ppt_w/2"/>
                                          </p:val>
                                        </p:tav>
                                        <p:tav tm="100000">
                                          <p:val>
                                            <p:strVal val="#ppt_x"/>
                                          </p:val>
                                        </p:tav>
                                      </p:tavLst>
                                    </p:anim>
                                    <p:anim calcmode="lin" valueType="num">
                                      <p:cBhvr additive="base">
                                        <p:cTn id="51" dur="500" fill="hold"/>
                                        <p:tgtEl>
                                          <p:spTgt spid="41"/>
                                        </p:tgtEl>
                                        <p:attrNameLst>
                                          <p:attrName>ppt_y</p:attrName>
                                        </p:attrNameLst>
                                      </p:cBhvr>
                                      <p:tavLst>
                                        <p:tav tm="0">
                                          <p:val>
                                            <p:strVal val="#ppt_y"/>
                                          </p:val>
                                        </p:tav>
                                        <p:tav tm="100000">
                                          <p:val>
                                            <p:strVal val="#ppt_y"/>
                                          </p:val>
                                        </p:tav>
                                      </p:tavLst>
                                    </p:anim>
                                  </p:childTnLst>
                                </p:cTn>
                              </p:par>
                            </p:childTnLst>
                          </p:cTn>
                        </p:par>
                        <p:par>
                          <p:cTn id="52" fill="hold">
                            <p:stCondLst>
                              <p:cond delay="4000"/>
                            </p:stCondLst>
                            <p:childTnLst>
                              <p:par>
                                <p:cTn id="53" presetID="2" presetClass="entr" presetSubtype="2" fill="hold" nodeType="afterEffect">
                                  <p:stCondLst>
                                    <p:cond delay="0"/>
                                  </p:stCondLst>
                                  <p:childTnLst>
                                    <p:set>
                                      <p:cBhvr>
                                        <p:cTn id="54" dur="1" fill="hold">
                                          <p:stCondLst>
                                            <p:cond delay="0"/>
                                          </p:stCondLst>
                                        </p:cTn>
                                        <p:tgtEl>
                                          <p:spTgt spid="44"/>
                                        </p:tgtEl>
                                        <p:attrNameLst>
                                          <p:attrName>style.visibility</p:attrName>
                                        </p:attrNameLst>
                                      </p:cBhvr>
                                      <p:to>
                                        <p:strVal val="visible"/>
                                      </p:to>
                                    </p:set>
                                    <p:anim calcmode="lin" valueType="num">
                                      <p:cBhvr additive="base">
                                        <p:cTn id="55" dur="500" fill="hold"/>
                                        <p:tgtEl>
                                          <p:spTgt spid="44"/>
                                        </p:tgtEl>
                                        <p:attrNameLst>
                                          <p:attrName>ppt_x</p:attrName>
                                        </p:attrNameLst>
                                      </p:cBhvr>
                                      <p:tavLst>
                                        <p:tav tm="0">
                                          <p:val>
                                            <p:strVal val="1+#ppt_w/2"/>
                                          </p:val>
                                        </p:tav>
                                        <p:tav tm="100000">
                                          <p:val>
                                            <p:strVal val="#ppt_x"/>
                                          </p:val>
                                        </p:tav>
                                      </p:tavLst>
                                    </p:anim>
                                    <p:anim calcmode="lin" valueType="num">
                                      <p:cBhvr additive="base">
                                        <p:cTn id="56" dur="500" fill="hold"/>
                                        <p:tgtEl>
                                          <p:spTgt spid="44"/>
                                        </p:tgtEl>
                                        <p:attrNameLst>
                                          <p:attrName>ppt_y</p:attrName>
                                        </p:attrNameLst>
                                      </p:cBhvr>
                                      <p:tavLst>
                                        <p:tav tm="0">
                                          <p:val>
                                            <p:strVal val="#ppt_y"/>
                                          </p:val>
                                        </p:tav>
                                        <p:tav tm="100000">
                                          <p:val>
                                            <p:strVal val="#ppt_y"/>
                                          </p:val>
                                        </p:tav>
                                      </p:tavLst>
                                    </p:anim>
                                  </p:childTnLst>
                                </p:cTn>
                              </p:par>
                            </p:childTnLst>
                          </p:cTn>
                        </p:par>
                        <p:par>
                          <p:cTn id="57" fill="hold">
                            <p:stCondLst>
                              <p:cond delay="4500"/>
                            </p:stCondLst>
                            <p:childTnLst>
                              <p:par>
                                <p:cTn id="58" presetID="2" presetClass="entr" presetSubtype="2" fill="hold" nodeType="afterEffect">
                                  <p:stCondLst>
                                    <p:cond delay="0"/>
                                  </p:stCondLst>
                                  <p:childTnLst>
                                    <p:set>
                                      <p:cBhvr>
                                        <p:cTn id="59" dur="1" fill="hold">
                                          <p:stCondLst>
                                            <p:cond delay="0"/>
                                          </p:stCondLst>
                                        </p:cTn>
                                        <p:tgtEl>
                                          <p:spTgt spid="47"/>
                                        </p:tgtEl>
                                        <p:attrNameLst>
                                          <p:attrName>style.visibility</p:attrName>
                                        </p:attrNameLst>
                                      </p:cBhvr>
                                      <p:to>
                                        <p:strVal val="visible"/>
                                      </p:to>
                                    </p:set>
                                    <p:anim calcmode="lin" valueType="num">
                                      <p:cBhvr additive="base">
                                        <p:cTn id="60" dur="500" fill="hold"/>
                                        <p:tgtEl>
                                          <p:spTgt spid="47"/>
                                        </p:tgtEl>
                                        <p:attrNameLst>
                                          <p:attrName>ppt_x</p:attrName>
                                        </p:attrNameLst>
                                      </p:cBhvr>
                                      <p:tavLst>
                                        <p:tav tm="0">
                                          <p:val>
                                            <p:strVal val="1+#ppt_w/2"/>
                                          </p:val>
                                        </p:tav>
                                        <p:tav tm="100000">
                                          <p:val>
                                            <p:strVal val="#ppt_x"/>
                                          </p:val>
                                        </p:tav>
                                      </p:tavLst>
                                    </p:anim>
                                    <p:anim calcmode="lin" valueType="num">
                                      <p:cBhvr additive="base">
                                        <p:cTn id="61" dur="500" fill="hold"/>
                                        <p:tgtEl>
                                          <p:spTgt spid="47"/>
                                        </p:tgtEl>
                                        <p:attrNameLst>
                                          <p:attrName>ppt_y</p:attrName>
                                        </p:attrNameLst>
                                      </p:cBhvr>
                                      <p:tavLst>
                                        <p:tav tm="0">
                                          <p:val>
                                            <p:strVal val="#ppt_y"/>
                                          </p:val>
                                        </p:tav>
                                        <p:tav tm="100000">
                                          <p:val>
                                            <p:strVal val="#ppt_y"/>
                                          </p:val>
                                        </p:tav>
                                      </p:tavLst>
                                    </p:anim>
                                  </p:childTnLst>
                                </p:cTn>
                              </p:par>
                            </p:childTnLst>
                          </p:cTn>
                        </p:par>
                        <p:par>
                          <p:cTn id="62" fill="hold">
                            <p:stCondLst>
                              <p:cond delay="5000"/>
                            </p:stCondLst>
                            <p:childTnLst>
                              <p:par>
                                <p:cTn id="63" presetID="47" presetClass="entr" presetSubtype="0" fill="hold" nodeType="afterEffect">
                                  <p:stCondLst>
                                    <p:cond delay="0"/>
                                  </p:stCondLst>
                                  <p:childTnLst>
                                    <p:set>
                                      <p:cBhvr>
                                        <p:cTn id="64" dur="1" fill="hold">
                                          <p:stCondLst>
                                            <p:cond delay="0"/>
                                          </p:stCondLst>
                                        </p:cTn>
                                        <p:tgtEl>
                                          <p:spTgt spid="50"/>
                                        </p:tgtEl>
                                        <p:attrNameLst>
                                          <p:attrName>style.visibility</p:attrName>
                                        </p:attrNameLst>
                                      </p:cBhvr>
                                      <p:to>
                                        <p:strVal val="visible"/>
                                      </p:to>
                                    </p:set>
                                    <p:animEffect transition="in" filter="fade">
                                      <p:cBhvr>
                                        <p:cTn id="65" dur="1000"/>
                                        <p:tgtEl>
                                          <p:spTgt spid="50"/>
                                        </p:tgtEl>
                                      </p:cBhvr>
                                    </p:animEffect>
                                    <p:anim calcmode="lin" valueType="num">
                                      <p:cBhvr>
                                        <p:cTn id="66" dur="1000" fill="hold"/>
                                        <p:tgtEl>
                                          <p:spTgt spid="50"/>
                                        </p:tgtEl>
                                        <p:attrNameLst>
                                          <p:attrName>ppt_x</p:attrName>
                                        </p:attrNameLst>
                                      </p:cBhvr>
                                      <p:tavLst>
                                        <p:tav tm="0">
                                          <p:val>
                                            <p:strVal val="#ppt_x"/>
                                          </p:val>
                                        </p:tav>
                                        <p:tav tm="100000">
                                          <p:val>
                                            <p:strVal val="#ppt_x"/>
                                          </p:val>
                                        </p:tav>
                                      </p:tavLst>
                                    </p:anim>
                                    <p:anim calcmode="lin" valueType="num">
                                      <p:cBhvr>
                                        <p:cTn id="67"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54" grpId="0" animBg="1"/>
      <p:bldP spid="37" grpId="0" animBg="1"/>
      <p:bldP spid="38" grpId="0"/>
      <p:bldP spid="39" grpId="0" animBg="1"/>
      <p:bldP spid="40" grpId="0" animBg="1"/>
      <p:bldP spid="5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矩形 3"/>
          <p:cNvSpPr>
            <a:spLocks noChangeArrowheads="1"/>
          </p:cNvSpPr>
          <p:nvPr/>
        </p:nvSpPr>
        <p:spPr bwMode="auto">
          <a:xfrm>
            <a:off x="2083543" y="515424"/>
            <a:ext cx="1691471" cy="543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spcBef>
                <a:spcPct val="0"/>
              </a:spcBef>
              <a:buNone/>
            </a:pPr>
            <a:r>
              <a:rPr lang="zh-CN" altLang="en-US" sz="2935" b="1">
                <a:solidFill>
                  <a:srgbClr val="202A36"/>
                </a:solidFill>
                <a:latin typeface="Arial" panose="020B0604020202020204" pitchFamily="34" charset="0"/>
                <a:cs typeface="Arial" panose="020B0604020202020204" pitchFamily="34" charset="0"/>
              </a:rPr>
              <a:t>研究总结</a:t>
            </a:r>
            <a:endParaRPr lang="en-US" altLang="zh-CN" sz="2935" b="1" dirty="0">
              <a:solidFill>
                <a:srgbClr val="202A36"/>
              </a:solidFill>
              <a:latin typeface="Arial" panose="020B0604020202020204" pitchFamily="34" charset="0"/>
              <a:cs typeface="Arial" panose="020B0604020202020204" pitchFamily="34" charset="0"/>
            </a:endParaRPr>
          </a:p>
        </p:txBody>
      </p:sp>
      <p:cxnSp>
        <p:nvCxnSpPr>
          <p:cNvPr id="53" name="直接连接符 52"/>
          <p:cNvCxnSpPr/>
          <p:nvPr/>
        </p:nvCxnSpPr>
        <p:spPr>
          <a:xfrm flipH="1">
            <a:off x="8068826" y="4700778"/>
            <a:ext cx="612000" cy="0"/>
          </a:xfrm>
          <a:prstGeom prst="line">
            <a:avLst/>
          </a:prstGeom>
          <a:ln w="12700">
            <a:solidFill>
              <a:srgbClr val="202A36"/>
            </a:solidFill>
          </a:ln>
        </p:spPr>
        <p:style>
          <a:lnRef idx="1">
            <a:schemeClr val="accent1"/>
          </a:lnRef>
          <a:fillRef idx="0">
            <a:schemeClr val="accent1"/>
          </a:fillRef>
          <a:effectRef idx="0">
            <a:schemeClr val="accent1"/>
          </a:effectRef>
          <a:fontRef idx="minor">
            <a:schemeClr val="tx1"/>
          </a:fontRef>
        </p:style>
      </p:cxnSp>
      <p:cxnSp>
        <p:nvCxnSpPr>
          <p:cNvPr id="54" name="直接连接符 53"/>
          <p:cNvCxnSpPr/>
          <p:nvPr/>
        </p:nvCxnSpPr>
        <p:spPr>
          <a:xfrm>
            <a:off x="6506923" y="5923981"/>
            <a:ext cx="1291413" cy="0"/>
          </a:xfrm>
          <a:prstGeom prst="line">
            <a:avLst/>
          </a:prstGeom>
          <a:ln w="12700">
            <a:solidFill>
              <a:srgbClr val="202A36"/>
            </a:solidFill>
          </a:ln>
        </p:spPr>
        <p:style>
          <a:lnRef idx="1">
            <a:schemeClr val="accent1"/>
          </a:lnRef>
          <a:fillRef idx="0">
            <a:schemeClr val="accent1"/>
          </a:fillRef>
          <a:effectRef idx="0">
            <a:schemeClr val="accent1"/>
          </a:effectRef>
          <a:fontRef idx="minor">
            <a:schemeClr val="tx1"/>
          </a:fontRef>
        </p:style>
      </p:cxnSp>
      <p:cxnSp>
        <p:nvCxnSpPr>
          <p:cNvPr id="55" name="直接连接符 54"/>
          <p:cNvCxnSpPr/>
          <p:nvPr/>
        </p:nvCxnSpPr>
        <p:spPr>
          <a:xfrm flipH="1">
            <a:off x="3632179" y="4718510"/>
            <a:ext cx="612000" cy="0"/>
          </a:xfrm>
          <a:prstGeom prst="line">
            <a:avLst/>
          </a:prstGeom>
          <a:ln w="12700">
            <a:solidFill>
              <a:srgbClr val="202A36"/>
            </a:solidFill>
          </a:ln>
        </p:spPr>
        <p:style>
          <a:lnRef idx="1">
            <a:schemeClr val="accent1"/>
          </a:lnRef>
          <a:fillRef idx="0">
            <a:schemeClr val="accent1"/>
          </a:fillRef>
          <a:effectRef idx="0">
            <a:schemeClr val="accent1"/>
          </a:effectRef>
          <a:fontRef idx="minor">
            <a:schemeClr val="tx1"/>
          </a:fontRef>
        </p:style>
      </p:cxnSp>
      <p:cxnSp>
        <p:nvCxnSpPr>
          <p:cNvPr id="56" name="直接连接符 55"/>
          <p:cNvCxnSpPr/>
          <p:nvPr/>
        </p:nvCxnSpPr>
        <p:spPr>
          <a:xfrm flipH="1">
            <a:off x="3632180" y="3346276"/>
            <a:ext cx="612000" cy="0"/>
          </a:xfrm>
          <a:prstGeom prst="line">
            <a:avLst/>
          </a:prstGeom>
          <a:ln w="12700">
            <a:solidFill>
              <a:srgbClr val="202A36"/>
            </a:solidFill>
          </a:ln>
        </p:spPr>
        <p:style>
          <a:lnRef idx="1">
            <a:schemeClr val="accent1"/>
          </a:lnRef>
          <a:fillRef idx="0">
            <a:schemeClr val="accent1"/>
          </a:fillRef>
          <a:effectRef idx="0">
            <a:schemeClr val="accent1"/>
          </a:effectRef>
          <a:fontRef idx="minor">
            <a:schemeClr val="tx1"/>
          </a:fontRef>
        </p:style>
      </p:cxnSp>
      <p:grpSp>
        <p:nvGrpSpPr>
          <p:cNvPr id="57" name="组合 56"/>
          <p:cNvGrpSpPr/>
          <p:nvPr/>
        </p:nvGrpSpPr>
        <p:grpSpPr>
          <a:xfrm>
            <a:off x="4788218" y="1811849"/>
            <a:ext cx="1041574" cy="262891"/>
            <a:chOff x="4470269" y="1661160"/>
            <a:chExt cx="1290451" cy="262890"/>
          </a:xfrm>
        </p:grpSpPr>
        <p:cxnSp>
          <p:nvCxnSpPr>
            <p:cNvPr id="58" name="直接连接符 57"/>
            <p:cNvCxnSpPr/>
            <p:nvPr/>
          </p:nvCxnSpPr>
          <p:spPr>
            <a:xfrm flipH="1" flipV="1">
              <a:off x="5410200" y="1661160"/>
              <a:ext cx="350520" cy="262890"/>
            </a:xfrm>
            <a:prstGeom prst="line">
              <a:avLst/>
            </a:prstGeom>
            <a:ln w="12700">
              <a:solidFill>
                <a:srgbClr val="202A36"/>
              </a:solidFill>
            </a:ln>
          </p:spPr>
          <p:style>
            <a:lnRef idx="1">
              <a:schemeClr val="accent1"/>
            </a:lnRef>
            <a:fillRef idx="0">
              <a:schemeClr val="accent1"/>
            </a:fillRef>
            <a:effectRef idx="0">
              <a:schemeClr val="accent1"/>
            </a:effectRef>
            <a:fontRef idx="minor">
              <a:schemeClr val="tx1"/>
            </a:fontRef>
          </p:style>
        </p:cxnSp>
        <p:cxnSp>
          <p:nvCxnSpPr>
            <p:cNvPr id="59" name="直接连接符 58"/>
            <p:cNvCxnSpPr/>
            <p:nvPr/>
          </p:nvCxnSpPr>
          <p:spPr>
            <a:xfrm flipH="1">
              <a:off x="4470269" y="1663541"/>
              <a:ext cx="942312" cy="0"/>
            </a:xfrm>
            <a:prstGeom prst="line">
              <a:avLst/>
            </a:prstGeom>
            <a:ln w="12700">
              <a:solidFill>
                <a:srgbClr val="202A36"/>
              </a:solidFill>
            </a:ln>
          </p:spPr>
          <p:style>
            <a:lnRef idx="1">
              <a:schemeClr val="accent1"/>
            </a:lnRef>
            <a:fillRef idx="0">
              <a:schemeClr val="accent1"/>
            </a:fillRef>
            <a:effectRef idx="0">
              <a:schemeClr val="accent1"/>
            </a:effectRef>
            <a:fontRef idx="minor">
              <a:schemeClr val="tx1"/>
            </a:fontRef>
          </p:style>
        </p:cxnSp>
      </p:grpSp>
      <p:grpSp>
        <p:nvGrpSpPr>
          <p:cNvPr id="60" name="组合 59"/>
          <p:cNvGrpSpPr/>
          <p:nvPr/>
        </p:nvGrpSpPr>
        <p:grpSpPr>
          <a:xfrm>
            <a:off x="6880699" y="2819229"/>
            <a:ext cx="1203960" cy="1051561"/>
            <a:chOff x="6842760" y="2637270"/>
            <a:chExt cx="1203960" cy="1051560"/>
          </a:xfrm>
          <a:solidFill>
            <a:schemeClr val="bg2">
              <a:lumMod val="25000"/>
            </a:schemeClr>
          </a:solidFill>
        </p:grpSpPr>
        <p:sp>
          <p:nvSpPr>
            <p:cNvPr id="61" name="六边形 60"/>
            <p:cNvSpPr/>
            <p:nvPr/>
          </p:nvSpPr>
          <p:spPr>
            <a:xfrm>
              <a:off x="6842760" y="2637270"/>
              <a:ext cx="1203960" cy="1051560"/>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90">
                <a:latin typeface="Arial" panose="020B0604020202020204" pitchFamily="34" charset="0"/>
                <a:ea typeface="微软雅黑" panose="020B0503020204020204" pitchFamily="34" charset="-122"/>
                <a:cs typeface="Arial" panose="020B0604020202020204" pitchFamily="34" charset="0"/>
              </a:endParaRPr>
            </a:p>
          </p:txBody>
        </p:sp>
        <p:sp>
          <p:nvSpPr>
            <p:cNvPr id="62" name="文本框 61"/>
            <p:cNvSpPr txBox="1"/>
            <p:nvPr/>
          </p:nvSpPr>
          <p:spPr>
            <a:xfrm>
              <a:off x="7024263" y="2809107"/>
              <a:ext cx="820724" cy="707886"/>
            </a:xfrm>
            <a:prstGeom prst="rect">
              <a:avLst/>
            </a:prstGeom>
            <a:grpFill/>
          </p:spPr>
          <p:txBody>
            <a:bodyPr wrap="square" rtlCol="0">
              <a:spAutoFit/>
            </a:bodyPr>
            <a:lstStyle/>
            <a:p>
              <a:pPr algn="ctr"/>
              <a:r>
                <a:rPr lang="en-US" altLang="zh-CN" sz="4000">
                  <a:solidFill>
                    <a:srgbClr val="E7E7E7"/>
                  </a:solidFill>
                  <a:latin typeface="Arial" panose="020B0604020202020204" pitchFamily="34" charset="0"/>
                  <a:ea typeface="微软雅黑" panose="020B0503020204020204" pitchFamily="34" charset="-122"/>
                  <a:cs typeface="Arial" panose="020B0604020202020204" pitchFamily="34" charset="0"/>
                </a:rPr>
                <a:t>02</a:t>
              </a:r>
              <a:endParaRPr lang="zh-CN" altLang="en-US" sz="4000" baseline="-3000" dirty="0">
                <a:solidFill>
                  <a:srgbClr val="E7E7E7"/>
                </a:solidFill>
                <a:latin typeface="Arial" panose="020B0604020202020204" pitchFamily="34" charset="0"/>
                <a:ea typeface="微软雅黑" panose="020B0503020204020204" pitchFamily="34" charset="-122"/>
                <a:cs typeface="Arial" panose="020B0604020202020204" pitchFamily="34" charset="0"/>
              </a:endParaRPr>
            </a:p>
          </p:txBody>
        </p:sp>
      </p:grpSp>
      <p:grpSp>
        <p:nvGrpSpPr>
          <p:cNvPr id="63" name="组合 62"/>
          <p:cNvGrpSpPr/>
          <p:nvPr/>
        </p:nvGrpSpPr>
        <p:grpSpPr>
          <a:xfrm>
            <a:off x="5563791" y="2061038"/>
            <a:ext cx="1203960" cy="1051563"/>
            <a:chOff x="5525852" y="1879080"/>
            <a:chExt cx="1203960" cy="1051560"/>
          </a:xfrm>
          <a:solidFill>
            <a:srgbClr val="202A36"/>
          </a:solidFill>
        </p:grpSpPr>
        <p:sp>
          <p:nvSpPr>
            <p:cNvPr id="64" name="六边形 63"/>
            <p:cNvSpPr/>
            <p:nvPr/>
          </p:nvSpPr>
          <p:spPr>
            <a:xfrm>
              <a:off x="5525852" y="1879080"/>
              <a:ext cx="1203960" cy="1051560"/>
            </a:xfrm>
            <a:prstGeom prst="hexagon">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90">
                <a:latin typeface="Arial" panose="020B0604020202020204" pitchFamily="34" charset="0"/>
                <a:ea typeface="微软雅黑" panose="020B0503020204020204" pitchFamily="34" charset="-122"/>
                <a:cs typeface="Arial" panose="020B0604020202020204" pitchFamily="34" charset="0"/>
              </a:endParaRPr>
            </a:p>
          </p:txBody>
        </p:sp>
        <p:sp>
          <p:nvSpPr>
            <p:cNvPr id="65" name="文本框 64"/>
            <p:cNvSpPr txBox="1"/>
            <p:nvPr/>
          </p:nvSpPr>
          <p:spPr>
            <a:xfrm>
              <a:off x="5686669" y="1989362"/>
              <a:ext cx="882327" cy="763092"/>
            </a:xfrm>
            <a:prstGeom prst="rect">
              <a:avLst/>
            </a:prstGeom>
            <a:noFill/>
          </p:spPr>
          <p:txBody>
            <a:bodyPr wrap="square" rtlCol="0">
              <a:spAutoFit/>
            </a:bodyPr>
            <a:lstStyle/>
            <a:p>
              <a:pPr algn="ctr">
                <a:lnSpc>
                  <a:spcPct val="120000"/>
                </a:lnSpc>
              </a:pPr>
              <a:r>
                <a:rPr lang="en-US" altLang="zh-CN" sz="4000">
                  <a:solidFill>
                    <a:schemeClr val="bg1">
                      <a:lumMod val="95000"/>
                    </a:schemeClr>
                  </a:solidFill>
                  <a:latin typeface="Arial" panose="020B0604020202020204" pitchFamily="34" charset="0"/>
                  <a:ea typeface="微软雅黑" panose="020B0503020204020204" pitchFamily="34" charset="-122"/>
                  <a:cs typeface="Arial" panose="020B0604020202020204" pitchFamily="34" charset="0"/>
                </a:rPr>
                <a:t>01</a:t>
              </a:r>
              <a:endParaRPr lang="zh-CN" altLang="en-US" sz="4000" baseline="-3000" dirty="0">
                <a:solidFill>
                  <a:schemeClr val="bg1">
                    <a:lumMod val="95000"/>
                  </a:schemeClr>
                </a:solidFill>
                <a:latin typeface="Arial" panose="020B0604020202020204" pitchFamily="34" charset="0"/>
                <a:ea typeface="微软雅黑" panose="020B0503020204020204" pitchFamily="34" charset="-122"/>
                <a:cs typeface="Arial" panose="020B0604020202020204" pitchFamily="34" charset="0"/>
              </a:endParaRPr>
            </a:p>
          </p:txBody>
        </p:sp>
      </p:grpSp>
      <p:grpSp>
        <p:nvGrpSpPr>
          <p:cNvPr id="66" name="组合 65"/>
          <p:cNvGrpSpPr/>
          <p:nvPr/>
        </p:nvGrpSpPr>
        <p:grpSpPr>
          <a:xfrm>
            <a:off x="6864867" y="4174998"/>
            <a:ext cx="1203960" cy="1051563"/>
            <a:chOff x="6842760" y="4008870"/>
            <a:chExt cx="1203960" cy="1051560"/>
          </a:xfrm>
          <a:solidFill>
            <a:srgbClr val="202A36"/>
          </a:solidFill>
        </p:grpSpPr>
        <p:sp>
          <p:nvSpPr>
            <p:cNvPr id="67" name="六边形 66"/>
            <p:cNvSpPr/>
            <p:nvPr/>
          </p:nvSpPr>
          <p:spPr>
            <a:xfrm>
              <a:off x="6842760" y="4008870"/>
              <a:ext cx="1203960" cy="1051560"/>
            </a:xfrm>
            <a:prstGeom prst="hexagon">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90">
                <a:latin typeface="Arial" panose="020B0604020202020204" pitchFamily="34" charset="0"/>
                <a:ea typeface="微软雅黑" panose="020B0503020204020204" pitchFamily="34" charset="-122"/>
                <a:cs typeface="Arial" panose="020B0604020202020204" pitchFamily="34" charset="0"/>
              </a:endParaRPr>
            </a:p>
          </p:txBody>
        </p:sp>
        <p:sp>
          <p:nvSpPr>
            <p:cNvPr id="68" name="文本框 67"/>
            <p:cNvSpPr txBox="1"/>
            <p:nvPr/>
          </p:nvSpPr>
          <p:spPr>
            <a:xfrm>
              <a:off x="6981635" y="4119152"/>
              <a:ext cx="926211" cy="763092"/>
            </a:xfrm>
            <a:prstGeom prst="rect">
              <a:avLst/>
            </a:prstGeom>
            <a:noFill/>
          </p:spPr>
          <p:txBody>
            <a:bodyPr wrap="square" rtlCol="0">
              <a:spAutoFit/>
            </a:bodyPr>
            <a:lstStyle/>
            <a:p>
              <a:pPr algn="ctr">
                <a:lnSpc>
                  <a:spcPct val="120000"/>
                </a:lnSpc>
              </a:pPr>
              <a:r>
                <a:rPr lang="en-US" altLang="zh-CN" sz="4000">
                  <a:solidFill>
                    <a:schemeClr val="bg1">
                      <a:lumMod val="95000"/>
                    </a:schemeClr>
                  </a:solidFill>
                  <a:latin typeface="Arial" panose="020B0604020202020204" pitchFamily="34" charset="0"/>
                  <a:ea typeface="微软雅黑" panose="020B0503020204020204" pitchFamily="34" charset="-122"/>
                  <a:cs typeface="Arial" panose="020B0604020202020204" pitchFamily="34" charset="0"/>
                </a:rPr>
                <a:t>03</a:t>
              </a:r>
              <a:endParaRPr lang="zh-CN" altLang="en-US" sz="4000" baseline="-3000" dirty="0">
                <a:solidFill>
                  <a:schemeClr val="bg1">
                    <a:lumMod val="95000"/>
                  </a:schemeClr>
                </a:solidFill>
                <a:latin typeface="Arial" panose="020B0604020202020204" pitchFamily="34" charset="0"/>
                <a:ea typeface="微软雅黑" panose="020B0503020204020204" pitchFamily="34" charset="-122"/>
                <a:cs typeface="Arial" panose="020B0604020202020204" pitchFamily="34" charset="0"/>
              </a:endParaRPr>
            </a:p>
          </p:txBody>
        </p:sp>
      </p:grpSp>
      <p:grpSp>
        <p:nvGrpSpPr>
          <p:cNvPr id="69" name="组合 68"/>
          <p:cNvGrpSpPr/>
          <p:nvPr/>
        </p:nvGrpSpPr>
        <p:grpSpPr>
          <a:xfrm>
            <a:off x="4244176" y="4190831"/>
            <a:ext cx="1203960" cy="1051563"/>
            <a:chOff x="4206240" y="4008870"/>
            <a:chExt cx="1203960" cy="1051560"/>
          </a:xfrm>
          <a:solidFill>
            <a:srgbClr val="202A36"/>
          </a:solidFill>
        </p:grpSpPr>
        <p:sp>
          <p:nvSpPr>
            <p:cNvPr id="70" name="六边形 69"/>
            <p:cNvSpPr/>
            <p:nvPr/>
          </p:nvSpPr>
          <p:spPr>
            <a:xfrm>
              <a:off x="4206240" y="4008870"/>
              <a:ext cx="1203960" cy="1051560"/>
            </a:xfrm>
            <a:prstGeom prst="hexagon">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90">
                <a:latin typeface="Arial" panose="020B0604020202020204" pitchFamily="34" charset="0"/>
                <a:ea typeface="微软雅黑" panose="020B0503020204020204" pitchFamily="34" charset="-122"/>
                <a:cs typeface="Arial" panose="020B0604020202020204" pitchFamily="34" charset="0"/>
              </a:endParaRPr>
            </a:p>
          </p:txBody>
        </p:sp>
        <p:sp>
          <p:nvSpPr>
            <p:cNvPr id="71" name="文本框 70"/>
            <p:cNvSpPr txBox="1"/>
            <p:nvPr/>
          </p:nvSpPr>
          <p:spPr>
            <a:xfrm>
              <a:off x="4397857" y="4119152"/>
              <a:ext cx="820725" cy="763092"/>
            </a:xfrm>
            <a:prstGeom prst="rect">
              <a:avLst/>
            </a:prstGeom>
            <a:noFill/>
          </p:spPr>
          <p:txBody>
            <a:bodyPr wrap="square" rtlCol="0">
              <a:spAutoFit/>
            </a:bodyPr>
            <a:lstStyle/>
            <a:p>
              <a:pPr algn="ctr">
                <a:lnSpc>
                  <a:spcPct val="120000"/>
                </a:lnSpc>
              </a:pPr>
              <a:r>
                <a:rPr lang="en-US" altLang="zh-CN" sz="4000">
                  <a:solidFill>
                    <a:schemeClr val="bg1">
                      <a:lumMod val="95000"/>
                    </a:schemeClr>
                  </a:solidFill>
                  <a:latin typeface="Arial" panose="020B0604020202020204" pitchFamily="34" charset="0"/>
                  <a:ea typeface="微软雅黑" panose="020B0503020204020204" pitchFamily="34" charset="-122"/>
                  <a:cs typeface="Arial" panose="020B0604020202020204" pitchFamily="34" charset="0"/>
                </a:rPr>
                <a:t>05</a:t>
              </a:r>
              <a:endParaRPr lang="zh-CN" altLang="en-US" sz="4000" baseline="-3000" dirty="0">
                <a:solidFill>
                  <a:schemeClr val="bg1">
                    <a:lumMod val="95000"/>
                  </a:schemeClr>
                </a:solidFill>
                <a:latin typeface="Arial" panose="020B0604020202020204" pitchFamily="34" charset="0"/>
                <a:ea typeface="微软雅黑" panose="020B0503020204020204" pitchFamily="34" charset="-122"/>
                <a:cs typeface="Arial" panose="020B0604020202020204" pitchFamily="34" charset="0"/>
              </a:endParaRPr>
            </a:p>
          </p:txBody>
        </p:sp>
      </p:grpSp>
      <p:grpSp>
        <p:nvGrpSpPr>
          <p:cNvPr id="72" name="组合 71"/>
          <p:cNvGrpSpPr/>
          <p:nvPr/>
        </p:nvGrpSpPr>
        <p:grpSpPr>
          <a:xfrm>
            <a:off x="4244176" y="2819229"/>
            <a:ext cx="1203960" cy="1051561"/>
            <a:chOff x="4206240" y="2637270"/>
            <a:chExt cx="1203960" cy="1051560"/>
          </a:xfrm>
          <a:solidFill>
            <a:srgbClr val="202A36"/>
          </a:solidFill>
        </p:grpSpPr>
        <p:sp>
          <p:nvSpPr>
            <p:cNvPr id="73" name="六边形 72"/>
            <p:cNvSpPr/>
            <p:nvPr/>
          </p:nvSpPr>
          <p:spPr>
            <a:xfrm>
              <a:off x="4206240" y="2637270"/>
              <a:ext cx="1203960" cy="1051560"/>
            </a:xfrm>
            <a:prstGeom prst="hexagon">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90">
                <a:latin typeface="Arial" panose="020B0604020202020204" pitchFamily="34" charset="0"/>
                <a:ea typeface="微软雅黑" panose="020B0503020204020204" pitchFamily="34" charset="-122"/>
                <a:cs typeface="Arial" panose="020B0604020202020204" pitchFamily="34" charset="0"/>
              </a:endParaRPr>
            </a:p>
          </p:txBody>
        </p:sp>
        <p:sp>
          <p:nvSpPr>
            <p:cNvPr id="74" name="文本框 73"/>
            <p:cNvSpPr txBox="1"/>
            <p:nvPr/>
          </p:nvSpPr>
          <p:spPr>
            <a:xfrm>
              <a:off x="4387743" y="2809107"/>
              <a:ext cx="820724" cy="707886"/>
            </a:xfrm>
            <a:prstGeom prst="rect">
              <a:avLst/>
            </a:prstGeom>
            <a:noFill/>
          </p:spPr>
          <p:txBody>
            <a:bodyPr wrap="square" rtlCol="0">
              <a:spAutoFit/>
            </a:bodyPr>
            <a:lstStyle/>
            <a:p>
              <a:pPr algn="ctr"/>
              <a:r>
                <a:rPr lang="en-US" altLang="zh-CN" sz="4000">
                  <a:solidFill>
                    <a:srgbClr val="E7E7E7"/>
                  </a:solidFill>
                  <a:latin typeface="Arial" panose="020B0604020202020204" pitchFamily="34" charset="0"/>
                  <a:ea typeface="微软雅黑" panose="020B0503020204020204" pitchFamily="34" charset="-122"/>
                  <a:cs typeface="Arial" panose="020B0604020202020204" pitchFamily="34" charset="0"/>
                </a:rPr>
                <a:t>06</a:t>
              </a:r>
              <a:endParaRPr lang="zh-CN" altLang="en-US" sz="4000" baseline="-3000" dirty="0">
                <a:solidFill>
                  <a:srgbClr val="E7E7E7"/>
                </a:solidFill>
                <a:latin typeface="Arial" panose="020B0604020202020204" pitchFamily="34" charset="0"/>
                <a:ea typeface="微软雅黑" panose="020B0503020204020204" pitchFamily="34" charset="-122"/>
                <a:cs typeface="Arial" panose="020B0604020202020204" pitchFamily="34" charset="0"/>
              </a:endParaRPr>
            </a:p>
          </p:txBody>
        </p:sp>
      </p:grpSp>
      <p:grpSp>
        <p:nvGrpSpPr>
          <p:cNvPr id="75" name="组合 74"/>
          <p:cNvGrpSpPr/>
          <p:nvPr/>
        </p:nvGrpSpPr>
        <p:grpSpPr>
          <a:xfrm>
            <a:off x="5563791" y="4881034"/>
            <a:ext cx="1203960" cy="1051561"/>
            <a:chOff x="5525852" y="4683240"/>
            <a:chExt cx="1203960" cy="1051560"/>
          </a:xfrm>
          <a:solidFill>
            <a:srgbClr val="202A36"/>
          </a:solidFill>
        </p:grpSpPr>
        <p:sp>
          <p:nvSpPr>
            <p:cNvPr id="76" name="六边形 75"/>
            <p:cNvSpPr/>
            <p:nvPr/>
          </p:nvSpPr>
          <p:spPr>
            <a:xfrm>
              <a:off x="5525852" y="4683240"/>
              <a:ext cx="1203960" cy="1051560"/>
            </a:xfrm>
            <a:prstGeom prst="hexagon">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90">
                <a:latin typeface="Arial" panose="020B0604020202020204" pitchFamily="34" charset="0"/>
                <a:ea typeface="微软雅黑" panose="020B0503020204020204" pitchFamily="34" charset="-122"/>
                <a:cs typeface="Arial" panose="020B0604020202020204" pitchFamily="34" charset="0"/>
              </a:endParaRPr>
            </a:p>
          </p:txBody>
        </p:sp>
        <p:sp>
          <p:nvSpPr>
            <p:cNvPr id="77" name="文本框 76"/>
            <p:cNvSpPr txBox="1"/>
            <p:nvPr/>
          </p:nvSpPr>
          <p:spPr>
            <a:xfrm>
              <a:off x="5693281" y="4855077"/>
              <a:ext cx="820724" cy="707886"/>
            </a:xfrm>
            <a:prstGeom prst="rect">
              <a:avLst/>
            </a:prstGeom>
            <a:noFill/>
          </p:spPr>
          <p:txBody>
            <a:bodyPr wrap="square" rtlCol="0">
              <a:spAutoFit/>
            </a:bodyPr>
            <a:lstStyle/>
            <a:p>
              <a:pPr algn="ctr"/>
              <a:r>
                <a:rPr lang="en-US" altLang="zh-CN" sz="4000">
                  <a:solidFill>
                    <a:srgbClr val="E7E7E7"/>
                  </a:solidFill>
                  <a:latin typeface="Arial" panose="020B0604020202020204" pitchFamily="34" charset="0"/>
                  <a:ea typeface="微软雅黑" panose="020B0503020204020204" pitchFamily="34" charset="-122"/>
                  <a:cs typeface="Arial" panose="020B0604020202020204" pitchFamily="34" charset="0"/>
                </a:rPr>
                <a:t>04</a:t>
              </a:r>
              <a:endParaRPr lang="zh-CN" altLang="en-US" sz="4000" baseline="-3000" dirty="0">
                <a:solidFill>
                  <a:srgbClr val="E7E7E7"/>
                </a:solidFill>
                <a:latin typeface="Arial" panose="020B0604020202020204" pitchFamily="34" charset="0"/>
                <a:ea typeface="微软雅黑" panose="020B0503020204020204" pitchFamily="34" charset="-122"/>
                <a:cs typeface="Arial" panose="020B0604020202020204" pitchFamily="34" charset="0"/>
              </a:endParaRPr>
            </a:p>
          </p:txBody>
        </p:sp>
      </p:grpSp>
      <p:sp>
        <p:nvSpPr>
          <p:cNvPr id="87" name="矩形 86"/>
          <p:cNvSpPr/>
          <p:nvPr/>
        </p:nvSpPr>
        <p:spPr>
          <a:xfrm>
            <a:off x="3538361" y="1578351"/>
            <a:ext cx="1210570" cy="400101"/>
          </a:xfrm>
          <a:prstGeom prst="rect">
            <a:avLst/>
          </a:prstGeom>
        </p:spPr>
        <p:txBody>
          <a:bodyPr wrap="none" lIns="91431" tIns="45716" rIns="91431" bIns="45716">
            <a:spAutoFit/>
          </a:bodyPr>
          <a:lstStyle/>
          <a:p>
            <a:pPr algn="r"/>
            <a:r>
              <a:rPr lang="zh-CN" altLang="en-US" sz="2000" b="1">
                <a:solidFill>
                  <a:srgbClr val="202A36"/>
                </a:solidFill>
                <a:latin typeface="微软雅黑" panose="020B0503020204020204" pitchFamily="34" charset="-122"/>
                <a:ea typeface="微软雅黑" panose="020B0503020204020204" pitchFamily="34" charset="-122"/>
              </a:rPr>
              <a:t>添加标题</a:t>
            </a:r>
            <a:endParaRPr lang="en-US" altLang="zh-CN" sz="2000" b="1" dirty="0">
              <a:solidFill>
                <a:srgbClr val="202A36"/>
              </a:solidFill>
              <a:latin typeface="微软雅黑" panose="020B0503020204020204" pitchFamily="34" charset="-122"/>
              <a:ea typeface="微软雅黑" panose="020B0503020204020204" pitchFamily="34" charset="-122"/>
            </a:endParaRPr>
          </a:p>
        </p:txBody>
      </p:sp>
      <p:sp>
        <p:nvSpPr>
          <p:cNvPr id="88" name="矩形 47"/>
          <p:cNvSpPr>
            <a:spLocks noChangeArrowheads="1"/>
          </p:cNvSpPr>
          <p:nvPr/>
        </p:nvSpPr>
        <p:spPr bwMode="auto">
          <a:xfrm>
            <a:off x="2102593" y="1943297"/>
            <a:ext cx="2646337" cy="461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r">
              <a:lnSpc>
                <a:spcPct val="120000"/>
              </a:lnSpc>
              <a:spcBef>
                <a:spcPct val="0"/>
              </a:spcBef>
              <a:buNone/>
            </a:pPr>
            <a:r>
              <a:rPr lang="zh-CN" altLang="en-US" sz="1000">
                <a:solidFill>
                  <a:srgbClr val="202A36"/>
                </a:solidFill>
                <a:sym typeface="微软雅黑" panose="020B0503020204020204" pitchFamily="34" charset="-122"/>
              </a:rPr>
              <a:t>在此录入上述图表的综合描述说明，在此录入上述图表的综合描述说明。</a:t>
            </a:r>
            <a:endParaRPr lang="zh-CN" altLang="en-US" sz="1000" dirty="0">
              <a:solidFill>
                <a:srgbClr val="202A36"/>
              </a:solidFill>
              <a:sym typeface="微软雅黑" panose="020B0503020204020204" pitchFamily="34" charset="-122"/>
            </a:endParaRPr>
          </a:p>
        </p:txBody>
      </p:sp>
      <p:sp>
        <p:nvSpPr>
          <p:cNvPr id="89" name="矩形 88"/>
          <p:cNvSpPr/>
          <p:nvPr/>
        </p:nvSpPr>
        <p:spPr>
          <a:xfrm>
            <a:off x="2343044" y="2934201"/>
            <a:ext cx="1210570" cy="400101"/>
          </a:xfrm>
          <a:prstGeom prst="rect">
            <a:avLst/>
          </a:prstGeom>
        </p:spPr>
        <p:txBody>
          <a:bodyPr wrap="none" lIns="91431" tIns="45716" rIns="91431" bIns="45716">
            <a:spAutoFit/>
          </a:bodyPr>
          <a:lstStyle/>
          <a:p>
            <a:pPr algn="r"/>
            <a:r>
              <a:rPr lang="zh-CN" altLang="en-US" sz="2000" b="1">
                <a:solidFill>
                  <a:srgbClr val="202A36"/>
                </a:solidFill>
                <a:latin typeface="微软雅黑" panose="020B0503020204020204" pitchFamily="34" charset="-122"/>
                <a:ea typeface="微软雅黑" panose="020B0503020204020204" pitchFamily="34" charset="-122"/>
              </a:rPr>
              <a:t>添加标题</a:t>
            </a:r>
            <a:endParaRPr lang="en-US" altLang="zh-CN" sz="2000" b="1" dirty="0">
              <a:solidFill>
                <a:srgbClr val="202A36"/>
              </a:solidFill>
              <a:latin typeface="微软雅黑" panose="020B0503020204020204" pitchFamily="34" charset="-122"/>
              <a:ea typeface="微软雅黑" panose="020B0503020204020204" pitchFamily="34" charset="-122"/>
            </a:endParaRPr>
          </a:p>
        </p:txBody>
      </p:sp>
      <p:sp>
        <p:nvSpPr>
          <p:cNvPr id="90" name="矩形 47"/>
          <p:cNvSpPr>
            <a:spLocks noChangeArrowheads="1"/>
          </p:cNvSpPr>
          <p:nvPr/>
        </p:nvSpPr>
        <p:spPr bwMode="auto">
          <a:xfrm>
            <a:off x="1556267" y="3299148"/>
            <a:ext cx="1997346" cy="461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r">
              <a:lnSpc>
                <a:spcPct val="120000"/>
              </a:lnSpc>
              <a:spcBef>
                <a:spcPct val="0"/>
              </a:spcBef>
              <a:buNone/>
            </a:pPr>
            <a:r>
              <a:rPr lang="zh-CN" altLang="en-US" sz="1000">
                <a:solidFill>
                  <a:srgbClr val="202A36"/>
                </a:solidFill>
                <a:sym typeface="微软雅黑" panose="020B0503020204020204" pitchFamily="34" charset="-122"/>
              </a:rPr>
              <a:t>在此录入上述图表的描述说明，在此录入上述图表的描述说明。</a:t>
            </a:r>
            <a:endParaRPr lang="zh-CN" altLang="en-US" sz="1000" dirty="0">
              <a:solidFill>
                <a:srgbClr val="202A36"/>
              </a:solidFill>
              <a:sym typeface="微软雅黑" panose="020B0503020204020204" pitchFamily="34" charset="-122"/>
            </a:endParaRPr>
          </a:p>
        </p:txBody>
      </p:sp>
      <p:sp>
        <p:nvSpPr>
          <p:cNvPr id="91" name="矩形 90"/>
          <p:cNvSpPr/>
          <p:nvPr/>
        </p:nvSpPr>
        <p:spPr>
          <a:xfrm>
            <a:off x="2343044" y="4353567"/>
            <a:ext cx="1210570" cy="400101"/>
          </a:xfrm>
          <a:prstGeom prst="rect">
            <a:avLst/>
          </a:prstGeom>
        </p:spPr>
        <p:txBody>
          <a:bodyPr wrap="none" lIns="91431" tIns="45716" rIns="91431" bIns="45716">
            <a:spAutoFit/>
          </a:bodyPr>
          <a:lstStyle/>
          <a:p>
            <a:pPr algn="r"/>
            <a:r>
              <a:rPr lang="zh-CN" altLang="en-US" sz="2000" b="1">
                <a:solidFill>
                  <a:srgbClr val="202A36"/>
                </a:solidFill>
                <a:latin typeface="微软雅黑" panose="020B0503020204020204" pitchFamily="34" charset="-122"/>
                <a:ea typeface="微软雅黑" panose="020B0503020204020204" pitchFamily="34" charset="-122"/>
              </a:rPr>
              <a:t>添加标题</a:t>
            </a:r>
            <a:endParaRPr lang="en-US" altLang="zh-CN" sz="2000" b="1" dirty="0">
              <a:solidFill>
                <a:srgbClr val="202A36"/>
              </a:solidFill>
              <a:latin typeface="微软雅黑" panose="020B0503020204020204" pitchFamily="34" charset="-122"/>
              <a:ea typeface="微软雅黑" panose="020B0503020204020204" pitchFamily="34" charset="-122"/>
            </a:endParaRPr>
          </a:p>
        </p:txBody>
      </p:sp>
      <p:sp>
        <p:nvSpPr>
          <p:cNvPr id="92" name="矩形 47"/>
          <p:cNvSpPr>
            <a:spLocks noChangeArrowheads="1"/>
          </p:cNvSpPr>
          <p:nvPr/>
        </p:nvSpPr>
        <p:spPr bwMode="auto">
          <a:xfrm>
            <a:off x="1556267" y="4718510"/>
            <a:ext cx="1997345" cy="461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r">
              <a:lnSpc>
                <a:spcPct val="120000"/>
              </a:lnSpc>
              <a:spcBef>
                <a:spcPct val="0"/>
              </a:spcBef>
              <a:buNone/>
            </a:pPr>
            <a:r>
              <a:rPr lang="zh-CN" altLang="en-US" sz="1000">
                <a:solidFill>
                  <a:srgbClr val="202A36"/>
                </a:solidFill>
                <a:sym typeface="微软雅黑" panose="020B0503020204020204" pitchFamily="34" charset="-122"/>
              </a:rPr>
              <a:t>在此录入上述图表的描述说明，在此录入上述图表的描述说明。</a:t>
            </a:r>
            <a:endParaRPr lang="zh-CN" altLang="en-US" sz="1000" dirty="0">
              <a:solidFill>
                <a:srgbClr val="202A36"/>
              </a:solidFill>
              <a:sym typeface="微软雅黑" panose="020B0503020204020204" pitchFamily="34" charset="-122"/>
            </a:endParaRPr>
          </a:p>
        </p:txBody>
      </p:sp>
      <p:sp>
        <p:nvSpPr>
          <p:cNvPr id="93" name="矩形 92"/>
          <p:cNvSpPr/>
          <p:nvPr/>
        </p:nvSpPr>
        <p:spPr>
          <a:xfrm>
            <a:off x="8743957" y="2342720"/>
            <a:ext cx="1210570" cy="400101"/>
          </a:xfrm>
          <a:prstGeom prst="rect">
            <a:avLst/>
          </a:prstGeom>
        </p:spPr>
        <p:txBody>
          <a:bodyPr wrap="none" lIns="91431" tIns="45716" rIns="91431" bIns="45716">
            <a:spAutoFit/>
          </a:bodyPr>
          <a:lstStyle/>
          <a:p>
            <a:r>
              <a:rPr lang="zh-CN" altLang="en-US" sz="2000" b="1">
                <a:solidFill>
                  <a:srgbClr val="202A36"/>
                </a:solidFill>
                <a:latin typeface="微软雅黑" panose="020B0503020204020204" pitchFamily="34" charset="-122"/>
                <a:ea typeface="微软雅黑" panose="020B0503020204020204" pitchFamily="34" charset="-122"/>
              </a:rPr>
              <a:t>添加标题</a:t>
            </a:r>
            <a:endParaRPr lang="en-US" altLang="zh-CN" sz="2000" b="1" dirty="0">
              <a:solidFill>
                <a:srgbClr val="202A36"/>
              </a:solidFill>
              <a:latin typeface="微软雅黑" panose="020B0503020204020204" pitchFamily="34" charset="-122"/>
              <a:ea typeface="微软雅黑" panose="020B0503020204020204" pitchFamily="34" charset="-122"/>
            </a:endParaRPr>
          </a:p>
        </p:txBody>
      </p:sp>
      <p:sp>
        <p:nvSpPr>
          <p:cNvPr id="94" name="矩形 47"/>
          <p:cNvSpPr>
            <a:spLocks noChangeArrowheads="1"/>
          </p:cNvSpPr>
          <p:nvPr/>
        </p:nvSpPr>
        <p:spPr bwMode="auto">
          <a:xfrm>
            <a:off x="8743955" y="2723431"/>
            <a:ext cx="2140708" cy="461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20000"/>
              </a:lnSpc>
              <a:spcBef>
                <a:spcPct val="0"/>
              </a:spcBef>
              <a:buNone/>
            </a:pPr>
            <a:r>
              <a:rPr lang="zh-CN" altLang="en-US" sz="1000">
                <a:solidFill>
                  <a:srgbClr val="202A36"/>
                </a:solidFill>
                <a:sym typeface="微软雅黑" panose="020B0503020204020204" pitchFamily="34" charset="-122"/>
              </a:rPr>
              <a:t>在此录入上述图表的描述说明，在此录入上述图表的描述说明。</a:t>
            </a:r>
            <a:endParaRPr lang="zh-CN" altLang="en-US" sz="1000" dirty="0">
              <a:solidFill>
                <a:srgbClr val="202A36"/>
              </a:solidFill>
              <a:sym typeface="微软雅黑" panose="020B0503020204020204" pitchFamily="34" charset="-122"/>
            </a:endParaRPr>
          </a:p>
        </p:txBody>
      </p:sp>
      <p:sp>
        <p:nvSpPr>
          <p:cNvPr id="95" name="矩形 94"/>
          <p:cNvSpPr/>
          <p:nvPr/>
        </p:nvSpPr>
        <p:spPr>
          <a:xfrm>
            <a:off x="8761709" y="4025912"/>
            <a:ext cx="1210570" cy="400101"/>
          </a:xfrm>
          <a:prstGeom prst="rect">
            <a:avLst/>
          </a:prstGeom>
        </p:spPr>
        <p:txBody>
          <a:bodyPr wrap="none" lIns="91431" tIns="45716" rIns="91431" bIns="45716">
            <a:spAutoFit/>
          </a:bodyPr>
          <a:lstStyle/>
          <a:p>
            <a:r>
              <a:rPr lang="zh-CN" altLang="en-US" sz="2000" b="1">
                <a:solidFill>
                  <a:srgbClr val="202A36"/>
                </a:solidFill>
                <a:latin typeface="微软雅黑" panose="020B0503020204020204" pitchFamily="34" charset="-122"/>
                <a:ea typeface="微软雅黑" panose="020B0503020204020204" pitchFamily="34" charset="-122"/>
              </a:rPr>
              <a:t>添加标题</a:t>
            </a:r>
            <a:endParaRPr lang="en-US" altLang="zh-CN" sz="2000" b="1" dirty="0">
              <a:solidFill>
                <a:srgbClr val="202A36"/>
              </a:solidFill>
              <a:latin typeface="微软雅黑" panose="020B0503020204020204" pitchFamily="34" charset="-122"/>
              <a:ea typeface="微软雅黑" panose="020B0503020204020204" pitchFamily="34" charset="-122"/>
            </a:endParaRPr>
          </a:p>
        </p:txBody>
      </p:sp>
      <p:sp>
        <p:nvSpPr>
          <p:cNvPr id="96" name="矩形 47"/>
          <p:cNvSpPr>
            <a:spLocks noChangeArrowheads="1"/>
          </p:cNvSpPr>
          <p:nvPr/>
        </p:nvSpPr>
        <p:spPr bwMode="auto">
          <a:xfrm>
            <a:off x="8761708" y="4406623"/>
            <a:ext cx="2140708" cy="461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20000"/>
              </a:lnSpc>
              <a:spcBef>
                <a:spcPct val="0"/>
              </a:spcBef>
              <a:buNone/>
            </a:pPr>
            <a:r>
              <a:rPr lang="zh-CN" altLang="en-US" sz="1000">
                <a:solidFill>
                  <a:srgbClr val="202A36"/>
                </a:solidFill>
                <a:sym typeface="微软雅黑" panose="020B0503020204020204" pitchFamily="34" charset="-122"/>
              </a:rPr>
              <a:t>在此录入上述图表的描述说明，在此录入上述图表的描述说明。</a:t>
            </a:r>
            <a:endParaRPr lang="zh-CN" altLang="en-US" sz="1000" dirty="0">
              <a:solidFill>
                <a:srgbClr val="202A36"/>
              </a:solidFill>
              <a:sym typeface="微软雅黑" panose="020B0503020204020204" pitchFamily="34" charset="-122"/>
            </a:endParaRPr>
          </a:p>
        </p:txBody>
      </p:sp>
      <p:sp>
        <p:nvSpPr>
          <p:cNvPr id="97" name="矩形 96"/>
          <p:cNvSpPr/>
          <p:nvPr/>
        </p:nvSpPr>
        <p:spPr>
          <a:xfrm>
            <a:off x="7929953" y="5408075"/>
            <a:ext cx="1210570" cy="400101"/>
          </a:xfrm>
          <a:prstGeom prst="rect">
            <a:avLst/>
          </a:prstGeom>
        </p:spPr>
        <p:txBody>
          <a:bodyPr wrap="none" lIns="91431" tIns="45716" rIns="91431" bIns="45716">
            <a:spAutoFit/>
          </a:bodyPr>
          <a:lstStyle/>
          <a:p>
            <a:r>
              <a:rPr lang="zh-CN" altLang="en-US" sz="2000" b="1">
                <a:solidFill>
                  <a:srgbClr val="202A36"/>
                </a:solidFill>
                <a:latin typeface="微软雅黑" panose="020B0503020204020204" pitchFamily="34" charset="-122"/>
                <a:ea typeface="微软雅黑" panose="020B0503020204020204" pitchFamily="34" charset="-122"/>
              </a:rPr>
              <a:t>添加标题</a:t>
            </a:r>
            <a:endParaRPr lang="en-US" altLang="zh-CN" sz="2000" b="1" dirty="0">
              <a:solidFill>
                <a:srgbClr val="202A36"/>
              </a:solidFill>
              <a:latin typeface="微软雅黑" panose="020B0503020204020204" pitchFamily="34" charset="-122"/>
              <a:ea typeface="微软雅黑" panose="020B0503020204020204" pitchFamily="34" charset="-122"/>
            </a:endParaRPr>
          </a:p>
        </p:txBody>
      </p:sp>
      <p:sp>
        <p:nvSpPr>
          <p:cNvPr id="98" name="矩形 47"/>
          <p:cNvSpPr>
            <a:spLocks noChangeArrowheads="1"/>
          </p:cNvSpPr>
          <p:nvPr/>
        </p:nvSpPr>
        <p:spPr bwMode="auto">
          <a:xfrm>
            <a:off x="7929955" y="5788788"/>
            <a:ext cx="2853081" cy="461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20000"/>
              </a:lnSpc>
              <a:spcBef>
                <a:spcPct val="0"/>
              </a:spcBef>
              <a:buNone/>
            </a:pPr>
            <a:r>
              <a:rPr lang="zh-CN" altLang="en-US" sz="1000">
                <a:solidFill>
                  <a:srgbClr val="202A36"/>
                </a:solidFill>
                <a:sym typeface="微软雅黑" panose="020B0503020204020204" pitchFamily="34" charset="-122"/>
              </a:rPr>
              <a:t>在此录入上述图表的描述说明，在此录入上述图表的描述说明。</a:t>
            </a:r>
            <a:endParaRPr lang="zh-CN" altLang="en-US" sz="1000" dirty="0">
              <a:solidFill>
                <a:srgbClr val="202A36"/>
              </a:solidFill>
              <a:sym typeface="微软雅黑" panose="020B0503020204020204" pitchFamily="34" charset="-122"/>
            </a:endParaRPr>
          </a:p>
        </p:txBody>
      </p:sp>
      <p:grpSp>
        <p:nvGrpSpPr>
          <p:cNvPr id="99" name="组合 98"/>
          <p:cNvGrpSpPr/>
          <p:nvPr/>
        </p:nvGrpSpPr>
        <p:grpSpPr>
          <a:xfrm flipH="1">
            <a:off x="7812543" y="2570248"/>
            <a:ext cx="884112" cy="262891"/>
            <a:chOff x="4255294" y="1661160"/>
            <a:chExt cx="1505426" cy="262890"/>
          </a:xfrm>
        </p:grpSpPr>
        <p:cxnSp>
          <p:nvCxnSpPr>
            <p:cNvPr id="100" name="直接连接符 99"/>
            <p:cNvCxnSpPr/>
            <p:nvPr/>
          </p:nvCxnSpPr>
          <p:spPr>
            <a:xfrm flipH="1" flipV="1">
              <a:off x="5410200" y="1661160"/>
              <a:ext cx="350520" cy="262890"/>
            </a:xfrm>
            <a:prstGeom prst="line">
              <a:avLst/>
            </a:prstGeom>
            <a:ln w="12700">
              <a:solidFill>
                <a:srgbClr val="202A36"/>
              </a:solidFill>
            </a:ln>
          </p:spPr>
          <p:style>
            <a:lnRef idx="1">
              <a:schemeClr val="accent1"/>
            </a:lnRef>
            <a:fillRef idx="0">
              <a:schemeClr val="accent1"/>
            </a:fillRef>
            <a:effectRef idx="0">
              <a:schemeClr val="accent1"/>
            </a:effectRef>
            <a:fontRef idx="minor">
              <a:schemeClr val="tx1"/>
            </a:fontRef>
          </p:style>
        </p:cxnSp>
        <p:cxnSp>
          <p:nvCxnSpPr>
            <p:cNvPr id="101" name="直接连接符 100"/>
            <p:cNvCxnSpPr/>
            <p:nvPr/>
          </p:nvCxnSpPr>
          <p:spPr>
            <a:xfrm flipH="1">
              <a:off x="4255294" y="1663541"/>
              <a:ext cx="1157287" cy="0"/>
            </a:xfrm>
            <a:prstGeom prst="line">
              <a:avLst/>
            </a:prstGeom>
            <a:ln w="12700">
              <a:solidFill>
                <a:srgbClr val="202A36"/>
              </a:solidFill>
            </a:ln>
          </p:spPr>
          <p:style>
            <a:lnRef idx="1">
              <a:schemeClr val="accent1"/>
            </a:lnRef>
            <a:fillRef idx="0">
              <a:schemeClr val="accent1"/>
            </a:fillRef>
            <a:effectRef idx="0">
              <a:schemeClr val="accent1"/>
            </a:effectRef>
            <a:fontRef idx="minor">
              <a:schemeClr val="tx1"/>
            </a:fontRef>
          </p:style>
        </p:cxnSp>
      </p:grpSp>
      <p:grpSp>
        <p:nvGrpSpPr>
          <p:cNvPr id="3" name="组合 2"/>
          <p:cNvGrpSpPr/>
          <p:nvPr/>
        </p:nvGrpSpPr>
        <p:grpSpPr>
          <a:xfrm>
            <a:off x="5222249" y="3207123"/>
            <a:ext cx="1887055" cy="1592580"/>
            <a:chOff x="5927099" y="3207123"/>
            <a:chExt cx="1887055" cy="1592580"/>
          </a:xfrm>
          <a:solidFill>
            <a:srgbClr val="5ECCF3">
              <a:alpha val="50196"/>
            </a:srgbClr>
          </a:solidFill>
        </p:grpSpPr>
        <p:sp>
          <p:nvSpPr>
            <p:cNvPr id="79" name="六边形 78"/>
            <p:cNvSpPr/>
            <p:nvPr/>
          </p:nvSpPr>
          <p:spPr>
            <a:xfrm>
              <a:off x="5927099" y="3207123"/>
              <a:ext cx="1887055" cy="1592580"/>
            </a:xfrm>
            <a:prstGeom prst="hexagon">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90">
                <a:latin typeface="Arial" panose="020B0604020202020204" pitchFamily="34" charset="0"/>
                <a:ea typeface="微软雅黑" panose="020B0503020204020204" pitchFamily="34" charset="-122"/>
                <a:cs typeface="Arial" panose="020B0604020202020204" pitchFamily="34" charset="0"/>
              </a:endParaRPr>
            </a:p>
          </p:txBody>
        </p:sp>
        <p:sp>
          <p:nvSpPr>
            <p:cNvPr id="2" name="文本框 1"/>
            <p:cNvSpPr txBox="1"/>
            <p:nvPr/>
          </p:nvSpPr>
          <p:spPr>
            <a:xfrm>
              <a:off x="6291627" y="3451750"/>
              <a:ext cx="1157999" cy="1103326"/>
            </a:xfrm>
            <a:prstGeom prst="rect">
              <a:avLst/>
            </a:prstGeom>
            <a:noFill/>
          </p:spPr>
          <p:txBody>
            <a:bodyPr wrap="square" rtlCol="0">
              <a:spAutoFit/>
            </a:bodyPr>
            <a:lstStyle/>
            <a:p>
              <a:pPr algn="ctr"/>
              <a:r>
                <a:rPr lang="zh-CN" altLang="en-US" sz="3200" b="1">
                  <a:solidFill>
                    <a:srgbClr val="202A36"/>
                  </a:solidFill>
                  <a:latin typeface="微软雅黑" panose="020B0503020204020204" pitchFamily="34" charset="-122"/>
                  <a:ea typeface="微软雅黑" panose="020B0503020204020204" pitchFamily="34" charset="-122"/>
                </a:rPr>
                <a:t>研究结论</a:t>
              </a:r>
              <a:endParaRPr lang="zh-CN" altLang="en-US" sz="3200" b="1" dirty="0">
                <a:solidFill>
                  <a:srgbClr val="202A36"/>
                </a:solidFill>
                <a:latin typeface="微软雅黑" panose="020B0503020204020204" pitchFamily="34" charset="-122"/>
                <a:ea typeface="微软雅黑" panose="020B0503020204020204" pitchFamily="34" charset="-122"/>
              </a:endParaRPr>
            </a:p>
          </p:txBody>
        </p:sp>
      </p:grpSp>
      <p:sp>
        <p:nvSpPr>
          <p:cNvPr id="4" name="椭圆 3"/>
          <p:cNvSpPr/>
          <p:nvPr/>
        </p:nvSpPr>
        <p:spPr>
          <a:xfrm>
            <a:off x="4323099" y="2134969"/>
            <a:ext cx="3677765" cy="3677765"/>
          </a:xfrm>
          <a:prstGeom prst="ellipse">
            <a:avLst/>
          </a:prstGeom>
          <a:noFill/>
          <a:ln>
            <a:solidFill>
              <a:srgbClr val="202A3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矩形 46"/>
          <p:cNvSpPr/>
          <p:nvPr/>
        </p:nvSpPr>
        <p:spPr>
          <a:xfrm>
            <a:off x="1" y="6648450"/>
            <a:ext cx="12191999" cy="20955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4000" advClick="0" advTm="3000">
        <p14:vortex dir="r"/>
      </p:transition>
    </mc:Choice>
    <mc:Fallback>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wipe(left)">
                                      <p:cBhvr>
                                        <p:cTn id="7" dur="500"/>
                                        <p:tgtEl>
                                          <p:spTgt spid="49"/>
                                        </p:tgtEl>
                                      </p:cBhvr>
                                    </p:animEffect>
                                  </p:childTnLst>
                                </p:cTn>
                              </p:par>
                            </p:childTnLst>
                          </p:cTn>
                        </p:par>
                        <p:par>
                          <p:cTn id="8" fill="hold">
                            <p:stCondLst>
                              <p:cond delay="500"/>
                            </p:stCondLst>
                            <p:childTnLst>
                              <p:par>
                                <p:cTn id="9" presetID="23" presetClass="entr" presetSubtype="528"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350" fill="hold"/>
                                        <p:tgtEl>
                                          <p:spTgt spid="3"/>
                                        </p:tgtEl>
                                        <p:attrNameLst>
                                          <p:attrName>ppt_w</p:attrName>
                                        </p:attrNameLst>
                                      </p:cBhvr>
                                      <p:tavLst>
                                        <p:tav tm="0">
                                          <p:val>
                                            <p:fltVal val="0"/>
                                          </p:val>
                                        </p:tav>
                                        <p:tav tm="100000">
                                          <p:val>
                                            <p:strVal val="#ppt_w"/>
                                          </p:val>
                                        </p:tav>
                                      </p:tavLst>
                                    </p:anim>
                                    <p:anim calcmode="lin" valueType="num">
                                      <p:cBhvr>
                                        <p:cTn id="12" dur="350" fill="hold"/>
                                        <p:tgtEl>
                                          <p:spTgt spid="3"/>
                                        </p:tgtEl>
                                        <p:attrNameLst>
                                          <p:attrName>ppt_h</p:attrName>
                                        </p:attrNameLst>
                                      </p:cBhvr>
                                      <p:tavLst>
                                        <p:tav tm="0">
                                          <p:val>
                                            <p:fltVal val="0"/>
                                          </p:val>
                                        </p:tav>
                                        <p:tav tm="100000">
                                          <p:val>
                                            <p:strVal val="#ppt_h"/>
                                          </p:val>
                                        </p:tav>
                                      </p:tavLst>
                                    </p:anim>
                                    <p:anim calcmode="lin" valueType="num">
                                      <p:cBhvr>
                                        <p:cTn id="13" dur="350" fill="hold"/>
                                        <p:tgtEl>
                                          <p:spTgt spid="3"/>
                                        </p:tgtEl>
                                        <p:attrNameLst>
                                          <p:attrName>ppt_x</p:attrName>
                                        </p:attrNameLst>
                                      </p:cBhvr>
                                      <p:tavLst>
                                        <p:tav tm="0">
                                          <p:val>
                                            <p:fltVal val="0.5"/>
                                          </p:val>
                                        </p:tav>
                                        <p:tav tm="100000">
                                          <p:val>
                                            <p:strVal val="#ppt_x"/>
                                          </p:val>
                                        </p:tav>
                                      </p:tavLst>
                                    </p:anim>
                                    <p:anim calcmode="lin" valueType="num">
                                      <p:cBhvr>
                                        <p:cTn id="14" dur="350" fill="hold"/>
                                        <p:tgtEl>
                                          <p:spTgt spid="3"/>
                                        </p:tgtEl>
                                        <p:attrNameLst>
                                          <p:attrName>ppt_y</p:attrName>
                                        </p:attrNameLst>
                                      </p:cBhvr>
                                      <p:tavLst>
                                        <p:tav tm="0">
                                          <p:val>
                                            <p:fltVal val="0.5"/>
                                          </p:val>
                                        </p:tav>
                                        <p:tav tm="100000">
                                          <p:val>
                                            <p:strVal val="#ppt_y"/>
                                          </p:val>
                                        </p:tav>
                                      </p:tavLst>
                                    </p:anim>
                                  </p:childTnLst>
                                </p:cTn>
                              </p:par>
                              <p:par>
                                <p:cTn id="15" presetID="2" presetClass="entr" presetSubtype="1" fill="hold" nodeType="withEffect">
                                  <p:stCondLst>
                                    <p:cond delay="750"/>
                                  </p:stCondLst>
                                  <p:childTnLst>
                                    <p:set>
                                      <p:cBhvr>
                                        <p:cTn id="16" dur="1" fill="hold">
                                          <p:stCondLst>
                                            <p:cond delay="0"/>
                                          </p:stCondLst>
                                        </p:cTn>
                                        <p:tgtEl>
                                          <p:spTgt spid="63"/>
                                        </p:tgtEl>
                                        <p:attrNameLst>
                                          <p:attrName>style.visibility</p:attrName>
                                        </p:attrNameLst>
                                      </p:cBhvr>
                                      <p:to>
                                        <p:strVal val="visible"/>
                                      </p:to>
                                    </p:set>
                                    <p:anim calcmode="lin" valueType="num">
                                      <p:cBhvr additive="base">
                                        <p:cTn id="17" dur="250" fill="hold"/>
                                        <p:tgtEl>
                                          <p:spTgt spid="63"/>
                                        </p:tgtEl>
                                        <p:attrNameLst>
                                          <p:attrName>ppt_x</p:attrName>
                                        </p:attrNameLst>
                                      </p:cBhvr>
                                      <p:tavLst>
                                        <p:tav tm="0">
                                          <p:val>
                                            <p:strVal val="#ppt_x"/>
                                          </p:val>
                                        </p:tav>
                                        <p:tav tm="100000">
                                          <p:val>
                                            <p:strVal val="#ppt_x"/>
                                          </p:val>
                                        </p:tav>
                                      </p:tavLst>
                                    </p:anim>
                                    <p:anim calcmode="lin" valueType="num">
                                      <p:cBhvr additive="base">
                                        <p:cTn id="18" dur="250" fill="hold"/>
                                        <p:tgtEl>
                                          <p:spTgt spid="63"/>
                                        </p:tgtEl>
                                        <p:attrNameLst>
                                          <p:attrName>ppt_y</p:attrName>
                                        </p:attrNameLst>
                                      </p:cBhvr>
                                      <p:tavLst>
                                        <p:tav tm="0">
                                          <p:val>
                                            <p:strVal val="0-#ppt_h/2"/>
                                          </p:val>
                                        </p:tav>
                                        <p:tav tm="100000">
                                          <p:val>
                                            <p:strVal val="#ppt_y"/>
                                          </p:val>
                                        </p:tav>
                                      </p:tavLst>
                                    </p:anim>
                                  </p:childTnLst>
                                </p:cTn>
                              </p:par>
                            </p:childTnLst>
                          </p:cTn>
                        </p:par>
                        <p:par>
                          <p:cTn id="19" fill="hold">
                            <p:stCondLst>
                              <p:cond delay="1000"/>
                            </p:stCondLst>
                            <p:childTnLst>
                              <p:par>
                                <p:cTn id="20" presetID="22" presetClass="entr" presetSubtype="2" fill="hold" nodeType="afterEffect">
                                  <p:stCondLst>
                                    <p:cond delay="250"/>
                                  </p:stCondLst>
                                  <p:childTnLst>
                                    <p:set>
                                      <p:cBhvr>
                                        <p:cTn id="21" dur="1" fill="hold">
                                          <p:stCondLst>
                                            <p:cond delay="0"/>
                                          </p:stCondLst>
                                        </p:cTn>
                                        <p:tgtEl>
                                          <p:spTgt spid="57"/>
                                        </p:tgtEl>
                                        <p:attrNameLst>
                                          <p:attrName>style.visibility</p:attrName>
                                        </p:attrNameLst>
                                      </p:cBhvr>
                                      <p:to>
                                        <p:strVal val="visible"/>
                                      </p:to>
                                    </p:set>
                                    <p:animEffect transition="in" filter="wipe(right)">
                                      <p:cBhvr>
                                        <p:cTn id="22" dur="500"/>
                                        <p:tgtEl>
                                          <p:spTgt spid="57"/>
                                        </p:tgtEl>
                                      </p:cBhvr>
                                    </p:animEffect>
                                  </p:childTnLst>
                                </p:cTn>
                              </p:par>
                            </p:childTnLst>
                          </p:cTn>
                        </p:par>
                        <p:par>
                          <p:cTn id="23" fill="hold">
                            <p:stCondLst>
                              <p:cond delay="1750"/>
                            </p:stCondLst>
                            <p:childTnLst>
                              <p:par>
                                <p:cTn id="24" presetID="22" presetClass="entr" presetSubtype="2" fill="hold" grpId="0" nodeType="afterEffect">
                                  <p:stCondLst>
                                    <p:cond delay="0"/>
                                  </p:stCondLst>
                                  <p:childTnLst>
                                    <p:set>
                                      <p:cBhvr>
                                        <p:cTn id="25" dur="1" fill="hold">
                                          <p:stCondLst>
                                            <p:cond delay="0"/>
                                          </p:stCondLst>
                                        </p:cTn>
                                        <p:tgtEl>
                                          <p:spTgt spid="87"/>
                                        </p:tgtEl>
                                        <p:attrNameLst>
                                          <p:attrName>style.visibility</p:attrName>
                                        </p:attrNameLst>
                                      </p:cBhvr>
                                      <p:to>
                                        <p:strVal val="visible"/>
                                      </p:to>
                                    </p:set>
                                    <p:animEffect transition="in" filter="wipe(right)">
                                      <p:cBhvr>
                                        <p:cTn id="26" dur="500"/>
                                        <p:tgtEl>
                                          <p:spTgt spid="87"/>
                                        </p:tgtEl>
                                      </p:cBhvr>
                                    </p:animEffect>
                                  </p:childTnLst>
                                </p:cTn>
                              </p:par>
                              <p:par>
                                <p:cTn id="27" presetID="22" presetClass="entr" presetSubtype="2" fill="hold" grpId="0" nodeType="withEffect">
                                  <p:stCondLst>
                                    <p:cond delay="0"/>
                                  </p:stCondLst>
                                  <p:childTnLst>
                                    <p:set>
                                      <p:cBhvr>
                                        <p:cTn id="28" dur="1" fill="hold">
                                          <p:stCondLst>
                                            <p:cond delay="0"/>
                                          </p:stCondLst>
                                        </p:cTn>
                                        <p:tgtEl>
                                          <p:spTgt spid="88"/>
                                        </p:tgtEl>
                                        <p:attrNameLst>
                                          <p:attrName>style.visibility</p:attrName>
                                        </p:attrNameLst>
                                      </p:cBhvr>
                                      <p:to>
                                        <p:strVal val="visible"/>
                                      </p:to>
                                    </p:set>
                                    <p:animEffect transition="in" filter="wipe(right)">
                                      <p:cBhvr>
                                        <p:cTn id="29" dur="500"/>
                                        <p:tgtEl>
                                          <p:spTgt spid="88"/>
                                        </p:tgtEl>
                                      </p:cBhvr>
                                    </p:animEffect>
                                  </p:childTnLst>
                                </p:cTn>
                              </p:par>
                            </p:childTnLst>
                          </p:cTn>
                        </p:par>
                        <p:par>
                          <p:cTn id="30" fill="hold">
                            <p:stCondLst>
                              <p:cond delay="2250"/>
                            </p:stCondLst>
                            <p:childTnLst>
                              <p:par>
                                <p:cTn id="31" presetID="2" presetClass="entr" presetSubtype="2" fill="hold" nodeType="afterEffect">
                                  <p:stCondLst>
                                    <p:cond delay="250"/>
                                  </p:stCondLst>
                                  <p:childTnLst>
                                    <p:set>
                                      <p:cBhvr>
                                        <p:cTn id="32" dur="1" fill="hold">
                                          <p:stCondLst>
                                            <p:cond delay="0"/>
                                          </p:stCondLst>
                                        </p:cTn>
                                        <p:tgtEl>
                                          <p:spTgt spid="60"/>
                                        </p:tgtEl>
                                        <p:attrNameLst>
                                          <p:attrName>style.visibility</p:attrName>
                                        </p:attrNameLst>
                                      </p:cBhvr>
                                      <p:to>
                                        <p:strVal val="visible"/>
                                      </p:to>
                                    </p:set>
                                    <p:anim calcmode="lin" valueType="num">
                                      <p:cBhvr additive="base">
                                        <p:cTn id="33" dur="250" fill="hold"/>
                                        <p:tgtEl>
                                          <p:spTgt spid="60"/>
                                        </p:tgtEl>
                                        <p:attrNameLst>
                                          <p:attrName>ppt_x</p:attrName>
                                        </p:attrNameLst>
                                      </p:cBhvr>
                                      <p:tavLst>
                                        <p:tav tm="0">
                                          <p:val>
                                            <p:strVal val="1+#ppt_w/2"/>
                                          </p:val>
                                        </p:tav>
                                        <p:tav tm="100000">
                                          <p:val>
                                            <p:strVal val="#ppt_x"/>
                                          </p:val>
                                        </p:tav>
                                      </p:tavLst>
                                    </p:anim>
                                    <p:anim calcmode="lin" valueType="num">
                                      <p:cBhvr additive="base">
                                        <p:cTn id="34" dur="250" fill="hold"/>
                                        <p:tgtEl>
                                          <p:spTgt spid="60"/>
                                        </p:tgtEl>
                                        <p:attrNameLst>
                                          <p:attrName>ppt_y</p:attrName>
                                        </p:attrNameLst>
                                      </p:cBhvr>
                                      <p:tavLst>
                                        <p:tav tm="0">
                                          <p:val>
                                            <p:strVal val="#ppt_y"/>
                                          </p:val>
                                        </p:tav>
                                        <p:tav tm="100000">
                                          <p:val>
                                            <p:strVal val="#ppt_y"/>
                                          </p:val>
                                        </p:tav>
                                      </p:tavLst>
                                    </p:anim>
                                  </p:childTnLst>
                                </p:cTn>
                              </p:par>
                            </p:childTnLst>
                          </p:cTn>
                        </p:par>
                        <p:par>
                          <p:cTn id="35" fill="hold">
                            <p:stCondLst>
                              <p:cond delay="3000"/>
                            </p:stCondLst>
                            <p:childTnLst>
                              <p:par>
                                <p:cTn id="36" presetID="22" presetClass="entr" presetSubtype="8" fill="hold" nodeType="afterEffect">
                                  <p:stCondLst>
                                    <p:cond delay="0"/>
                                  </p:stCondLst>
                                  <p:childTnLst>
                                    <p:set>
                                      <p:cBhvr>
                                        <p:cTn id="37" dur="1" fill="hold">
                                          <p:stCondLst>
                                            <p:cond delay="0"/>
                                          </p:stCondLst>
                                        </p:cTn>
                                        <p:tgtEl>
                                          <p:spTgt spid="99"/>
                                        </p:tgtEl>
                                        <p:attrNameLst>
                                          <p:attrName>style.visibility</p:attrName>
                                        </p:attrNameLst>
                                      </p:cBhvr>
                                      <p:to>
                                        <p:strVal val="visible"/>
                                      </p:to>
                                    </p:set>
                                    <p:animEffect transition="in" filter="wipe(left)">
                                      <p:cBhvr>
                                        <p:cTn id="38" dur="500"/>
                                        <p:tgtEl>
                                          <p:spTgt spid="99"/>
                                        </p:tgtEl>
                                      </p:cBhvr>
                                    </p:animEffect>
                                  </p:childTnLst>
                                </p:cTn>
                              </p:par>
                            </p:childTnLst>
                          </p:cTn>
                        </p:par>
                        <p:par>
                          <p:cTn id="39" fill="hold">
                            <p:stCondLst>
                              <p:cond delay="3500"/>
                            </p:stCondLst>
                            <p:childTnLst>
                              <p:par>
                                <p:cTn id="40" presetID="22" presetClass="entr" presetSubtype="8" fill="hold" grpId="0" nodeType="afterEffect">
                                  <p:stCondLst>
                                    <p:cond delay="0"/>
                                  </p:stCondLst>
                                  <p:childTnLst>
                                    <p:set>
                                      <p:cBhvr>
                                        <p:cTn id="41" dur="1" fill="hold">
                                          <p:stCondLst>
                                            <p:cond delay="0"/>
                                          </p:stCondLst>
                                        </p:cTn>
                                        <p:tgtEl>
                                          <p:spTgt spid="93"/>
                                        </p:tgtEl>
                                        <p:attrNameLst>
                                          <p:attrName>style.visibility</p:attrName>
                                        </p:attrNameLst>
                                      </p:cBhvr>
                                      <p:to>
                                        <p:strVal val="visible"/>
                                      </p:to>
                                    </p:set>
                                    <p:animEffect transition="in" filter="wipe(left)">
                                      <p:cBhvr>
                                        <p:cTn id="42" dur="500"/>
                                        <p:tgtEl>
                                          <p:spTgt spid="93"/>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94"/>
                                        </p:tgtEl>
                                        <p:attrNameLst>
                                          <p:attrName>style.visibility</p:attrName>
                                        </p:attrNameLst>
                                      </p:cBhvr>
                                      <p:to>
                                        <p:strVal val="visible"/>
                                      </p:to>
                                    </p:set>
                                    <p:animEffect transition="in" filter="wipe(left)">
                                      <p:cBhvr>
                                        <p:cTn id="45" dur="500"/>
                                        <p:tgtEl>
                                          <p:spTgt spid="94"/>
                                        </p:tgtEl>
                                      </p:cBhvr>
                                    </p:animEffect>
                                  </p:childTnLst>
                                </p:cTn>
                              </p:par>
                            </p:childTnLst>
                          </p:cTn>
                        </p:par>
                        <p:par>
                          <p:cTn id="46" fill="hold">
                            <p:stCondLst>
                              <p:cond delay="4000"/>
                            </p:stCondLst>
                            <p:childTnLst>
                              <p:par>
                                <p:cTn id="47" presetID="2" presetClass="entr" presetSubtype="2" fill="hold" nodeType="afterEffect">
                                  <p:stCondLst>
                                    <p:cond delay="250"/>
                                  </p:stCondLst>
                                  <p:childTnLst>
                                    <p:set>
                                      <p:cBhvr>
                                        <p:cTn id="48" dur="1" fill="hold">
                                          <p:stCondLst>
                                            <p:cond delay="0"/>
                                          </p:stCondLst>
                                        </p:cTn>
                                        <p:tgtEl>
                                          <p:spTgt spid="66"/>
                                        </p:tgtEl>
                                        <p:attrNameLst>
                                          <p:attrName>style.visibility</p:attrName>
                                        </p:attrNameLst>
                                      </p:cBhvr>
                                      <p:to>
                                        <p:strVal val="visible"/>
                                      </p:to>
                                    </p:set>
                                    <p:anim calcmode="lin" valueType="num">
                                      <p:cBhvr additive="base">
                                        <p:cTn id="49" dur="250" fill="hold"/>
                                        <p:tgtEl>
                                          <p:spTgt spid="66"/>
                                        </p:tgtEl>
                                        <p:attrNameLst>
                                          <p:attrName>ppt_x</p:attrName>
                                        </p:attrNameLst>
                                      </p:cBhvr>
                                      <p:tavLst>
                                        <p:tav tm="0">
                                          <p:val>
                                            <p:strVal val="1+#ppt_w/2"/>
                                          </p:val>
                                        </p:tav>
                                        <p:tav tm="100000">
                                          <p:val>
                                            <p:strVal val="#ppt_x"/>
                                          </p:val>
                                        </p:tav>
                                      </p:tavLst>
                                    </p:anim>
                                    <p:anim calcmode="lin" valueType="num">
                                      <p:cBhvr additive="base">
                                        <p:cTn id="50" dur="250" fill="hold"/>
                                        <p:tgtEl>
                                          <p:spTgt spid="66"/>
                                        </p:tgtEl>
                                        <p:attrNameLst>
                                          <p:attrName>ppt_y</p:attrName>
                                        </p:attrNameLst>
                                      </p:cBhvr>
                                      <p:tavLst>
                                        <p:tav tm="0">
                                          <p:val>
                                            <p:strVal val="#ppt_y"/>
                                          </p:val>
                                        </p:tav>
                                        <p:tav tm="100000">
                                          <p:val>
                                            <p:strVal val="#ppt_y"/>
                                          </p:val>
                                        </p:tav>
                                      </p:tavLst>
                                    </p:anim>
                                  </p:childTnLst>
                                </p:cTn>
                              </p:par>
                            </p:childTnLst>
                          </p:cTn>
                        </p:par>
                        <p:par>
                          <p:cTn id="51" fill="hold">
                            <p:stCondLst>
                              <p:cond delay="4750"/>
                            </p:stCondLst>
                            <p:childTnLst>
                              <p:par>
                                <p:cTn id="52" presetID="22" presetClass="entr" presetSubtype="8" fill="hold" nodeType="afterEffect">
                                  <p:stCondLst>
                                    <p:cond delay="0"/>
                                  </p:stCondLst>
                                  <p:childTnLst>
                                    <p:set>
                                      <p:cBhvr>
                                        <p:cTn id="53" dur="1" fill="hold">
                                          <p:stCondLst>
                                            <p:cond delay="0"/>
                                          </p:stCondLst>
                                        </p:cTn>
                                        <p:tgtEl>
                                          <p:spTgt spid="53"/>
                                        </p:tgtEl>
                                        <p:attrNameLst>
                                          <p:attrName>style.visibility</p:attrName>
                                        </p:attrNameLst>
                                      </p:cBhvr>
                                      <p:to>
                                        <p:strVal val="visible"/>
                                      </p:to>
                                    </p:set>
                                    <p:animEffect transition="in" filter="wipe(left)">
                                      <p:cBhvr>
                                        <p:cTn id="54" dur="500"/>
                                        <p:tgtEl>
                                          <p:spTgt spid="53"/>
                                        </p:tgtEl>
                                      </p:cBhvr>
                                    </p:animEffect>
                                  </p:childTnLst>
                                </p:cTn>
                              </p:par>
                            </p:childTnLst>
                          </p:cTn>
                        </p:par>
                        <p:par>
                          <p:cTn id="55" fill="hold">
                            <p:stCondLst>
                              <p:cond delay="5250"/>
                            </p:stCondLst>
                            <p:childTnLst>
                              <p:par>
                                <p:cTn id="56" presetID="22" presetClass="entr" presetSubtype="8" fill="hold" grpId="0" nodeType="afterEffect">
                                  <p:stCondLst>
                                    <p:cond delay="0"/>
                                  </p:stCondLst>
                                  <p:childTnLst>
                                    <p:set>
                                      <p:cBhvr>
                                        <p:cTn id="57" dur="1" fill="hold">
                                          <p:stCondLst>
                                            <p:cond delay="0"/>
                                          </p:stCondLst>
                                        </p:cTn>
                                        <p:tgtEl>
                                          <p:spTgt spid="95"/>
                                        </p:tgtEl>
                                        <p:attrNameLst>
                                          <p:attrName>style.visibility</p:attrName>
                                        </p:attrNameLst>
                                      </p:cBhvr>
                                      <p:to>
                                        <p:strVal val="visible"/>
                                      </p:to>
                                    </p:set>
                                    <p:animEffect transition="in" filter="wipe(left)">
                                      <p:cBhvr>
                                        <p:cTn id="58" dur="500"/>
                                        <p:tgtEl>
                                          <p:spTgt spid="95"/>
                                        </p:tgtEl>
                                      </p:cBhvr>
                                    </p:animEffect>
                                  </p:childTnLst>
                                </p:cTn>
                              </p:par>
                              <p:par>
                                <p:cTn id="59" presetID="22" presetClass="entr" presetSubtype="8" fill="hold" grpId="0" nodeType="withEffect">
                                  <p:stCondLst>
                                    <p:cond delay="0"/>
                                  </p:stCondLst>
                                  <p:childTnLst>
                                    <p:set>
                                      <p:cBhvr>
                                        <p:cTn id="60" dur="1" fill="hold">
                                          <p:stCondLst>
                                            <p:cond delay="0"/>
                                          </p:stCondLst>
                                        </p:cTn>
                                        <p:tgtEl>
                                          <p:spTgt spid="96"/>
                                        </p:tgtEl>
                                        <p:attrNameLst>
                                          <p:attrName>style.visibility</p:attrName>
                                        </p:attrNameLst>
                                      </p:cBhvr>
                                      <p:to>
                                        <p:strVal val="visible"/>
                                      </p:to>
                                    </p:set>
                                    <p:animEffect transition="in" filter="wipe(left)">
                                      <p:cBhvr>
                                        <p:cTn id="61" dur="500"/>
                                        <p:tgtEl>
                                          <p:spTgt spid="96"/>
                                        </p:tgtEl>
                                      </p:cBhvr>
                                    </p:animEffect>
                                  </p:childTnLst>
                                </p:cTn>
                              </p:par>
                            </p:childTnLst>
                          </p:cTn>
                        </p:par>
                        <p:par>
                          <p:cTn id="62" fill="hold">
                            <p:stCondLst>
                              <p:cond delay="5750"/>
                            </p:stCondLst>
                            <p:childTnLst>
                              <p:par>
                                <p:cTn id="63" presetID="2" presetClass="entr" presetSubtype="4" fill="hold" nodeType="afterEffect">
                                  <p:stCondLst>
                                    <p:cond delay="250"/>
                                  </p:stCondLst>
                                  <p:childTnLst>
                                    <p:set>
                                      <p:cBhvr>
                                        <p:cTn id="64" dur="1" fill="hold">
                                          <p:stCondLst>
                                            <p:cond delay="0"/>
                                          </p:stCondLst>
                                        </p:cTn>
                                        <p:tgtEl>
                                          <p:spTgt spid="75"/>
                                        </p:tgtEl>
                                        <p:attrNameLst>
                                          <p:attrName>style.visibility</p:attrName>
                                        </p:attrNameLst>
                                      </p:cBhvr>
                                      <p:to>
                                        <p:strVal val="visible"/>
                                      </p:to>
                                    </p:set>
                                    <p:anim calcmode="lin" valueType="num">
                                      <p:cBhvr additive="base">
                                        <p:cTn id="65" dur="250" fill="hold"/>
                                        <p:tgtEl>
                                          <p:spTgt spid="75"/>
                                        </p:tgtEl>
                                        <p:attrNameLst>
                                          <p:attrName>ppt_x</p:attrName>
                                        </p:attrNameLst>
                                      </p:cBhvr>
                                      <p:tavLst>
                                        <p:tav tm="0">
                                          <p:val>
                                            <p:strVal val="#ppt_x"/>
                                          </p:val>
                                        </p:tav>
                                        <p:tav tm="100000">
                                          <p:val>
                                            <p:strVal val="#ppt_x"/>
                                          </p:val>
                                        </p:tav>
                                      </p:tavLst>
                                    </p:anim>
                                    <p:anim calcmode="lin" valueType="num">
                                      <p:cBhvr additive="base">
                                        <p:cTn id="66" dur="250" fill="hold"/>
                                        <p:tgtEl>
                                          <p:spTgt spid="75"/>
                                        </p:tgtEl>
                                        <p:attrNameLst>
                                          <p:attrName>ppt_y</p:attrName>
                                        </p:attrNameLst>
                                      </p:cBhvr>
                                      <p:tavLst>
                                        <p:tav tm="0">
                                          <p:val>
                                            <p:strVal val="1+#ppt_h/2"/>
                                          </p:val>
                                        </p:tav>
                                        <p:tav tm="100000">
                                          <p:val>
                                            <p:strVal val="#ppt_y"/>
                                          </p:val>
                                        </p:tav>
                                      </p:tavLst>
                                    </p:anim>
                                  </p:childTnLst>
                                </p:cTn>
                              </p:par>
                            </p:childTnLst>
                          </p:cTn>
                        </p:par>
                        <p:par>
                          <p:cTn id="67" fill="hold">
                            <p:stCondLst>
                              <p:cond delay="6500"/>
                            </p:stCondLst>
                            <p:childTnLst>
                              <p:par>
                                <p:cTn id="68" presetID="22" presetClass="entr" presetSubtype="8" fill="hold" nodeType="afterEffect">
                                  <p:stCondLst>
                                    <p:cond delay="0"/>
                                  </p:stCondLst>
                                  <p:childTnLst>
                                    <p:set>
                                      <p:cBhvr>
                                        <p:cTn id="69" dur="1" fill="hold">
                                          <p:stCondLst>
                                            <p:cond delay="0"/>
                                          </p:stCondLst>
                                        </p:cTn>
                                        <p:tgtEl>
                                          <p:spTgt spid="54"/>
                                        </p:tgtEl>
                                        <p:attrNameLst>
                                          <p:attrName>style.visibility</p:attrName>
                                        </p:attrNameLst>
                                      </p:cBhvr>
                                      <p:to>
                                        <p:strVal val="visible"/>
                                      </p:to>
                                    </p:set>
                                    <p:animEffect transition="in" filter="wipe(left)">
                                      <p:cBhvr>
                                        <p:cTn id="70" dur="500"/>
                                        <p:tgtEl>
                                          <p:spTgt spid="54"/>
                                        </p:tgtEl>
                                      </p:cBhvr>
                                    </p:animEffect>
                                  </p:childTnLst>
                                </p:cTn>
                              </p:par>
                            </p:childTnLst>
                          </p:cTn>
                        </p:par>
                        <p:par>
                          <p:cTn id="71" fill="hold">
                            <p:stCondLst>
                              <p:cond delay="7000"/>
                            </p:stCondLst>
                            <p:childTnLst>
                              <p:par>
                                <p:cTn id="72" presetID="22" presetClass="entr" presetSubtype="8" fill="hold" grpId="0" nodeType="afterEffect">
                                  <p:stCondLst>
                                    <p:cond delay="0"/>
                                  </p:stCondLst>
                                  <p:childTnLst>
                                    <p:set>
                                      <p:cBhvr>
                                        <p:cTn id="73" dur="1" fill="hold">
                                          <p:stCondLst>
                                            <p:cond delay="0"/>
                                          </p:stCondLst>
                                        </p:cTn>
                                        <p:tgtEl>
                                          <p:spTgt spid="97"/>
                                        </p:tgtEl>
                                        <p:attrNameLst>
                                          <p:attrName>style.visibility</p:attrName>
                                        </p:attrNameLst>
                                      </p:cBhvr>
                                      <p:to>
                                        <p:strVal val="visible"/>
                                      </p:to>
                                    </p:set>
                                    <p:animEffect transition="in" filter="wipe(left)">
                                      <p:cBhvr>
                                        <p:cTn id="74" dur="500"/>
                                        <p:tgtEl>
                                          <p:spTgt spid="97"/>
                                        </p:tgtEl>
                                      </p:cBhvr>
                                    </p:animEffect>
                                  </p:childTnLst>
                                </p:cTn>
                              </p:par>
                              <p:par>
                                <p:cTn id="75" presetID="22" presetClass="entr" presetSubtype="8" fill="hold" grpId="0" nodeType="withEffect">
                                  <p:stCondLst>
                                    <p:cond delay="0"/>
                                  </p:stCondLst>
                                  <p:childTnLst>
                                    <p:set>
                                      <p:cBhvr>
                                        <p:cTn id="76" dur="1" fill="hold">
                                          <p:stCondLst>
                                            <p:cond delay="0"/>
                                          </p:stCondLst>
                                        </p:cTn>
                                        <p:tgtEl>
                                          <p:spTgt spid="98"/>
                                        </p:tgtEl>
                                        <p:attrNameLst>
                                          <p:attrName>style.visibility</p:attrName>
                                        </p:attrNameLst>
                                      </p:cBhvr>
                                      <p:to>
                                        <p:strVal val="visible"/>
                                      </p:to>
                                    </p:set>
                                    <p:animEffect transition="in" filter="wipe(left)">
                                      <p:cBhvr>
                                        <p:cTn id="77" dur="500"/>
                                        <p:tgtEl>
                                          <p:spTgt spid="98"/>
                                        </p:tgtEl>
                                      </p:cBhvr>
                                    </p:animEffect>
                                  </p:childTnLst>
                                </p:cTn>
                              </p:par>
                            </p:childTnLst>
                          </p:cTn>
                        </p:par>
                        <p:par>
                          <p:cTn id="78" fill="hold">
                            <p:stCondLst>
                              <p:cond delay="7500"/>
                            </p:stCondLst>
                            <p:childTnLst>
                              <p:par>
                                <p:cTn id="79" presetID="2" presetClass="entr" presetSubtype="8" fill="hold" nodeType="afterEffect">
                                  <p:stCondLst>
                                    <p:cond delay="250"/>
                                  </p:stCondLst>
                                  <p:childTnLst>
                                    <p:set>
                                      <p:cBhvr>
                                        <p:cTn id="80" dur="1" fill="hold">
                                          <p:stCondLst>
                                            <p:cond delay="0"/>
                                          </p:stCondLst>
                                        </p:cTn>
                                        <p:tgtEl>
                                          <p:spTgt spid="69"/>
                                        </p:tgtEl>
                                        <p:attrNameLst>
                                          <p:attrName>style.visibility</p:attrName>
                                        </p:attrNameLst>
                                      </p:cBhvr>
                                      <p:to>
                                        <p:strVal val="visible"/>
                                      </p:to>
                                    </p:set>
                                    <p:anim calcmode="lin" valueType="num">
                                      <p:cBhvr additive="base">
                                        <p:cTn id="81" dur="250" fill="hold"/>
                                        <p:tgtEl>
                                          <p:spTgt spid="69"/>
                                        </p:tgtEl>
                                        <p:attrNameLst>
                                          <p:attrName>ppt_x</p:attrName>
                                        </p:attrNameLst>
                                      </p:cBhvr>
                                      <p:tavLst>
                                        <p:tav tm="0">
                                          <p:val>
                                            <p:strVal val="0-#ppt_w/2"/>
                                          </p:val>
                                        </p:tav>
                                        <p:tav tm="100000">
                                          <p:val>
                                            <p:strVal val="#ppt_x"/>
                                          </p:val>
                                        </p:tav>
                                      </p:tavLst>
                                    </p:anim>
                                    <p:anim calcmode="lin" valueType="num">
                                      <p:cBhvr additive="base">
                                        <p:cTn id="82" dur="250" fill="hold"/>
                                        <p:tgtEl>
                                          <p:spTgt spid="69"/>
                                        </p:tgtEl>
                                        <p:attrNameLst>
                                          <p:attrName>ppt_y</p:attrName>
                                        </p:attrNameLst>
                                      </p:cBhvr>
                                      <p:tavLst>
                                        <p:tav tm="0">
                                          <p:val>
                                            <p:strVal val="#ppt_y"/>
                                          </p:val>
                                        </p:tav>
                                        <p:tav tm="100000">
                                          <p:val>
                                            <p:strVal val="#ppt_y"/>
                                          </p:val>
                                        </p:tav>
                                      </p:tavLst>
                                    </p:anim>
                                  </p:childTnLst>
                                </p:cTn>
                              </p:par>
                            </p:childTnLst>
                          </p:cTn>
                        </p:par>
                        <p:par>
                          <p:cTn id="83" fill="hold">
                            <p:stCondLst>
                              <p:cond delay="8250"/>
                            </p:stCondLst>
                            <p:childTnLst>
                              <p:par>
                                <p:cTn id="84" presetID="22" presetClass="entr" presetSubtype="2" fill="hold" nodeType="afterEffect">
                                  <p:stCondLst>
                                    <p:cond delay="0"/>
                                  </p:stCondLst>
                                  <p:childTnLst>
                                    <p:set>
                                      <p:cBhvr>
                                        <p:cTn id="85" dur="1" fill="hold">
                                          <p:stCondLst>
                                            <p:cond delay="0"/>
                                          </p:stCondLst>
                                        </p:cTn>
                                        <p:tgtEl>
                                          <p:spTgt spid="55"/>
                                        </p:tgtEl>
                                        <p:attrNameLst>
                                          <p:attrName>style.visibility</p:attrName>
                                        </p:attrNameLst>
                                      </p:cBhvr>
                                      <p:to>
                                        <p:strVal val="visible"/>
                                      </p:to>
                                    </p:set>
                                    <p:animEffect transition="in" filter="wipe(right)">
                                      <p:cBhvr>
                                        <p:cTn id="86" dur="250"/>
                                        <p:tgtEl>
                                          <p:spTgt spid="55"/>
                                        </p:tgtEl>
                                      </p:cBhvr>
                                    </p:animEffect>
                                  </p:childTnLst>
                                </p:cTn>
                              </p:par>
                            </p:childTnLst>
                          </p:cTn>
                        </p:par>
                        <p:par>
                          <p:cTn id="87" fill="hold">
                            <p:stCondLst>
                              <p:cond delay="8750"/>
                            </p:stCondLst>
                            <p:childTnLst>
                              <p:par>
                                <p:cTn id="88" presetID="22" presetClass="entr" presetSubtype="2" fill="hold" grpId="0" nodeType="afterEffect">
                                  <p:stCondLst>
                                    <p:cond delay="0"/>
                                  </p:stCondLst>
                                  <p:childTnLst>
                                    <p:set>
                                      <p:cBhvr>
                                        <p:cTn id="89" dur="1" fill="hold">
                                          <p:stCondLst>
                                            <p:cond delay="0"/>
                                          </p:stCondLst>
                                        </p:cTn>
                                        <p:tgtEl>
                                          <p:spTgt spid="91"/>
                                        </p:tgtEl>
                                        <p:attrNameLst>
                                          <p:attrName>style.visibility</p:attrName>
                                        </p:attrNameLst>
                                      </p:cBhvr>
                                      <p:to>
                                        <p:strVal val="visible"/>
                                      </p:to>
                                    </p:set>
                                    <p:animEffect transition="in" filter="wipe(right)">
                                      <p:cBhvr>
                                        <p:cTn id="90" dur="500"/>
                                        <p:tgtEl>
                                          <p:spTgt spid="91"/>
                                        </p:tgtEl>
                                      </p:cBhvr>
                                    </p:animEffect>
                                  </p:childTnLst>
                                </p:cTn>
                              </p:par>
                              <p:par>
                                <p:cTn id="91" presetID="22" presetClass="entr" presetSubtype="2" fill="hold" grpId="0" nodeType="withEffect">
                                  <p:stCondLst>
                                    <p:cond delay="0"/>
                                  </p:stCondLst>
                                  <p:childTnLst>
                                    <p:set>
                                      <p:cBhvr>
                                        <p:cTn id="92" dur="1" fill="hold">
                                          <p:stCondLst>
                                            <p:cond delay="0"/>
                                          </p:stCondLst>
                                        </p:cTn>
                                        <p:tgtEl>
                                          <p:spTgt spid="92"/>
                                        </p:tgtEl>
                                        <p:attrNameLst>
                                          <p:attrName>style.visibility</p:attrName>
                                        </p:attrNameLst>
                                      </p:cBhvr>
                                      <p:to>
                                        <p:strVal val="visible"/>
                                      </p:to>
                                    </p:set>
                                    <p:animEffect transition="in" filter="wipe(right)">
                                      <p:cBhvr>
                                        <p:cTn id="93" dur="500"/>
                                        <p:tgtEl>
                                          <p:spTgt spid="92"/>
                                        </p:tgtEl>
                                      </p:cBhvr>
                                    </p:animEffect>
                                  </p:childTnLst>
                                </p:cTn>
                              </p:par>
                            </p:childTnLst>
                          </p:cTn>
                        </p:par>
                        <p:par>
                          <p:cTn id="94" fill="hold">
                            <p:stCondLst>
                              <p:cond delay="9250"/>
                            </p:stCondLst>
                            <p:childTnLst>
                              <p:par>
                                <p:cTn id="95" presetID="2" presetClass="entr" presetSubtype="8" fill="hold" nodeType="afterEffect">
                                  <p:stCondLst>
                                    <p:cond delay="250"/>
                                  </p:stCondLst>
                                  <p:childTnLst>
                                    <p:set>
                                      <p:cBhvr>
                                        <p:cTn id="96" dur="1" fill="hold">
                                          <p:stCondLst>
                                            <p:cond delay="0"/>
                                          </p:stCondLst>
                                        </p:cTn>
                                        <p:tgtEl>
                                          <p:spTgt spid="72"/>
                                        </p:tgtEl>
                                        <p:attrNameLst>
                                          <p:attrName>style.visibility</p:attrName>
                                        </p:attrNameLst>
                                      </p:cBhvr>
                                      <p:to>
                                        <p:strVal val="visible"/>
                                      </p:to>
                                    </p:set>
                                    <p:anim calcmode="lin" valueType="num">
                                      <p:cBhvr additive="base">
                                        <p:cTn id="97" dur="250" fill="hold"/>
                                        <p:tgtEl>
                                          <p:spTgt spid="72"/>
                                        </p:tgtEl>
                                        <p:attrNameLst>
                                          <p:attrName>ppt_x</p:attrName>
                                        </p:attrNameLst>
                                      </p:cBhvr>
                                      <p:tavLst>
                                        <p:tav tm="0">
                                          <p:val>
                                            <p:strVal val="0-#ppt_w/2"/>
                                          </p:val>
                                        </p:tav>
                                        <p:tav tm="100000">
                                          <p:val>
                                            <p:strVal val="#ppt_x"/>
                                          </p:val>
                                        </p:tav>
                                      </p:tavLst>
                                    </p:anim>
                                    <p:anim calcmode="lin" valueType="num">
                                      <p:cBhvr additive="base">
                                        <p:cTn id="98" dur="250" fill="hold"/>
                                        <p:tgtEl>
                                          <p:spTgt spid="72"/>
                                        </p:tgtEl>
                                        <p:attrNameLst>
                                          <p:attrName>ppt_y</p:attrName>
                                        </p:attrNameLst>
                                      </p:cBhvr>
                                      <p:tavLst>
                                        <p:tav tm="0">
                                          <p:val>
                                            <p:strVal val="#ppt_y"/>
                                          </p:val>
                                        </p:tav>
                                        <p:tav tm="100000">
                                          <p:val>
                                            <p:strVal val="#ppt_y"/>
                                          </p:val>
                                        </p:tav>
                                      </p:tavLst>
                                    </p:anim>
                                  </p:childTnLst>
                                </p:cTn>
                              </p:par>
                            </p:childTnLst>
                          </p:cTn>
                        </p:par>
                        <p:par>
                          <p:cTn id="99" fill="hold">
                            <p:stCondLst>
                              <p:cond delay="10000"/>
                            </p:stCondLst>
                            <p:childTnLst>
                              <p:par>
                                <p:cTn id="100" presetID="22" presetClass="entr" presetSubtype="2" fill="hold" nodeType="afterEffect">
                                  <p:stCondLst>
                                    <p:cond delay="0"/>
                                  </p:stCondLst>
                                  <p:childTnLst>
                                    <p:set>
                                      <p:cBhvr>
                                        <p:cTn id="101" dur="1" fill="hold">
                                          <p:stCondLst>
                                            <p:cond delay="0"/>
                                          </p:stCondLst>
                                        </p:cTn>
                                        <p:tgtEl>
                                          <p:spTgt spid="56"/>
                                        </p:tgtEl>
                                        <p:attrNameLst>
                                          <p:attrName>style.visibility</p:attrName>
                                        </p:attrNameLst>
                                      </p:cBhvr>
                                      <p:to>
                                        <p:strVal val="visible"/>
                                      </p:to>
                                    </p:set>
                                    <p:animEffect transition="in" filter="wipe(right)">
                                      <p:cBhvr>
                                        <p:cTn id="102" dur="250"/>
                                        <p:tgtEl>
                                          <p:spTgt spid="56"/>
                                        </p:tgtEl>
                                      </p:cBhvr>
                                    </p:animEffect>
                                  </p:childTnLst>
                                </p:cTn>
                              </p:par>
                            </p:childTnLst>
                          </p:cTn>
                        </p:par>
                        <p:par>
                          <p:cTn id="103" fill="hold">
                            <p:stCondLst>
                              <p:cond delay="10500"/>
                            </p:stCondLst>
                            <p:childTnLst>
                              <p:par>
                                <p:cTn id="104" presetID="22" presetClass="entr" presetSubtype="2" fill="hold" grpId="0" nodeType="afterEffect">
                                  <p:stCondLst>
                                    <p:cond delay="0"/>
                                  </p:stCondLst>
                                  <p:childTnLst>
                                    <p:set>
                                      <p:cBhvr>
                                        <p:cTn id="105" dur="1" fill="hold">
                                          <p:stCondLst>
                                            <p:cond delay="0"/>
                                          </p:stCondLst>
                                        </p:cTn>
                                        <p:tgtEl>
                                          <p:spTgt spid="89"/>
                                        </p:tgtEl>
                                        <p:attrNameLst>
                                          <p:attrName>style.visibility</p:attrName>
                                        </p:attrNameLst>
                                      </p:cBhvr>
                                      <p:to>
                                        <p:strVal val="visible"/>
                                      </p:to>
                                    </p:set>
                                    <p:animEffect transition="in" filter="wipe(right)">
                                      <p:cBhvr>
                                        <p:cTn id="106" dur="500"/>
                                        <p:tgtEl>
                                          <p:spTgt spid="89"/>
                                        </p:tgtEl>
                                      </p:cBhvr>
                                    </p:animEffect>
                                  </p:childTnLst>
                                </p:cTn>
                              </p:par>
                              <p:par>
                                <p:cTn id="107" presetID="22" presetClass="entr" presetSubtype="2" fill="hold" grpId="0" nodeType="withEffect">
                                  <p:stCondLst>
                                    <p:cond delay="0"/>
                                  </p:stCondLst>
                                  <p:childTnLst>
                                    <p:set>
                                      <p:cBhvr>
                                        <p:cTn id="108" dur="1" fill="hold">
                                          <p:stCondLst>
                                            <p:cond delay="0"/>
                                          </p:stCondLst>
                                        </p:cTn>
                                        <p:tgtEl>
                                          <p:spTgt spid="90"/>
                                        </p:tgtEl>
                                        <p:attrNameLst>
                                          <p:attrName>style.visibility</p:attrName>
                                        </p:attrNameLst>
                                      </p:cBhvr>
                                      <p:to>
                                        <p:strVal val="visible"/>
                                      </p:to>
                                    </p:set>
                                    <p:animEffect transition="in" filter="wipe(right)">
                                      <p:cBhvr>
                                        <p:cTn id="109" dur="500"/>
                                        <p:tgtEl>
                                          <p:spTgt spid="90"/>
                                        </p:tgtEl>
                                      </p:cBhvr>
                                    </p:animEffect>
                                  </p:childTnLst>
                                </p:cTn>
                              </p:par>
                            </p:childTnLst>
                          </p:cTn>
                        </p:par>
                        <p:par>
                          <p:cTn id="110" fill="hold">
                            <p:stCondLst>
                              <p:cond delay="11000"/>
                            </p:stCondLst>
                            <p:childTnLst>
                              <p:par>
                                <p:cTn id="111" presetID="22" presetClass="entr" presetSubtype="1" fill="hold" grpId="0" nodeType="afterEffect">
                                  <p:stCondLst>
                                    <p:cond delay="0"/>
                                  </p:stCondLst>
                                  <p:childTnLst>
                                    <p:set>
                                      <p:cBhvr>
                                        <p:cTn id="112" dur="1" fill="hold">
                                          <p:stCondLst>
                                            <p:cond delay="0"/>
                                          </p:stCondLst>
                                        </p:cTn>
                                        <p:tgtEl>
                                          <p:spTgt spid="47"/>
                                        </p:tgtEl>
                                        <p:attrNameLst>
                                          <p:attrName>style.visibility</p:attrName>
                                        </p:attrNameLst>
                                      </p:cBhvr>
                                      <p:to>
                                        <p:strVal val="visible"/>
                                      </p:to>
                                    </p:set>
                                    <p:animEffect transition="in" filter="wipe(up)">
                                      <p:cBhvr>
                                        <p:cTn id="113"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87" grpId="0"/>
      <p:bldP spid="88" grpId="0"/>
      <p:bldP spid="89" grpId="0"/>
      <p:bldP spid="90" grpId="0"/>
      <p:bldP spid="91" grpId="0"/>
      <p:bldP spid="92" grpId="0"/>
      <p:bldP spid="93" grpId="0"/>
      <p:bldP spid="94" grpId="0"/>
      <p:bldP spid="95" grpId="0"/>
      <p:bldP spid="96" grpId="0"/>
      <p:bldP spid="97" grpId="0"/>
      <p:bldP spid="98" grpId="0"/>
      <p:bldP spid="4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p:cNvCxnSpPr/>
          <p:nvPr/>
        </p:nvCxnSpPr>
        <p:spPr>
          <a:xfrm>
            <a:off x="6781264" y="1779498"/>
            <a:ext cx="0" cy="4226743"/>
          </a:xfrm>
          <a:prstGeom prst="line">
            <a:avLst/>
          </a:prstGeom>
          <a:ln w="12700">
            <a:solidFill>
              <a:srgbClr val="9DA8B1"/>
            </a:solidFill>
          </a:ln>
        </p:spPr>
        <p:style>
          <a:lnRef idx="1">
            <a:schemeClr val="accent1"/>
          </a:lnRef>
          <a:fillRef idx="0">
            <a:schemeClr val="accent1"/>
          </a:fillRef>
          <a:effectRef idx="0">
            <a:schemeClr val="accent1"/>
          </a:effectRef>
          <a:fontRef idx="minor">
            <a:schemeClr val="tx1"/>
          </a:fontRef>
        </p:style>
      </p:cxnSp>
      <p:sp>
        <p:nvSpPr>
          <p:cNvPr id="37" name="矩形 36"/>
          <p:cNvSpPr/>
          <p:nvPr/>
        </p:nvSpPr>
        <p:spPr>
          <a:xfrm>
            <a:off x="7295769" y="1812351"/>
            <a:ext cx="1313162" cy="430879"/>
          </a:xfrm>
          <a:prstGeom prst="rect">
            <a:avLst/>
          </a:prstGeom>
        </p:spPr>
        <p:txBody>
          <a:bodyPr wrap="none" lIns="91431" tIns="45716" rIns="91431" bIns="45716">
            <a:spAutoFit/>
          </a:bodyPr>
          <a:lstStyle/>
          <a:p>
            <a:r>
              <a:rPr lang="zh-CN" altLang="en-US" sz="2200" b="1">
                <a:solidFill>
                  <a:srgbClr val="202A36"/>
                </a:solidFill>
                <a:latin typeface="微软雅黑" panose="020B0503020204020204" pitchFamily="34" charset="-122"/>
                <a:ea typeface="微软雅黑" panose="020B0503020204020204" pitchFamily="34" charset="-122"/>
              </a:rPr>
              <a:t>添加标题</a:t>
            </a:r>
            <a:endParaRPr lang="en-US" altLang="zh-CN" sz="2200" b="1" dirty="0">
              <a:solidFill>
                <a:srgbClr val="202A36"/>
              </a:solidFill>
              <a:latin typeface="微软雅黑" panose="020B0503020204020204" pitchFamily="34" charset="-122"/>
              <a:ea typeface="微软雅黑" panose="020B0503020204020204" pitchFamily="34" charset="-122"/>
            </a:endParaRPr>
          </a:p>
        </p:txBody>
      </p:sp>
      <p:sp>
        <p:nvSpPr>
          <p:cNvPr id="38" name="矩形 47"/>
          <p:cNvSpPr>
            <a:spLocks noChangeArrowheads="1"/>
          </p:cNvSpPr>
          <p:nvPr/>
        </p:nvSpPr>
        <p:spPr bwMode="auto">
          <a:xfrm>
            <a:off x="7295769" y="2200650"/>
            <a:ext cx="3621551" cy="867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20000"/>
              </a:lnSpc>
              <a:spcBef>
                <a:spcPct val="0"/>
              </a:spcBef>
              <a:buNone/>
            </a:pPr>
            <a:r>
              <a:rPr lang="zh-CN" altLang="en-US" sz="1400">
                <a:solidFill>
                  <a:srgbClr val="202A36"/>
                </a:solidFill>
                <a:sym typeface="微软雅黑" panose="020B0503020204020204" pitchFamily="34" charset="-122"/>
              </a:rPr>
              <a:t>在此录入上述图表的综合描述说明，在此录入上述图表的综合描述说明，在此录入上述图表的综合描述说明。</a:t>
            </a:r>
            <a:endParaRPr lang="zh-CN" altLang="en-US" sz="1400" dirty="0">
              <a:solidFill>
                <a:srgbClr val="202A36"/>
              </a:solidFill>
              <a:sym typeface="微软雅黑" panose="020B0503020204020204" pitchFamily="34" charset="-122"/>
            </a:endParaRPr>
          </a:p>
        </p:txBody>
      </p:sp>
      <p:sp>
        <p:nvSpPr>
          <p:cNvPr id="39" name="矩形 38"/>
          <p:cNvSpPr/>
          <p:nvPr/>
        </p:nvSpPr>
        <p:spPr>
          <a:xfrm>
            <a:off x="7295769" y="3336276"/>
            <a:ext cx="1313162" cy="430879"/>
          </a:xfrm>
          <a:prstGeom prst="rect">
            <a:avLst/>
          </a:prstGeom>
        </p:spPr>
        <p:txBody>
          <a:bodyPr wrap="none" lIns="91431" tIns="45716" rIns="91431" bIns="45716">
            <a:spAutoFit/>
          </a:bodyPr>
          <a:lstStyle/>
          <a:p>
            <a:r>
              <a:rPr lang="zh-CN" altLang="en-US" sz="2200" b="1">
                <a:solidFill>
                  <a:srgbClr val="202A36"/>
                </a:solidFill>
                <a:latin typeface="微软雅黑" panose="020B0503020204020204" pitchFamily="34" charset="-122"/>
                <a:ea typeface="微软雅黑" panose="020B0503020204020204" pitchFamily="34" charset="-122"/>
              </a:rPr>
              <a:t>添加标题</a:t>
            </a:r>
            <a:endParaRPr lang="en-US" altLang="zh-CN" sz="2200" b="1" dirty="0">
              <a:solidFill>
                <a:srgbClr val="202A36"/>
              </a:solidFill>
              <a:latin typeface="微软雅黑" panose="020B0503020204020204" pitchFamily="34" charset="-122"/>
              <a:ea typeface="微软雅黑" panose="020B0503020204020204" pitchFamily="34" charset="-122"/>
            </a:endParaRPr>
          </a:p>
        </p:txBody>
      </p:sp>
      <p:sp>
        <p:nvSpPr>
          <p:cNvPr id="40" name="矩形 47"/>
          <p:cNvSpPr>
            <a:spLocks noChangeArrowheads="1"/>
          </p:cNvSpPr>
          <p:nvPr/>
        </p:nvSpPr>
        <p:spPr bwMode="auto">
          <a:xfrm>
            <a:off x="7295769" y="3724574"/>
            <a:ext cx="3621551" cy="867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20000"/>
              </a:lnSpc>
              <a:spcBef>
                <a:spcPct val="0"/>
              </a:spcBef>
              <a:buNone/>
            </a:pPr>
            <a:r>
              <a:rPr lang="zh-CN" altLang="en-US" sz="1400">
                <a:solidFill>
                  <a:srgbClr val="202A36"/>
                </a:solidFill>
                <a:sym typeface="微软雅黑" panose="020B0503020204020204" pitchFamily="34" charset="-122"/>
              </a:rPr>
              <a:t>在此录入上述图表的综合描述说明，在此录入上述图表的综合描述说明，在此录入上述图表的综合描述说明。</a:t>
            </a:r>
            <a:endParaRPr lang="zh-CN" altLang="en-US" sz="1400" dirty="0">
              <a:solidFill>
                <a:srgbClr val="202A36"/>
              </a:solidFill>
              <a:sym typeface="微软雅黑" panose="020B0503020204020204" pitchFamily="34" charset="-122"/>
            </a:endParaRPr>
          </a:p>
        </p:txBody>
      </p:sp>
      <p:sp>
        <p:nvSpPr>
          <p:cNvPr id="41" name="矩形 40"/>
          <p:cNvSpPr/>
          <p:nvPr/>
        </p:nvSpPr>
        <p:spPr>
          <a:xfrm>
            <a:off x="7295769" y="4860200"/>
            <a:ext cx="1313162" cy="430879"/>
          </a:xfrm>
          <a:prstGeom prst="rect">
            <a:avLst/>
          </a:prstGeom>
        </p:spPr>
        <p:txBody>
          <a:bodyPr wrap="none" lIns="91431" tIns="45716" rIns="91431" bIns="45716">
            <a:spAutoFit/>
          </a:bodyPr>
          <a:lstStyle/>
          <a:p>
            <a:r>
              <a:rPr lang="zh-CN" altLang="en-US" sz="2200" b="1">
                <a:solidFill>
                  <a:srgbClr val="202A36"/>
                </a:solidFill>
                <a:latin typeface="微软雅黑" panose="020B0503020204020204" pitchFamily="34" charset="-122"/>
                <a:ea typeface="微软雅黑" panose="020B0503020204020204" pitchFamily="34" charset="-122"/>
              </a:rPr>
              <a:t>添加标题</a:t>
            </a:r>
            <a:endParaRPr lang="en-US" altLang="zh-CN" sz="2200" b="1" dirty="0">
              <a:solidFill>
                <a:srgbClr val="202A36"/>
              </a:solidFill>
              <a:latin typeface="微软雅黑" panose="020B0503020204020204" pitchFamily="34" charset="-122"/>
              <a:ea typeface="微软雅黑" panose="020B0503020204020204" pitchFamily="34" charset="-122"/>
            </a:endParaRPr>
          </a:p>
        </p:txBody>
      </p:sp>
      <p:sp>
        <p:nvSpPr>
          <p:cNvPr id="42" name="矩形 47"/>
          <p:cNvSpPr>
            <a:spLocks noChangeArrowheads="1"/>
          </p:cNvSpPr>
          <p:nvPr/>
        </p:nvSpPr>
        <p:spPr bwMode="auto">
          <a:xfrm>
            <a:off x="7295769" y="5248497"/>
            <a:ext cx="3621551" cy="867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20000"/>
              </a:lnSpc>
              <a:spcBef>
                <a:spcPct val="0"/>
              </a:spcBef>
              <a:buNone/>
            </a:pPr>
            <a:r>
              <a:rPr lang="zh-CN" altLang="en-US" sz="1400">
                <a:solidFill>
                  <a:srgbClr val="202A36"/>
                </a:solidFill>
                <a:sym typeface="微软雅黑" panose="020B0503020204020204" pitchFamily="34" charset="-122"/>
              </a:rPr>
              <a:t>在此录入上述图表的综合描述说明，在此录入上述图表的综合描述说明，在此录入上述图表的描述说明。</a:t>
            </a:r>
            <a:endParaRPr lang="zh-CN" altLang="en-US" sz="1400" dirty="0">
              <a:solidFill>
                <a:srgbClr val="202A36"/>
              </a:solidFill>
              <a:sym typeface="微软雅黑" panose="020B0503020204020204" pitchFamily="34" charset="-122"/>
            </a:endParaRPr>
          </a:p>
        </p:txBody>
      </p:sp>
      <p:sp>
        <p:nvSpPr>
          <p:cNvPr id="47" name="矩形 3"/>
          <p:cNvSpPr>
            <a:spLocks noChangeArrowheads="1"/>
          </p:cNvSpPr>
          <p:nvPr/>
        </p:nvSpPr>
        <p:spPr bwMode="auto">
          <a:xfrm>
            <a:off x="2084929" y="515424"/>
            <a:ext cx="2068177" cy="543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spcBef>
                <a:spcPct val="0"/>
              </a:spcBef>
              <a:buNone/>
            </a:pPr>
            <a:r>
              <a:rPr lang="zh-CN" altLang="en-US" sz="2935" b="1">
                <a:solidFill>
                  <a:srgbClr val="202A36"/>
                </a:solidFill>
                <a:latin typeface="Arial" panose="020B0604020202020204" pitchFamily="34" charset="0"/>
                <a:cs typeface="Arial" panose="020B0604020202020204" pitchFamily="34" charset="0"/>
              </a:rPr>
              <a:t>成绩与思考</a:t>
            </a:r>
            <a:endParaRPr lang="en-US" altLang="zh-CN" sz="2935" b="1" dirty="0">
              <a:solidFill>
                <a:srgbClr val="202A36"/>
              </a:solidFill>
              <a:latin typeface="Arial" panose="020B0604020202020204" pitchFamily="34" charset="0"/>
              <a:cs typeface="Arial" panose="020B0604020202020204" pitchFamily="34" charset="0"/>
            </a:endParaRPr>
          </a:p>
        </p:txBody>
      </p:sp>
      <p:sp>
        <p:nvSpPr>
          <p:cNvPr id="51" name="Freeform 12"/>
          <p:cNvSpPr>
            <a:spLocks noEditPoints="1"/>
          </p:cNvSpPr>
          <p:nvPr/>
        </p:nvSpPr>
        <p:spPr bwMode="auto">
          <a:xfrm>
            <a:off x="1875473" y="1682382"/>
            <a:ext cx="3901098" cy="4169546"/>
          </a:xfrm>
          <a:custGeom>
            <a:avLst/>
            <a:gdLst>
              <a:gd name="T0" fmla="*/ 127 w 358"/>
              <a:gd name="T1" fmla="*/ 292 h 382"/>
              <a:gd name="T2" fmla="*/ 322 w 358"/>
              <a:gd name="T3" fmla="*/ 63 h 382"/>
              <a:gd name="T4" fmla="*/ 333 w 358"/>
              <a:gd name="T5" fmla="*/ 113 h 382"/>
              <a:gd name="T6" fmla="*/ 336 w 358"/>
              <a:gd name="T7" fmla="*/ 178 h 382"/>
              <a:gd name="T8" fmla="*/ 338 w 358"/>
              <a:gd name="T9" fmla="*/ 245 h 382"/>
              <a:gd name="T10" fmla="*/ 321 w 358"/>
              <a:gd name="T11" fmla="*/ 314 h 382"/>
              <a:gd name="T12" fmla="*/ 271 w 358"/>
              <a:gd name="T13" fmla="*/ 382 h 382"/>
              <a:gd name="T14" fmla="*/ 172 w 358"/>
              <a:gd name="T15" fmla="*/ 226 h 382"/>
              <a:gd name="T16" fmla="*/ 123 w 358"/>
              <a:gd name="T17" fmla="*/ 197 h 382"/>
              <a:gd name="T18" fmla="*/ 125 w 358"/>
              <a:gd name="T19" fmla="*/ 208 h 382"/>
              <a:gd name="T20" fmla="*/ 174 w 358"/>
              <a:gd name="T21" fmla="*/ 236 h 382"/>
              <a:gd name="T22" fmla="*/ 172 w 358"/>
              <a:gd name="T23" fmla="*/ 226 h 382"/>
              <a:gd name="T24" fmla="*/ 288 w 358"/>
              <a:gd name="T25" fmla="*/ 136 h 382"/>
              <a:gd name="T26" fmla="*/ 263 w 358"/>
              <a:gd name="T27" fmla="*/ 125 h 382"/>
              <a:gd name="T28" fmla="*/ 171 w 358"/>
              <a:gd name="T29" fmla="*/ 70 h 382"/>
              <a:gd name="T30" fmla="*/ 148 w 358"/>
              <a:gd name="T31" fmla="*/ 54 h 382"/>
              <a:gd name="T32" fmla="*/ 171 w 358"/>
              <a:gd name="T33" fmla="*/ 70 h 382"/>
              <a:gd name="T34" fmla="*/ 204 w 358"/>
              <a:gd name="T35" fmla="*/ 39 h 382"/>
              <a:gd name="T36" fmla="*/ 193 w 358"/>
              <a:gd name="T37" fmla="*/ 64 h 382"/>
              <a:gd name="T38" fmla="*/ 258 w 358"/>
              <a:gd name="T39" fmla="*/ 103 h 382"/>
              <a:gd name="T40" fmla="*/ 274 w 358"/>
              <a:gd name="T41" fmla="*/ 80 h 382"/>
              <a:gd name="T42" fmla="*/ 258 w 358"/>
              <a:gd name="T43" fmla="*/ 103 h 382"/>
              <a:gd name="T44" fmla="*/ 249 w 358"/>
              <a:gd name="T45" fmla="*/ 55 h 382"/>
              <a:gd name="T46" fmla="*/ 226 w 358"/>
              <a:gd name="T47" fmla="*/ 71 h 382"/>
              <a:gd name="T48" fmla="*/ 182 w 358"/>
              <a:gd name="T49" fmla="*/ 209 h 382"/>
              <a:gd name="T50" fmla="*/ 133 w 358"/>
              <a:gd name="T51" fmla="*/ 180 h 382"/>
              <a:gd name="T52" fmla="*/ 135 w 358"/>
              <a:gd name="T53" fmla="*/ 190 h 382"/>
              <a:gd name="T54" fmla="*/ 184 w 358"/>
              <a:gd name="T55" fmla="*/ 219 h 382"/>
              <a:gd name="T56" fmla="*/ 182 w 358"/>
              <a:gd name="T57" fmla="*/ 209 h 382"/>
              <a:gd name="T58" fmla="*/ 157 w 358"/>
              <a:gd name="T59" fmla="*/ 104 h 382"/>
              <a:gd name="T60" fmla="*/ 186 w 358"/>
              <a:gd name="T61" fmla="*/ 195 h 382"/>
              <a:gd name="T62" fmla="*/ 222 w 358"/>
              <a:gd name="T63" fmla="*/ 90 h 382"/>
              <a:gd name="T64" fmla="*/ 136 w 358"/>
              <a:gd name="T65" fmla="*/ 238 h 382"/>
              <a:gd name="T66" fmla="*/ 129 w 358"/>
              <a:gd name="T67" fmla="*/ 216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58" h="382">
                <a:moveTo>
                  <a:pt x="131" y="382"/>
                </a:moveTo>
                <a:cubicBezTo>
                  <a:pt x="135" y="352"/>
                  <a:pt x="135" y="320"/>
                  <a:pt x="127" y="292"/>
                </a:cubicBezTo>
                <a:cubicBezTo>
                  <a:pt x="0" y="220"/>
                  <a:pt x="33" y="56"/>
                  <a:pt x="140" y="23"/>
                </a:cubicBezTo>
                <a:cubicBezTo>
                  <a:pt x="196" y="0"/>
                  <a:pt x="272" y="14"/>
                  <a:pt x="322" y="63"/>
                </a:cubicBezTo>
                <a:cubicBezTo>
                  <a:pt x="358" y="99"/>
                  <a:pt x="340" y="109"/>
                  <a:pt x="340" y="109"/>
                </a:cubicBezTo>
                <a:cubicBezTo>
                  <a:pt x="333" y="113"/>
                  <a:pt x="333" y="113"/>
                  <a:pt x="333" y="113"/>
                </a:cubicBezTo>
                <a:cubicBezTo>
                  <a:pt x="337" y="130"/>
                  <a:pt x="345" y="162"/>
                  <a:pt x="344" y="166"/>
                </a:cubicBezTo>
                <a:cubicBezTo>
                  <a:pt x="342" y="172"/>
                  <a:pt x="336" y="178"/>
                  <a:pt x="336" y="178"/>
                </a:cubicBezTo>
                <a:cubicBezTo>
                  <a:pt x="354" y="239"/>
                  <a:pt x="354" y="239"/>
                  <a:pt x="354" y="239"/>
                </a:cubicBezTo>
                <a:cubicBezTo>
                  <a:pt x="338" y="245"/>
                  <a:pt x="338" y="245"/>
                  <a:pt x="338" y="245"/>
                </a:cubicBezTo>
                <a:cubicBezTo>
                  <a:pt x="341" y="265"/>
                  <a:pt x="343" y="281"/>
                  <a:pt x="341" y="300"/>
                </a:cubicBezTo>
                <a:cubicBezTo>
                  <a:pt x="341" y="304"/>
                  <a:pt x="330" y="313"/>
                  <a:pt x="321" y="314"/>
                </a:cubicBezTo>
                <a:cubicBezTo>
                  <a:pt x="267" y="317"/>
                  <a:pt x="267" y="317"/>
                  <a:pt x="267" y="317"/>
                </a:cubicBezTo>
                <a:cubicBezTo>
                  <a:pt x="271" y="382"/>
                  <a:pt x="271" y="382"/>
                  <a:pt x="271" y="382"/>
                </a:cubicBezTo>
                <a:cubicBezTo>
                  <a:pt x="131" y="382"/>
                  <a:pt x="131" y="382"/>
                  <a:pt x="131" y="382"/>
                </a:cubicBezTo>
                <a:close/>
                <a:moveTo>
                  <a:pt x="172" y="226"/>
                </a:moveTo>
                <a:cubicBezTo>
                  <a:pt x="132" y="196"/>
                  <a:pt x="132" y="196"/>
                  <a:pt x="132" y="196"/>
                </a:cubicBezTo>
                <a:cubicBezTo>
                  <a:pt x="129" y="193"/>
                  <a:pt x="125" y="194"/>
                  <a:pt x="123" y="197"/>
                </a:cubicBezTo>
                <a:cubicBezTo>
                  <a:pt x="123" y="197"/>
                  <a:pt x="123" y="197"/>
                  <a:pt x="123" y="197"/>
                </a:cubicBezTo>
                <a:cubicBezTo>
                  <a:pt x="121" y="201"/>
                  <a:pt x="122" y="205"/>
                  <a:pt x="125" y="208"/>
                </a:cubicBezTo>
                <a:cubicBezTo>
                  <a:pt x="165" y="238"/>
                  <a:pt x="165" y="238"/>
                  <a:pt x="165" y="238"/>
                </a:cubicBezTo>
                <a:cubicBezTo>
                  <a:pt x="168" y="240"/>
                  <a:pt x="172" y="239"/>
                  <a:pt x="174" y="236"/>
                </a:cubicBezTo>
                <a:cubicBezTo>
                  <a:pt x="174" y="236"/>
                  <a:pt x="174" y="236"/>
                  <a:pt x="174" y="236"/>
                </a:cubicBezTo>
                <a:cubicBezTo>
                  <a:pt x="176" y="233"/>
                  <a:pt x="175" y="228"/>
                  <a:pt x="172" y="226"/>
                </a:cubicBezTo>
                <a:close/>
                <a:moveTo>
                  <a:pt x="263" y="136"/>
                </a:moveTo>
                <a:cubicBezTo>
                  <a:pt x="288" y="136"/>
                  <a:pt x="288" y="136"/>
                  <a:pt x="288" y="136"/>
                </a:cubicBezTo>
                <a:cubicBezTo>
                  <a:pt x="288" y="125"/>
                  <a:pt x="288" y="125"/>
                  <a:pt x="288" y="125"/>
                </a:cubicBezTo>
                <a:cubicBezTo>
                  <a:pt x="263" y="125"/>
                  <a:pt x="263" y="125"/>
                  <a:pt x="263" y="125"/>
                </a:cubicBezTo>
                <a:cubicBezTo>
                  <a:pt x="263" y="136"/>
                  <a:pt x="263" y="136"/>
                  <a:pt x="263" y="136"/>
                </a:cubicBezTo>
                <a:close/>
                <a:moveTo>
                  <a:pt x="171" y="70"/>
                </a:moveTo>
                <a:cubicBezTo>
                  <a:pt x="158" y="48"/>
                  <a:pt x="158" y="48"/>
                  <a:pt x="158" y="48"/>
                </a:cubicBezTo>
                <a:cubicBezTo>
                  <a:pt x="148" y="54"/>
                  <a:pt x="148" y="54"/>
                  <a:pt x="148" y="54"/>
                </a:cubicBezTo>
                <a:cubicBezTo>
                  <a:pt x="161" y="76"/>
                  <a:pt x="161" y="76"/>
                  <a:pt x="161" y="76"/>
                </a:cubicBezTo>
                <a:cubicBezTo>
                  <a:pt x="171" y="70"/>
                  <a:pt x="171" y="70"/>
                  <a:pt x="171" y="70"/>
                </a:cubicBezTo>
                <a:close/>
                <a:moveTo>
                  <a:pt x="204" y="64"/>
                </a:moveTo>
                <a:cubicBezTo>
                  <a:pt x="204" y="39"/>
                  <a:pt x="204" y="39"/>
                  <a:pt x="204" y="39"/>
                </a:cubicBezTo>
                <a:cubicBezTo>
                  <a:pt x="193" y="39"/>
                  <a:pt x="193" y="39"/>
                  <a:pt x="193" y="39"/>
                </a:cubicBezTo>
                <a:cubicBezTo>
                  <a:pt x="193" y="64"/>
                  <a:pt x="193" y="64"/>
                  <a:pt x="193" y="64"/>
                </a:cubicBezTo>
                <a:cubicBezTo>
                  <a:pt x="204" y="64"/>
                  <a:pt x="204" y="64"/>
                  <a:pt x="204" y="64"/>
                </a:cubicBezTo>
                <a:close/>
                <a:moveTo>
                  <a:pt x="258" y="103"/>
                </a:moveTo>
                <a:cubicBezTo>
                  <a:pt x="279" y="90"/>
                  <a:pt x="279" y="90"/>
                  <a:pt x="279" y="90"/>
                </a:cubicBezTo>
                <a:cubicBezTo>
                  <a:pt x="274" y="80"/>
                  <a:pt x="274" y="80"/>
                  <a:pt x="274" y="80"/>
                </a:cubicBezTo>
                <a:cubicBezTo>
                  <a:pt x="252" y="93"/>
                  <a:pt x="252" y="93"/>
                  <a:pt x="252" y="93"/>
                </a:cubicBezTo>
                <a:cubicBezTo>
                  <a:pt x="258" y="103"/>
                  <a:pt x="258" y="103"/>
                  <a:pt x="258" y="103"/>
                </a:cubicBezTo>
                <a:close/>
                <a:moveTo>
                  <a:pt x="236" y="76"/>
                </a:moveTo>
                <a:cubicBezTo>
                  <a:pt x="249" y="55"/>
                  <a:pt x="249" y="55"/>
                  <a:pt x="249" y="55"/>
                </a:cubicBezTo>
                <a:cubicBezTo>
                  <a:pt x="239" y="49"/>
                  <a:pt x="239" y="49"/>
                  <a:pt x="239" y="49"/>
                </a:cubicBezTo>
                <a:cubicBezTo>
                  <a:pt x="226" y="71"/>
                  <a:pt x="226" y="71"/>
                  <a:pt x="226" y="71"/>
                </a:cubicBezTo>
                <a:cubicBezTo>
                  <a:pt x="236" y="76"/>
                  <a:pt x="236" y="76"/>
                  <a:pt x="236" y="76"/>
                </a:cubicBezTo>
                <a:close/>
                <a:moveTo>
                  <a:pt x="182" y="209"/>
                </a:moveTo>
                <a:cubicBezTo>
                  <a:pt x="142" y="178"/>
                  <a:pt x="142" y="178"/>
                  <a:pt x="142" y="178"/>
                </a:cubicBezTo>
                <a:cubicBezTo>
                  <a:pt x="139" y="176"/>
                  <a:pt x="135" y="177"/>
                  <a:pt x="133" y="180"/>
                </a:cubicBezTo>
                <a:cubicBezTo>
                  <a:pt x="133" y="180"/>
                  <a:pt x="133" y="180"/>
                  <a:pt x="133" y="180"/>
                </a:cubicBezTo>
                <a:cubicBezTo>
                  <a:pt x="131" y="183"/>
                  <a:pt x="132" y="188"/>
                  <a:pt x="135" y="190"/>
                </a:cubicBezTo>
                <a:cubicBezTo>
                  <a:pt x="175" y="221"/>
                  <a:pt x="175" y="221"/>
                  <a:pt x="175" y="221"/>
                </a:cubicBezTo>
                <a:cubicBezTo>
                  <a:pt x="178" y="223"/>
                  <a:pt x="182" y="222"/>
                  <a:pt x="184" y="219"/>
                </a:cubicBezTo>
                <a:cubicBezTo>
                  <a:pt x="184" y="219"/>
                  <a:pt x="184" y="219"/>
                  <a:pt x="184" y="219"/>
                </a:cubicBezTo>
                <a:cubicBezTo>
                  <a:pt x="186" y="216"/>
                  <a:pt x="185" y="211"/>
                  <a:pt x="182" y="209"/>
                </a:cubicBezTo>
                <a:close/>
                <a:moveTo>
                  <a:pt x="222" y="90"/>
                </a:moveTo>
                <a:cubicBezTo>
                  <a:pt x="198" y="76"/>
                  <a:pt x="169" y="83"/>
                  <a:pt x="157" y="104"/>
                </a:cubicBezTo>
                <a:cubicBezTo>
                  <a:pt x="144" y="126"/>
                  <a:pt x="160" y="151"/>
                  <a:pt x="149" y="174"/>
                </a:cubicBezTo>
                <a:cubicBezTo>
                  <a:pt x="186" y="195"/>
                  <a:pt x="186" y="195"/>
                  <a:pt x="186" y="195"/>
                </a:cubicBezTo>
                <a:cubicBezTo>
                  <a:pt x="200" y="174"/>
                  <a:pt x="229" y="176"/>
                  <a:pt x="242" y="154"/>
                </a:cubicBezTo>
                <a:cubicBezTo>
                  <a:pt x="255" y="132"/>
                  <a:pt x="245" y="104"/>
                  <a:pt x="222" y="90"/>
                </a:cubicBezTo>
                <a:close/>
                <a:moveTo>
                  <a:pt x="129" y="216"/>
                </a:moveTo>
                <a:cubicBezTo>
                  <a:pt x="125" y="224"/>
                  <a:pt x="128" y="233"/>
                  <a:pt x="136" y="238"/>
                </a:cubicBezTo>
                <a:cubicBezTo>
                  <a:pt x="142" y="241"/>
                  <a:pt x="150" y="240"/>
                  <a:pt x="155" y="236"/>
                </a:cubicBezTo>
                <a:lnTo>
                  <a:pt x="129" y="216"/>
                </a:lnTo>
                <a:close/>
              </a:path>
            </a:pathLst>
          </a:custGeom>
          <a:solidFill>
            <a:schemeClr val="bg2">
              <a:lumMod val="25000"/>
            </a:schemeClr>
          </a:solidFill>
          <a:ln>
            <a:noFill/>
          </a:ln>
        </p:spPr>
        <p:txBody>
          <a:bodyPr vert="horz" wrap="square" lIns="91440" tIns="45720" rIns="91440" bIns="45720" numCol="1" anchor="t" anchorCtr="0" compatLnSpc="1"/>
          <a:lstStyle/>
          <a:p>
            <a:endParaRPr lang="zh-CN" altLang="en-US"/>
          </a:p>
        </p:txBody>
      </p:sp>
      <p:sp>
        <p:nvSpPr>
          <p:cNvPr id="11" name="矩形 10"/>
          <p:cNvSpPr/>
          <p:nvPr/>
        </p:nvSpPr>
        <p:spPr>
          <a:xfrm>
            <a:off x="1" y="6648450"/>
            <a:ext cx="12191999" cy="20955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4000" advClick="0" advTm="3000">
        <p14:vortex dir="r"/>
      </p:transition>
    </mc:Choice>
    <mc:Fallback>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left)">
                                      <p:cBhvr>
                                        <p:cTn id="7" dur="500"/>
                                        <p:tgtEl>
                                          <p:spTgt spid="47"/>
                                        </p:tgtEl>
                                      </p:cBhvr>
                                    </p:animEffect>
                                  </p:childTnLst>
                                </p:cTn>
                              </p:par>
                            </p:childTnLst>
                          </p:cTn>
                        </p:par>
                        <p:par>
                          <p:cTn id="8" fill="hold">
                            <p:stCondLst>
                              <p:cond delay="500"/>
                            </p:stCondLst>
                            <p:childTnLst>
                              <p:par>
                                <p:cTn id="9" presetID="21" presetClass="entr" presetSubtype="1" fill="hold" grpId="0" nodeType="afterEffect">
                                  <p:stCondLst>
                                    <p:cond delay="0"/>
                                  </p:stCondLst>
                                  <p:childTnLst>
                                    <p:set>
                                      <p:cBhvr>
                                        <p:cTn id="10" dur="1" fill="hold">
                                          <p:stCondLst>
                                            <p:cond delay="0"/>
                                          </p:stCondLst>
                                        </p:cTn>
                                        <p:tgtEl>
                                          <p:spTgt spid="51"/>
                                        </p:tgtEl>
                                        <p:attrNameLst>
                                          <p:attrName>style.visibility</p:attrName>
                                        </p:attrNameLst>
                                      </p:cBhvr>
                                      <p:to>
                                        <p:strVal val="visible"/>
                                      </p:to>
                                    </p:set>
                                    <p:animEffect transition="in" filter="wheel(1)">
                                      <p:cBhvr>
                                        <p:cTn id="11" dur="2000"/>
                                        <p:tgtEl>
                                          <p:spTgt spid="51"/>
                                        </p:tgtEl>
                                      </p:cBhvr>
                                    </p:animEffect>
                                  </p:childTnLst>
                                </p:cTn>
                              </p:par>
                            </p:childTnLst>
                          </p:cTn>
                        </p:par>
                        <p:par>
                          <p:cTn id="12" fill="hold">
                            <p:stCondLst>
                              <p:cond delay="2500"/>
                            </p:stCondLst>
                            <p:childTnLst>
                              <p:par>
                                <p:cTn id="13" presetID="16" presetClass="entr" presetSubtype="26"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Horizontal)">
                                      <p:cBhvr>
                                        <p:cTn id="15" dur="250"/>
                                        <p:tgtEl>
                                          <p:spTgt spid="2"/>
                                        </p:tgtEl>
                                      </p:cBhvr>
                                    </p:animEffect>
                                  </p:childTnLst>
                                </p:cTn>
                              </p:par>
                            </p:childTnLst>
                          </p:cTn>
                        </p:par>
                        <p:par>
                          <p:cTn id="16" fill="hold">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500"/>
                                        <p:tgtEl>
                                          <p:spTgt spid="3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fade">
                                      <p:cBhvr>
                                        <p:cTn id="22" dur="500"/>
                                        <p:tgtEl>
                                          <p:spTgt spid="38"/>
                                        </p:tgtEl>
                                      </p:cBhvr>
                                    </p:animEffect>
                                  </p:childTnLst>
                                </p:cTn>
                              </p:par>
                            </p:childTnLst>
                          </p:cTn>
                        </p:par>
                        <p:par>
                          <p:cTn id="23" fill="hold">
                            <p:stCondLst>
                              <p:cond delay="3500"/>
                            </p:stCondLst>
                            <p:childTnLst>
                              <p:par>
                                <p:cTn id="24" presetID="10" presetClass="entr" presetSubtype="0" fill="hold" grpId="0" nodeType="after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fade">
                                      <p:cBhvr>
                                        <p:cTn id="26" dur="500"/>
                                        <p:tgtEl>
                                          <p:spTgt spid="39"/>
                                        </p:tgtEl>
                                      </p:cBhvr>
                                    </p:animEffect>
                                  </p:childTnLst>
                                </p:cTn>
                              </p:par>
                              <p:par>
                                <p:cTn id="27" presetID="10" presetClass="entr" presetSubtype="0" fill="hold" grpId="0" nodeType="withEffect">
                                  <p:stCondLst>
                                    <p:cond delay="500"/>
                                  </p:stCondLst>
                                  <p:childTnLst>
                                    <p:set>
                                      <p:cBhvr>
                                        <p:cTn id="28" dur="1" fill="hold">
                                          <p:stCondLst>
                                            <p:cond delay="0"/>
                                          </p:stCondLst>
                                        </p:cTn>
                                        <p:tgtEl>
                                          <p:spTgt spid="40"/>
                                        </p:tgtEl>
                                        <p:attrNameLst>
                                          <p:attrName>style.visibility</p:attrName>
                                        </p:attrNameLst>
                                      </p:cBhvr>
                                      <p:to>
                                        <p:strVal val="visible"/>
                                      </p:to>
                                    </p:set>
                                    <p:animEffect transition="in" filter="fade">
                                      <p:cBhvr>
                                        <p:cTn id="29" dur="500"/>
                                        <p:tgtEl>
                                          <p:spTgt spid="40"/>
                                        </p:tgtEl>
                                      </p:cBhvr>
                                    </p:animEffect>
                                  </p:childTnLst>
                                </p:cTn>
                              </p:par>
                            </p:childTnLst>
                          </p:cTn>
                        </p:par>
                        <p:par>
                          <p:cTn id="30" fill="hold">
                            <p:stCondLst>
                              <p:cond delay="4000"/>
                            </p:stCondLst>
                            <p:childTnLst>
                              <p:par>
                                <p:cTn id="31" presetID="10" presetClass="entr" presetSubtype="0" fill="hold" grpId="0" nodeType="afterEffect">
                                  <p:stCondLst>
                                    <p:cond delay="500"/>
                                  </p:stCondLst>
                                  <p:childTnLst>
                                    <p:set>
                                      <p:cBhvr>
                                        <p:cTn id="32" dur="1" fill="hold">
                                          <p:stCondLst>
                                            <p:cond delay="0"/>
                                          </p:stCondLst>
                                        </p:cTn>
                                        <p:tgtEl>
                                          <p:spTgt spid="41"/>
                                        </p:tgtEl>
                                        <p:attrNameLst>
                                          <p:attrName>style.visibility</p:attrName>
                                        </p:attrNameLst>
                                      </p:cBhvr>
                                      <p:to>
                                        <p:strVal val="visible"/>
                                      </p:to>
                                    </p:set>
                                    <p:animEffect transition="in" filter="fade">
                                      <p:cBhvr>
                                        <p:cTn id="33" dur="500"/>
                                        <p:tgtEl>
                                          <p:spTgt spid="41"/>
                                        </p:tgtEl>
                                      </p:cBhvr>
                                    </p:animEffect>
                                  </p:childTnLst>
                                </p:cTn>
                              </p:par>
                              <p:par>
                                <p:cTn id="34" presetID="10" presetClass="entr" presetSubtype="0" fill="hold" grpId="0" nodeType="withEffect">
                                  <p:stCondLst>
                                    <p:cond delay="500"/>
                                  </p:stCondLst>
                                  <p:childTnLst>
                                    <p:set>
                                      <p:cBhvr>
                                        <p:cTn id="35" dur="1" fill="hold">
                                          <p:stCondLst>
                                            <p:cond delay="0"/>
                                          </p:stCondLst>
                                        </p:cTn>
                                        <p:tgtEl>
                                          <p:spTgt spid="42"/>
                                        </p:tgtEl>
                                        <p:attrNameLst>
                                          <p:attrName>style.visibility</p:attrName>
                                        </p:attrNameLst>
                                      </p:cBhvr>
                                      <p:to>
                                        <p:strVal val="visible"/>
                                      </p:to>
                                    </p:set>
                                    <p:animEffect transition="in" filter="fade">
                                      <p:cBhvr>
                                        <p:cTn id="36" dur="500"/>
                                        <p:tgtEl>
                                          <p:spTgt spid="42"/>
                                        </p:tgtEl>
                                      </p:cBhvr>
                                    </p:animEffect>
                                  </p:childTnLst>
                                </p:cTn>
                              </p:par>
                            </p:childTnLst>
                          </p:cTn>
                        </p:par>
                        <p:par>
                          <p:cTn id="37" fill="hold">
                            <p:stCondLst>
                              <p:cond delay="5000"/>
                            </p:stCondLst>
                            <p:childTnLst>
                              <p:par>
                                <p:cTn id="38" presetID="22" presetClass="entr" presetSubtype="1" fill="hold" grpId="0" nodeType="after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wipe(up)">
                                      <p:cBhvr>
                                        <p:cTn id="4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P spid="39" grpId="0"/>
      <p:bldP spid="40" grpId="0"/>
      <p:bldP spid="41" grpId="0"/>
      <p:bldP spid="42" grpId="0"/>
      <p:bldP spid="47" grpId="0"/>
      <p:bldP spid="51" grpId="0" animBg="1"/>
      <p:bldP spid="1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3"/>
          <p:cNvSpPr>
            <a:spLocks noChangeArrowheads="1"/>
          </p:cNvSpPr>
          <p:nvPr/>
        </p:nvSpPr>
        <p:spPr bwMode="auto">
          <a:xfrm>
            <a:off x="1939035" y="515424"/>
            <a:ext cx="2068177" cy="543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spcBef>
                <a:spcPct val="0"/>
              </a:spcBef>
              <a:buNone/>
            </a:pPr>
            <a:r>
              <a:rPr lang="zh-CN" altLang="en-US" sz="2935" b="1">
                <a:solidFill>
                  <a:srgbClr val="202A36"/>
                </a:solidFill>
                <a:latin typeface="Arial" panose="020B0604020202020204" pitchFamily="34" charset="0"/>
                <a:cs typeface="Arial" panose="020B0604020202020204" pitchFamily="34" charset="0"/>
              </a:rPr>
              <a:t>成绩与思考</a:t>
            </a:r>
            <a:endParaRPr lang="en-US" altLang="zh-CN" sz="2935" b="1" dirty="0">
              <a:solidFill>
                <a:srgbClr val="202A36"/>
              </a:solidFill>
              <a:latin typeface="Arial" panose="020B0604020202020204" pitchFamily="34" charset="0"/>
              <a:cs typeface="Arial" panose="020B0604020202020204" pitchFamily="34" charset="0"/>
            </a:endParaRPr>
          </a:p>
        </p:txBody>
      </p:sp>
      <p:sp>
        <p:nvSpPr>
          <p:cNvPr id="62" name="Text Placeholder 3"/>
          <p:cNvSpPr txBox="1"/>
          <p:nvPr/>
        </p:nvSpPr>
        <p:spPr>
          <a:xfrm>
            <a:off x="1939035" y="1868340"/>
            <a:ext cx="2181659" cy="2181659"/>
          </a:xfrm>
          <a:prstGeom prst="ellipse">
            <a:avLst/>
          </a:prstGeom>
          <a:solidFill>
            <a:schemeClr val="bg2">
              <a:lumMod val="25000"/>
            </a:schemeClr>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endParaRPr lang="en-US" sz="2130" dirty="0"/>
          </a:p>
        </p:txBody>
      </p:sp>
      <p:sp>
        <p:nvSpPr>
          <p:cNvPr id="63" name="Text Placeholder 4"/>
          <p:cNvSpPr txBox="1"/>
          <p:nvPr/>
        </p:nvSpPr>
        <p:spPr>
          <a:xfrm>
            <a:off x="5218542" y="1878874"/>
            <a:ext cx="2181659" cy="2181659"/>
          </a:xfrm>
          <a:prstGeom prst="ellipse">
            <a:avLst/>
          </a:prstGeom>
          <a:solidFill>
            <a:schemeClr val="bg2">
              <a:lumMod val="25000"/>
            </a:schemeClr>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endParaRPr lang="en-US" sz="2130" dirty="0"/>
          </a:p>
        </p:txBody>
      </p:sp>
      <p:sp>
        <p:nvSpPr>
          <p:cNvPr id="64" name="Text Placeholder 5"/>
          <p:cNvSpPr txBox="1"/>
          <p:nvPr/>
        </p:nvSpPr>
        <p:spPr>
          <a:xfrm>
            <a:off x="8498050" y="1878874"/>
            <a:ext cx="2181659" cy="2181659"/>
          </a:xfrm>
          <a:prstGeom prst="ellipse">
            <a:avLst/>
          </a:prstGeom>
          <a:solidFill>
            <a:schemeClr val="bg2">
              <a:lumMod val="25000"/>
            </a:schemeClr>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endParaRPr lang="en-US" sz="2130" dirty="0"/>
          </a:p>
        </p:txBody>
      </p:sp>
      <p:sp>
        <p:nvSpPr>
          <p:cNvPr id="65" name="Right Arrow 10"/>
          <p:cNvSpPr/>
          <p:nvPr/>
        </p:nvSpPr>
        <p:spPr>
          <a:xfrm rot="16200000" flipV="1">
            <a:off x="1565660" y="2688383"/>
            <a:ext cx="923453" cy="623331"/>
          </a:xfrm>
          <a:prstGeom prst="rightArrow">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130"/>
          </a:p>
        </p:txBody>
      </p:sp>
      <p:sp>
        <p:nvSpPr>
          <p:cNvPr id="66" name="Right Arrow 11"/>
          <p:cNvSpPr/>
          <p:nvPr/>
        </p:nvSpPr>
        <p:spPr>
          <a:xfrm rot="16200000" flipV="1">
            <a:off x="4845455" y="2688383"/>
            <a:ext cx="923453" cy="623331"/>
          </a:xfrm>
          <a:prstGeom prst="rightArrow">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130"/>
          </a:p>
        </p:txBody>
      </p:sp>
      <p:sp>
        <p:nvSpPr>
          <p:cNvPr id="67" name="Right Arrow 12"/>
          <p:cNvSpPr/>
          <p:nvPr/>
        </p:nvSpPr>
        <p:spPr>
          <a:xfrm rot="5400000" flipV="1">
            <a:off x="8144977" y="2688383"/>
            <a:ext cx="923453" cy="623331"/>
          </a:xfrm>
          <a:prstGeom prst="rightArrow">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130"/>
          </a:p>
        </p:txBody>
      </p:sp>
      <p:grpSp>
        <p:nvGrpSpPr>
          <p:cNvPr id="76" name="组合 75"/>
          <p:cNvGrpSpPr/>
          <p:nvPr/>
        </p:nvGrpSpPr>
        <p:grpSpPr>
          <a:xfrm>
            <a:off x="1698454" y="4468768"/>
            <a:ext cx="2662991" cy="1538767"/>
            <a:chOff x="1687778" y="4584791"/>
            <a:chExt cx="2343898" cy="992595"/>
          </a:xfrm>
        </p:grpSpPr>
        <p:sp>
          <p:nvSpPr>
            <p:cNvPr id="77" name="文本框 76"/>
            <p:cNvSpPr txBox="1"/>
            <p:nvPr/>
          </p:nvSpPr>
          <p:spPr>
            <a:xfrm>
              <a:off x="1687778" y="4872230"/>
              <a:ext cx="2343898" cy="705156"/>
            </a:xfrm>
            <a:prstGeom prst="rect">
              <a:avLst/>
            </a:prstGeom>
          </p:spPr>
          <p:txBody>
            <a:bodyPr vert="horz" lIns="121807" tIns="60904" rIns="121807" bIns="60904" rtlCol="0" anchor="t">
              <a:noAutofit/>
            </a:bodyPr>
            <a:lstStyle>
              <a:lvl1pPr indent="0">
                <a:lnSpc>
                  <a:spcPct val="150000"/>
                </a:lnSpc>
                <a:spcBef>
                  <a:spcPct val="30000"/>
                </a:spcBef>
                <a:buFont typeface="Arial" panose="020B0604020202020204" pitchFamily="34" charset="0"/>
                <a:buNone/>
                <a:defRPr lang="zh-CN">
                  <a:solidFill>
                    <a:schemeClr val="bg1"/>
                  </a:solidFill>
                  <a:latin typeface="Microsoft YaHei UI" panose="020B0503020204020204" pitchFamily="34" charset="-122"/>
                  <a:ea typeface="Microsoft YaHei UI" panose="020B0503020204020204" pitchFamily="34" charset="-122"/>
                </a:defRPr>
              </a:lvl1pPr>
              <a:lvl2pPr indent="0">
                <a:lnSpc>
                  <a:spcPct val="90000"/>
                </a:lnSpc>
                <a:spcBef>
                  <a:spcPct val="30000"/>
                </a:spcBef>
                <a:buFont typeface="Arial" panose="020B0604020202020204" pitchFamily="34" charset="0"/>
                <a:buNone/>
                <a:defRPr lang="zh-CN" sz="2000">
                  <a:latin typeface="Microsoft YaHei UI" panose="020B0503020204020204" pitchFamily="34" charset="-122"/>
                  <a:ea typeface="Microsoft YaHei UI" panose="020B0503020204020204" pitchFamily="34" charset="-122"/>
                </a:defRPr>
              </a:lvl2pPr>
              <a:lvl3pPr indent="0">
                <a:lnSpc>
                  <a:spcPct val="90000"/>
                </a:lnSpc>
                <a:spcBef>
                  <a:spcPct val="30000"/>
                </a:spcBef>
                <a:buFont typeface="Arial" panose="020B0604020202020204" pitchFamily="34" charset="0"/>
                <a:buNone/>
                <a:defRPr lang="zh-CN">
                  <a:latin typeface="Microsoft YaHei UI" panose="020B0503020204020204" pitchFamily="34" charset="-122"/>
                  <a:ea typeface="Microsoft YaHei UI" panose="020B0503020204020204" pitchFamily="34" charset="-122"/>
                </a:defRPr>
              </a:lvl3pPr>
              <a:lvl4pPr indent="0">
                <a:lnSpc>
                  <a:spcPct val="90000"/>
                </a:lnSpc>
                <a:spcBef>
                  <a:spcPct val="30000"/>
                </a:spcBef>
                <a:buFont typeface="Arial" panose="020B0604020202020204" pitchFamily="34" charset="0"/>
                <a:buNone/>
                <a:defRPr lang="zh-CN" sz="1600">
                  <a:latin typeface="Microsoft YaHei UI" panose="020B0503020204020204" pitchFamily="34" charset="-122"/>
                  <a:ea typeface="Microsoft YaHei UI" panose="020B0503020204020204" pitchFamily="34" charset="-122"/>
                </a:defRPr>
              </a:lvl4pPr>
              <a:lvl5pPr indent="0">
                <a:lnSpc>
                  <a:spcPct val="90000"/>
                </a:lnSpc>
                <a:spcBef>
                  <a:spcPct val="30000"/>
                </a:spcBef>
                <a:buFont typeface="Arial" panose="020B0604020202020204" pitchFamily="34" charset="0"/>
                <a:buNone/>
                <a:defRPr lang="zh-CN" sz="1600">
                  <a:latin typeface="Microsoft YaHei UI" panose="020B0503020204020204" pitchFamily="34" charset="-122"/>
                  <a:ea typeface="Microsoft YaHei UI" panose="020B0503020204020204" pitchFamily="34" charset="-122"/>
                </a:defRPr>
              </a:lvl5pPr>
              <a:lvl6pPr indent="0">
                <a:lnSpc>
                  <a:spcPct val="90000"/>
                </a:lnSpc>
                <a:spcBef>
                  <a:spcPct val="30000"/>
                </a:spcBef>
                <a:buFont typeface="Arial" panose="020B0604020202020204" pitchFamily="34" charset="0"/>
                <a:buNone/>
                <a:defRPr lang="zh-CN" sz="1600"/>
              </a:lvl6pPr>
              <a:lvl7pPr indent="0">
                <a:lnSpc>
                  <a:spcPct val="90000"/>
                </a:lnSpc>
                <a:spcBef>
                  <a:spcPct val="30000"/>
                </a:spcBef>
                <a:buFont typeface="Arial" panose="020B0604020202020204" pitchFamily="34" charset="0"/>
                <a:buNone/>
                <a:defRPr lang="zh-CN" sz="1600"/>
              </a:lvl7pPr>
              <a:lvl8pPr indent="0">
                <a:lnSpc>
                  <a:spcPct val="90000"/>
                </a:lnSpc>
                <a:spcBef>
                  <a:spcPct val="30000"/>
                </a:spcBef>
                <a:buFont typeface="Arial" panose="020B0604020202020204" pitchFamily="34" charset="0"/>
                <a:buNone/>
                <a:defRPr lang="zh-CN" sz="1600"/>
              </a:lvl8pPr>
              <a:lvl9pPr indent="0">
                <a:lnSpc>
                  <a:spcPct val="90000"/>
                </a:lnSpc>
                <a:spcBef>
                  <a:spcPct val="30000"/>
                </a:spcBef>
                <a:buFont typeface="Arial" panose="020B0604020202020204" pitchFamily="34" charset="0"/>
                <a:buNone/>
                <a:defRPr lang="zh-CN" sz="1600"/>
              </a:lvl9pPr>
            </a:lstStyle>
            <a:p>
              <a:pPr algn="ctr">
                <a:lnSpc>
                  <a:spcPct val="120000"/>
                </a:lnSpc>
                <a:spcBef>
                  <a:spcPct val="0"/>
                </a:spcBef>
              </a:pPr>
              <a:r>
                <a:rPr lang="zh-CN" altLang="en-US" sz="1400">
                  <a:solidFill>
                    <a:srgbClr val="202A36"/>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在此录入上述图表的综合描述说明，在此录入上述图表的综合描述说明，在此录入上述图表的综合描述说明。</a:t>
              </a:r>
              <a:endParaRPr lang="zh-CN" altLang="en-US" sz="1400" dirty="0">
                <a:solidFill>
                  <a:srgbClr val="202A36"/>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8" name="文本框 77"/>
            <p:cNvSpPr txBox="1"/>
            <p:nvPr/>
          </p:nvSpPr>
          <p:spPr>
            <a:xfrm>
              <a:off x="2298744" y="4584791"/>
              <a:ext cx="1121966" cy="271081"/>
            </a:xfrm>
            <a:prstGeom prst="rect">
              <a:avLst/>
            </a:prstGeom>
            <a:noFill/>
          </p:spPr>
          <p:txBody>
            <a:bodyPr wrap="none" rtlCol="0">
              <a:spAutoFit/>
            </a:bodyPr>
            <a:lstStyle/>
            <a:p>
              <a:pPr algn="ctr"/>
              <a:r>
                <a:rPr lang="zh-CN" altLang="en-US" sz="2130" b="1">
                  <a:solidFill>
                    <a:srgbClr val="202A36"/>
                  </a:solidFill>
                  <a:latin typeface="微软雅黑" panose="020B0503020204020204" pitchFamily="34" charset="-122"/>
                  <a:ea typeface="微软雅黑" panose="020B0503020204020204" pitchFamily="34" charset="-122"/>
                </a:rPr>
                <a:t>添加内容</a:t>
              </a:r>
              <a:endParaRPr lang="zh-CN" altLang="en-US" sz="2130" b="1" dirty="0">
                <a:solidFill>
                  <a:srgbClr val="202A36"/>
                </a:solidFill>
                <a:latin typeface="微软雅黑" panose="020B0503020204020204" pitchFamily="34" charset="-122"/>
                <a:ea typeface="微软雅黑" panose="020B0503020204020204" pitchFamily="34" charset="-122"/>
              </a:endParaRPr>
            </a:p>
          </p:txBody>
        </p:sp>
      </p:grpSp>
      <p:sp>
        <p:nvSpPr>
          <p:cNvPr id="80" name="文本框 79"/>
          <p:cNvSpPr txBox="1"/>
          <p:nvPr/>
        </p:nvSpPr>
        <p:spPr>
          <a:xfrm>
            <a:off x="2432510" y="2754260"/>
            <a:ext cx="1375396" cy="430887"/>
          </a:xfrm>
          <a:prstGeom prst="rect">
            <a:avLst/>
          </a:prstGeom>
          <a:noFill/>
        </p:spPr>
        <p:txBody>
          <a:bodyPr wrap="square" rtlCol="0">
            <a:spAutoFit/>
          </a:bodyPr>
          <a:lstStyle/>
          <a:p>
            <a:r>
              <a:rPr lang="zh-CN" altLang="en-US" sz="2200" b="1">
                <a:solidFill>
                  <a:schemeClr val="accent5">
                    <a:lumMod val="75000"/>
                  </a:schemeClr>
                </a:solidFill>
                <a:latin typeface="微软雅黑" panose="020B0503020204020204" pitchFamily="34" charset="-122"/>
                <a:ea typeface="微软雅黑" panose="020B0503020204020204" pitchFamily="34" charset="-122"/>
              </a:rPr>
              <a:t>添加内容</a:t>
            </a:r>
            <a:endParaRPr lang="zh-CN" altLang="en-US" sz="2200" b="1" dirty="0">
              <a:solidFill>
                <a:schemeClr val="accent5">
                  <a:lumMod val="75000"/>
                </a:schemeClr>
              </a:solidFill>
              <a:latin typeface="微软雅黑" panose="020B0503020204020204" pitchFamily="34" charset="-122"/>
              <a:ea typeface="微软雅黑" panose="020B0503020204020204" pitchFamily="34" charset="-122"/>
            </a:endParaRPr>
          </a:p>
        </p:txBody>
      </p:sp>
      <p:sp>
        <p:nvSpPr>
          <p:cNvPr id="81" name="文本框 80"/>
          <p:cNvSpPr txBox="1"/>
          <p:nvPr/>
        </p:nvSpPr>
        <p:spPr>
          <a:xfrm>
            <a:off x="5743471" y="2754260"/>
            <a:ext cx="1375396" cy="430887"/>
          </a:xfrm>
          <a:prstGeom prst="rect">
            <a:avLst/>
          </a:prstGeom>
          <a:noFill/>
        </p:spPr>
        <p:txBody>
          <a:bodyPr wrap="square" rtlCol="0">
            <a:spAutoFit/>
          </a:bodyPr>
          <a:lstStyle/>
          <a:p>
            <a:r>
              <a:rPr lang="zh-CN" altLang="en-US" sz="2200" b="1">
                <a:solidFill>
                  <a:schemeClr val="accent5">
                    <a:lumMod val="75000"/>
                  </a:schemeClr>
                </a:solidFill>
                <a:latin typeface="微软雅黑" panose="020B0503020204020204" pitchFamily="34" charset="-122"/>
                <a:ea typeface="微软雅黑" panose="020B0503020204020204" pitchFamily="34" charset="-122"/>
              </a:rPr>
              <a:t>添加内容</a:t>
            </a:r>
            <a:endParaRPr lang="zh-CN" altLang="en-US" sz="2200" b="1" dirty="0">
              <a:solidFill>
                <a:schemeClr val="accent5">
                  <a:lumMod val="75000"/>
                </a:schemeClr>
              </a:solidFill>
              <a:latin typeface="微软雅黑" panose="020B0503020204020204" pitchFamily="34" charset="-122"/>
              <a:ea typeface="微软雅黑" panose="020B0503020204020204" pitchFamily="34" charset="-122"/>
            </a:endParaRPr>
          </a:p>
        </p:txBody>
      </p:sp>
      <p:sp>
        <p:nvSpPr>
          <p:cNvPr id="82" name="文本框 81"/>
          <p:cNvSpPr txBox="1"/>
          <p:nvPr/>
        </p:nvSpPr>
        <p:spPr>
          <a:xfrm>
            <a:off x="8991524" y="2754260"/>
            <a:ext cx="1375396" cy="430887"/>
          </a:xfrm>
          <a:prstGeom prst="rect">
            <a:avLst/>
          </a:prstGeom>
          <a:noFill/>
        </p:spPr>
        <p:txBody>
          <a:bodyPr wrap="square" rtlCol="0">
            <a:spAutoFit/>
          </a:bodyPr>
          <a:lstStyle/>
          <a:p>
            <a:r>
              <a:rPr lang="zh-CN" altLang="en-US" sz="2200" b="1">
                <a:solidFill>
                  <a:schemeClr val="accent5">
                    <a:lumMod val="75000"/>
                  </a:schemeClr>
                </a:solidFill>
                <a:latin typeface="微软雅黑" panose="020B0503020204020204" pitchFamily="34" charset="-122"/>
                <a:ea typeface="微软雅黑" panose="020B0503020204020204" pitchFamily="34" charset="-122"/>
              </a:rPr>
              <a:t>添加内容</a:t>
            </a:r>
            <a:endParaRPr lang="zh-CN" altLang="en-US" sz="2200" b="1" dirty="0">
              <a:solidFill>
                <a:schemeClr val="accent5">
                  <a:lumMod val="75000"/>
                </a:schemeClr>
              </a:solidFill>
              <a:latin typeface="微软雅黑" panose="020B0503020204020204" pitchFamily="34" charset="-122"/>
              <a:ea typeface="微软雅黑" panose="020B0503020204020204" pitchFamily="34" charset="-122"/>
            </a:endParaRPr>
          </a:p>
        </p:txBody>
      </p:sp>
      <p:grpSp>
        <p:nvGrpSpPr>
          <p:cNvPr id="83" name="组合 82"/>
          <p:cNvGrpSpPr/>
          <p:nvPr/>
        </p:nvGrpSpPr>
        <p:grpSpPr>
          <a:xfrm>
            <a:off x="4978164" y="4468768"/>
            <a:ext cx="2662991" cy="1538767"/>
            <a:chOff x="1687778" y="4584791"/>
            <a:chExt cx="2343898" cy="992595"/>
          </a:xfrm>
        </p:grpSpPr>
        <p:sp>
          <p:nvSpPr>
            <p:cNvPr id="84" name="文本框 83"/>
            <p:cNvSpPr txBox="1"/>
            <p:nvPr/>
          </p:nvSpPr>
          <p:spPr>
            <a:xfrm>
              <a:off x="1687778" y="4872230"/>
              <a:ext cx="2343898" cy="705156"/>
            </a:xfrm>
            <a:prstGeom prst="rect">
              <a:avLst/>
            </a:prstGeom>
          </p:spPr>
          <p:txBody>
            <a:bodyPr vert="horz" lIns="121807" tIns="60904" rIns="121807" bIns="60904" rtlCol="0" anchor="t">
              <a:noAutofit/>
            </a:bodyPr>
            <a:lstStyle>
              <a:lvl1pPr indent="0">
                <a:lnSpc>
                  <a:spcPct val="150000"/>
                </a:lnSpc>
                <a:spcBef>
                  <a:spcPct val="30000"/>
                </a:spcBef>
                <a:buFont typeface="Arial" panose="020B0604020202020204" pitchFamily="34" charset="0"/>
                <a:buNone/>
                <a:defRPr lang="zh-CN">
                  <a:solidFill>
                    <a:schemeClr val="bg1"/>
                  </a:solidFill>
                  <a:latin typeface="Microsoft YaHei UI" panose="020B0503020204020204" pitchFamily="34" charset="-122"/>
                  <a:ea typeface="Microsoft YaHei UI" panose="020B0503020204020204" pitchFamily="34" charset="-122"/>
                </a:defRPr>
              </a:lvl1pPr>
              <a:lvl2pPr indent="0">
                <a:lnSpc>
                  <a:spcPct val="90000"/>
                </a:lnSpc>
                <a:spcBef>
                  <a:spcPct val="30000"/>
                </a:spcBef>
                <a:buFont typeface="Arial" panose="020B0604020202020204" pitchFamily="34" charset="0"/>
                <a:buNone/>
                <a:defRPr lang="zh-CN" sz="2000">
                  <a:latin typeface="Microsoft YaHei UI" panose="020B0503020204020204" pitchFamily="34" charset="-122"/>
                  <a:ea typeface="Microsoft YaHei UI" panose="020B0503020204020204" pitchFamily="34" charset="-122"/>
                </a:defRPr>
              </a:lvl2pPr>
              <a:lvl3pPr indent="0">
                <a:lnSpc>
                  <a:spcPct val="90000"/>
                </a:lnSpc>
                <a:spcBef>
                  <a:spcPct val="30000"/>
                </a:spcBef>
                <a:buFont typeface="Arial" panose="020B0604020202020204" pitchFamily="34" charset="0"/>
                <a:buNone/>
                <a:defRPr lang="zh-CN">
                  <a:latin typeface="Microsoft YaHei UI" panose="020B0503020204020204" pitchFamily="34" charset="-122"/>
                  <a:ea typeface="Microsoft YaHei UI" panose="020B0503020204020204" pitchFamily="34" charset="-122"/>
                </a:defRPr>
              </a:lvl3pPr>
              <a:lvl4pPr indent="0">
                <a:lnSpc>
                  <a:spcPct val="90000"/>
                </a:lnSpc>
                <a:spcBef>
                  <a:spcPct val="30000"/>
                </a:spcBef>
                <a:buFont typeface="Arial" panose="020B0604020202020204" pitchFamily="34" charset="0"/>
                <a:buNone/>
                <a:defRPr lang="zh-CN" sz="1600">
                  <a:latin typeface="Microsoft YaHei UI" panose="020B0503020204020204" pitchFamily="34" charset="-122"/>
                  <a:ea typeface="Microsoft YaHei UI" panose="020B0503020204020204" pitchFamily="34" charset="-122"/>
                </a:defRPr>
              </a:lvl4pPr>
              <a:lvl5pPr indent="0">
                <a:lnSpc>
                  <a:spcPct val="90000"/>
                </a:lnSpc>
                <a:spcBef>
                  <a:spcPct val="30000"/>
                </a:spcBef>
                <a:buFont typeface="Arial" panose="020B0604020202020204" pitchFamily="34" charset="0"/>
                <a:buNone/>
                <a:defRPr lang="zh-CN" sz="1600">
                  <a:latin typeface="Microsoft YaHei UI" panose="020B0503020204020204" pitchFamily="34" charset="-122"/>
                  <a:ea typeface="Microsoft YaHei UI" panose="020B0503020204020204" pitchFamily="34" charset="-122"/>
                </a:defRPr>
              </a:lvl5pPr>
              <a:lvl6pPr indent="0">
                <a:lnSpc>
                  <a:spcPct val="90000"/>
                </a:lnSpc>
                <a:spcBef>
                  <a:spcPct val="30000"/>
                </a:spcBef>
                <a:buFont typeface="Arial" panose="020B0604020202020204" pitchFamily="34" charset="0"/>
                <a:buNone/>
                <a:defRPr lang="zh-CN" sz="1600"/>
              </a:lvl6pPr>
              <a:lvl7pPr indent="0">
                <a:lnSpc>
                  <a:spcPct val="90000"/>
                </a:lnSpc>
                <a:spcBef>
                  <a:spcPct val="30000"/>
                </a:spcBef>
                <a:buFont typeface="Arial" panose="020B0604020202020204" pitchFamily="34" charset="0"/>
                <a:buNone/>
                <a:defRPr lang="zh-CN" sz="1600"/>
              </a:lvl7pPr>
              <a:lvl8pPr indent="0">
                <a:lnSpc>
                  <a:spcPct val="90000"/>
                </a:lnSpc>
                <a:spcBef>
                  <a:spcPct val="30000"/>
                </a:spcBef>
                <a:buFont typeface="Arial" panose="020B0604020202020204" pitchFamily="34" charset="0"/>
                <a:buNone/>
                <a:defRPr lang="zh-CN" sz="1600"/>
              </a:lvl8pPr>
              <a:lvl9pPr indent="0">
                <a:lnSpc>
                  <a:spcPct val="90000"/>
                </a:lnSpc>
                <a:spcBef>
                  <a:spcPct val="30000"/>
                </a:spcBef>
                <a:buFont typeface="Arial" panose="020B0604020202020204" pitchFamily="34" charset="0"/>
                <a:buNone/>
                <a:defRPr lang="zh-CN" sz="1600"/>
              </a:lvl9pPr>
            </a:lstStyle>
            <a:p>
              <a:pPr algn="ctr">
                <a:lnSpc>
                  <a:spcPct val="120000"/>
                </a:lnSpc>
                <a:spcBef>
                  <a:spcPct val="0"/>
                </a:spcBef>
              </a:pPr>
              <a:r>
                <a:rPr lang="zh-CN" altLang="en-US" sz="1400">
                  <a:solidFill>
                    <a:srgbClr val="202A36"/>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在此录入上述图表的综合描述说明，在此录入上述图表的综合描述说明，在此录入上述图表的综合描述说明。</a:t>
              </a:r>
              <a:endParaRPr lang="zh-CN" altLang="en-US" sz="1400" dirty="0">
                <a:solidFill>
                  <a:srgbClr val="202A36"/>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85" name="文本框 84"/>
            <p:cNvSpPr txBox="1"/>
            <p:nvPr/>
          </p:nvSpPr>
          <p:spPr>
            <a:xfrm>
              <a:off x="2298744" y="4584791"/>
              <a:ext cx="1121966" cy="271081"/>
            </a:xfrm>
            <a:prstGeom prst="rect">
              <a:avLst/>
            </a:prstGeom>
            <a:noFill/>
          </p:spPr>
          <p:txBody>
            <a:bodyPr wrap="none" rtlCol="0">
              <a:spAutoFit/>
            </a:bodyPr>
            <a:lstStyle/>
            <a:p>
              <a:pPr algn="ctr"/>
              <a:r>
                <a:rPr lang="zh-CN" altLang="en-US" sz="2130" b="1">
                  <a:solidFill>
                    <a:srgbClr val="202A36"/>
                  </a:solidFill>
                  <a:latin typeface="微软雅黑" panose="020B0503020204020204" pitchFamily="34" charset="-122"/>
                  <a:ea typeface="微软雅黑" panose="020B0503020204020204" pitchFamily="34" charset="-122"/>
                </a:rPr>
                <a:t>添加内容</a:t>
              </a:r>
              <a:endParaRPr lang="zh-CN" altLang="en-US" sz="2130" b="1" dirty="0">
                <a:solidFill>
                  <a:srgbClr val="202A36"/>
                </a:solidFill>
                <a:latin typeface="微软雅黑" panose="020B0503020204020204" pitchFamily="34" charset="-122"/>
                <a:ea typeface="微软雅黑" panose="020B0503020204020204" pitchFamily="34" charset="-122"/>
              </a:endParaRPr>
            </a:p>
          </p:txBody>
        </p:sp>
      </p:grpSp>
      <p:grpSp>
        <p:nvGrpSpPr>
          <p:cNvPr id="86" name="组合 85"/>
          <p:cNvGrpSpPr/>
          <p:nvPr/>
        </p:nvGrpSpPr>
        <p:grpSpPr>
          <a:xfrm>
            <a:off x="8257383" y="4468768"/>
            <a:ext cx="2662991" cy="1538767"/>
            <a:chOff x="1687778" y="4584791"/>
            <a:chExt cx="2343898" cy="992595"/>
          </a:xfrm>
        </p:grpSpPr>
        <p:sp>
          <p:nvSpPr>
            <p:cNvPr id="87" name="文本框 86"/>
            <p:cNvSpPr txBox="1"/>
            <p:nvPr/>
          </p:nvSpPr>
          <p:spPr>
            <a:xfrm>
              <a:off x="1687778" y="4872230"/>
              <a:ext cx="2343898" cy="705156"/>
            </a:xfrm>
            <a:prstGeom prst="rect">
              <a:avLst/>
            </a:prstGeom>
          </p:spPr>
          <p:txBody>
            <a:bodyPr vert="horz" lIns="121807" tIns="60904" rIns="121807" bIns="60904" rtlCol="0" anchor="t">
              <a:noAutofit/>
            </a:bodyPr>
            <a:lstStyle>
              <a:lvl1pPr indent="0">
                <a:lnSpc>
                  <a:spcPct val="150000"/>
                </a:lnSpc>
                <a:spcBef>
                  <a:spcPct val="30000"/>
                </a:spcBef>
                <a:buFont typeface="Arial" panose="020B0604020202020204" pitchFamily="34" charset="0"/>
                <a:buNone/>
                <a:defRPr lang="zh-CN">
                  <a:solidFill>
                    <a:schemeClr val="bg1"/>
                  </a:solidFill>
                  <a:latin typeface="Microsoft YaHei UI" panose="020B0503020204020204" pitchFamily="34" charset="-122"/>
                  <a:ea typeface="Microsoft YaHei UI" panose="020B0503020204020204" pitchFamily="34" charset="-122"/>
                </a:defRPr>
              </a:lvl1pPr>
              <a:lvl2pPr indent="0">
                <a:lnSpc>
                  <a:spcPct val="90000"/>
                </a:lnSpc>
                <a:spcBef>
                  <a:spcPct val="30000"/>
                </a:spcBef>
                <a:buFont typeface="Arial" panose="020B0604020202020204" pitchFamily="34" charset="0"/>
                <a:buNone/>
                <a:defRPr lang="zh-CN" sz="2000">
                  <a:latin typeface="Microsoft YaHei UI" panose="020B0503020204020204" pitchFamily="34" charset="-122"/>
                  <a:ea typeface="Microsoft YaHei UI" panose="020B0503020204020204" pitchFamily="34" charset="-122"/>
                </a:defRPr>
              </a:lvl2pPr>
              <a:lvl3pPr indent="0">
                <a:lnSpc>
                  <a:spcPct val="90000"/>
                </a:lnSpc>
                <a:spcBef>
                  <a:spcPct val="30000"/>
                </a:spcBef>
                <a:buFont typeface="Arial" panose="020B0604020202020204" pitchFamily="34" charset="0"/>
                <a:buNone/>
                <a:defRPr lang="zh-CN">
                  <a:latin typeface="Microsoft YaHei UI" panose="020B0503020204020204" pitchFamily="34" charset="-122"/>
                  <a:ea typeface="Microsoft YaHei UI" panose="020B0503020204020204" pitchFamily="34" charset="-122"/>
                </a:defRPr>
              </a:lvl3pPr>
              <a:lvl4pPr indent="0">
                <a:lnSpc>
                  <a:spcPct val="90000"/>
                </a:lnSpc>
                <a:spcBef>
                  <a:spcPct val="30000"/>
                </a:spcBef>
                <a:buFont typeface="Arial" panose="020B0604020202020204" pitchFamily="34" charset="0"/>
                <a:buNone/>
                <a:defRPr lang="zh-CN" sz="1600">
                  <a:latin typeface="Microsoft YaHei UI" panose="020B0503020204020204" pitchFamily="34" charset="-122"/>
                  <a:ea typeface="Microsoft YaHei UI" panose="020B0503020204020204" pitchFamily="34" charset="-122"/>
                </a:defRPr>
              </a:lvl4pPr>
              <a:lvl5pPr indent="0">
                <a:lnSpc>
                  <a:spcPct val="90000"/>
                </a:lnSpc>
                <a:spcBef>
                  <a:spcPct val="30000"/>
                </a:spcBef>
                <a:buFont typeface="Arial" panose="020B0604020202020204" pitchFamily="34" charset="0"/>
                <a:buNone/>
                <a:defRPr lang="zh-CN" sz="1600">
                  <a:latin typeface="Microsoft YaHei UI" panose="020B0503020204020204" pitchFamily="34" charset="-122"/>
                  <a:ea typeface="Microsoft YaHei UI" panose="020B0503020204020204" pitchFamily="34" charset="-122"/>
                </a:defRPr>
              </a:lvl5pPr>
              <a:lvl6pPr indent="0">
                <a:lnSpc>
                  <a:spcPct val="90000"/>
                </a:lnSpc>
                <a:spcBef>
                  <a:spcPct val="30000"/>
                </a:spcBef>
                <a:buFont typeface="Arial" panose="020B0604020202020204" pitchFamily="34" charset="0"/>
                <a:buNone/>
                <a:defRPr lang="zh-CN" sz="1600"/>
              </a:lvl6pPr>
              <a:lvl7pPr indent="0">
                <a:lnSpc>
                  <a:spcPct val="90000"/>
                </a:lnSpc>
                <a:spcBef>
                  <a:spcPct val="30000"/>
                </a:spcBef>
                <a:buFont typeface="Arial" panose="020B0604020202020204" pitchFamily="34" charset="0"/>
                <a:buNone/>
                <a:defRPr lang="zh-CN" sz="1600"/>
              </a:lvl7pPr>
              <a:lvl8pPr indent="0">
                <a:lnSpc>
                  <a:spcPct val="90000"/>
                </a:lnSpc>
                <a:spcBef>
                  <a:spcPct val="30000"/>
                </a:spcBef>
                <a:buFont typeface="Arial" panose="020B0604020202020204" pitchFamily="34" charset="0"/>
                <a:buNone/>
                <a:defRPr lang="zh-CN" sz="1600"/>
              </a:lvl8pPr>
              <a:lvl9pPr indent="0">
                <a:lnSpc>
                  <a:spcPct val="90000"/>
                </a:lnSpc>
                <a:spcBef>
                  <a:spcPct val="30000"/>
                </a:spcBef>
                <a:buFont typeface="Arial" panose="020B0604020202020204" pitchFamily="34" charset="0"/>
                <a:buNone/>
                <a:defRPr lang="zh-CN" sz="1600"/>
              </a:lvl9pPr>
            </a:lstStyle>
            <a:p>
              <a:pPr algn="ctr">
                <a:lnSpc>
                  <a:spcPct val="120000"/>
                </a:lnSpc>
                <a:spcBef>
                  <a:spcPct val="0"/>
                </a:spcBef>
              </a:pPr>
              <a:r>
                <a:rPr lang="zh-CN" altLang="en-US" sz="1400">
                  <a:solidFill>
                    <a:srgbClr val="202A36"/>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在此录入上述图表的综合描述说明，在此录入上述图表的综合描述说明，在此录入上述图表的综合描述说明。</a:t>
              </a:r>
              <a:endParaRPr lang="zh-CN" altLang="en-US" sz="1400" dirty="0">
                <a:solidFill>
                  <a:srgbClr val="202A36"/>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88" name="文本框 87"/>
            <p:cNvSpPr txBox="1"/>
            <p:nvPr/>
          </p:nvSpPr>
          <p:spPr>
            <a:xfrm>
              <a:off x="2298744" y="4584791"/>
              <a:ext cx="1121966" cy="271081"/>
            </a:xfrm>
            <a:prstGeom prst="rect">
              <a:avLst/>
            </a:prstGeom>
            <a:noFill/>
          </p:spPr>
          <p:txBody>
            <a:bodyPr wrap="none" rtlCol="0">
              <a:spAutoFit/>
            </a:bodyPr>
            <a:lstStyle/>
            <a:p>
              <a:pPr algn="ctr"/>
              <a:r>
                <a:rPr lang="zh-CN" altLang="en-US" sz="2130" b="1">
                  <a:solidFill>
                    <a:srgbClr val="202A36"/>
                  </a:solidFill>
                  <a:latin typeface="微软雅黑" panose="020B0503020204020204" pitchFamily="34" charset="-122"/>
                  <a:ea typeface="微软雅黑" panose="020B0503020204020204" pitchFamily="34" charset="-122"/>
                </a:rPr>
                <a:t>添加内容</a:t>
              </a:r>
              <a:endParaRPr lang="zh-CN" altLang="en-US" sz="2130" b="1" dirty="0">
                <a:solidFill>
                  <a:srgbClr val="202A36"/>
                </a:solidFill>
                <a:latin typeface="微软雅黑" panose="020B0503020204020204" pitchFamily="34" charset="-122"/>
                <a:ea typeface="微软雅黑" panose="020B0503020204020204" pitchFamily="34" charset="-122"/>
              </a:endParaRPr>
            </a:p>
          </p:txBody>
        </p:sp>
      </p:grpSp>
      <p:sp>
        <p:nvSpPr>
          <p:cNvPr id="21" name="矩形 20"/>
          <p:cNvSpPr/>
          <p:nvPr/>
        </p:nvSpPr>
        <p:spPr>
          <a:xfrm>
            <a:off x="1" y="6648450"/>
            <a:ext cx="12191999" cy="20955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4000" advClick="0" advTm="3000">
        <p14:vortex dir="r"/>
      </p:transition>
    </mc:Choice>
    <mc:Fallback>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62">
                                            <p:bg/>
                                          </p:spTgt>
                                        </p:tgtEl>
                                        <p:attrNameLst>
                                          <p:attrName>style.visibility</p:attrName>
                                        </p:attrNameLst>
                                      </p:cBhvr>
                                      <p:to>
                                        <p:strVal val="visible"/>
                                      </p:to>
                                    </p:set>
                                    <p:animEffect transition="in" filter="fade">
                                      <p:cBhvr>
                                        <p:cTn id="11" dur="750"/>
                                        <p:tgtEl>
                                          <p:spTgt spid="62">
                                            <p:bg/>
                                          </p:spTgt>
                                        </p:tgtEl>
                                      </p:cBhvr>
                                    </p:animEffect>
                                    <p:anim calcmode="lin" valueType="num">
                                      <p:cBhvr>
                                        <p:cTn id="12" dur="750" fill="hold"/>
                                        <p:tgtEl>
                                          <p:spTgt spid="62">
                                            <p:bg/>
                                          </p:spTgt>
                                        </p:tgtEl>
                                        <p:attrNameLst>
                                          <p:attrName>ppt_x</p:attrName>
                                        </p:attrNameLst>
                                      </p:cBhvr>
                                      <p:tavLst>
                                        <p:tav tm="0">
                                          <p:val>
                                            <p:strVal val="#ppt_x"/>
                                          </p:val>
                                        </p:tav>
                                        <p:tav tm="100000">
                                          <p:val>
                                            <p:strVal val="#ppt_x"/>
                                          </p:val>
                                        </p:tav>
                                      </p:tavLst>
                                    </p:anim>
                                    <p:anim calcmode="lin" valueType="num">
                                      <p:cBhvr>
                                        <p:cTn id="13" dur="750" fill="hold"/>
                                        <p:tgtEl>
                                          <p:spTgt spid="62">
                                            <p:bg/>
                                          </p:spTgt>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65"/>
                                        </p:tgtEl>
                                        <p:attrNameLst>
                                          <p:attrName>style.visibility</p:attrName>
                                        </p:attrNameLst>
                                      </p:cBhvr>
                                      <p:to>
                                        <p:strVal val="visible"/>
                                      </p:to>
                                    </p:set>
                                    <p:animEffect transition="in" filter="fade">
                                      <p:cBhvr>
                                        <p:cTn id="16" dur="750"/>
                                        <p:tgtEl>
                                          <p:spTgt spid="65"/>
                                        </p:tgtEl>
                                      </p:cBhvr>
                                    </p:animEffect>
                                    <p:anim calcmode="lin" valueType="num">
                                      <p:cBhvr>
                                        <p:cTn id="17" dur="750" fill="hold"/>
                                        <p:tgtEl>
                                          <p:spTgt spid="65"/>
                                        </p:tgtEl>
                                        <p:attrNameLst>
                                          <p:attrName>ppt_x</p:attrName>
                                        </p:attrNameLst>
                                      </p:cBhvr>
                                      <p:tavLst>
                                        <p:tav tm="0">
                                          <p:val>
                                            <p:strVal val="#ppt_x"/>
                                          </p:val>
                                        </p:tav>
                                        <p:tav tm="100000">
                                          <p:val>
                                            <p:strVal val="#ppt_x"/>
                                          </p:val>
                                        </p:tav>
                                      </p:tavLst>
                                    </p:anim>
                                    <p:anim calcmode="lin" valueType="num">
                                      <p:cBhvr>
                                        <p:cTn id="18" dur="750" fill="hold"/>
                                        <p:tgtEl>
                                          <p:spTgt spid="65"/>
                                        </p:tgtEl>
                                        <p:attrNameLst>
                                          <p:attrName>ppt_y</p:attrName>
                                        </p:attrNameLst>
                                      </p:cBhvr>
                                      <p:tavLst>
                                        <p:tav tm="0">
                                          <p:val>
                                            <p:strVal val="#ppt_y+.1"/>
                                          </p:val>
                                        </p:tav>
                                        <p:tav tm="100000">
                                          <p:val>
                                            <p:strVal val="#ppt_y"/>
                                          </p:val>
                                        </p:tav>
                                      </p:tavLst>
                                    </p:anim>
                                  </p:childTnLst>
                                </p:cTn>
                              </p:par>
                            </p:childTnLst>
                          </p:cTn>
                        </p:par>
                        <p:par>
                          <p:cTn id="19" fill="hold">
                            <p:stCondLst>
                              <p:cond delay="1500"/>
                            </p:stCondLst>
                            <p:childTnLst>
                              <p:par>
                                <p:cTn id="20" presetID="10" presetClass="entr" presetSubtype="0" fill="hold" grpId="0" nodeType="afterEffect">
                                  <p:stCondLst>
                                    <p:cond delay="0"/>
                                  </p:stCondLst>
                                  <p:childTnLst>
                                    <p:set>
                                      <p:cBhvr>
                                        <p:cTn id="21" dur="1" fill="hold">
                                          <p:stCondLst>
                                            <p:cond delay="0"/>
                                          </p:stCondLst>
                                        </p:cTn>
                                        <p:tgtEl>
                                          <p:spTgt spid="80"/>
                                        </p:tgtEl>
                                        <p:attrNameLst>
                                          <p:attrName>style.visibility</p:attrName>
                                        </p:attrNameLst>
                                      </p:cBhvr>
                                      <p:to>
                                        <p:strVal val="visible"/>
                                      </p:to>
                                    </p:set>
                                    <p:animEffect transition="in" filter="fade">
                                      <p:cBhvr>
                                        <p:cTn id="22" dur="300"/>
                                        <p:tgtEl>
                                          <p:spTgt spid="80"/>
                                        </p:tgtEl>
                                      </p:cBhvr>
                                    </p:animEffect>
                                  </p:childTnLst>
                                </p:cTn>
                              </p:par>
                            </p:childTnLst>
                          </p:cTn>
                        </p:par>
                        <p:par>
                          <p:cTn id="23" fill="hold">
                            <p:stCondLst>
                              <p:cond delay="2000"/>
                            </p:stCondLst>
                            <p:childTnLst>
                              <p:par>
                                <p:cTn id="24" presetID="22" presetClass="entr" presetSubtype="1" fill="hold" nodeType="afterEffect">
                                  <p:stCondLst>
                                    <p:cond delay="0"/>
                                  </p:stCondLst>
                                  <p:childTnLst>
                                    <p:set>
                                      <p:cBhvr>
                                        <p:cTn id="25" dur="1" fill="hold">
                                          <p:stCondLst>
                                            <p:cond delay="0"/>
                                          </p:stCondLst>
                                        </p:cTn>
                                        <p:tgtEl>
                                          <p:spTgt spid="76"/>
                                        </p:tgtEl>
                                        <p:attrNameLst>
                                          <p:attrName>style.visibility</p:attrName>
                                        </p:attrNameLst>
                                      </p:cBhvr>
                                      <p:to>
                                        <p:strVal val="visible"/>
                                      </p:to>
                                    </p:set>
                                    <p:animEffect transition="in" filter="wipe(up)">
                                      <p:cBhvr>
                                        <p:cTn id="26" dur="500"/>
                                        <p:tgtEl>
                                          <p:spTgt spid="76"/>
                                        </p:tgtEl>
                                      </p:cBhvr>
                                    </p:animEffect>
                                  </p:childTnLst>
                                </p:cTn>
                              </p:par>
                            </p:childTnLst>
                          </p:cTn>
                        </p:par>
                        <p:par>
                          <p:cTn id="27" fill="hold">
                            <p:stCondLst>
                              <p:cond delay="2500"/>
                            </p:stCondLst>
                            <p:childTnLst>
                              <p:par>
                                <p:cTn id="28" presetID="42" presetClass="entr" presetSubtype="0" fill="hold" grpId="0" nodeType="afterEffect">
                                  <p:stCondLst>
                                    <p:cond delay="0"/>
                                  </p:stCondLst>
                                  <p:childTnLst>
                                    <p:set>
                                      <p:cBhvr>
                                        <p:cTn id="29" dur="1" fill="hold">
                                          <p:stCondLst>
                                            <p:cond delay="0"/>
                                          </p:stCondLst>
                                        </p:cTn>
                                        <p:tgtEl>
                                          <p:spTgt spid="63">
                                            <p:bg/>
                                          </p:spTgt>
                                        </p:tgtEl>
                                        <p:attrNameLst>
                                          <p:attrName>style.visibility</p:attrName>
                                        </p:attrNameLst>
                                      </p:cBhvr>
                                      <p:to>
                                        <p:strVal val="visible"/>
                                      </p:to>
                                    </p:set>
                                    <p:animEffect transition="in" filter="fade">
                                      <p:cBhvr>
                                        <p:cTn id="30" dur="750"/>
                                        <p:tgtEl>
                                          <p:spTgt spid="63">
                                            <p:bg/>
                                          </p:spTgt>
                                        </p:tgtEl>
                                      </p:cBhvr>
                                    </p:animEffect>
                                    <p:anim calcmode="lin" valueType="num">
                                      <p:cBhvr>
                                        <p:cTn id="31" dur="750" fill="hold"/>
                                        <p:tgtEl>
                                          <p:spTgt spid="63">
                                            <p:bg/>
                                          </p:spTgt>
                                        </p:tgtEl>
                                        <p:attrNameLst>
                                          <p:attrName>ppt_x</p:attrName>
                                        </p:attrNameLst>
                                      </p:cBhvr>
                                      <p:tavLst>
                                        <p:tav tm="0">
                                          <p:val>
                                            <p:strVal val="#ppt_x"/>
                                          </p:val>
                                        </p:tav>
                                        <p:tav tm="100000">
                                          <p:val>
                                            <p:strVal val="#ppt_x"/>
                                          </p:val>
                                        </p:tav>
                                      </p:tavLst>
                                    </p:anim>
                                    <p:anim calcmode="lin" valueType="num">
                                      <p:cBhvr>
                                        <p:cTn id="32" dur="750" fill="hold"/>
                                        <p:tgtEl>
                                          <p:spTgt spid="63">
                                            <p:bg/>
                                          </p:spTgt>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66"/>
                                        </p:tgtEl>
                                        <p:attrNameLst>
                                          <p:attrName>style.visibility</p:attrName>
                                        </p:attrNameLst>
                                      </p:cBhvr>
                                      <p:to>
                                        <p:strVal val="visible"/>
                                      </p:to>
                                    </p:set>
                                    <p:animEffect transition="in" filter="fade">
                                      <p:cBhvr>
                                        <p:cTn id="35" dur="750"/>
                                        <p:tgtEl>
                                          <p:spTgt spid="66"/>
                                        </p:tgtEl>
                                      </p:cBhvr>
                                    </p:animEffect>
                                    <p:anim calcmode="lin" valueType="num">
                                      <p:cBhvr>
                                        <p:cTn id="36" dur="750" fill="hold"/>
                                        <p:tgtEl>
                                          <p:spTgt spid="66"/>
                                        </p:tgtEl>
                                        <p:attrNameLst>
                                          <p:attrName>ppt_x</p:attrName>
                                        </p:attrNameLst>
                                      </p:cBhvr>
                                      <p:tavLst>
                                        <p:tav tm="0">
                                          <p:val>
                                            <p:strVal val="#ppt_x"/>
                                          </p:val>
                                        </p:tav>
                                        <p:tav tm="100000">
                                          <p:val>
                                            <p:strVal val="#ppt_x"/>
                                          </p:val>
                                        </p:tav>
                                      </p:tavLst>
                                    </p:anim>
                                    <p:anim calcmode="lin" valueType="num">
                                      <p:cBhvr>
                                        <p:cTn id="37" dur="750" fill="hold"/>
                                        <p:tgtEl>
                                          <p:spTgt spid="66"/>
                                        </p:tgtEl>
                                        <p:attrNameLst>
                                          <p:attrName>ppt_y</p:attrName>
                                        </p:attrNameLst>
                                      </p:cBhvr>
                                      <p:tavLst>
                                        <p:tav tm="0">
                                          <p:val>
                                            <p:strVal val="#ppt_y+.1"/>
                                          </p:val>
                                        </p:tav>
                                        <p:tav tm="100000">
                                          <p:val>
                                            <p:strVal val="#ppt_y"/>
                                          </p:val>
                                        </p:tav>
                                      </p:tavLst>
                                    </p:anim>
                                  </p:childTnLst>
                                </p:cTn>
                              </p:par>
                            </p:childTnLst>
                          </p:cTn>
                        </p:par>
                        <p:par>
                          <p:cTn id="38" fill="hold">
                            <p:stCondLst>
                              <p:cond delay="3500"/>
                            </p:stCondLst>
                            <p:childTnLst>
                              <p:par>
                                <p:cTn id="39" presetID="10" presetClass="entr" presetSubtype="0" fill="hold" grpId="0" nodeType="afterEffect">
                                  <p:stCondLst>
                                    <p:cond delay="0"/>
                                  </p:stCondLst>
                                  <p:childTnLst>
                                    <p:set>
                                      <p:cBhvr>
                                        <p:cTn id="40" dur="1" fill="hold">
                                          <p:stCondLst>
                                            <p:cond delay="0"/>
                                          </p:stCondLst>
                                        </p:cTn>
                                        <p:tgtEl>
                                          <p:spTgt spid="81"/>
                                        </p:tgtEl>
                                        <p:attrNameLst>
                                          <p:attrName>style.visibility</p:attrName>
                                        </p:attrNameLst>
                                      </p:cBhvr>
                                      <p:to>
                                        <p:strVal val="visible"/>
                                      </p:to>
                                    </p:set>
                                    <p:animEffect transition="in" filter="fade">
                                      <p:cBhvr>
                                        <p:cTn id="41" dur="300"/>
                                        <p:tgtEl>
                                          <p:spTgt spid="81"/>
                                        </p:tgtEl>
                                      </p:cBhvr>
                                    </p:animEffect>
                                  </p:childTnLst>
                                </p:cTn>
                              </p:par>
                            </p:childTnLst>
                          </p:cTn>
                        </p:par>
                        <p:par>
                          <p:cTn id="42" fill="hold">
                            <p:stCondLst>
                              <p:cond delay="4000"/>
                            </p:stCondLst>
                            <p:childTnLst>
                              <p:par>
                                <p:cTn id="43" presetID="22" presetClass="entr" presetSubtype="1" fill="hold" nodeType="afterEffect">
                                  <p:stCondLst>
                                    <p:cond delay="0"/>
                                  </p:stCondLst>
                                  <p:childTnLst>
                                    <p:set>
                                      <p:cBhvr>
                                        <p:cTn id="44" dur="1" fill="hold">
                                          <p:stCondLst>
                                            <p:cond delay="0"/>
                                          </p:stCondLst>
                                        </p:cTn>
                                        <p:tgtEl>
                                          <p:spTgt spid="83"/>
                                        </p:tgtEl>
                                        <p:attrNameLst>
                                          <p:attrName>style.visibility</p:attrName>
                                        </p:attrNameLst>
                                      </p:cBhvr>
                                      <p:to>
                                        <p:strVal val="visible"/>
                                      </p:to>
                                    </p:set>
                                    <p:animEffect transition="in" filter="wipe(up)">
                                      <p:cBhvr>
                                        <p:cTn id="45" dur="500"/>
                                        <p:tgtEl>
                                          <p:spTgt spid="83"/>
                                        </p:tgtEl>
                                      </p:cBhvr>
                                    </p:animEffect>
                                  </p:childTnLst>
                                </p:cTn>
                              </p:par>
                              <p:par>
                                <p:cTn id="46" presetID="47" presetClass="entr" presetSubtype="0" fill="hold" grpId="0" nodeType="withEffect">
                                  <p:stCondLst>
                                    <p:cond delay="250"/>
                                  </p:stCondLst>
                                  <p:childTnLst>
                                    <p:set>
                                      <p:cBhvr>
                                        <p:cTn id="47" dur="1" fill="hold">
                                          <p:stCondLst>
                                            <p:cond delay="0"/>
                                          </p:stCondLst>
                                        </p:cTn>
                                        <p:tgtEl>
                                          <p:spTgt spid="64">
                                            <p:bg/>
                                          </p:spTgt>
                                        </p:tgtEl>
                                        <p:attrNameLst>
                                          <p:attrName>style.visibility</p:attrName>
                                        </p:attrNameLst>
                                      </p:cBhvr>
                                      <p:to>
                                        <p:strVal val="visible"/>
                                      </p:to>
                                    </p:set>
                                    <p:animEffect transition="in" filter="fade">
                                      <p:cBhvr>
                                        <p:cTn id="48" dur="750"/>
                                        <p:tgtEl>
                                          <p:spTgt spid="64">
                                            <p:bg/>
                                          </p:spTgt>
                                        </p:tgtEl>
                                      </p:cBhvr>
                                    </p:animEffect>
                                    <p:anim calcmode="lin" valueType="num">
                                      <p:cBhvr>
                                        <p:cTn id="49" dur="750" fill="hold"/>
                                        <p:tgtEl>
                                          <p:spTgt spid="64">
                                            <p:bg/>
                                          </p:spTgt>
                                        </p:tgtEl>
                                        <p:attrNameLst>
                                          <p:attrName>ppt_x</p:attrName>
                                        </p:attrNameLst>
                                      </p:cBhvr>
                                      <p:tavLst>
                                        <p:tav tm="0">
                                          <p:val>
                                            <p:strVal val="#ppt_x"/>
                                          </p:val>
                                        </p:tav>
                                        <p:tav tm="100000">
                                          <p:val>
                                            <p:strVal val="#ppt_x"/>
                                          </p:val>
                                        </p:tav>
                                      </p:tavLst>
                                    </p:anim>
                                    <p:anim calcmode="lin" valueType="num">
                                      <p:cBhvr>
                                        <p:cTn id="50" dur="750" fill="hold"/>
                                        <p:tgtEl>
                                          <p:spTgt spid="64">
                                            <p:bg/>
                                          </p:spTgt>
                                        </p:tgtEl>
                                        <p:attrNameLst>
                                          <p:attrName>ppt_y</p:attrName>
                                        </p:attrNameLst>
                                      </p:cBhvr>
                                      <p:tavLst>
                                        <p:tav tm="0">
                                          <p:val>
                                            <p:strVal val="#ppt_y-.1"/>
                                          </p:val>
                                        </p:tav>
                                        <p:tav tm="100000">
                                          <p:val>
                                            <p:strVal val="#ppt_y"/>
                                          </p:val>
                                        </p:tav>
                                      </p:tavLst>
                                    </p:anim>
                                  </p:childTnLst>
                                </p:cTn>
                              </p:par>
                              <p:par>
                                <p:cTn id="51" presetID="47" presetClass="entr" presetSubtype="0" fill="hold" grpId="0" nodeType="withEffect">
                                  <p:stCondLst>
                                    <p:cond delay="250"/>
                                  </p:stCondLst>
                                  <p:childTnLst>
                                    <p:set>
                                      <p:cBhvr>
                                        <p:cTn id="52" dur="1" fill="hold">
                                          <p:stCondLst>
                                            <p:cond delay="0"/>
                                          </p:stCondLst>
                                        </p:cTn>
                                        <p:tgtEl>
                                          <p:spTgt spid="67"/>
                                        </p:tgtEl>
                                        <p:attrNameLst>
                                          <p:attrName>style.visibility</p:attrName>
                                        </p:attrNameLst>
                                      </p:cBhvr>
                                      <p:to>
                                        <p:strVal val="visible"/>
                                      </p:to>
                                    </p:set>
                                    <p:animEffect transition="in" filter="fade">
                                      <p:cBhvr>
                                        <p:cTn id="53" dur="750"/>
                                        <p:tgtEl>
                                          <p:spTgt spid="67"/>
                                        </p:tgtEl>
                                      </p:cBhvr>
                                    </p:animEffect>
                                    <p:anim calcmode="lin" valueType="num">
                                      <p:cBhvr>
                                        <p:cTn id="54" dur="750" fill="hold"/>
                                        <p:tgtEl>
                                          <p:spTgt spid="67"/>
                                        </p:tgtEl>
                                        <p:attrNameLst>
                                          <p:attrName>ppt_x</p:attrName>
                                        </p:attrNameLst>
                                      </p:cBhvr>
                                      <p:tavLst>
                                        <p:tav tm="0">
                                          <p:val>
                                            <p:strVal val="#ppt_x"/>
                                          </p:val>
                                        </p:tav>
                                        <p:tav tm="100000">
                                          <p:val>
                                            <p:strVal val="#ppt_x"/>
                                          </p:val>
                                        </p:tav>
                                      </p:tavLst>
                                    </p:anim>
                                    <p:anim calcmode="lin" valueType="num">
                                      <p:cBhvr>
                                        <p:cTn id="55" dur="750" fill="hold"/>
                                        <p:tgtEl>
                                          <p:spTgt spid="67"/>
                                        </p:tgtEl>
                                        <p:attrNameLst>
                                          <p:attrName>ppt_y</p:attrName>
                                        </p:attrNameLst>
                                      </p:cBhvr>
                                      <p:tavLst>
                                        <p:tav tm="0">
                                          <p:val>
                                            <p:strVal val="#ppt_y-.1"/>
                                          </p:val>
                                        </p:tav>
                                        <p:tav tm="100000">
                                          <p:val>
                                            <p:strVal val="#ppt_y"/>
                                          </p:val>
                                        </p:tav>
                                      </p:tavLst>
                                    </p:anim>
                                  </p:childTnLst>
                                </p:cTn>
                              </p:par>
                            </p:childTnLst>
                          </p:cTn>
                        </p:par>
                        <p:par>
                          <p:cTn id="56" fill="hold">
                            <p:stCondLst>
                              <p:cond delay="4500"/>
                            </p:stCondLst>
                            <p:childTnLst>
                              <p:par>
                                <p:cTn id="57" presetID="10" presetClass="entr" presetSubtype="0" fill="hold" grpId="0" nodeType="afterEffect">
                                  <p:stCondLst>
                                    <p:cond delay="0"/>
                                  </p:stCondLst>
                                  <p:childTnLst>
                                    <p:set>
                                      <p:cBhvr>
                                        <p:cTn id="58" dur="1" fill="hold">
                                          <p:stCondLst>
                                            <p:cond delay="0"/>
                                          </p:stCondLst>
                                        </p:cTn>
                                        <p:tgtEl>
                                          <p:spTgt spid="82"/>
                                        </p:tgtEl>
                                        <p:attrNameLst>
                                          <p:attrName>style.visibility</p:attrName>
                                        </p:attrNameLst>
                                      </p:cBhvr>
                                      <p:to>
                                        <p:strVal val="visible"/>
                                      </p:to>
                                    </p:set>
                                    <p:animEffect transition="in" filter="fade">
                                      <p:cBhvr>
                                        <p:cTn id="59" dur="300"/>
                                        <p:tgtEl>
                                          <p:spTgt spid="82"/>
                                        </p:tgtEl>
                                      </p:cBhvr>
                                    </p:animEffect>
                                  </p:childTnLst>
                                </p:cTn>
                              </p:par>
                            </p:childTnLst>
                          </p:cTn>
                        </p:par>
                        <p:par>
                          <p:cTn id="60" fill="hold">
                            <p:stCondLst>
                              <p:cond delay="5000"/>
                            </p:stCondLst>
                            <p:childTnLst>
                              <p:par>
                                <p:cTn id="61" presetID="22" presetClass="entr" presetSubtype="1" fill="hold" nodeType="afterEffect">
                                  <p:stCondLst>
                                    <p:cond delay="0"/>
                                  </p:stCondLst>
                                  <p:childTnLst>
                                    <p:set>
                                      <p:cBhvr>
                                        <p:cTn id="62" dur="1" fill="hold">
                                          <p:stCondLst>
                                            <p:cond delay="0"/>
                                          </p:stCondLst>
                                        </p:cTn>
                                        <p:tgtEl>
                                          <p:spTgt spid="86"/>
                                        </p:tgtEl>
                                        <p:attrNameLst>
                                          <p:attrName>style.visibility</p:attrName>
                                        </p:attrNameLst>
                                      </p:cBhvr>
                                      <p:to>
                                        <p:strVal val="visible"/>
                                      </p:to>
                                    </p:set>
                                    <p:animEffect transition="in" filter="wipe(up)">
                                      <p:cBhvr>
                                        <p:cTn id="63" dur="500"/>
                                        <p:tgtEl>
                                          <p:spTgt spid="86"/>
                                        </p:tgtEl>
                                      </p:cBhvr>
                                    </p:animEffect>
                                  </p:childTnLst>
                                </p:cTn>
                              </p:par>
                            </p:childTnLst>
                          </p:cTn>
                        </p:par>
                        <p:par>
                          <p:cTn id="64" fill="hold">
                            <p:stCondLst>
                              <p:cond delay="5500"/>
                            </p:stCondLst>
                            <p:childTnLst>
                              <p:par>
                                <p:cTn id="65" presetID="22" presetClass="entr" presetSubtype="1" fill="hold" grpId="0" nodeType="afterEffect">
                                  <p:stCondLst>
                                    <p:cond delay="0"/>
                                  </p:stCondLst>
                                  <p:childTnLst>
                                    <p:set>
                                      <p:cBhvr>
                                        <p:cTn id="66" dur="1" fill="hold">
                                          <p:stCondLst>
                                            <p:cond delay="0"/>
                                          </p:stCondLst>
                                        </p:cTn>
                                        <p:tgtEl>
                                          <p:spTgt spid="21"/>
                                        </p:tgtEl>
                                        <p:attrNameLst>
                                          <p:attrName>style.visibility</p:attrName>
                                        </p:attrNameLst>
                                      </p:cBhvr>
                                      <p:to>
                                        <p:strVal val="visible"/>
                                      </p:to>
                                    </p:set>
                                    <p:animEffect transition="in" filter="wipe(up)">
                                      <p:cBhvr>
                                        <p:cTn id="6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62" grpId="0" animBg="1" uiExpand="1" build="p"/>
      <p:bldP spid="63" grpId="0" animBg="1" uiExpand="1" build="p"/>
      <p:bldP spid="64" grpId="0" animBg="1" uiExpand="1" build="p"/>
      <p:bldP spid="65" grpId="0" animBg="1"/>
      <p:bldP spid="66" grpId="0" animBg="1"/>
      <p:bldP spid="67" grpId="0" animBg="1"/>
      <p:bldP spid="80" grpId="0"/>
      <p:bldP spid="81" grpId="0"/>
      <p:bldP spid="82" grpId="0"/>
      <p:bldP spid="21"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3"/>
          <p:cNvSpPr>
            <a:spLocks noChangeArrowheads="1"/>
          </p:cNvSpPr>
          <p:nvPr/>
        </p:nvSpPr>
        <p:spPr bwMode="auto">
          <a:xfrm>
            <a:off x="2197638" y="515424"/>
            <a:ext cx="1691471" cy="543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spcBef>
                <a:spcPct val="0"/>
              </a:spcBef>
              <a:buNone/>
            </a:pPr>
            <a:r>
              <a:rPr lang="zh-CN" altLang="en-US" sz="2935" b="1">
                <a:solidFill>
                  <a:srgbClr val="202A36"/>
                </a:solidFill>
                <a:latin typeface="Arial" panose="020B0604020202020204" pitchFamily="34" charset="0"/>
                <a:cs typeface="Arial" panose="020B0604020202020204" pitchFamily="34" charset="0"/>
              </a:rPr>
              <a:t>参考书籍</a:t>
            </a:r>
            <a:endParaRPr lang="en-US" altLang="zh-CN" sz="2935" b="1" dirty="0">
              <a:solidFill>
                <a:srgbClr val="202A36"/>
              </a:solidFill>
              <a:latin typeface="Arial" panose="020B0604020202020204" pitchFamily="34" charset="0"/>
              <a:cs typeface="Arial" panose="020B0604020202020204" pitchFamily="34" charset="0"/>
            </a:endParaRPr>
          </a:p>
        </p:txBody>
      </p:sp>
      <p:grpSp>
        <p:nvGrpSpPr>
          <p:cNvPr id="6" name="组合 5"/>
          <p:cNvGrpSpPr/>
          <p:nvPr/>
        </p:nvGrpSpPr>
        <p:grpSpPr>
          <a:xfrm>
            <a:off x="2300924" y="4853707"/>
            <a:ext cx="838200" cy="838200"/>
            <a:chOff x="8799095" y="1876644"/>
            <a:chExt cx="838200" cy="838200"/>
          </a:xfrm>
          <a:solidFill>
            <a:srgbClr val="202A36"/>
          </a:solidFill>
        </p:grpSpPr>
        <p:sp>
          <p:nvSpPr>
            <p:cNvPr id="52" name="Rounded Rectangle 13"/>
            <p:cNvSpPr/>
            <p:nvPr/>
          </p:nvSpPr>
          <p:spPr>
            <a:xfrm>
              <a:off x="8799095" y="1876644"/>
              <a:ext cx="838200" cy="838200"/>
            </a:xfrm>
            <a:prstGeom prst="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reeform 44"/>
            <p:cNvSpPr>
              <a:spLocks noEditPoints="1"/>
            </p:cNvSpPr>
            <p:nvPr/>
          </p:nvSpPr>
          <p:spPr bwMode="auto">
            <a:xfrm>
              <a:off x="9017284" y="2097329"/>
              <a:ext cx="401822" cy="396830"/>
            </a:xfrm>
            <a:custGeom>
              <a:avLst/>
              <a:gdLst>
                <a:gd name="T0" fmla="*/ 114 w 121"/>
                <a:gd name="T1" fmla="*/ 89 h 119"/>
                <a:gd name="T2" fmla="*/ 88 w 121"/>
                <a:gd name="T3" fmla="*/ 62 h 119"/>
                <a:gd name="T4" fmla="*/ 71 w 121"/>
                <a:gd name="T5" fmla="*/ 58 h 119"/>
                <a:gd name="T6" fmla="*/ 61 w 121"/>
                <a:gd name="T7" fmla="*/ 48 h 119"/>
                <a:gd name="T8" fmla="*/ 56 w 121"/>
                <a:gd name="T9" fmla="*/ 33 h 119"/>
                <a:gd name="T10" fmla="*/ 30 w 121"/>
                <a:gd name="T11" fmla="*/ 6 h 119"/>
                <a:gd name="T12" fmla="*/ 7 w 121"/>
                <a:gd name="T13" fmla="*/ 6 h 119"/>
                <a:gd name="T14" fmla="*/ 7 w 121"/>
                <a:gd name="T15" fmla="*/ 29 h 119"/>
                <a:gd name="T16" fmla="*/ 33 w 121"/>
                <a:gd name="T17" fmla="*/ 56 h 119"/>
                <a:gd name="T18" fmla="*/ 51 w 121"/>
                <a:gd name="T19" fmla="*/ 60 h 119"/>
                <a:gd name="T20" fmla="*/ 60 w 121"/>
                <a:gd name="T21" fmla="*/ 70 h 119"/>
                <a:gd name="T22" fmla="*/ 65 w 121"/>
                <a:gd name="T23" fmla="*/ 85 h 119"/>
                <a:gd name="T24" fmla="*/ 91 w 121"/>
                <a:gd name="T25" fmla="*/ 112 h 119"/>
                <a:gd name="T26" fmla="*/ 114 w 121"/>
                <a:gd name="T27" fmla="*/ 112 h 119"/>
                <a:gd name="T28" fmla="*/ 114 w 121"/>
                <a:gd name="T29" fmla="*/ 89 h 119"/>
                <a:gd name="T30" fmla="*/ 36 w 121"/>
                <a:gd name="T31" fmla="*/ 51 h 119"/>
                <a:gd name="T32" fmla="*/ 12 w 121"/>
                <a:gd name="T33" fmla="*/ 27 h 119"/>
                <a:gd name="T34" fmla="*/ 11 w 121"/>
                <a:gd name="T35" fmla="*/ 11 h 119"/>
                <a:gd name="T36" fmla="*/ 27 w 121"/>
                <a:gd name="T37" fmla="*/ 12 h 119"/>
                <a:gd name="T38" fmla="*/ 51 w 121"/>
                <a:gd name="T39" fmla="*/ 36 h 119"/>
                <a:gd name="T40" fmla="*/ 54 w 121"/>
                <a:gd name="T41" fmla="*/ 42 h 119"/>
                <a:gd name="T42" fmla="*/ 43 w 121"/>
                <a:gd name="T43" fmla="*/ 42 h 119"/>
                <a:gd name="T44" fmla="*/ 43 w 121"/>
                <a:gd name="T45" fmla="*/ 53 h 119"/>
                <a:gd name="T46" fmla="*/ 45 w 121"/>
                <a:gd name="T47" fmla="*/ 54 h 119"/>
                <a:gd name="T48" fmla="*/ 36 w 121"/>
                <a:gd name="T49" fmla="*/ 51 h 119"/>
                <a:gd name="T50" fmla="*/ 110 w 121"/>
                <a:gd name="T51" fmla="*/ 107 h 119"/>
                <a:gd name="T52" fmla="*/ 94 w 121"/>
                <a:gd name="T53" fmla="*/ 107 h 119"/>
                <a:gd name="T54" fmla="*/ 70 w 121"/>
                <a:gd name="T55" fmla="*/ 83 h 119"/>
                <a:gd name="T56" fmla="*/ 67 w 121"/>
                <a:gd name="T57" fmla="*/ 76 h 119"/>
                <a:gd name="T58" fmla="*/ 71 w 121"/>
                <a:gd name="T59" fmla="*/ 80 h 119"/>
                <a:gd name="T60" fmla="*/ 82 w 121"/>
                <a:gd name="T61" fmla="*/ 80 h 119"/>
                <a:gd name="T62" fmla="*/ 82 w 121"/>
                <a:gd name="T63" fmla="*/ 69 h 119"/>
                <a:gd name="T64" fmla="*/ 77 w 121"/>
                <a:gd name="T65" fmla="*/ 64 h 119"/>
                <a:gd name="T66" fmla="*/ 85 w 121"/>
                <a:gd name="T67" fmla="*/ 68 h 119"/>
                <a:gd name="T68" fmla="*/ 109 w 121"/>
                <a:gd name="T69" fmla="*/ 92 h 119"/>
                <a:gd name="T70" fmla="*/ 110 w 121"/>
                <a:gd name="T71" fmla="*/ 107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1" h="119">
                  <a:moveTo>
                    <a:pt x="114" y="89"/>
                  </a:moveTo>
                  <a:cubicBezTo>
                    <a:pt x="88" y="62"/>
                    <a:pt x="88" y="62"/>
                    <a:pt x="88" y="62"/>
                  </a:cubicBezTo>
                  <a:cubicBezTo>
                    <a:pt x="83" y="58"/>
                    <a:pt x="77" y="57"/>
                    <a:pt x="71" y="58"/>
                  </a:cubicBezTo>
                  <a:cubicBezTo>
                    <a:pt x="61" y="48"/>
                    <a:pt x="61" y="48"/>
                    <a:pt x="61" y="48"/>
                  </a:cubicBezTo>
                  <a:cubicBezTo>
                    <a:pt x="62" y="43"/>
                    <a:pt x="61" y="37"/>
                    <a:pt x="56" y="33"/>
                  </a:cubicBezTo>
                  <a:cubicBezTo>
                    <a:pt x="30" y="6"/>
                    <a:pt x="30" y="6"/>
                    <a:pt x="30" y="6"/>
                  </a:cubicBezTo>
                  <a:cubicBezTo>
                    <a:pt x="23" y="0"/>
                    <a:pt x="13" y="0"/>
                    <a:pt x="7" y="6"/>
                  </a:cubicBezTo>
                  <a:cubicBezTo>
                    <a:pt x="0" y="13"/>
                    <a:pt x="0" y="23"/>
                    <a:pt x="7" y="29"/>
                  </a:cubicBezTo>
                  <a:cubicBezTo>
                    <a:pt x="33" y="56"/>
                    <a:pt x="33" y="56"/>
                    <a:pt x="33" y="56"/>
                  </a:cubicBezTo>
                  <a:cubicBezTo>
                    <a:pt x="38" y="61"/>
                    <a:pt x="45" y="62"/>
                    <a:pt x="51" y="60"/>
                  </a:cubicBezTo>
                  <a:cubicBezTo>
                    <a:pt x="60" y="70"/>
                    <a:pt x="60" y="70"/>
                    <a:pt x="60" y="70"/>
                  </a:cubicBezTo>
                  <a:cubicBezTo>
                    <a:pt x="59" y="75"/>
                    <a:pt x="60" y="81"/>
                    <a:pt x="65" y="85"/>
                  </a:cubicBezTo>
                  <a:cubicBezTo>
                    <a:pt x="91" y="112"/>
                    <a:pt x="91" y="112"/>
                    <a:pt x="91" y="112"/>
                  </a:cubicBezTo>
                  <a:cubicBezTo>
                    <a:pt x="98" y="119"/>
                    <a:pt x="108" y="119"/>
                    <a:pt x="114" y="112"/>
                  </a:cubicBezTo>
                  <a:cubicBezTo>
                    <a:pt x="121" y="106"/>
                    <a:pt x="121" y="95"/>
                    <a:pt x="114" y="89"/>
                  </a:cubicBezTo>
                  <a:close/>
                  <a:moveTo>
                    <a:pt x="36" y="51"/>
                  </a:moveTo>
                  <a:cubicBezTo>
                    <a:pt x="12" y="27"/>
                    <a:pt x="12" y="27"/>
                    <a:pt x="12" y="27"/>
                  </a:cubicBezTo>
                  <a:cubicBezTo>
                    <a:pt x="7" y="22"/>
                    <a:pt x="7" y="15"/>
                    <a:pt x="11" y="11"/>
                  </a:cubicBezTo>
                  <a:cubicBezTo>
                    <a:pt x="16" y="7"/>
                    <a:pt x="23" y="7"/>
                    <a:pt x="27" y="12"/>
                  </a:cubicBezTo>
                  <a:cubicBezTo>
                    <a:pt x="51" y="36"/>
                    <a:pt x="51" y="36"/>
                    <a:pt x="51" y="36"/>
                  </a:cubicBezTo>
                  <a:cubicBezTo>
                    <a:pt x="53" y="37"/>
                    <a:pt x="54" y="40"/>
                    <a:pt x="54" y="42"/>
                  </a:cubicBezTo>
                  <a:cubicBezTo>
                    <a:pt x="51" y="39"/>
                    <a:pt x="46" y="39"/>
                    <a:pt x="43" y="42"/>
                  </a:cubicBezTo>
                  <a:cubicBezTo>
                    <a:pt x="40" y="45"/>
                    <a:pt x="40" y="50"/>
                    <a:pt x="43" y="53"/>
                  </a:cubicBezTo>
                  <a:cubicBezTo>
                    <a:pt x="45" y="54"/>
                    <a:pt x="45" y="54"/>
                    <a:pt x="45" y="54"/>
                  </a:cubicBezTo>
                  <a:cubicBezTo>
                    <a:pt x="42" y="54"/>
                    <a:pt x="38" y="53"/>
                    <a:pt x="36" y="51"/>
                  </a:cubicBezTo>
                  <a:close/>
                  <a:moveTo>
                    <a:pt x="110" y="107"/>
                  </a:moveTo>
                  <a:cubicBezTo>
                    <a:pt x="105" y="111"/>
                    <a:pt x="98" y="111"/>
                    <a:pt x="94" y="107"/>
                  </a:cubicBezTo>
                  <a:cubicBezTo>
                    <a:pt x="70" y="83"/>
                    <a:pt x="70" y="83"/>
                    <a:pt x="70" y="83"/>
                  </a:cubicBezTo>
                  <a:cubicBezTo>
                    <a:pt x="68" y="81"/>
                    <a:pt x="67" y="78"/>
                    <a:pt x="67" y="76"/>
                  </a:cubicBezTo>
                  <a:cubicBezTo>
                    <a:pt x="71" y="80"/>
                    <a:pt x="71" y="80"/>
                    <a:pt x="71" y="80"/>
                  </a:cubicBezTo>
                  <a:cubicBezTo>
                    <a:pt x="74" y="83"/>
                    <a:pt x="79" y="83"/>
                    <a:pt x="82" y="80"/>
                  </a:cubicBezTo>
                  <a:cubicBezTo>
                    <a:pt x="85" y="77"/>
                    <a:pt x="85" y="72"/>
                    <a:pt x="82" y="69"/>
                  </a:cubicBezTo>
                  <a:cubicBezTo>
                    <a:pt x="77" y="64"/>
                    <a:pt x="77" y="64"/>
                    <a:pt x="77" y="64"/>
                  </a:cubicBezTo>
                  <a:cubicBezTo>
                    <a:pt x="80" y="64"/>
                    <a:pt x="83" y="65"/>
                    <a:pt x="85" y="68"/>
                  </a:cubicBezTo>
                  <a:cubicBezTo>
                    <a:pt x="109" y="92"/>
                    <a:pt x="109" y="92"/>
                    <a:pt x="109" y="92"/>
                  </a:cubicBezTo>
                  <a:cubicBezTo>
                    <a:pt x="114" y="96"/>
                    <a:pt x="114" y="103"/>
                    <a:pt x="110" y="107"/>
                  </a:cubicBezTo>
                  <a:close/>
                </a:path>
              </a:pathLst>
            </a:custGeom>
            <a:solidFill>
              <a:schemeClr val="accent5">
                <a:lumMod val="75000"/>
              </a:schemeClr>
            </a:solidFill>
            <a:ln>
              <a:noFill/>
            </a:ln>
          </p:spPr>
          <p:txBody>
            <a:bodyPr vert="horz" wrap="square" lIns="91440" tIns="45720" rIns="91440" bIns="45720" numCol="1" anchor="t" anchorCtr="0" compatLnSpc="1"/>
            <a:lstStyle/>
            <a:p>
              <a:endParaRPr lang="en-US"/>
            </a:p>
          </p:txBody>
        </p:sp>
      </p:grpSp>
      <p:grpSp>
        <p:nvGrpSpPr>
          <p:cNvPr id="4" name="组合 3"/>
          <p:cNvGrpSpPr/>
          <p:nvPr/>
        </p:nvGrpSpPr>
        <p:grpSpPr>
          <a:xfrm>
            <a:off x="6541213" y="1795986"/>
            <a:ext cx="838200" cy="838200"/>
            <a:chOff x="6226075" y="1876644"/>
            <a:chExt cx="838200" cy="838200"/>
          </a:xfrm>
          <a:solidFill>
            <a:srgbClr val="202A36"/>
          </a:solidFill>
        </p:grpSpPr>
        <p:sp>
          <p:nvSpPr>
            <p:cNvPr id="51" name="Rounded Rectangle 11"/>
            <p:cNvSpPr/>
            <p:nvPr/>
          </p:nvSpPr>
          <p:spPr>
            <a:xfrm>
              <a:off x="6226075" y="1876644"/>
              <a:ext cx="838200" cy="838200"/>
            </a:xfrm>
            <a:prstGeom prst="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7" name="Group 24"/>
            <p:cNvGrpSpPr/>
            <p:nvPr/>
          </p:nvGrpSpPr>
          <p:grpSpPr>
            <a:xfrm>
              <a:off x="6439272" y="2107312"/>
              <a:ext cx="411805" cy="376863"/>
              <a:chOff x="6726389" y="1486674"/>
              <a:chExt cx="411805" cy="376863"/>
            </a:xfrm>
            <a:grpFill/>
          </p:grpSpPr>
          <p:sp>
            <p:nvSpPr>
              <p:cNvPr id="58" name="Oval 52"/>
              <p:cNvSpPr>
                <a:spLocks noChangeArrowheads="1"/>
              </p:cNvSpPr>
              <p:nvPr/>
            </p:nvSpPr>
            <p:spPr bwMode="auto">
              <a:xfrm>
                <a:off x="6773808" y="1786168"/>
                <a:ext cx="44924" cy="42429"/>
              </a:xfrm>
              <a:prstGeom prst="ellipse">
                <a:avLst/>
              </a:prstGeom>
              <a:grpFill/>
              <a:ln w="9525">
                <a:noFill/>
                <a:round/>
              </a:ln>
            </p:spPr>
            <p:txBody>
              <a:bodyPr vert="horz" wrap="square" lIns="91440" tIns="45720" rIns="91440" bIns="45720" numCol="1" anchor="t" anchorCtr="0" compatLnSpc="1"/>
              <a:lstStyle/>
              <a:p>
                <a:endParaRPr lang="en-US"/>
              </a:p>
            </p:txBody>
          </p:sp>
          <p:sp>
            <p:nvSpPr>
              <p:cNvPr id="59" name="Oval 53"/>
              <p:cNvSpPr>
                <a:spLocks noChangeArrowheads="1"/>
              </p:cNvSpPr>
              <p:nvPr/>
            </p:nvSpPr>
            <p:spPr bwMode="auto">
              <a:xfrm>
                <a:off x="6748851" y="1836083"/>
                <a:ext cx="24958" cy="27454"/>
              </a:xfrm>
              <a:prstGeom prst="ellipse">
                <a:avLst/>
              </a:prstGeom>
              <a:grpFill/>
              <a:ln w="9525">
                <a:noFill/>
                <a:round/>
              </a:ln>
            </p:spPr>
            <p:txBody>
              <a:bodyPr vert="horz" wrap="square" lIns="91440" tIns="45720" rIns="91440" bIns="45720" numCol="1" anchor="t" anchorCtr="0" compatLnSpc="1"/>
              <a:lstStyle/>
              <a:p>
                <a:endParaRPr lang="en-US"/>
              </a:p>
            </p:txBody>
          </p:sp>
          <p:sp>
            <p:nvSpPr>
              <p:cNvPr id="60" name="Freeform 54"/>
              <p:cNvSpPr/>
              <p:nvPr/>
            </p:nvSpPr>
            <p:spPr bwMode="auto">
              <a:xfrm>
                <a:off x="6726389" y="1486674"/>
                <a:ext cx="411805" cy="292007"/>
              </a:xfrm>
              <a:custGeom>
                <a:avLst/>
                <a:gdLst>
                  <a:gd name="T0" fmla="*/ 124 w 124"/>
                  <a:gd name="T1" fmla="*/ 34 h 88"/>
                  <a:gd name="T2" fmla="*/ 99 w 124"/>
                  <a:gd name="T3" fmla="*/ 9 h 88"/>
                  <a:gd name="T4" fmla="*/ 93 w 124"/>
                  <a:gd name="T5" fmla="*/ 10 h 88"/>
                  <a:gd name="T6" fmla="*/ 74 w 124"/>
                  <a:gd name="T7" fmla="*/ 0 h 88"/>
                  <a:gd name="T8" fmla="*/ 60 w 124"/>
                  <a:gd name="T9" fmla="*/ 5 h 88"/>
                  <a:gd name="T10" fmla="*/ 46 w 124"/>
                  <a:gd name="T11" fmla="*/ 0 h 88"/>
                  <a:gd name="T12" fmla="*/ 31 w 124"/>
                  <a:gd name="T13" fmla="*/ 5 h 88"/>
                  <a:gd name="T14" fmla="*/ 25 w 124"/>
                  <a:gd name="T15" fmla="*/ 5 h 88"/>
                  <a:gd name="T16" fmla="*/ 0 w 124"/>
                  <a:gd name="T17" fmla="*/ 30 h 88"/>
                  <a:gd name="T18" fmla="*/ 3 w 124"/>
                  <a:gd name="T19" fmla="*/ 43 h 88"/>
                  <a:gd name="T20" fmla="*/ 0 w 124"/>
                  <a:gd name="T21" fmla="*/ 55 h 88"/>
                  <a:gd name="T22" fmla="*/ 25 w 124"/>
                  <a:gd name="T23" fmla="*/ 80 h 88"/>
                  <a:gd name="T24" fmla="*/ 28 w 124"/>
                  <a:gd name="T25" fmla="*/ 80 h 88"/>
                  <a:gd name="T26" fmla="*/ 46 w 124"/>
                  <a:gd name="T27" fmla="*/ 88 h 88"/>
                  <a:gd name="T28" fmla="*/ 64 w 124"/>
                  <a:gd name="T29" fmla="*/ 80 h 88"/>
                  <a:gd name="T30" fmla="*/ 79 w 124"/>
                  <a:gd name="T31" fmla="*/ 85 h 88"/>
                  <a:gd name="T32" fmla="*/ 104 w 124"/>
                  <a:gd name="T33" fmla="*/ 60 h 88"/>
                  <a:gd name="T34" fmla="*/ 104 w 124"/>
                  <a:gd name="T35" fmla="*/ 59 h 88"/>
                  <a:gd name="T36" fmla="*/ 124 w 124"/>
                  <a:gd name="T37" fmla="*/ 34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4" h="88">
                    <a:moveTo>
                      <a:pt x="124" y="34"/>
                    </a:moveTo>
                    <a:cubicBezTo>
                      <a:pt x="124" y="21"/>
                      <a:pt x="113" y="9"/>
                      <a:pt x="99" y="9"/>
                    </a:cubicBezTo>
                    <a:cubicBezTo>
                      <a:pt x="97" y="9"/>
                      <a:pt x="95" y="10"/>
                      <a:pt x="93" y="10"/>
                    </a:cubicBezTo>
                    <a:cubicBezTo>
                      <a:pt x="89" y="4"/>
                      <a:pt x="82" y="0"/>
                      <a:pt x="74" y="0"/>
                    </a:cubicBezTo>
                    <a:cubicBezTo>
                      <a:pt x="69" y="0"/>
                      <a:pt x="64" y="2"/>
                      <a:pt x="60" y="5"/>
                    </a:cubicBezTo>
                    <a:cubicBezTo>
                      <a:pt x="56" y="2"/>
                      <a:pt x="51" y="0"/>
                      <a:pt x="46" y="0"/>
                    </a:cubicBezTo>
                    <a:cubicBezTo>
                      <a:pt x="40" y="0"/>
                      <a:pt x="35" y="2"/>
                      <a:pt x="31" y="5"/>
                    </a:cubicBezTo>
                    <a:cubicBezTo>
                      <a:pt x="29" y="5"/>
                      <a:pt x="27" y="5"/>
                      <a:pt x="25" y="5"/>
                    </a:cubicBezTo>
                    <a:cubicBezTo>
                      <a:pt x="11" y="5"/>
                      <a:pt x="0" y="16"/>
                      <a:pt x="0" y="30"/>
                    </a:cubicBezTo>
                    <a:cubicBezTo>
                      <a:pt x="0" y="35"/>
                      <a:pt x="1" y="39"/>
                      <a:pt x="3" y="43"/>
                    </a:cubicBezTo>
                    <a:cubicBezTo>
                      <a:pt x="1" y="46"/>
                      <a:pt x="0" y="51"/>
                      <a:pt x="0" y="55"/>
                    </a:cubicBezTo>
                    <a:cubicBezTo>
                      <a:pt x="0" y="69"/>
                      <a:pt x="11" y="80"/>
                      <a:pt x="25" y="80"/>
                    </a:cubicBezTo>
                    <a:cubicBezTo>
                      <a:pt x="26" y="80"/>
                      <a:pt x="27" y="80"/>
                      <a:pt x="28" y="80"/>
                    </a:cubicBezTo>
                    <a:cubicBezTo>
                      <a:pt x="32" y="85"/>
                      <a:pt x="39" y="88"/>
                      <a:pt x="46" y="88"/>
                    </a:cubicBezTo>
                    <a:cubicBezTo>
                      <a:pt x="53" y="88"/>
                      <a:pt x="59" y="85"/>
                      <a:pt x="64" y="80"/>
                    </a:cubicBezTo>
                    <a:cubicBezTo>
                      <a:pt x="68" y="83"/>
                      <a:pt x="73" y="85"/>
                      <a:pt x="79" y="85"/>
                    </a:cubicBezTo>
                    <a:cubicBezTo>
                      <a:pt x="92" y="85"/>
                      <a:pt x="104" y="74"/>
                      <a:pt x="104" y="60"/>
                    </a:cubicBezTo>
                    <a:cubicBezTo>
                      <a:pt x="104" y="60"/>
                      <a:pt x="104" y="59"/>
                      <a:pt x="104" y="59"/>
                    </a:cubicBezTo>
                    <a:cubicBezTo>
                      <a:pt x="115" y="57"/>
                      <a:pt x="124" y="47"/>
                      <a:pt x="124" y="34"/>
                    </a:cubicBezTo>
                    <a:close/>
                  </a:path>
                </a:pathLst>
              </a:custGeom>
              <a:solidFill>
                <a:schemeClr val="accent5">
                  <a:lumMod val="75000"/>
                </a:schemeClr>
              </a:solidFill>
              <a:ln w="9525">
                <a:noFill/>
                <a:round/>
              </a:ln>
            </p:spPr>
            <p:txBody>
              <a:bodyPr vert="horz" wrap="square" lIns="91440" tIns="45720" rIns="91440" bIns="45720" numCol="1" anchor="t" anchorCtr="0" compatLnSpc="1"/>
              <a:lstStyle/>
              <a:p>
                <a:endParaRPr lang="en-US"/>
              </a:p>
            </p:txBody>
          </p:sp>
        </p:grpSp>
      </p:grpSp>
      <p:grpSp>
        <p:nvGrpSpPr>
          <p:cNvPr id="3" name="组合 2"/>
          <p:cNvGrpSpPr/>
          <p:nvPr/>
        </p:nvGrpSpPr>
        <p:grpSpPr>
          <a:xfrm>
            <a:off x="2300924" y="3324846"/>
            <a:ext cx="838200" cy="838200"/>
            <a:chOff x="3693695" y="3225466"/>
            <a:chExt cx="838200" cy="838200"/>
          </a:xfrm>
          <a:solidFill>
            <a:srgbClr val="202A36"/>
          </a:solidFill>
        </p:grpSpPr>
        <p:sp>
          <p:nvSpPr>
            <p:cNvPr id="53" name="Rounded Rectangle 15"/>
            <p:cNvSpPr/>
            <p:nvPr/>
          </p:nvSpPr>
          <p:spPr>
            <a:xfrm>
              <a:off x="3693695" y="3225466"/>
              <a:ext cx="838200" cy="838200"/>
            </a:xfrm>
            <a:prstGeom prst="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55"/>
            <p:cNvSpPr>
              <a:spLocks noEditPoints="1"/>
            </p:cNvSpPr>
            <p:nvPr/>
          </p:nvSpPr>
          <p:spPr bwMode="auto">
            <a:xfrm>
              <a:off x="3898158" y="3419946"/>
              <a:ext cx="429274" cy="449241"/>
            </a:xfrm>
            <a:custGeom>
              <a:avLst/>
              <a:gdLst>
                <a:gd name="T0" fmla="*/ 83 w 129"/>
                <a:gd name="T1" fmla="*/ 92 h 135"/>
                <a:gd name="T2" fmla="*/ 127 w 129"/>
                <a:gd name="T3" fmla="*/ 26 h 135"/>
                <a:gd name="T4" fmla="*/ 127 w 129"/>
                <a:gd name="T5" fmla="*/ 21 h 135"/>
                <a:gd name="T6" fmla="*/ 117 w 129"/>
                <a:gd name="T7" fmla="*/ 10 h 135"/>
                <a:gd name="T8" fmla="*/ 112 w 129"/>
                <a:gd name="T9" fmla="*/ 10 h 135"/>
                <a:gd name="T10" fmla="*/ 107 w 129"/>
                <a:gd name="T11" fmla="*/ 16 h 135"/>
                <a:gd name="T12" fmla="*/ 101 w 129"/>
                <a:gd name="T13" fmla="*/ 16 h 135"/>
                <a:gd name="T14" fmla="*/ 101 w 129"/>
                <a:gd name="T15" fmla="*/ 0 h 135"/>
                <a:gd name="T16" fmla="*/ 27 w 129"/>
                <a:gd name="T17" fmla="*/ 0 h 135"/>
                <a:gd name="T18" fmla="*/ 27 w 129"/>
                <a:gd name="T19" fmla="*/ 16 h 135"/>
                <a:gd name="T20" fmla="*/ 22 w 129"/>
                <a:gd name="T21" fmla="*/ 16 h 135"/>
                <a:gd name="T22" fmla="*/ 17 w 129"/>
                <a:gd name="T23" fmla="*/ 10 h 135"/>
                <a:gd name="T24" fmla="*/ 12 w 129"/>
                <a:gd name="T25" fmla="*/ 10 h 135"/>
                <a:gd name="T26" fmla="*/ 1 w 129"/>
                <a:gd name="T27" fmla="*/ 21 h 135"/>
                <a:gd name="T28" fmla="*/ 1 w 129"/>
                <a:gd name="T29" fmla="*/ 26 h 135"/>
                <a:gd name="T30" fmla="*/ 46 w 129"/>
                <a:gd name="T31" fmla="*/ 92 h 135"/>
                <a:gd name="T32" fmla="*/ 59 w 129"/>
                <a:gd name="T33" fmla="*/ 98 h 135"/>
                <a:gd name="T34" fmla="*/ 59 w 129"/>
                <a:gd name="T35" fmla="*/ 103 h 135"/>
                <a:gd name="T36" fmla="*/ 54 w 129"/>
                <a:gd name="T37" fmla="*/ 106 h 135"/>
                <a:gd name="T38" fmla="*/ 59 w 129"/>
                <a:gd name="T39" fmla="*/ 108 h 135"/>
                <a:gd name="T40" fmla="*/ 59 w 129"/>
                <a:gd name="T41" fmla="*/ 114 h 135"/>
                <a:gd name="T42" fmla="*/ 54 w 129"/>
                <a:gd name="T43" fmla="*/ 119 h 135"/>
                <a:gd name="T44" fmla="*/ 48 w 129"/>
                <a:gd name="T45" fmla="*/ 124 h 135"/>
                <a:gd name="T46" fmla="*/ 43 w 129"/>
                <a:gd name="T47" fmla="*/ 129 h 135"/>
                <a:gd name="T48" fmla="*/ 49 w 129"/>
                <a:gd name="T49" fmla="*/ 135 h 135"/>
                <a:gd name="T50" fmla="*/ 80 w 129"/>
                <a:gd name="T51" fmla="*/ 135 h 135"/>
                <a:gd name="T52" fmla="*/ 85 w 129"/>
                <a:gd name="T53" fmla="*/ 129 h 135"/>
                <a:gd name="T54" fmla="*/ 80 w 129"/>
                <a:gd name="T55" fmla="*/ 124 h 135"/>
                <a:gd name="T56" fmla="*/ 74 w 129"/>
                <a:gd name="T57" fmla="*/ 119 h 135"/>
                <a:gd name="T58" fmla="*/ 69 w 129"/>
                <a:gd name="T59" fmla="*/ 114 h 135"/>
                <a:gd name="T60" fmla="*/ 69 w 129"/>
                <a:gd name="T61" fmla="*/ 108 h 135"/>
                <a:gd name="T62" fmla="*/ 75 w 129"/>
                <a:gd name="T63" fmla="*/ 106 h 135"/>
                <a:gd name="T64" fmla="*/ 69 w 129"/>
                <a:gd name="T65" fmla="*/ 103 h 135"/>
                <a:gd name="T66" fmla="*/ 69 w 129"/>
                <a:gd name="T67" fmla="*/ 98 h 135"/>
                <a:gd name="T68" fmla="*/ 83 w 129"/>
                <a:gd name="T69" fmla="*/ 92 h 135"/>
                <a:gd name="T70" fmla="*/ 101 w 129"/>
                <a:gd name="T71" fmla="*/ 21 h 135"/>
                <a:gd name="T72" fmla="*/ 107 w 129"/>
                <a:gd name="T73" fmla="*/ 21 h 135"/>
                <a:gd name="T74" fmla="*/ 112 w 129"/>
                <a:gd name="T75" fmla="*/ 16 h 135"/>
                <a:gd name="T76" fmla="*/ 117 w 129"/>
                <a:gd name="T77" fmla="*/ 21 h 135"/>
                <a:gd name="T78" fmla="*/ 117 w 129"/>
                <a:gd name="T79" fmla="*/ 26 h 135"/>
                <a:gd name="T80" fmla="*/ 91 w 129"/>
                <a:gd name="T81" fmla="*/ 71 h 135"/>
                <a:gd name="T82" fmla="*/ 101 w 129"/>
                <a:gd name="T83" fmla="*/ 21 h 135"/>
                <a:gd name="T84" fmla="*/ 36 w 129"/>
                <a:gd name="T85" fmla="*/ 72 h 135"/>
                <a:gd name="T86" fmla="*/ 10 w 129"/>
                <a:gd name="T87" fmla="*/ 27 h 135"/>
                <a:gd name="T88" fmla="*/ 10 w 129"/>
                <a:gd name="T89" fmla="*/ 22 h 135"/>
                <a:gd name="T90" fmla="*/ 15 w 129"/>
                <a:gd name="T91" fmla="*/ 17 h 135"/>
                <a:gd name="T92" fmla="*/ 20 w 129"/>
                <a:gd name="T93" fmla="*/ 22 h 135"/>
                <a:gd name="T94" fmla="*/ 26 w 129"/>
                <a:gd name="T95" fmla="*/ 22 h 135"/>
                <a:gd name="T96" fmla="*/ 36 w 129"/>
                <a:gd name="T97" fmla="*/ 72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29" h="135">
                  <a:moveTo>
                    <a:pt x="83" y="92"/>
                  </a:moveTo>
                  <a:cubicBezTo>
                    <a:pt x="129" y="63"/>
                    <a:pt x="127" y="26"/>
                    <a:pt x="127" y="26"/>
                  </a:cubicBezTo>
                  <a:cubicBezTo>
                    <a:pt x="127" y="21"/>
                    <a:pt x="127" y="21"/>
                    <a:pt x="127" y="21"/>
                  </a:cubicBezTo>
                  <a:cubicBezTo>
                    <a:pt x="127" y="21"/>
                    <a:pt x="128" y="10"/>
                    <a:pt x="117" y="10"/>
                  </a:cubicBezTo>
                  <a:cubicBezTo>
                    <a:pt x="114" y="10"/>
                    <a:pt x="112" y="10"/>
                    <a:pt x="112" y="10"/>
                  </a:cubicBezTo>
                  <a:cubicBezTo>
                    <a:pt x="107" y="10"/>
                    <a:pt x="107" y="16"/>
                    <a:pt x="107" y="16"/>
                  </a:cubicBezTo>
                  <a:cubicBezTo>
                    <a:pt x="107" y="16"/>
                    <a:pt x="104" y="16"/>
                    <a:pt x="101" y="16"/>
                  </a:cubicBezTo>
                  <a:cubicBezTo>
                    <a:pt x="101" y="12"/>
                    <a:pt x="101" y="0"/>
                    <a:pt x="101" y="0"/>
                  </a:cubicBezTo>
                  <a:cubicBezTo>
                    <a:pt x="56" y="7"/>
                    <a:pt x="27" y="0"/>
                    <a:pt x="27" y="0"/>
                  </a:cubicBezTo>
                  <a:cubicBezTo>
                    <a:pt x="27" y="16"/>
                    <a:pt x="27" y="16"/>
                    <a:pt x="27" y="16"/>
                  </a:cubicBezTo>
                  <a:cubicBezTo>
                    <a:pt x="23" y="16"/>
                    <a:pt x="22" y="16"/>
                    <a:pt x="22" y="16"/>
                  </a:cubicBezTo>
                  <a:cubicBezTo>
                    <a:pt x="22" y="16"/>
                    <a:pt x="22" y="10"/>
                    <a:pt x="17" y="10"/>
                  </a:cubicBezTo>
                  <a:cubicBezTo>
                    <a:pt x="17" y="10"/>
                    <a:pt x="15" y="10"/>
                    <a:pt x="12" y="10"/>
                  </a:cubicBezTo>
                  <a:cubicBezTo>
                    <a:pt x="1" y="10"/>
                    <a:pt x="1" y="21"/>
                    <a:pt x="1" y="21"/>
                  </a:cubicBezTo>
                  <a:cubicBezTo>
                    <a:pt x="1" y="26"/>
                    <a:pt x="1" y="26"/>
                    <a:pt x="1" y="26"/>
                  </a:cubicBezTo>
                  <a:cubicBezTo>
                    <a:pt x="1" y="26"/>
                    <a:pt x="0" y="63"/>
                    <a:pt x="46" y="92"/>
                  </a:cubicBezTo>
                  <a:cubicBezTo>
                    <a:pt x="46" y="92"/>
                    <a:pt x="52" y="98"/>
                    <a:pt x="59" y="98"/>
                  </a:cubicBezTo>
                  <a:cubicBezTo>
                    <a:pt x="59" y="103"/>
                    <a:pt x="59" y="103"/>
                    <a:pt x="59" y="103"/>
                  </a:cubicBezTo>
                  <a:cubicBezTo>
                    <a:pt x="59" y="103"/>
                    <a:pt x="54" y="103"/>
                    <a:pt x="54" y="106"/>
                  </a:cubicBezTo>
                  <a:cubicBezTo>
                    <a:pt x="54" y="109"/>
                    <a:pt x="59" y="108"/>
                    <a:pt x="59" y="108"/>
                  </a:cubicBezTo>
                  <a:cubicBezTo>
                    <a:pt x="59" y="114"/>
                    <a:pt x="59" y="114"/>
                    <a:pt x="59" y="114"/>
                  </a:cubicBezTo>
                  <a:cubicBezTo>
                    <a:pt x="59" y="114"/>
                    <a:pt x="58" y="119"/>
                    <a:pt x="54" y="119"/>
                  </a:cubicBezTo>
                  <a:cubicBezTo>
                    <a:pt x="54" y="124"/>
                    <a:pt x="48" y="124"/>
                    <a:pt x="48" y="124"/>
                  </a:cubicBezTo>
                  <a:cubicBezTo>
                    <a:pt x="48" y="124"/>
                    <a:pt x="43" y="125"/>
                    <a:pt x="43" y="129"/>
                  </a:cubicBezTo>
                  <a:cubicBezTo>
                    <a:pt x="43" y="129"/>
                    <a:pt x="42" y="135"/>
                    <a:pt x="49" y="135"/>
                  </a:cubicBezTo>
                  <a:cubicBezTo>
                    <a:pt x="56" y="135"/>
                    <a:pt x="80" y="135"/>
                    <a:pt x="80" y="135"/>
                  </a:cubicBezTo>
                  <a:cubicBezTo>
                    <a:pt x="85" y="135"/>
                    <a:pt x="85" y="129"/>
                    <a:pt x="85" y="129"/>
                  </a:cubicBezTo>
                  <a:cubicBezTo>
                    <a:pt x="85" y="129"/>
                    <a:pt x="85" y="124"/>
                    <a:pt x="80" y="124"/>
                  </a:cubicBezTo>
                  <a:cubicBezTo>
                    <a:pt x="74" y="124"/>
                    <a:pt x="74" y="119"/>
                    <a:pt x="74" y="119"/>
                  </a:cubicBezTo>
                  <a:cubicBezTo>
                    <a:pt x="74" y="119"/>
                    <a:pt x="69" y="119"/>
                    <a:pt x="69" y="114"/>
                  </a:cubicBezTo>
                  <a:cubicBezTo>
                    <a:pt x="69" y="108"/>
                    <a:pt x="69" y="108"/>
                    <a:pt x="69" y="108"/>
                  </a:cubicBezTo>
                  <a:cubicBezTo>
                    <a:pt x="69" y="108"/>
                    <a:pt x="75" y="109"/>
                    <a:pt x="75" y="106"/>
                  </a:cubicBezTo>
                  <a:cubicBezTo>
                    <a:pt x="75" y="103"/>
                    <a:pt x="69" y="103"/>
                    <a:pt x="69" y="103"/>
                  </a:cubicBezTo>
                  <a:cubicBezTo>
                    <a:pt x="69" y="98"/>
                    <a:pt x="69" y="98"/>
                    <a:pt x="69" y="98"/>
                  </a:cubicBezTo>
                  <a:cubicBezTo>
                    <a:pt x="75" y="98"/>
                    <a:pt x="79" y="96"/>
                    <a:pt x="83" y="92"/>
                  </a:cubicBezTo>
                  <a:close/>
                  <a:moveTo>
                    <a:pt x="101" y="21"/>
                  </a:moveTo>
                  <a:cubicBezTo>
                    <a:pt x="103" y="21"/>
                    <a:pt x="107" y="21"/>
                    <a:pt x="107" y="21"/>
                  </a:cubicBezTo>
                  <a:cubicBezTo>
                    <a:pt x="112" y="21"/>
                    <a:pt x="112" y="16"/>
                    <a:pt x="112" y="16"/>
                  </a:cubicBezTo>
                  <a:cubicBezTo>
                    <a:pt x="117" y="16"/>
                    <a:pt x="117" y="21"/>
                    <a:pt x="117" y="21"/>
                  </a:cubicBezTo>
                  <a:cubicBezTo>
                    <a:pt x="117" y="26"/>
                    <a:pt x="117" y="26"/>
                    <a:pt x="117" y="26"/>
                  </a:cubicBezTo>
                  <a:cubicBezTo>
                    <a:pt x="117" y="26"/>
                    <a:pt x="116" y="47"/>
                    <a:pt x="91" y="71"/>
                  </a:cubicBezTo>
                  <a:cubicBezTo>
                    <a:pt x="96" y="61"/>
                    <a:pt x="101" y="38"/>
                    <a:pt x="101" y="21"/>
                  </a:cubicBezTo>
                  <a:close/>
                  <a:moveTo>
                    <a:pt x="36" y="72"/>
                  </a:moveTo>
                  <a:cubicBezTo>
                    <a:pt x="11" y="48"/>
                    <a:pt x="10" y="27"/>
                    <a:pt x="10" y="27"/>
                  </a:cubicBezTo>
                  <a:cubicBezTo>
                    <a:pt x="10" y="22"/>
                    <a:pt x="10" y="22"/>
                    <a:pt x="10" y="22"/>
                  </a:cubicBezTo>
                  <a:cubicBezTo>
                    <a:pt x="10" y="22"/>
                    <a:pt x="10" y="17"/>
                    <a:pt x="15" y="17"/>
                  </a:cubicBezTo>
                  <a:cubicBezTo>
                    <a:pt x="15" y="17"/>
                    <a:pt x="15" y="22"/>
                    <a:pt x="20" y="22"/>
                  </a:cubicBezTo>
                  <a:cubicBezTo>
                    <a:pt x="20" y="22"/>
                    <a:pt x="24" y="22"/>
                    <a:pt x="26" y="22"/>
                  </a:cubicBezTo>
                  <a:cubicBezTo>
                    <a:pt x="26" y="39"/>
                    <a:pt x="30" y="62"/>
                    <a:pt x="36" y="72"/>
                  </a:cubicBezTo>
                  <a:close/>
                </a:path>
              </a:pathLst>
            </a:custGeom>
            <a:solidFill>
              <a:schemeClr val="accent5">
                <a:lumMod val="75000"/>
              </a:schemeClr>
            </a:solidFill>
            <a:ln>
              <a:noFill/>
            </a:ln>
          </p:spPr>
          <p:txBody>
            <a:bodyPr vert="horz" wrap="square" lIns="91440" tIns="45720" rIns="91440" bIns="45720" numCol="1" anchor="t" anchorCtr="0" compatLnSpc="1"/>
            <a:lstStyle/>
            <a:p>
              <a:endParaRPr lang="en-US"/>
            </a:p>
          </p:txBody>
        </p:sp>
      </p:grpSp>
      <p:grpSp>
        <p:nvGrpSpPr>
          <p:cNvPr id="5" name="组合 4"/>
          <p:cNvGrpSpPr/>
          <p:nvPr/>
        </p:nvGrpSpPr>
        <p:grpSpPr>
          <a:xfrm>
            <a:off x="6541213" y="3324846"/>
            <a:ext cx="838200" cy="838200"/>
            <a:chOff x="6226075" y="3225466"/>
            <a:chExt cx="838200" cy="838200"/>
          </a:xfrm>
          <a:solidFill>
            <a:srgbClr val="202A36"/>
          </a:solidFill>
        </p:grpSpPr>
        <p:sp>
          <p:nvSpPr>
            <p:cNvPr id="54" name="Rounded Rectangle 17"/>
            <p:cNvSpPr/>
            <p:nvPr/>
          </p:nvSpPr>
          <p:spPr>
            <a:xfrm>
              <a:off x="6226075" y="3225466"/>
              <a:ext cx="838200" cy="838200"/>
            </a:xfrm>
            <a:prstGeom prst="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4" name="Group 29"/>
            <p:cNvGrpSpPr/>
            <p:nvPr/>
          </p:nvGrpSpPr>
          <p:grpSpPr>
            <a:xfrm>
              <a:off x="6482949" y="3448336"/>
              <a:ext cx="324452" cy="406813"/>
              <a:chOff x="5106627" y="2260366"/>
              <a:chExt cx="324452" cy="406813"/>
            </a:xfrm>
            <a:grpFill/>
          </p:grpSpPr>
          <p:sp>
            <p:nvSpPr>
              <p:cNvPr id="75" name="Freeform 80"/>
              <p:cNvSpPr/>
              <p:nvPr/>
            </p:nvSpPr>
            <p:spPr bwMode="auto">
              <a:xfrm>
                <a:off x="5106627" y="2430079"/>
                <a:ext cx="324452" cy="134772"/>
              </a:xfrm>
              <a:custGeom>
                <a:avLst/>
                <a:gdLst>
                  <a:gd name="T0" fmla="*/ 49 w 98"/>
                  <a:gd name="T1" fmla="*/ 16 h 40"/>
                  <a:gd name="T2" fmla="*/ 2 w 98"/>
                  <a:gd name="T3" fmla="*/ 0 h 40"/>
                  <a:gd name="T4" fmla="*/ 0 w 98"/>
                  <a:gd name="T5" fmla="*/ 5 h 40"/>
                  <a:gd name="T6" fmla="*/ 0 w 98"/>
                  <a:gd name="T7" fmla="*/ 20 h 40"/>
                  <a:gd name="T8" fmla="*/ 49 w 98"/>
                  <a:gd name="T9" fmla="*/ 40 h 40"/>
                  <a:gd name="T10" fmla="*/ 98 w 98"/>
                  <a:gd name="T11" fmla="*/ 20 h 40"/>
                  <a:gd name="T12" fmla="*/ 98 w 98"/>
                  <a:gd name="T13" fmla="*/ 5 h 40"/>
                  <a:gd name="T14" fmla="*/ 96 w 98"/>
                  <a:gd name="T15" fmla="*/ 0 h 40"/>
                  <a:gd name="T16" fmla="*/ 49 w 98"/>
                  <a:gd name="T17"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 h="40">
                    <a:moveTo>
                      <a:pt x="49" y="16"/>
                    </a:moveTo>
                    <a:cubicBezTo>
                      <a:pt x="26" y="16"/>
                      <a:pt x="7" y="9"/>
                      <a:pt x="2" y="0"/>
                    </a:cubicBezTo>
                    <a:cubicBezTo>
                      <a:pt x="1" y="2"/>
                      <a:pt x="0" y="3"/>
                      <a:pt x="0" y="5"/>
                    </a:cubicBezTo>
                    <a:cubicBezTo>
                      <a:pt x="0" y="20"/>
                      <a:pt x="0" y="20"/>
                      <a:pt x="0" y="20"/>
                    </a:cubicBezTo>
                    <a:cubicBezTo>
                      <a:pt x="0" y="31"/>
                      <a:pt x="22" y="40"/>
                      <a:pt x="49" y="40"/>
                    </a:cubicBezTo>
                    <a:cubicBezTo>
                      <a:pt x="76" y="40"/>
                      <a:pt x="98" y="31"/>
                      <a:pt x="98" y="20"/>
                    </a:cubicBezTo>
                    <a:cubicBezTo>
                      <a:pt x="98" y="5"/>
                      <a:pt x="98" y="5"/>
                      <a:pt x="98" y="5"/>
                    </a:cubicBezTo>
                    <a:cubicBezTo>
                      <a:pt x="98" y="3"/>
                      <a:pt x="97" y="2"/>
                      <a:pt x="96" y="0"/>
                    </a:cubicBezTo>
                    <a:cubicBezTo>
                      <a:pt x="91" y="9"/>
                      <a:pt x="72" y="16"/>
                      <a:pt x="49" y="16"/>
                    </a:cubicBezTo>
                    <a:close/>
                  </a:path>
                </a:pathLst>
              </a:custGeom>
              <a:solidFill>
                <a:schemeClr val="accent5">
                  <a:lumMod val="75000"/>
                </a:schemeClr>
              </a:solidFill>
              <a:ln w="9525">
                <a:noFill/>
                <a:round/>
              </a:ln>
            </p:spPr>
            <p:txBody>
              <a:bodyPr vert="horz" wrap="square" lIns="91440" tIns="45720" rIns="91440" bIns="45720" numCol="1" anchor="t" anchorCtr="0" compatLnSpc="1"/>
              <a:lstStyle/>
              <a:p>
                <a:endParaRPr lang="en-US"/>
              </a:p>
            </p:txBody>
          </p:sp>
          <p:sp>
            <p:nvSpPr>
              <p:cNvPr id="76" name="Freeform 81"/>
              <p:cNvSpPr/>
              <p:nvPr/>
            </p:nvSpPr>
            <p:spPr bwMode="auto">
              <a:xfrm>
                <a:off x="5106627" y="2534902"/>
                <a:ext cx="324452" cy="132277"/>
              </a:xfrm>
              <a:custGeom>
                <a:avLst/>
                <a:gdLst>
                  <a:gd name="T0" fmla="*/ 49 w 98"/>
                  <a:gd name="T1" fmla="*/ 15 h 40"/>
                  <a:gd name="T2" fmla="*/ 2 w 98"/>
                  <a:gd name="T3" fmla="*/ 0 h 40"/>
                  <a:gd name="T4" fmla="*/ 0 w 98"/>
                  <a:gd name="T5" fmla="*/ 4 h 40"/>
                  <a:gd name="T6" fmla="*/ 0 w 98"/>
                  <a:gd name="T7" fmla="*/ 19 h 40"/>
                  <a:gd name="T8" fmla="*/ 49 w 98"/>
                  <a:gd name="T9" fmla="*/ 40 h 40"/>
                  <a:gd name="T10" fmla="*/ 98 w 98"/>
                  <a:gd name="T11" fmla="*/ 19 h 40"/>
                  <a:gd name="T12" fmla="*/ 98 w 98"/>
                  <a:gd name="T13" fmla="*/ 4 h 40"/>
                  <a:gd name="T14" fmla="*/ 96 w 98"/>
                  <a:gd name="T15" fmla="*/ 0 h 40"/>
                  <a:gd name="T16" fmla="*/ 49 w 98"/>
                  <a:gd name="T17" fmla="*/ 15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 h="40">
                    <a:moveTo>
                      <a:pt x="49" y="15"/>
                    </a:moveTo>
                    <a:cubicBezTo>
                      <a:pt x="26" y="15"/>
                      <a:pt x="7" y="9"/>
                      <a:pt x="2" y="0"/>
                    </a:cubicBezTo>
                    <a:cubicBezTo>
                      <a:pt x="1" y="1"/>
                      <a:pt x="0" y="3"/>
                      <a:pt x="0" y="4"/>
                    </a:cubicBezTo>
                    <a:cubicBezTo>
                      <a:pt x="0" y="19"/>
                      <a:pt x="0" y="19"/>
                      <a:pt x="0" y="19"/>
                    </a:cubicBezTo>
                    <a:cubicBezTo>
                      <a:pt x="0" y="31"/>
                      <a:pt x="22" y="40"/>
                      <a:pt x="49" y="40"/>
                    </a:cubicBezTo>
                    <a:cubicBezTo>
                      <a:pt x="76" y="40"/>
                      <a:pt x="98" y="31"/>
                      <a:pt x="98" y="19"/>
                    </a:cubicBezTo>
                    <a:cubicBezTo>
                      <a:pt x="98" y="4"/>
                      <a:pt x="98" y="4"/>
                      <a:pt x="98" y="4"/>
                    </a:cubicBezTo>
                    <a:cubicBezTo>
                      <a:pt x="98" y="3"/>
                      <a:pt x="97" y="1"/>
                      <a:pt x="96" y="0"/>
                    </a:cubicBezTo>
                    <a:cubicBezTo>
                      <a:pt x="91" y="9"/>
                      <a:pt x="72" y="15"/>
                      <a:pt x="49" y="15"/>
                    </a:cubicBezTo>
                    <a:close/>
                  </a:path>
                </a:pathLst>
              </a:custGeom>
              <a:solidFill>
                <a:schemeClr val="accent5">
                  <a:lumMod val="75000"/>
                </a:schemeClr>
              </a:solidFill>
              <a:ln w="9525">
                <a:noFill/>
                <a:round/>
              </a:ln>
            </p:spPr>
            <p:txBody>
              <a:bodyPr vert="horz" wrap="square" lIns="91440" tIns="45720" rIns="91440" bIns="45720" numCol="1" anchor="t" anchorCtr="0" compatLnSpc="1"/>
              <a:lstStyle/>
              <a:p>
                <a:endParaRPr lang="en-US"/>
              </a:p>
            </p:txBody>
          </p:sp>
          <p:sp>
            <p:nvSpPr>
              <p:cNvPr id="77" name="Freeform 82"/>
              <p:cNvSpPr/>
              <p:nvPr/>
            </p:nvSpPr>
            <p:spPr bwMode="auto">
              <a:xfrm>
                <a:off x="5106627" y="2330248"/>
                <a:ext cx="324452" cy="137269"/>
              </a:xfrm>
              <a:custGeom>
                <a:avLst/>
                <a:gdLst>
                  <a:gd name="T0" fmla="*/ 96 w 98"/>
                  <a:gd name="T1" fmla="*/ 0 h 41"/>
                  <a:gd name="T2" fmla="*/ 49 w 98"/>
                  <a:gd name="T3" fmla="*/ 15 h 41"/>
                  <a:gd name="T4" fmla="*/ 2 w 98"/>
                  <a:gd name="T5" fmla="*/ 0 h 41"/>
                  <a:gd name="T6" fmla="*/ 0 w 98"/>
                  <a:gd name="T7" fmla="*/ 5 h 41"/>
                  <a:gd name="T8" fmla="*/ 0 w 98"/>
                  <a:gd name="T9" fmla="*/ 20 h 41"/>
                  <a:gd name="T10" fmla="*/ 49 w 98"/>
                  <a:gd name="T11" fmla="*/ 41 h 41"/>
                  <a:gd name="T12" fmla="*/ 98 w 98"/>
                  <a:gd name="T13" fmla="*/ 20 h 41"/>
                  <a:gd name="T14" fmla="*/ 98 w 98"/>
                  <a:gd name="T15" fmla="*/ 5 h 41"/>
                  <a:gd name="T16" fmla="*/ 96 w 98"/>
                  <a:gd name="T17"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 h="41">
                    <a:moveTo>
                      <a:pt x="96" y="0"/>
                    </a:moveTo>
                    <a:cubicBezTo>
                      <a:pt x="95" y="9"/>
                      <a:pt x="75" y="15"/>
                      <a:pt x="49" y="15"/>
                    </a:cubicBezTo>
                    <a:cubicBezTo>
                      <a:pt x="24" y="15"/>
                      <a:pt x="3" y="9"/>
                      <a:pt x="2" y="0"/>
                    </a:cubicBezTo>
                    <a:cubicBezTo>
                      <a:pt x="1" y="2"/>
                      <a:pt x="0" y="3"/>
                      <a:pt x="0" y="5"/>
                    </a:cubicBezTo>
                    <a:cubicBezTo>
                      <a:pt x="0" y="20"/>
                      <a:pt x="0" y="20"/>
                      <a:pt x="0" y="20"/>
                    </a:cubicBezTo>
                    <a:cubicBezTo>
                      <a:pt x="0" y="31"/>
                      <a:pt x="22" y="41"/>
                      <a:pt x="49" y="41"/>
                    </a:cubicBezTo>
                    <a:cubicBezTo>
                      <a:pt x="76" y="41"/>
                      <a:pt x="98" y="31"/>
                      <a:pt x="98" y="20"/>
                    </a:cubicBezTo>
                    <a:cubicBezTo>
                      <a:pt x="98" y="5"/>
                      <a:pt x="98" y="5"/>
                      <a:pt x="98" y="5"/>
                    </a:cubicBezTo>
                    <a:cubicBezTo>
                      <a:pt x="98" y="3"/>
                      <a:pt x="97" y="2"/>
                      <a:pt x="96" y="0"/>
                    </a:cubicBezTo>
                    <a:close/>
                  </a:path>
                </a:pathLst>
              </a:custGeom>
              <a:solidFill>
                <a:schemeClr val="accent5">
                  <a:lumMod val="75000"/>
                </a:schemeClr>
              </a:solidFill>
              <a:ln w="9525">
                <a:noFill/>
                <a:round/>
              </a:ln>
            </p:spPr>
            <p:txBody>
              <a:bodyPr vert="horz" wrap="square" lIns="91440" tIns="45720" rIns="91440" bIns="45720" numCol="1" anchor="t" anchorCtr="0" compatLnSpc="1"/>
              <a:lstStyle/>
              <a:p>
                <a:endParaRPr lang="en-US"/>
              </a:p>
            </p:txBody>
          </p:sp>
          <p:sp>
            <p:nvSpPr>
              <p:cNvPr id="78" name="Oval 83"/>
              <p:cNvSpPr>
                <a:spLocks noChangeArrowheads="1"/>
              </p:cNvSpPr>
              <p:nvPr/>
            </p:nvSpPr>
            <p:spPr bwMode="auto">
              <a:xfrm>
                <a:off x="5111618" y="2260366"/>
                <a:ext cx="316965" cy="107319"/>
              </a:xfrm>
              <a:prstGeom prst="ellipse">
                <a:avLst/>
              </a:prstGeom>
              <a:solidFill>
                <a:schemeClr val="accent5">
                  <a:lumMod val="75000"/>
                </a:schemeClr>
              </a:solidFill>
              <a:ln w="9525">
                <a:noFill/>
                <a:round/>
              </a:ln>
            </p:spPr>
            <p:txBody>
              <a:bodyPr vert="horz" wrap="square" lIns="91440" tIns="45720" rIns="91440" bIns="45720" numCol="1" anchor="t" anchorCtr="0" compatLnSpc="1"/>
              <a:lstStyle/>
              <a:p>
                <a:endParaRPr lang="en-US"/>
              </a:p>
            </p:txBody>
          </p:sp>
        </p:grpSp>
      </p:grpSp>
      <p:grpSp>
        <p:nvGrpSpPr>
          <p:cNvPr id="7" name="组合 6"/>
          <p:cNvGrpSpPr/>
          <p:nvPr/>
        </p:nvGrpSpPr>
        <p:grpSpPr>
          <a:xfrm>
            <a:off x="6541213" y="4853707"/>
            <a:ext cx="838200" cy="838200"/>
            <a:chOff x="8799095" y="3225466"/>
            <a:chExt cx="838200" cy="838200"/>
          </a:xfrm>
          <a:solidFill>
            <a:srgbClr val="202A36"/>
          </a:solidFill>
        </p:grpSpPr>
        <p:sp>
          <p:nvSpPr>
            <p:cNvPr id="55" name="Rounded Rectangle 19"/>
            <p:cNvSpPr/>
            <p:nvPr/>
          </p:nvSpPr>
          <p:spPr>
            <a:xfrm>
              <a:off x="8799095" y="3225466"/>
              <a:ext cx="838200" cy="838200"/>
            </a:xfrm>
            <a:prstGeom prst="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9" name="Group 34"/>
            <p:cNvGrpSpPr/>
            <p:nvPr/>
          </p:nvGrpSpPr>
          <p:grpSpPr>
            <a:xfrm>
              <a:off x="9018533" y="3535999"/>
              <a:ext cx="399324" cy="217134"/>
              <a:chOff x="7682273" y="3211260"/>
              <a:chExt cx="399324" cy="217134"/>
            </a:xfrm>
            <a:grpFill/>
          </p:grpSpPr>
          <p:sp>
            <p:nvSpPr>
              <p:cNvPr id="80" name="Freeform 98"/>
              <p:cNvSpPr>
                <a:spLocks noEditPoints="1"/>
              </p:cNvSpPr>
              <p:nvPr/>
            </p:nvSpPr>
            <p:spPr bwMode="auto">
              <a:xfrm>
                <a:off x="7682273" y="3211260"/>
                <a:ext cx="289511" cy="217134"/>
              </a:xfrm>
              <a:custGeom>
                <a:avLst/>
                <a:gdLst>
                  <a:gd name="T0" fmla="*/ 26 w 87"/>
                  <a:gd name="T1" fmla="*/ 23 h 65"/>
                  <a:gd name="T2" fmla="*/ 26 w 87"/>
                  <a:gd name="T3" fmla="*/ 33 h 65"/>
                  <a:gd name="T4" fmla="*/ 7 w 87"/>
                  <a:gd name="T5" fmla="*/ 17 h 65"/>
                  <a:gd name="T6" fmla="*/ 7 w 87"/>
                  <a:gd name="T7" fmla="*/ 0 h 65"/>
                  <a:gd name="T8" fmla="*/ 0 w 87"/>
                  <a:gd name="T9" fmla="*/ 0 h 65"/>
                  <a:gd name="T10" fmla="*/ 0 w 87"/>
                  <a:gd name="T11" fmla="*/ 17 h 65"/>
                  <a:gd name="T12" fmla="*/ 26 w 87"/>
                  <a:gd name="T13" fmla="*/ 42 h 65"/>
                  <a:gd name="T14" fmla="*/ 26 w 87"/>
                  <a:gd name="T15" fmla="*/ 42 h 65"/>
                  <a:gd name="T16" fmla="*/ 26 w 87"/>
                  <a:gd name="T17" fmla="*/ 49 h 65"/>
                  <a:gd name="T18" fmla="*/ 41 w 87"/>
                  <a:gd name="T19" fmla="*/ 65 h 65"/>
                  <a:gd name="T20" fmla="*/ 87 w 87"/>
                  <a:gd name="T21" fmla="*/ 65 h 65"/>
                  <a:gd name="T22" fmla="*/ 87 w 87"/>
                  <a:gd name="T23" fmla="*/ 9 h 65"/>
                  <a:gd name="T24" fmla="*/ 40 w 87"/>
                  <a:gd name="T25" fmla="*/ 9 h 65"/>
                  <a:gd name="T26" fmla="*/ 26 w 87"/>
                  <a:gd name="T27" fmla="*/ 23 h 65"/>
                  <a:gd name="T28" fmla="*/ 73 w 87"/>
                  <a:gd name="T29" fmla="*/ 19 h 65"/>
                  <a:gd name="T30" fmla="*/ 80 w 87"/>
                  <a:gd name="T31" fmla="*/ 19 h 65"/>
                  <a:gd name="T32" fmla="*/ 80 w 87"/>
                  <a:gd name="T33" fmla="*/ 56 h 65"/>
                  <a:gd name="T34" fmla="*/ 73 w 87"/>
                  <a:gd name="T35" fmla="*/ 56 h 65"/>
                  <a:gd name="T36" fmla="*/ 73 w 87"/>
                  <a:gd name="T37" fmla="*/ 19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7" h="65">
                    <a:moveTo>
                      <a:pt x="26" y="23"/>
                    </a:moveTo>
                    <a:cubicBezTo>
                      <a:pt x="26" y="33"/>
                      <a:pt x="26" y="33"/>
                      <a:pt x="26" y="33"/>
                    </a:cubicBezTo>
                    <a:cubicBezTo>
                      <a:pt x="6" y="33"/>
                      <a:pt x="7" y="17"/>
                      <a:pt x="7" y="17"/>
                    </a:cubicBezTo>
                    <a:cubicBezTo>
                      <a:pt x="7" y="0"/>
                      <a:pt x="7" y="0"/>
                      <a:pt x="7" y="0"/>
                    </a:cubicBezTo>
                    <a:cubicBezTo>
                      <a:pt x="0" y="0"/>
                      <a:pt x="0" y="0"/>
                      <a:pt x="0" y="0"/>
                    </a:cubicBezTo>
                    <a:cubicBezTo>
                      <a:pt x="0" y="17"/>
                      <a:pt x="0" y="17"/>
                      <a:pt x="0" y="17"/>
                    </a:cubicBezTo>
                    <a:cubicBezTo>
                      <a:pt x="0" y="43"/>
                      <a:pt x="26" y="42"/>
                      <a:pt x="26" y="42"/>
                    </a:cubicBezTo>
                    <a:cubicBezTo>
                      <a:pt x="26" y="42"/>
                      <a:pt x="26" y="42"/>
                      <a:pt x="26" y="42"/>
                    </a:cubicBezTo>
                    <a:cubicBezTo>
                      <a:pt x="26" y="49"/>
                      <a:pt x="26" y="49"/>
                      <a:pt x="26" y="49"/>
                    </a:cubicBezTo>
                    <a:cubicBezTo>
                      <a:pt x="26" y="49"/>
                      <a:pt x="25" y="65"/>
                      <a:pt x="41" y="65"/>
                    </a:cubicBezTo>
                    <a:cubicBezTo>
                      <a:pt x="60" y="65"/>
                      <a:pt x="87" y="65"/>
                      <a:pt x="87" y="65"/>
                    </a:cubicBezTo>
                    <a:cubicBezTo>
                      <a:pt x="87" y="9"/>
                      <a:pt x="87" y="9"/>
                      <a:pt x="87" y="9"/>
                    </a:cubicBezTo>
                    <a:cubicBezTo>
                      <a:pt x="87" y="9"/>
                      <a:pt x="60" y="9"/>
                      <a:pt x="40" y="9"/>
                    </a:cubicBezTo>
                    <a:cubicBezTo>
                      <a:pt x="25" y="9"/>
                      <a:pt x="26" y="23"/>
                      <a:pt x="26" y="23"/>
                    </a:cubicBezTo>
                    <a:close/>
                    <a:moveTo>
                      <a:pt x="73" y="19"/>
                    </a:moveTo>
                    <a:cubicBezTo>
                      <a:pt x="80" y="19"/>
                      <a:pt x="80" y="19"/>
                      <a:pt x="80" y="19"/>
                    </a:cubicBezTo>
                    <a:cubicBezTo>
                      <a:pt x="80" y="56"/>
                      <a:pt x="80" y="56"/>
                      <a:pt x="80" y="56"/>
                    </a:cubicBezTo>
                    <a:cubicBezTo>
                      <a:pt x="73" y="56"/>
                      <a:pt x="73" y="56"/>
                      <a:pt x="73" y="56"/>
                    </a:cubicBezTo>
                    <a:lnTo>
                      <a:pt x="73" y="19"/>
                    </a:lnTo>
                    <a:close/>
                  </a:path>
                </a:pathLst>
              </a:custGeom>
              <a:solidFill>
                <a:schemeClr val="accent5">
                  <a:lumMod val="75000"/>
                </a:schemeClr>
              </a:solidFill>
              <a:ln>
                <a:noFill/>
              </a:ln>
            </p:spPr>
            <p:txBody>
              <a:bodyPr vert="horz" wrap="square" lIns="91440" tIns="45720" rIns="91440" bIns="45720" numCol="1" anchor="t" anchorCtr="0" compatLnSpc="1"/>
              <a:lstStyle/>
              <a:p>
                <a:endParaRPr lang="en-US"/>
              </a:p>
            </p:txBody>
          </p:sp>
          <p:sp>
            <p:nvSpPr>
              <p:cNvPr id="81" name="Freeform 99"/>
              <p:cNvSpPr>
                <a:spLocks noEditPoints="1"/>
              </p:cNvSpPr>
              <p:nvPr/>
            </p:nvSpPr>
            <p:spPr bwMode="auto">
              <a:xfrm>
                <a:off x="7981766" y="3368493"/>
                <a:ext cx="99831" cy="32446"/>
              </a:xfrm>
              <a:custGeom>
                <a:avLst/>
                <a:gdLst>
                  <a:gd name="T0" fmla="*/ 0 w 30"/>
                  <a:gd name="T1" fmla="*/ 10 h 10"/>
                  <a:gd name="T2" fmla="*/ 30 w 30"/>
                  <a:gd name="T3" fmla="*/ 10 h 10"/>
                  <a:gd name="T4" fmla="*/ 30 w 30"/>
                  <a:gd name="T5" fmla="*/ 0 h 10"/>
                  <a:gd name="T6" fmla="*/ 0 w 30"/>
                  <a:gd name="T7" fmla="*/ 0 h 10"/>
                  <a:gd name="T8" fmla="*/ 0 w 30"/>
                  <a:gd name="T9" fmla="*/ 10 h 10"/>
                  <a:gd name="T10" fmla="*/ 25 w 30"/>
                  <a:gd name="T11" fmla="*/ 2 h 10"/>
                  <a:gd name="T12" fmla="*/ 28 w 30"/>
                  <a:gd name="T13" fmla="*/ 5 h 10"/>
                  <a:gd name="T14" fmla="*/ 25 w 30"/>
                  <a:gd name="T15" fmla="*/ 8 h 10"/>
                  <a:gd name="T16" fmla="*/ 22 w 30"/>
                  <a:gd name="T17" fmla="*/ 5 h 10"/>
                  <a:gd name="T18" fmla="*/ 25 w 30"/>
                  <a:gd name="T19" fmla="*/ 2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10">
                    <a:moveTo>
                      <a:pt x="0" y="10"/>
                    </a:moveTo>
                    <a:cubicBezTo>
                      <a:pt x="30" y="10"/>
                      <a:pt x="30" y="10"/>
                      <a:pt x="30" y="10"/>
                    </a:cubicBezTo>
                    <a:cubicBezTo>
                      <a:pt x="30" y="0"/>
                      <a:pt x="30" y="0"/>
                      <a:pt x="30" y="0"/>
                    </a:cubicBezTo>
                    <a:cubicBezTo>
                      <a:pt x="0" y="0"/>
                      <a:pt x="0" y="0"/>
                      <a:pt x="0" y="0"/>
                    </a:cubicBezTo>
                    <a:lnTo>
                      <a:pt x="0" y="10"/>
                    </a:lnTo>
                    <a:close/>
                    <a:moveTo>
                      <a:pt x="25" y="2"/>
                    </a:moveTo>
                    <a:cubicBezTo>
                      <a:pt x="27" y="2"/>
                      <a:pt x="28" y="4"/>
                      <a:pt x="28" y="5"/>
                    </a:cubicBezTo>
                    <a:cubicBezTo>
                      <a:pt x="28" y="7"/>
                      <a:pt x="27" y="8"/>
                      <a:pt x="25" y="8"/>
                    </a:cubicBezTo>
                    <a:cubicBezTo>
                      <a:pt x="23" y="8"/>
                      <a:pt x="22" y="7"/>
                      <a:pt x="22" y="5"/>
                    </a:cubicBezTo>
                    <a:cubicBezTo>
                      <a:pt x="22" y="4"/>
                      <a:pt x="23" y="2"/>
                      <a:pt x="25" y="2"/>
                    </a:cubicBezTo>
                    <a:close/>
                  </a:path>
                </a:pathLst>
              </a:custGeom>
              <a:solidFill>
                <a:schemeClr val="accent5">
                  <a:lumMod val="75000"/>
                </a:schemeClr>
              </a:solidFill>
              <a:ln>
                <a:noFill/>
              </a:ln>
            </p:spPr>
            <p:txBody>
              <a:bodyPr vert="horz" wrap="square" lIns="91440" tIns="45720" rIns="91440" bIns="45720" numCol="1" anchor="t" anchorCtr="0" compatLnSpc="1"/>
              <a:lstStyle/>
              <a:p>
                <a:endParaRPr lang="en-US"/>
              </a:p>
            </p:txBody>
          </p:sp>
          <p:sp>
            <p:nvSpPr>
              <p:cNvPr id="82" name="Freeform 100"/>
              <p:cNvSpPr>
                <a:spLocks noEditPoints="1"/>
              </p:cNvSpPr>
              <p:nvPr/>
            </p:nvSpPr>
            <p:spPr bwMode="auto">
              <a:xfrm>
                <a:off x="7981766" y="3276150"/>
                <a:ext cx="99831" cy="32446"/>
              </a:xfrm>
              <a:custGeom>
                <a:avLst/>
                <a:gdLst>
                  <a:gd name="T0" fmla="*/ 0 w 30"/>
                  <a:gd name="T1" fmla="*/ 0 h 10"/>
                  <a:gd name="T2" fmla="*/ 0 w 30"/>
                  <a:gd name="T3" fmla="*/ 10 h 10"/>
                  <a:gd name="T4" fmla="*/ 30 w 30"/>
                  <a:gd name="T5" fmla="*/ 10 h 10"/>
                  <a:gd name="T6" fmla="*/ 30 w 30"/>
                  <a:gd name="T7" fmla="*/ 0 h 10"/>
                  <a:gd name="T8" fmla="*/ 0 w 30"/>
                  <a:gd name="T9" fmla="*/ 0 h 10"/>
                  <a:gd name="T10" fmla="*/ 25 w 30"/>
                  <a:gd name="T11" fmla="*/ 8 h 10"/>
                  <a:gd name="T12" fmla="*/ 22 w 30"/>
                  <a:gd name="T13" fmla="*/ 5 h 10"/>
                  <a:gd name="T14" fmla="*/ 25 w 30"/>
                  <a:gd name="T15" fmla="*/ 3 h 10"/>
                  <a:gd name="T16" fmla="*/ 28 w 30"/>
                  <a:gd name="T17" fmla="*/ 5 h 10"/>
                  <a:gd name="T18" fmla="*/ 25 w 30"/>
                  <a:gd name="T19" fmla="*/ 8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10">
                    <a:moveTo>
                      <a:pt x="0" y="0"/>
                    </a:moveTo>
                    <a:cubicBezTo>
                      <a:pt x="0" y="10"/>
                      <a:pt x="0" y="10"/>
                      <a:pt x="0" y="10"/>
                    </a:cubicBezTo>
                    <a:cubicBezTo>
                      <a:pt x="30" y="10"/>
                      <a:pt x="30" y="10"/>
                      <a:pt x="30" y="10"/>
                    </a:cubicBezTo>
                    <a:cubicBezTo>
                      <a:pt x="30" y="0"/>
                      <a:pt x="30" y="0"/>
                      <a:pt x="30" y="0"/>
                    </a:cubicBezTo>
                    <a:lnTo>
                      <a:pt x="0" y="0"/>
                    </a:lnTo>
                    <a:close/>
                    <a:moveTo>
                      <a:pt x="25" y="8"/>
                    </a:moveTo>
                    <a:cubicBezTo>
                      <a:pt x="23" y="8"/>
                      <a:pt x="22" y="7"/>
                      <a:pt x="22" y="5"/>
                    </a:cubicBezTo>
                    <a:cubicBezTo>
                      <a:pt x="22" y="4"/>
                      <a:pt x="23" y="3"/>
                      <a:pt x="25" y="3"/>
                    </a:cubicBezTo>
                    <a:cubicBezTo>
                      <a:pt x="27" y="3"/>
                      <a:pt x="28" y="4"/>
                      <a:pt x="28" y="5"/>
                    </a:cubicBezTo>
                    <a:cubicBezTo>
                      <a:pt x="28" y="7"/>
                      <a:pt x="27" y="8"/>
                      <a:pt x="25" y="8"/>
                    </a:cubicBezTo>
                    <a:close/>
                  </a:path>
                </a:pathLst>
              </a:custGeom>
              <a:solidFill>
                <a:schemeClr val="accent5">
                  <a:lumMod val="75000"/>
                </a:schemeClr>
              </a:solidFill>
              <a:ln>
                <a:noFill/>
              </a:ln>
            </p:spPr>
            <p:txBody>
              <a:bodyPr vert="horz" wrap="square" lIns="91440" tIns="45720" rIns="91440" bIns="45720" numCol="1" anchor="t" anchorCtr="0" compatLnSpc="1"/>
              <a:lstStyle/>
              <a:p>
                <a:endParaRPr lang="en-US"/>
              </a:p>
            </p:txBody>
          </p:sp>
        </p:grpSp>
      </p:grpSp>
      <p:grpSp>
        <p:nvGrpSpPr>
          <p:cNvPr id="2" name="组合 1"/>
          <p:cNvGrpSpPr/>
          <p:nvPr/>
        </p:nvGrpSpPr>
        <p:grpSpPr>
          <a:xfrm>
            <a:off x="2300924" y="1795986"/>
            <a:ext cx="838200" cy="838200"/>
            <a:chOff x="3693695" y="1876644"/>
            <a:chExt cx="838200" cy="838200"/>
          </a:xfrm>
          <a:solidFill>
            <a:srgbClr val="202A36"/>
          </a:solidFill>
        </p:grpSpPr>
        <p:sp>
          <p:nvSpPr>
            <p:cNvPr id="50" name="Rounded Rectangle 5"/>
            <p:cNvSpPr/>
            <p:nvPr/>
          </p:nvSpPr>
          <p:spPr>
            <a:xfrm>
              <a:off x="3693695" y="1876644"/>
              <a:ext cx="838200" cy="838200"/>
            </a:xfrm>
            <a:prstGeom prst="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3" name="Group 38"/>
            <p:cNvGrpSpPr/>
            <p:nvPr/>
          </p:nvGrpSpPr>
          <p:grpSpPr>
            <a:xfrm>
              <a:off x="3898158" y="2053653"/>
              <a:ext cx="429274" cy="484183"/>
              <a:chOff x="5513440" y="1766202"/>
              <a:chExt cx="429274" cy="484183"/>
            </a:xfrm>
            <a:grpFill/>
          </p:grpSpPr>
          <p:sp>
            <p:nvSpPr>
              <p:cNvPr id="84" name="Freeform 147"/>
              <p:cNvSpPr/>
              <p:nvPr/>
            </p:nvSpPr>
            <p:spPr bwMode="auto">
              <a:xfrm>
                <a:off x="5513440" y="1766202"/>
                <a:ext cx="429274" cy="87353"/>
              </a:xfrm>
              <a:custGeom>
                <a:avLst/>
                <a:gdLst>
                  <a:gd name="T0" fmla="*/ 68 w 129"/>
                  <a:gd name="T1" fmla="*/ 8 h 26"/>
                  <a:gd name="T2" fmla="*/ 68 w 129"/>
                  <a:gd name="T3" fmla="*/ 4 h 26"/>
                  <a:gd name="T4" fmla="*/ 64 w 129"/>
                  <a:gd name="T5" fmla="*/ 0 h 26"/>
                  <a:gd name="T6" fmla="*/ 61 w 129"/>
                  <a:gd name="T7" fmla="*/ 4 h 26"/>
                  <a:gd name="T8" fmla="*/ 61 w 129"/>
                  <a:gd name="T9" fmla="*/ 8 h 26"/>
                  <a:gd name="T10" fmla="*/ 0 w 129"/>
                  <a:gd name="T11" fmla="*/ 8 h 26"/>
                  <a:gd name="T12" fmla="*/ 0 w 129"/>
                  <a:gd name="T13" fmla="*/ 26 h 26"/>
                  <a:gd name="T14" fmla="*/ 129 w 129"/>
                  <a:gd name="T15" fmla="*/ 26 h 26"/>
                  <a:gd name="T16" fmla="*/ 129 w 129"/>
                  <a:gd name="T17" fmla="*/ 8 h 26"/>
                  <a:gd name="T18" fmla="*/ 68 w 129"/>
                  <a:gd name="T19" fmla="*/ 8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9" h="26">
                    <a:moveTo>
                      <a:pt x="68" y="8"/>
                    </a:moveTo>
                    <a:cubicBezTo>
                      <a:pt x="68" y="4"/>
                      <a:pt x="68" y="4"/>
                      <a:pt x="68" y="4"/>
                    </a:cubicBezTo>
                    <a:cubicBezTo>
                      <a:pt x="68" y="2"/>
                      <a:pt x="66" y="0"/>
                      <a:pt x="64" y="0"/>
                    </a:cubicBezTo>
                    <a:cubicBezTo>
                      <a:pt x="63" y="0"/>
                      <a:pt x="61" y="2"/>
                      <a:pt x="61" y="4"/>
                    </a:cubicBezTo>
                    <a:cubicBezTo>
                      <a:pt x="61" y="8"/>
                      <a:pt x="61" y="8"/>
                      <a:pt x="61" y="8"/>
                    </a:cubicBezTo>
                    <a:cubicBezTo>
                      <a:pt x="0" y="8"/>
                      <a:pt x="0" y="8"/>
                      <a:pt x="0" y="8"/>
                    </a:cubicBezTo>
                    <a:cubicBezTo>
                      <a:pt x="0" y="26"/>
                      <a:pt x="0" y="26"/>
                      <a:pt x="0" y="26"/>
                    </a:cubicBezTo>
                    <a:cubicBezTo>
                      <a:pt x="129" y="26"/>
                      <a:pt x="129" y="26"/>
                      <a:pt x="129" y="26"/>
                    </a:cubicBezTo>
                    <a:cubicBezTo>
                      <a:pt x="129" y="8"/>
                      <a:pt x="129" y="8"/>
                      <a:pt x="129" y="8"/>
                    </a:cubicBezTo>
                    <a:lnTo>
                      <a:pt x="68" y="8"/>
                    </a:lnTo>
                    <a:close/>
                  </a:path>
                </a:pathLst>
              </a:custGeom>
              <a:grpFill/>
              <a:ln w="9525">
                <a:noFill/>
                <a:round/>
              </a:ln>
            </p:spPr>
            <p:txBody>
              <a:bodyPr vert="horz" wrap="square" lIns="91440" tIns="45720" rIns="91440" bIns="45720" numCol="1" anchor="t" anchorCtr="0" compatLnSpc="1"/>
              <a:lstStyle/>
              <a:p>
                <a:endParaRPr lang="en-US"/>
              </a:p>
            </p:txBody>
          </p:sp>
          <p:sp>
            <p:nvSpPr>
              <p:cNvPr id="85" name="Freeform 148"/>
              <p:cNvSpPr>
                <a:spLocks noEditPoints="1"/>
              </p:cNvSpPr>
              <p:nvPr/>
            </p:nvSpPr>
            <p:spPr bwMode="auto">
              <a:xfrm>
                <a:off x="5550876" y="1873521"/>
                <a:ext cx="356897" cy="376864"/>
              </a:xfrm>
              <a:custGeom>
                <a:avLst/>
                <a:gdLst>
                  <a:gd name="T0" fmla="*/ 143 w 143"/>
                  <a:gd name="T1" fmla="*/ 95 h 151"/>
                  <a:gd name="T2" fmla="*/ 143 w 143"/>
                  <a:gd name="T3" fmla="*/ 0 h 151"/>
                  <a:gd name="T4" fmla="*/ 0 w 143"/>
                  <a:gd name="T5" fmla="*/ 0 h 151"/>
                  <a:gd name="T6" fmla="*/ 0 w 143"/>
                  <a:gd name="T7" fmla="*/ 95 h 151"/>
                  <a:gd name="T8" fmla="*/ 63 w 143"/>
                  <a:gd name="T9" fmla="*/ 95 h 151"/>
                  <a:gd name="T10" fmla="*/ 63 w 143"/>
                  <a:gd name="T11" fmla="*/ 125 h 151"/>
                  <a:gd name="T12" fmla="*/ 45 w 143"/>
                  <a:gd name="T13" fmla="*/ 125 h 151"/>
                  <a:gd name="T14" fmla="*/ 45 w 143"/>
                  <a:gd name="T15" fmla="*/ 121 h 151"/>
                  <a:gd name="T16" fmla="*/ 37 w 143"/>
                  <a:gd name="T17" fmla="*/ 121 h 151"/>
                  <a:gd name="T18" fmla="*/ 25 w 143"/>
                  <a:gd name="T19" fmla="*/ 151 h 151"/>
                  <a:gd name="T20" fmla="*/ 33 w 143"/>
                  <a:gd name="T21" fmla="*/ 151 h 151"/>
                  <a:gd name="T22" fmla="*/ 40 w 143"/>
                  <a:gd name="T23" fmla="*/ 137 h 151"/>
                  <a:gd name="T24" fmla="*/ 104 w 143"/>
                  <a:gd name="T25" fmla="*/ 137 h 151"/>
                  <a:gd name="T26" fmla="*/ 109 w 143"/>
                  <a:gd name="T27" fmla="*/ 151 h 151"/>
                  <a:gd name="T28" fmla="*/ 119 w 143"/>
                  <a:gd name="T29" fmla="*/ 151 h 151"/>
                  <a:gd name="T30" fmla="*/ 107 w 143"/>
                  <a:gd name="T31" fmla="*/ 121 h 151"/>
                  <a:gd name="T32" fmla="*/ 97 w 143"/>
                  <a:gd name="T33" fmla="*/ 121 h 151"/>
                  <a:gd name="T34" fmla="*/ 97 w 143"/>
                  <a:gd name="T35" fmla="*/ 125 h 151"/>
                  <a:gd name="T36" fmla="*/ 80 w 143"/>
                  <a:gd name="T37" fmla="*/ 125 h 151"/>
                  <a:gd name="T38" fmla="*/ 80 w 143"/>
                  <a:gd name="T39" fmla="*/ 95 h 151"/>
                  <a:gd name="T40" fmla="*/ 143 w 143"/>
                  <a:gd name="T41" fmla="*/ 95 h 151"/>
                  <a:gd name="T42" fmla="*/ 92 w 143"/>
                  <a:gd name="T43" fmla="*/ 28 h 151"/>
                  <a:gd name="T44" fmla="*/ 133 w 143"/>
                  <a:gd name="T45" fmla="*/ 28 h 151"/>
                  <a:gd name="T46" fmla="*/ 133 w 143"/>
                  <a:gd name="T47" fmla="*/ 37 h 151"/>
                  <a:gd name="T48" fmla="*/ 92 w 143"/>
                  <a:gd name="T49" fmla="*/ 37 h 151"/>
                  <a:gd name="T50" fmla="*/ 92 w 143"/>
                  <a:gd name="T51" fmla="*/ 28 h 151"/>
                  <a:gd name="T52" fmla="*/ 92 w 143"/>
                  <a:gd name="T53" fmla="*/ 46 h 151"/>
                  <a:gd name="T54" fmla="*/ 133 w 143"/>
                  <a:gd name="T55" fmla="*/ 46 h 151"/>
                  <a:gd name="T56" fmla="*/ 133 w 143"/>
                  <a:gd name="T57" fmla="*/ 56 h 151"/>
                  <a:gd name="T58" fmla="*/ 92 w 143"/>
                  <a:gd name="T59" fmla="*/ 56 h 151"/>
                  <a:gd name="T60" fmla="*/ 92 w 143"/>
                  <a:gd name="T61" fmla="*/ 46 h 151"/>
                  <a:gd name="T62" fmla="*/ 92 w 143"/>
                  <a:gd name="T63" fmla="*/ 63 h 151"/>
                  <a:gd name="T64" fmla="*/ 133 w 143"/>
                  <a:gd name="T65" fmla="*/ 63 h 151"/>
                  <a:gd name="T66" fmla="*/ 133 w 143"/>
                  <a:gd name="T67" fmla="*/ 74 h 151"/>
                  <a:gd name="T68" fmla="*/ 92 w 143"/>
                  <a:gd name="T69" fmla="*/ 74 h 151"/>
                  <a:gd name="T70" fmla="*/ 92 w 143"/>
                  <a:gd name="T71" fmla="*/ 63 h 151"/>
                  <a:gd name="T72" fmla="*/ 8 w 143"/>
                  <a:gd name="T73" fmla="*/ 75 h 151"/>
                  <a:gd name="T74" fmla="*/ 8 w 143"/>
                  <a:gd name="T75" fmla="*/ 24 h 151"/>
                  <a:gd name="T76" fmla="*/ 83 w 143"/>
                  <a:gd name="T77" fmla="*/ 24 h 151"/>
                  <a:gd name="T78" fmla="*/ 83 w 143"/>
                  <a:gd name="T79" fmla="*/ 75 h 151"/>
                  <a:gd name="T80" fmla="*/ 8 w 143"/>
                  <a:gd name="T81" fmla="*/ 75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3" h="151">
                    <a:moveTo>
                      <a:pt x="143" y="95"/>
                    </a:moveTo>
                    <a:lnTo>
                      <a:pt x="143" y="0"/>
                    </a:lnTo>
                    <a:lnTo>
                      <a:pt x="0" y="0"/>
                    </a:lnTo>
                    <a:lnTo>
                      <a:pt x="0" y="95"/>
                    </a:lnTo>
                    <a:lnTo>
                      <a:pt x="63" y="95"/>
                    </a:lnTo>
                    <a:lnTo>
                      <a:pt x="63" y="125"/>
                    </a:lnTo>
                    <a:lnTo>
                      <a:pt x="45" y="125"/>
                    </a:lnTo>
                    <a:lnTo>
                      <a:pt x="45" y="121"/>
                    </a:lnTo>
                    <a:lnTo>
                      <a:pt x="37" y="121"/>
                    </a:lnTo>
                    <a:lnTo>
                      <a:pt x="25" y="151"/>
                    </a:lnTo>
                    <a:lnTo>
                      <a:pt x="33" y="151"/>
                    </a:lnTo>
                    <a:lnTo>
                      <a:pt x="40" y="137"/>
                    </a:lnTo>
                    <a:lnTo>
                      <a:pt x="104" y="137"/>
                    </a:lnTo>
                    <a:lnTo>
                      <a:pt x="109" y="151"/>
                    </a:lnTo>
                    <a:lnTo>
                      <a:pt x="119" y="151"/>
                    </a:lnTo>
                    <a:lnTo>
                      <a:pt x="107" y="121"/>
                    </a:lnTo>
                    <a:lnTo>
                      <a:pt x="97" y="121"/>
                    </a:lnTo>
                    <a:lnTo>
                      <a:pt x="97" y="125"/>
                    </a:lnTo>
                    <a:lnTo>
                      <a:pt x="80" y="125"/>
                    </a:lnTo>
                    <a:lnTo>
                      <a:pt x="80" y="95"/>
                    </a:lnTo>
                    <a:lnTo>
                      <a:pt x="143" y="95"/>
                    </a:lnTo>
                    <a:close/>
                    <a:moveTo>
                      <a:pt x="92" y="28"/>
                    </a:moveTo>
                    <a:lnTo>
                      <a:pt x="133" y="28"/>
                    </a:lnTo>
                    <a:lnTo>
                      <a:pt x="133" y="37"/>
                    </a:lnTo>
                    <a:lnTo>
                      <a:pt x="92" y="37"/>
                    </a:lnTo>
                    <a:lnTo>
                      <a:pt x="92" y="28"/>
                    </a:lnTo>
                    <a:close/>
                    <a:moveTo>
                      <a:pt x="92" y="46"/>
                    </a:moveTo>
                    <a:lnTo>
                      <a:pt x="133" y="46"/>
                    </a:lnTo>
                    <a:lnTo>
                      <a:pt x="133" y="56"/>
                    </a:lnTo>
                    <a:lnTo>
                      <a:pt x="92" y="56"/>
                    </a:lnTo>
                    <a:lnTo>
                      <a:pt x="92" y="46"/>
                    </a:lnTo>
                    <a:close/>
                    <a:moveTo>
                      <a:pt x="92" y="63"/>
                    </a:moveTo>
                    <a:lnTo>
                      <a:pt x="133" y="63"/>
                    </a:lnTo>
                    <a:lnTo>
                      <a:pt x="133" y="74"/>
                    </a:lnTo>
                    <a:lnTo>
                      <a:pt x="92" y="74"/>
                    </a:lnTo>
                    <a:lnTo>
                      <a:pt x="92" y="63"/>
                    </a:lnTo>
                    <a:close/>
                    <a:moveTo>
                      <a:pt x="8" y="75"/>
                    </a:moveTo>
                    <a:lnTo>
                      <a:pt x="8" y="24"/>
                    </a:lnTo>
                    <a:lnTo>
                      <a:pt x="83" y="24"/>
                    </a:lnTo>
                    <a:lnTo>
                      <a:pt x="83" y="75"/>
                    </a:lnTo>
                    <a:lnTo>
                      <a:pt x="8" y="75"/>
                    </a:lnTo>
                    <a:close/>
                  </a:path>
                </a:pathLst>
              </a:custGeom>
              <a:solidFill>
                <a:schemeClr val="accent5">
                  <a:lumMod val="75000"/>
                </a:schemeClr>
              </a:solidFill>
              <a:ln w="9525">
                <a:noFill/>
                <a:round/>
              </a:ln>
            </p:spPr>
            <p:txBody>
              <a:bodyPr vert="horz" wrap="square" lIns="91440" tIns="45720" rIns="91440" bIns="45720" numCol="1" anchor="t" anchorCtr="0" compatLnSpc="1"/>
              <a:lstStyle/>
              <a:p>
                <a:endParaRPr lang="en-US"/>
              </a:p>
            </p:txBody>
          </p:sp>
          <p:sp>
            <p:nvSpPr>
              <p:cNvPr id="86" name="Freeform 149"/>
              <p:cNvSpPr/>
              <p:nvPr/>
            </p:nvSpPr>
            <p:spPr bwMode="auto">
              <a:xfrm>
                <a:off x="5578330" y="1945898"/>
                <a:ext cx="174705" cy="102328"/>
              </a:xfrm>
              <a:custGeom>
                <a:avLst/>
                <a:gdLst>
                  <a:gd name="T0" fmla="*/ 58 w 70"/>
                  <a:gd name="T1" fmla="*/ 12 h 41"/>
                  <a:gd name="T2" fmla="*/ 54 w 70"/>
                  <a:gd name="T3" fmla="*/ 20 h 41"/>
                  <a:gd name="T4" fmla="*/ 48 w 70"/>
                  <a:gd name="T5" fmla="*/ 16 h 41"/>
                  <a:gd name="T6" fmla="*/ 48 w 70"/>
                  <a:gd name="T7" fmla="*/ 16 h 41"/>
                  <a:gd name="T8" fmla="*/ 34 w 70"/>
                  <a:gd name="T9" fmla="*/ 8 h 41"/>
                  <a:gd name="T10" fmla="*/ 32 w 70"/>
                  <a:gd name="T11" fmla="*/ 12 h 41"/>
                  <a:gd name="T12" fmla="*/ 28 w 70"/>
                  <a:gd name="T13" fmla="*/ 20 h 41"/>
                  <a:gd name="T14" fmla="*/ 16 w 70"/>
                  <a:gd name="T15" fmla="*/ 12 h 41"/>
                  <a:gd name="T16" fmla="*/ 12 w 70"/>
                  <a:gd name="T17" fmla="*/ 17 h 41"/>
                  <a:gd name="T18" fmla="*/ 12 w 70"/>
                  <a:gd name="T19" fmla="*/ 17 h 41"/>
                  <a:gd name="T20" fmla="*/ 0 w 70"/>
                  <a:gd name="T21" fmla="*/ 37 h 41"/>
                  <a:gd name="T22" fmla="*/ 5 w 70"/>
                  <a:gd name="T23" fmla="*/ 41 h 41"/>
                  <a:gd name="T24" fmla="*/ 17 w 70"/>
                  <a:gd name="T25" fmla="*/ 21 h 41"/>
                  <a:gd name="T26" fmla="*/ 24 w 70"/>
                  <a:gd name="T27" fmla="*/ 25 h 41"/>
                  <a:gd name="T28" fmla="*/ 24 w 70"/>
                  <a:gd name="T29" fmla="*/ 25 h 41"/>
                  <a:gd name="T30" fmla="*/ 30 w 70"/>
                  <a:gd name="T31" fmla="*/ 29 h 41"/>
                  <a:gd name="T32" fmla="*/ 37 w 70"/>
                  <a:gd name="T33" fmla="*/ 17 h 41"/>
                  <a:gd name="T34" fmla="*/ 42 w 70"/>
                  <a:gd name="T35" fmla="*/ 21 h 41"/>
                  <a:gd name="T36" fmla="*/ 42 w 70"/>
                  <a:gd name="T37" fmla="*/ 21 h 41"/>
                  <a:gd name="T38" fmla="*/ 56 w 70"/>
                  <a:gd name="T39" fmla="*/ 28 h 41"/>
                  <a:gd name="T40" fmla="*/ 57 w 70"/>
                  <a:gd name="T41" fmla="*/ 28 h 41"/>
                  <a:gd name="T42" fmla="*/ 57 w 70"/>
                  <a:gd name="T43" fmla="*/ 28 h 41"/>
                  <a:gd name="T44" fmla="*/ 64 w 70"/>
                  <a:gd name="T45" fmla="*/ 17 h 41"/>
                  <a:gd name="T46" fmla="*/ 64 w 70"/>
                  <a:gd name="T47" fmla="*/ 17 h 41"/>
                  <a:gd name="T48" fmla="*/ 70 w 70"/>
                  <a:gd name="T49" fmla="*/ 4 h 41"/>
                  <a:gd name="T50" fmla="*/ 65 w 70"/>
                  <a:gd name="T51" fmla="*/ 0 h 41"/>
                  <a:gd name="T52" fmla="*/ 58 w 70"/>
                  <a:gd name="T53" fmla="*/ 12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0" h="41">
                    <a:moveTo>
                      <a:pt x="58" y="12"/>
                    </a:moveTo>
                    <a:lnTo>
                      <a:pt x="54" y="20"/>
                    </a:lnTo>
                    <a:lnTo>
                      <a:pt x="48" y="16"/>
                    </a:lnTo>
                    <a:lnTo>
                      <a:pt x="48" y="16"/>
                    </a:lnTo>
                    <a:lnTo>
                      <a:pt x="34" y="8"/>
                    </a:lnTo>
                    <a:lnTo>
                      <a:pt x="32" y="12"/>
                    </a:lnTo>
                    <a:lnTo>
                      <a:pt x="28" y="20"/>
                    </a:lnTo>
                    <a:lnTo>
                      <a:pt x="16" y="12"/>
                    </a:lnTo>
                    <a:lnTo>
                      <a:pt x="12" y="17"/>
                    </a:lnTo>
                    <a:lnTo>
                      <a:pt x="12" y="17"/>
                    </a:lnTo>
                    <a:lnTo>
                      <a:pt x="0" y="37"/>
                    </a:lnTo>
                    <a:lnTo>
                      <a:pt x="5" y="41"/>
                    </a:lnTo>
                    <a:lnTo>
                      <a:pt x="17" y="21"/>
                    </a:lnTo>
                    <a:lnTo>
                      <a:pt x="24" y="25"/>
                    </a:lnTo>
                    <a:lnTo>
                      <a:pt x="24" y="25"/>
                    </a:lnTo>
                    <a:lnTo>
                      <a:pt x="30" y="29"/>
                    </a:lnTo>
                    <a:lnTo>
                      <a:pt x="37" y="17"/>
                    </a:lnTo>
                    <a:lnTo>
                      <a:pt x="42" y="21"/>
                    </a:lnTo>
                    <a:lnTo>
                      <a:pt x="42" y="21"/>
                    </a:lnTo>
                    <a:lnTo>
                      <a:pt x="56" y="28"/>
                    </a:lnTo>
                    <a:lnTo>
                      <a:pt x="57" y="28"/>
                    </a:lnTo>
                    <a:lnTo>
                      <a:pt x="57" y="28"/>
                    </a:lnTo>
                    <a:lnTo>
                      <a:pt x="64" y="17"/>
                    </a:lnTo>
                    <a:lnTo>
                      <a:pt x="64" y="17"/>
                    </a:lnTo>
                    <a:lnTo>
                      <a:pt x="70" y="4"/>
                    </a:lnTo>
                    <a:lnTo>
                      <a:pt x="65" y="0"/>
                    </a:lnTo>
                    <a:lnTo>
                      <a:pt x="58" y="12"/>
                    </a:lnTo>
                    <a:close/>
                  </a:path>
                </a:pathLst>
              </a:custGeom>
              <a:grpFill/>
              <a:ln w="9525">
                <a:noFill/>
                <a:round/>
              </a:ln>
            </p:spPr>
            <p:txBody>
              <a:bodyPr vert="horz" wrap="square" lIns="91440" tIns="45720" rIns="91440" bIns="45720" numCol="1" anchor="t" anchorCtr="0" compatLnSpc="1"/>
              <a:lstStyle/>
              <a:p>
                <a:endParaRPr lang="en-US"/>
              </a:p>
            </p:txBody>
          </p:sp>
        </p:grpSp>
      </p:grpSp>
      <p:sp>
        <p:nvSpPr>
          <p:cNvPr id="8" name="文本框 7"/>
          <p:cNvSpPr txBox="1"/>
          <p:nvPr/>
        </p:nvSpPr>
        <p:spPr>
          <a:xfrm>
            <a:off x="3311320" y="1783808"/>
            <a:ext cx="1723549" cy="400110"/>
          </a:xfrm>
          <a:prstGeom prst="rect">
            <a:avLst/>
          </a:prstGeom>
          <a:noFill/>
        </p:spPr>
        <p:txBody>
          <a:bodyPr wrap="none" rtlCol="0">
            <a:spAutoFit/>
          </a:bodyPr>
          <a:lstStyle/>
          <a:p>
            <a:r>
              <a:rPr lang="zh-CN" altLang="en-US" sz="2000" b="1">
                <a:solidFill>
                  <a:srgbClr val="202A36"/>
                </a:solidFill>
                <a:latin typeface="微软雅黑" panose="020B0503020204020204" pitchFamily="34" charset="-122"/>
                <a:ea typeface="微软雅黑" panose="020B0503020204020204" pitchFamily="34" charset="-122"/>
              </a:rPr>
              <a:t>点击输入书名</a:t>
            </a:r>
            <a:endParaRPr lang="zh-CN" altLang="en-US" sz="2000" b="1" dirty="0">
              <a:solidFill>
                <a:srgbClr val="202A36"/>
              </a:solidFill>
              <a:latin typeface="微软雅黑" panose="020B0503020204020204" pitchFamily="34" charset="-122"/>
              <a:ea typeface="微软雅黑" panose="020B0503020204020204" pitchFamily="34" charset="-122"/>
            </a:endParaRPr>
          </a:p>
        </p:txBody>
      </p:sp>
      <p:sp>
        <p:nvSpPr>
          <p:cNvPr id="9" name="文本框 8"/>
          <p:cNvSpPr txBox="1"/>
          <p:nvPr/>
        </p:nvSpPr>
        <p:spPr>
          <a:xfrm>
            <a:off x="3305079" y="2149179"/>
            <a:ext cx="2717251" cy="738664"/>
          </a:xfrm>
          <a:prstGeom prst="rect">
            <a:avLst/>
          </a:prstGeom>
          <a:noFill/>
        </p:spPr>
        <p:txBody>
          <a:bodyPr wrap="square" rtlCol="0">
            <a:spAutoFit/>
          </a:bodyPr>
          <a:lstStyle/>
          <a:p>
            <a:r>
              <a:rPr lang="zh-CN" altLang="en-US" sz="1400">
                <a:solidFill>
                  <a:srgbClr val="202A36"/>
                </a:solidFill>
                <a:latin typeface="微软雅黑" panose="020B0503020204020204" pitchFamily="34" charset="-122"/>
                <a:ea typeface="微软雅黑" panose="020B0503020204020204" pitchFamily="34" charset="-122"/>
              </a:rPr>
              <a:t>作者：王二</a:t>
            </a:r>
            <a:endParaRPr lang="zh-CN" altLang="en-US" sz="1400">
              <a:solidFill>
                <a:srgbClr val="202A36"/>
              </a:solidFill>
              <a:latin typeface="微软雅黑" panose="020B0503020204020204" pitchFamily="34" charset="-122"/>
              <a:ea typeface="微软雅黑" panose="020B0503020204020204" pitchFamily="34" charset="-122"/>
            </a:endParaRPr>
          </a:p>
          <a:p>
            <a:r>
              <a:rPr lang="zh-CN" altLang="en-US" sz="1400">
                <a:solidFill>
                  <a:srgbClr val="202A36"/>
                </a:solidFill>
                <a:latin typeface="微软雅黑" panose="020B0503020204020204" pitchFamily="34" charset="-122"/>
                <a:ea typeface="微软雅黑" panose="020B0503020204020204" pitchFamily="34" charset="-122"/>
              </a:rPr>
              <a:t>主要内容：在此录入上述图表的综合描述说明。</a:t>
            </a:r>
            <a:endParaRPr lang="zh-CN" altLang="en-US" sz="1400" dirty="0">
              <a:solidFill>
                <a:srgbClr val="202A36"/>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89" name="文本框 88"/>
          <p:cNvSpPr txBox="1"/>
          <p:nvPr/>
        </p:nvSpPr>
        <p:spPr>
          <a:xfrm>
            <a:off x="3311320" y="3315944"/>
            <a:ext cx="1723549" cy="400110"/>
          </a:xfrm>
          <a:prstGeom prst="rect">
            <a:avLst/>
          </a:prstGeom>
          <a:noFill/>
        </p:spPr>
        <p:txBody>
          <a:bodyPr wrap="none" rtlCol="0">
            <a:spAutoFit/>
          </a:bodyPr>
          <a:lstStyle/>
          <a:p>
            <a:r>
              <a:rPr lang="zh-CN" altLang="en-US" sz="2000" b="1">
                <a:solidFill>
                  <a:srgbClr val="202A36"/>
                </a:solidFill>
                <a:latin typeface="微软雅黑" panose="020B0503020204020204" pitchFamily="34" charset="-122"/>
                <a:ea typeface="微软雅黑" panose="020B0503020204020204" pitchFamily="34" charset="-122"/>
              </a:rPr>
              <a:t>点击输入书名</a:t>
            </a:r>
            <a:endParaRPr lang="zh-CN" altLang="en-US" sz="2000" b="1" dirty="0">
              <a:solidFill>
                <a:srgbClr val="202A36"/>
              </a:solidFill>
              <a:latin typeface="微软雅黑" panose="020B0503020204020204" pitchFamily="34" charset="-122"/>
              <a:ea typeface="微软雅黑" panose="020B0503020204020204" pitchFamily="34" charset="-122"/>
            </a:endParaRPr>
          </a:p>
        </p:txBody>
      </p:sp>
      <p:sp>
        <p:nvSpPr>
          <p:cNvPr id="90" name="文本框 89"/>
          <p:cNvSpPr txBox="1"/>
          <p:nvPr/>
        </p:nvSpPr>
        <p:spPr>
          <a:xfrm>
            <a:off x="3305079" y="3681315"/>
            <a:ext cx="2717251" cy="954107"/>
          </a:xfrm>
          <a:prstGeom prst="rect">
            <a:avLst/>
          </a:prstGeom>
          <a:noFill/>
        </p:spPr>
        <p:txBody>
          <a:bodyPr wrap="square" rtlCol="0">
            <a:spAutoFit/>
          </a:bodyPr>
          <a:lstStyle/>
          <a:p>
            <a:r>
              <a:rPr lang="zh-CN" altLang="en-US" sz="1400">
                <a:solidFill>
                  <a:srgbClr val="202A36"/>
                </a:solidFill>
                <a:latin typeface="微软雅黑" panose="020B0503020204020204" pitchFamily="34" charset="-122"/>
                <a:ea typeface="微软雅黑" panose="020B0503020204020204" pitchFamily="34" charset="-122"/>
              </a:rPr>
              <a:t>作者：王二</a:t>
            </a:r>
            <a:endParaRPr lang="zh-CN" altLang="en-US" sz="1400">
              <a:solidFill>
                <a:srgbClr val="202A36"/>
              </a:solidFill>
              <a:latin typeface="微软雅黑" panose="020B0503020204020204" pitchFamily="34" charset="-122"/>
              <a:ea typeface="微软雅黑" panose="020B0503020204020204" pitchFamily="34" charset="-122"/>
            </a:endParaRPr>
          </a:p>
          <a:p>
            <a:r>
              <a:rPr lang="zh-CN" altLang="en-US" sz="1400">
                <a:solidFill>
                  <a:srgbClr val="202A36"/>
                </a:solidFill>
                <a:latin typeface="微软雅黑" panose="020B0503020204020204" pitchFamily="34" charset="-122"/>
                <a:ea typeface="微软雅黑" panose="020B0503020204020204" pitchFamily="34" charset="-122"/>
              </a:rPr>
              <a:t>主要内容：在此录入上述图表的综合描述说明，在此录入上述图表的综合描述说明。</a:t>
            </a:r>
            <a:endParaRPr lang="zh-CN" altLang="en-US" sz="1400" dirty="0">
              <a:solidFill>
                <a:srgbClr val="202A36"/>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91" name="文本框 90"/>
          <p:cNvSpPr txBox="1"/>
          <p:nvPr/>
        </p:nvSpPr>
        <p:spPr>
          <a:xfrm>
            <a:off x="3311320" y="4848079"/>
            <a:ext cx="1723549" cy="400110"/>
          </a:xfrm>
          <a:prstGeom prst="rect">
            <a:avLst/>
          </a:prstGeom>
          <a:noFill/>
        </p:spPr>
        <p:txBody>
          <a:bodyPr wrap="none" rtlCol="0">
            <a:spAutoFit/>
          </a:bodyPr>
          <a:lstStyle/>
          <a:p>
            <a:r>
              <a:rPr lang="zh-CN" altLang="en-US" sz="2000" b="1">
                <a:solidFill>
                  <a:srgbClr val="202A36"/>
                </a:solidFill>
                <a:latin typeface="微软雅黑" panose="020B0503020204020204" pitchFamily="34" charset="-122"/>
                <a:ea typeface="微软雅黑" panose="020B0503020204020204" pitchFamily="34" charset="-122"/>
              </a:rPr>
              <a:t>点击输入书名</a:t>
            </a:r>
            <a:endParaRPr lang="zh-CN" altLang="en-US" sz="2000" b="1" dirty="0">
              <a:solidFill>
                <a:srgbClr val="202A36"/>
              </a:solidFill>
              <a:latin typeface="微软雅黑" panose="020B0503020204020204" pitchFamily="34" charset="-122"/>
              <a:ea typeface="微软雅黑" panose="020B0503020204020204" pitchFamily="34" charset="-122"/>
            </a:endParaRPr>
          </a:p>
        </p:txBody>
      </p:sp>
      <p:sp>
        <p:nvSpPr>
          <p:cNvPr id="92" name="文本框 91"/>
          <p:cNvSpPr txBox="1"/>
          <p:nvPr/>
        </p:nvSpPr>
        <p:spPr>
          <a:xfrm>
            <a:off x="3305079" y="5213450"/>
            <a:ext cx="2717251" cy="954107"/>
          </a:xfrm>
          <a:prstGeom prst="rect">
            <a:avLst/>
          </a:prstGeom>
          <a:noFill/>
        </p:spPr>
        <p:txBody>
          <a:bodyPr wrap="square" rtlCol="0">
            <a:spAutoFit/>
          </a:bodyPr>
          <a:lstStyle/>
          <a:p>
            <a:r>
              <a:rPr lang="zh-CN" altLang="en-US" sz="1400">
                <a:solidFill>
                  <a:srgbClr val="202A36"/>
                </a:solidFill>
                <a:latin typeface="微软雅黑" panose="020B0503020204020204" pitchFamily="34" charset="-122"/>
                <a:ea typeface="微软雅黑" panose="020B0503020204020204" pitchFamily="34" charset="-122"/>
              </a:rPr>
              <a:t>作者：王二</a:t>
            </a:r>
            <a:endParaRPr lang="zh-CN" altLang="en-US" sz="1400">
              <a:solidFill>
                <a:srgbClr val="202A36"/>
              </a:solidFill>
              <a:latin typeface="微软雅黑" panose="020B0503020204020204" pitchFamily="34" charset="-122"/>
              <a:ea typeface="微软雅黑" panose="020B0503020204020204" pitchFamily="34" charset="-122"/>
            </a:endParaRPr>
          </a:p>
          <a:p>
            <a:r>
              <a:rPr lang="zh-CN" altLang="en-US" sz="1400">
                <a:solidFill>
                  <a:srgbClr val="202A36"/>
                </a:solidFill>
                <a:latin typeface="微软雅黑" panose="020B0503020204020204" pitchFamily="34" charset="-122"/>
                <a:ea typeface="微软雅黑" panose="020B0503020204020204" pitchFamily="34" charset="-122"/>
              </a:rPr>
              <a:t>主要内容：在此录入上述图表的综合描述说明，在此录入上述图表的综合描述说明。</a:t>
            </a:r>
            <a:endParaRPr lang="zh-CN" altLang="en-US" sz="1400" dirty="0">
              <a:solidFill>
                <a:srgbClr val="202A36"/>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93" name="文本框 92"/>
          <p:cNvSpPr txBox="1"/>
          <p:nvPr/>
        </p:nvSpPr>
        <p:spPr>
          <a:xfrm>
            <a:off x="7618460" y="1783808"/>
            <a:ext cx="1723549" cy="400110"/>
          </a:xfrm>
          <a:prstGeom prst="rect">
            <a:avLst/>
          </a:prstGeom>
          <a:noFill/>
        </p:spPr>
        <p:txBody>
          <a:bodyPr wrap="none" rtlCol="0">
            <a:spAutoFit/>
          </a:bodyPr>
          <a:lstStyle/>
          <a:p>
            <a:r>
              <a:rPr lang="zh-CN" altLang="en-US" sz="2000" b="1">
                <a:solidFill>
                  <a:srgbClr val="202A36"/>
                </a:solidFill>
                <a:latin typeface="微软雅黑" panose="020B0503020204020204" pitchFamily="34" charset="-122"/>
                <a:ea typeface="微软雅黑" panose="020B0503020204020204" pitchFamily="34" charset="-122"/>
              </a:rPr>
              <a:t>点击输入书名</a:t>
            </a:r>
            <a:endParaRPr lang="zh-CN" altLang="en-US" sz="2000" b="1" dirty="0">
              <a:solidFill>
                <a:srgbClr val="202A36"/>
              </a:solidFill>
              <a:latin typeface="微软雅黑" panose="020B0503020204020204" pitchFamily="34" charset="-122"/>
              <a:ea typeface="微软雅黑" panose="020B0503020204020204" pitchFamily="34" charset="-122"/>
            </a:endParaRPr>
          </a:p>
        </p:txBody>
      </p:sp>
      <p:sp>
        <p:nvSpPr>
          <p:cNvPr id="94" name="文本框 93"/>
          <p:cNvSpPr txBox="1"/>
          <p:nvPr/>
        </p:nvSpPr>
        <p:spPr>
          <a:xfrm>
            <a:off x="7612219" y="2149179"/>
            <a:ext cx="2717251" cy="954107"/>
          </a:xfrm>
          <a:prstGeom prst="rect">
            <a:avLst/>
          </a:prstGeom>
          <a:noFill/>
        </p:spPr>
        <p:txBody>
          <a:bodyPr wrap="square" rtlCol="0">
            <a:spAutoFit/>
          </a:bodyPr>
          <a:lstStyle/>
          <a:p>
            <a:r>
              <a:rPr lang="zh-CN" altLang="en-US" sz="1400">
                <a:solidFill>
                  <a:srgbClr val="202A36"/>
                </a:solidFill>
                <a:latin typeface="微软雅黑" panose="020B0503020204020204" pitchFamily="34" charset="-122"/>
                <a:ea typeface="微软雅黑" panose="020B0503020204020204" pitchFamily="34" charset="-122"/>
              </a:rPr>
              <a:t>作者：王二</a:t>
            </a:r>
            <a:endParaRPr lang="zh-CN" altLang="en-US" sz="1400">
              <a:solidFill>
                <a:srgbClr val="202A36"/>
              </a:solidFill>
              <a:latin typeface="微软雅黑" panose="020B0503020204020204" pitchFamily="34" charset="-122"/>
              <a:ea typeface="微软雅黑" panose="020B0503020204020204" pitchFamily="34" charset="-122"/>
            </a:endParaRPr>
          </a:p>
          <a:p>
            <a:r>
              <a:rPr lang="zh-CN" altLang="en-US" sz="1400">
                <a:solidFill>
                  <a:srgbClr val="202A36"/>
                </a:solidFill>
                <a:latin typeface="微软雅黑" panose="020B0503020204020204" pitchFamily="34" charset="-122"/>
                <a:ea typeface="微软雅黑" panose="020B0503020204020204" pitchFamily="34" charset="-122"/>
              </a:rPr>
              <a:t>主要内容：在此录入上述图表的综合描述说明，在此录入上述图表的综合描述说明。</a:t>
            </a:r>
            <a:endParaRPr lang="zh-CN" altLang="en-US" sz="1400" dirty="0">
              <a:solidFill>
                <a:srgbClr val="202A36"/>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95" name="文本框 94"/>
          <p:cNvSpPr txBox="1"/>
          <p:nvPr/>
        </p:nvSpPr>
        <p:spPr>
          <a:xfrm>
            <a:off x="7618460" y="3315944"/>
            <a:ext cx="1723549" cy="400110"/>
          </a:xfrm>
          <a:prstGeom prst="rect">
            <a:avLst/>
          </a:prstGeom>
          <a:noFill/>
        </p:spPr>
        <p:txBody>
          <a:bodyPr wrap="none" rtlCol="0">
            <a:spAutoFit/>
          </a:bodyPr>
          <a:lstStyle/>
          <a:p>
            <a:r>
              <a:rPr lang="zh-CN" altLang="en-US" sz="2000" b="1">
                <a:solidFill>
                  <a:srgbClr val="202A36"/>
                </a:solidFill>
                <a:latin typeface="微软雅黑" panose="020B0503020204020204" pitchFamily="34" charset="-122"/>
                <a:ea typeface="微软雅黑" panose="020B0503020204020204" pitchFamily="34" charset="-122"/>
              </a:rPr>
              <a:t>点击输入书名</a:t>
            </a:r>
            <a:endParaRPr lang="zh-CN" altLang="en-US" sz="2000" b="1" dirty="0">
              <a:solidFill>
                <a:srgbClr val="202A36"/>
              </a:solidFill>
              <a:latin typeface="微软雅黑" panose="020B0503020204020204" pitchFamily="34" charset="-122"/>
              <a:ea typeface="微软雅黑" panose="020B0503020204020204" pitchFamily="34" charset="-122"/>
            </a:endParaRPr>
          </a:p>
        </p:txBody>
      </p:sp>
      <p:sp>
        <p:nvSpPr>
          <p:cNvPr id="96" name="文本框 95"/>
          <p:cNvSpPr txBox="1"/>
          <p:nvPr/>
        </p:nvSpPr>
        <p:spPr>
          <a:xfrm>
            <a:off x="7612219" y="3681315"/>
            <a:ext cx="2717251" cy="738664"/>
          </a:xfrm>
          <a:prstGeom prst="rect">
            <a:avLst/>
          </a:prstGeom>
          <a:noFill/>
        </p:spPr>
        <p:txBody>
          <a:bodyPr wrap="square" rtlCol="0">
            <a:spAutoFit/>
          </a:bodyPr>
          <a:lstStyle/>
          <a:p>
            <a:r>
              <a:rPr lang="zh-CN" altLang="en-US" sz="1400">
                <a:solidFill>
                  <a:srgbClr val="202A36"/>
                </a:solidFill>
                <a:latin typeface="微软雅黑" panose="020B0503020204020204" pitchFamily="34" charset="-122"/>
                <a:ea typeface="微软雅黑" panose="020B0503020204020204" pitchFamily="34" charset="-122"/>
              </a:rPr>
              <a:t>作者：王二</a:t>
            </a:r>
            <a:endParaRPr lang="zh-CN" altLang="en-US" sz="1400">
              <a:solidFill>
                <a:srgbClr val="202A36"/>
              </a:solidFill>
              <a:latin typeface="微软雅黑" panose="020B0503020204020204" pitchFamily="34" charset="-122"/>
              <a:ea typeface="微软雅黑" panose="020B0503020204020204" pitchFamily="34" charset="-122"/>
            </a:endParaRPr>
          </a:p>
          <a:p>
            <a:r>
              <a:rPr lang="zh-CN" altLang="en-US" sz="1400">
                <a:solidFill>
                  <a:srgbClr val="202A36"/>
                </a:solidFill>
                <a:latin typeface="微软雅黑" panose="020B0503020204020204" pitchFamily="34" charset="-122"/>
                <a:ea typeface="微软雅黑" panose="020B0503020204020204" pitchFamily="34" charset="-122"/>
              </a:rPr>
              <a:t>主要内容：在此录入上述图表的综合描述说明。</a:t>
            </a:r>
            <a:endParaRPr lang="zh-CN" altLang="en-US" sz="1400" dirty="0">
              <a:solidFill>
                <a:srgbClr val="202A36"/>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97" name="文本框 96"/>
          <p:cNvSpPr txBox="1"/>
          <p:nvPr/>
        </p:nvSpPr>
        <p:spPr>
          <a:xfrm>
            <a:off x="7618460" y="4848079"/>
            <a:ext cx="1723549" cy="400110"/>
          </a:xfrm>
          <a:prstGeom prst="rect">
            <a:avLst/>
          </a:prstGeom>
          <a:noFill/>
        </p:spPr>
        <p:txBody>
          <a:bodyPr wrap="none" rtlCol="0">
            <a:spAutoFit/>
          </a:bodyPr>
          <a:lstStyle/>
          <a:p>
            <a:r>
              <a:rPr lang="zh-CN" altLang="en-US" sz="2000" b="1">
                <a:solidFill>
                  <a:srgbClr val="202A36"/>
                </a:solidFill>
                <a:latin typeface="微软雅黑" panose="020B0503020204020204" pitchFamily="34" charset="-122"/>
                <a:ea typeface="微软雅黑" panose="020B0503020204020204" pitchFamily="34" charset="-122"/>
              </a:rPr>
              <a:t>点击输入书名</a:t>
            </a:r>
            <a:endParaRPr lang="zh-CN" altLang="en-US" sz="2000" b="1" dirty="0">
              <a:solidFill>
                <a:srgbClr val="202A36"/>
              </a:solidFill>
              <a:latin typeface="微软雅黑" panose="020B0503020204020204" pitchFamily="34" charset="-122"/>
              <a:ea typeface="微软雅黑" panose="020B0503020204020204" pitchFamily="34" charset="-122"/>
            </a:endParaRPr>
          </a:p>
        </p:txBody>
      </p:sp>
      <p:sp>
        <p:nvSpPr>
          <p:cNvPr id="98" name="文本框 97"/>
          <p:cNvSpPr txBox="1"/>
          <p:nvPr/>
        </p:nvSpPr>
        <p:spPr>
          <a:xfrm>
            <a:off x="7612219" y="5213450"/>
            <a:ext cx="2717251" cy="954107"/>
          </a:xfrm>
          <a:prstGeom prst="rect">
            <a:avLst/>
          </a:prstGeom>
          <a:noFill/>
        </p:spPr>
        <p:txBody>
          <a:bodyPr wrap="square" rtlCol="0">
            <a:spAutoFit/>
          </a:bodyPr>
          <a:lstStyle/>
          <a:p>
            <a:r>
              <a:rPr lang="zh-CN" altLang="en-US" sz="1400">
                <a:solidFill>
                  <a:srgbClr val="202A36"/>
                </a:solidFill>
                <a:latin typeface="微软雅黑" panose="020B0503020204020204" pitchFamily="34" charset="-122"/>
                <a:ea typeface="微软雅黑" panose="020B0503020204020204" pitchFamily="34" charset="-122"/>
              </a:rPr>
              <a:t>作者：王二</a:t>
            </a:r>
            <a:endParaRPr lang="zh-CN" altLang="en-US" sz="1400">
              <a:solidFill>
                <a:srgbClr val="202A36"/>
              </a:solidFill>
              <a:latin typeface="微软雅黑" panose="020B0503020204020204" pitchFamily="34" charset="-122"/>
              <a:ea typeface="微软雅黑" panose="020B0503020204020204" pitchFamily="34" charset="-122"/>
            </a:endParaRPr>
          </a:p>
          <a:p>
            <a:r>
              <a:rPr lang="zh-CN" altLang="en-US" sz="1400">
                <a:solidFill>
                  <a:srgbClr val="202A36"/>
                </a:solidFill>
                <a:latin typeface="微软雅黑" panose="020B0503020204020204" pitchFamily="34" charset="-122"/>
                <a:ea typeface="微软雅黑" panose="020B0503020204020204" pitchFamily="34" charset="-122"/>
              </a:rPr>
              <a:t>主要内容：在此录入上述图表的综合描述说明，在此录入上述图表的综合描述说明。</a:t>
            </a:r>
            <a:endParaRPr lang="zh-CN" altLang="en-US" sz="1400" dirty="0">
              <a:solidFill>
                <a:srgbClr val="202A36"/>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6" name="矩形 45"/>
          <p:cNvSpPr/>
          <p:nvPr/>
        </p:nvSpPr>
        <p:spPr>
          <a:xfrm>
            <a:off x="1" y="6648450"/>
            <a:ext cx="12191999" cy="20955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4000" advClick="0" advTm="3000">
        <p14:vortex dir="r"/>
      </p:transition>
    </mc:Choice>
    <mc:Fallback>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par>
                          <p:cTn id="8" fill="hold">
                            <p:stCondLst>
                              <p:cond delay="500"/>
                            </p:stCondLst>
                            <p:childTnLst>
                              <p:par>
                                <p:cTn id="9" presetID="1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250"/>
                                        <p:tgtEl>
                                          <p:spTgt spid="2"/>
                                        </p:tgtEl>
                                        <p:attrNameLst>
                                          <p:attrName>ppt_x</p:attrName>
                                        </p:attrNameLst>
                                      </p:cBhvr>
                                      <p:tavLst>
                                        <p:tav tm="0">
                                          <p:val>
                                            <p:strVal val="#ppt_x-#ppt_w*1.125000"/>
                                          </p:val>
                                        </p:tav>
                                        <p:tav tm="100000">
                                          <p:val>
                                            <p:strVal val="#ppt_x"/>
                                          </p:val>
                                        </p:tav>
                                      </p:tavLst>
                                    </p:anim>
                                    <p:animEffect transition="in" filter="wipe(right)">
                                      <p:cBhvr>
                                        <p:cTn id="12" dur="250"/>
                                        <p:tgtEl>
                                          <p:spTgt spid="2"/>
                                        </p:tgtEl>
                                      </p:cBhvr>
                                    </p:animEffect>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500"/>
                                        <p:tgtEl>
                                          <p:spTgt spid="8"/>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500"/>
                                        <p:tgtEl>
                                          <p:spTgt spid="9"/>
                                        </p:tgtEl>
                                      </p:cBhvr>
                                    </p:animEffect>
                                  </p:childTnLst>
                                </p:cTn>
                              </p:par>
                            </p:childTnLst>
                          </p:cTn>
                        </p:par>
                        <p:par>
                          <p:cTn id="20" fill="hold">
                            <p:stCondLst>
                              <p:cond delay="1500"/>
                            </p:stCondLst>
                            <p:childTnLst>
                              <p:par>
                                <p:cTn id="21" presetID="12" presetClass="entr" presetSubtype="8" fill="hold" nodeType="after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250"/>
                                        <p:tgtEl>
                                          <p:spTgt spid="3"/>
                                        </p:tgtEl>
                                        <p:attrNameLst>
                                          <p:attrName>ppt_x</p:attrName>
                                        </p:attrNameLst>
                                      </p:cBhvr>
                                      <p:tavLst>
                                        <p:tav tm="0">
                                          <p:val>
                                            <p:strVal val="#ppt_x-#ppt_w*1.125000"/>
                                          </p:val>
                                        </p:tav>
                                        <p:tav tm="100000">
                                          <p:val>
                                            <p:strVal val="#ppt_x"/>
                                          </p:val>
                                        </p:tav>
                                      </p:tavLst>
                                    </p:anim>
                                    <p:animEffect transition="in" filter="wipe(right)">
                                      <p:cBhvr>
                                        <p:cTn id="24" dur="250"/>
                                        <p:tgtEl>
                                          <p:spTgt spid="3"/>
                                        </p:tgtEl>
                                      </p:cBhvr>
                                    </p:animEffect>
                                  </p:childTnLst>
                                </p:cTn>
                              </p:par>
                            </p:childTnLst>
                          </p:cTn>
                        </p:par>
                        <p:par>
                          <p:cTn id="25" fill="hold">
                            <p:stCondLst>
                              <p:cond delay="2000"/>
                            </p:stCondLst>
                            <p:childTnLst>
                              <p:par>
                                <p:cTn id="26" presetID="22" presetClass="entr" presetSubtype="8" fill="hold" grpId="0" nodeType="afterEffect">
                                  <p:stCondLst>
                                    <p:cond delay="0"/>
                                  </p:stCondLst>
                                  <p:childTnLst>
                                    <p:set>
                                      <p:cBhvr>
                                        <p:cTn id="27" dur="1" fill="hold">
                                          <p:stCondLst>
                                            <p:cond delay="0"/>
                                          </p:stCondLst>
                                        </p:cTn>
                                        <p:tgtEl>
                                          <p:spTgt spid="89"/>
                                        </p:tgtEl>
                                        <p:attrNameLst>
                                          <p:attrName>style.visibility</p:attrName>
                                        </p:attrNameLst>
                                      </p:cBhvr>
                                      <p:to>
                                        <p:strVal val="visible"/>
                                      </p:to>
                                    </p:set>
                                    <p:animEffect transition="in" filter="wipe(left)">
                                      <p:cBhvr>
                                        <p:cTn id="28" dur="500"/>
                                        <p:tgtEl>
                                          <p:spTgt spid="89"/>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90"/>
                                        </p:tgtEl>
                                        <p:attrNameLst>
                                          <p:attrName>style.visibility</p:attrName>
                                        </p:attrNameLst>
                                      </p:cBhvr>
                                      <p:to>
                                        <p:strVal val="visible"/>
                                      </p:to>
                                    </p:set>
                                    <p:animEffect transition="in" filter="wipe(left)">
                                      <p:cBhvr>
                                        <p:cTn id="31" dur="500"/>
                                        <p:tgtEl>
                                          <p:spTgt spid="90"/>
                                        </p:tgtEl>
                                      </p:cBhvr>
                                    </p:animEffect>
                                  </p:childTnLst>
                                </p:cTn>
                              </p:par>
                            </p:childTnLst>
                          </p:cTn>
                        </p:par>
                        <p:par>
                          <p:cTn id="32" fill="hold">
                            <p:stCondLst>
                              <p:cond delay="2500"/>
                            </p:stCondLst>
                            <p:childTnLst>
                              <p:par>
                                <p:cTn id="33" presetID="12" presetClass="entr" presetSubtype="8" fill="hold" nodeType="afterEffect">
                                  <p:stCondLst>
                                    <p:cond delay="0"/>
                                  </p:stCondLst>
                                  <p:childTnLst>
                                    <p:set>
                                      <p:cBhvr>
                                        <p:cTn id="34" dur="1" fill="hold">
                                          <p:stCondLst>
                                            <p:cond delay="0"/>
                                          </p:stCondLst>
                                        </p:cTn>
                                        <p:tgtEl>
                                          <p:spTgt spid="6"/>
                                        </p:tgtEl>
                                        <p:attrNameLst>
                                          <p:attrName>style.visibility</p:attrName>
                                        </p:attrNameLst>
                                      </p:cBhvr>
                                      <p:to>
                                        <p:strVal val="visible"/>
                                      </p:to>
                                    </p:set>
                                    <p:anim calcmode="lin" valueType="num">
                                      <p:cBhvr additive="base">
                                        <p:cTn id="35" dur="250"/>
                                        <p:tgtEl>
                                          <p:spTgt spid="6"/>
                                        </p:tgtEl>
                                        <p:attrNameLst>
                                          <p:attrName>ppt_x</p:attrName>
                                        </p:attrNameLst>
                                      </p:cBhvr>
                                      <p:tavLst>
                                        <p:tav tm="0">
                                          <p:val>
                                            <p:strVal val="#ppt_x-#ppt_w*1.125000"/>
                                          </p:val>
                                        </p:tav>
                                        <p:tav tm="100000">
                                          <p:val>
                                            <p:strVal val="#ppt_x"/>
                                          </p:val>
                                        </p:tav>
                                      </p:tavLst>
                                    </p:anim>
                                    <p:animEffect transition="in" filter="wipe(right)">
                                      <p:cBhvr>
                                        <p:cTn id="36" dur="250"/>
                                        <p:tgtEl>
                                          <p:spTgt spid="6"/>
                                        </p:tgtEl>
                                      </p:cBhvr>
                                    </p:animEffect>
                                  </p:childTnLst>
                                </p:cTn>
                              </p:par>
                            </p:childTnLst>
                          </p:cTn>
                        </p:par>
                        <p:par>
                          <p:cTn id="37" fill="hold">
                            <p:stCondLst>
                              <p:cond delay="3000"/>
                            </p:stCondLst>
                            <p:childTnLst>
                              <p:par>
                                <p:cTn id="38" presetID="22" presetClass="entr" presetSubtype="8" fill="hold" grpId="0" nodeType="afterEffect">
                                  <p:stCondLst>
                                    <p:cond delay="0"/>
                                  </p:stCondLst>
                                  <p:childTnLst>
                                    <p:set>
                                      <p:cBhvr>
                                        <p:cTn id="39" dur="1" fill="hold">
                                          <p:stCondLst>
                                            <p:cond delay="0"/>
                                          </p:stCondLst>
                                        </p:cTn>
                                        <p:tgtEl>
                                          <p:spTgt spid="91"/>
                                        </p:tgtEl>
                                        <p:attrNameLst>
                                          <p:attrName>style.visibility</p:attrName>
                                        </p:attrNameLst>
                                      </p:cBhvr>
                                      <p:to>
                                        <p:strVal val="visible"/>
                                      </p:to>
                                    </p:set>
                                    <p:animEffect transition="in" filter="wipe(left)">
                                      <p:cBhvr>
                                        <p:cTn id="40" dur="500"/>
                                        <p:tgtEl>
                                          <p:spTgt spid="91"/>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92"/>
                                        </p:tgtEl>
                                        <p:attrNameLst>
                                          <p:attrName>style.visibility</p:attrName>
                                        </p:attrNameLst>
                                      </p:cBhvr>
                                      <p:to>
                                        <p:strVal val="visible"/>
                                      </p:to>
                                    </p:set>
                                    <p:animEffect transition="in" filter="wipe(left)">
                                      <p:cBhvr>
                                        <p:cTn id="43" dur="500"/>
                                        <p:tgtEl>
                                          <p:spTgt spid="92"/>
                                        </p:tgtEl>
                                      </p:cBhvr>
                                    </p:animEffect>
                                  </p:childTnLst>
                                </p:cTn>
                              </p:par>
                            </p:childTnLst>
                          </p:cTn>
                        </p:par>
                        <p:par>
                          <p:cTn id="44" fill="hold">
                            <p:stCondLst>
                              <p:cond delay="3500"/>
                            </p:stCondLst>
                            <p:childTnLst>
                              <p:par>
                                <p:cTn id="45" presetID="12" presetClass="entr" presetSubtype="8" fill="hold" nodeType="afterEffect">
                                  <p:stCondLst>
                                    <p:cond delay="0"/>
                                  </p:stCondLst>
                                  <p:childTnLst>
                                    <p:set>
                                      <p:cBhvr>
                                        <p:cTn id="46" dur="1" fill="hold">
                                          <p:stCondLst>
                                            <p:cond delay="0"/>
                                          </p:stCondLst>
                                        </p:cTn>
                                        <p:tgtEl>
                                          <p:spTgt spid="4"/>
                                        </p:tgtEl>
                                        <p:attrNameLst>
                                          <p:attrName>style.visibility</p:attrName>
                                        </p:attrNameLst>
                                      </p:cBhvr>
                                      <p:to>
                                        <p:strVal val="visible"/>
                                      </p:to>
                                    </p:set>
                                    <p:anim calcmode="lin" valueType="num">
                                      <p:cBhvr additive="base">
                                        <p:cTn id="47" dur="250"/>
                                        <p:tgtEl>
                                          <p:spTgt spid="4"/>
                                        </p:tgtEl>
                                        <p:attrNameLst>
                                          <p:attrName>ppt_x</p:attrName>
                                        </p:attrNameLst>
                                      </p:cBhvr>
                                      <p:tavLst>
                                        <p:tav tm="0">
                                          <p:val>
                                            <p:strVal val="#ppt_x-#ppt_w*1.125000"/>
                                          </p:val>
                                        </p:tav>
                                        <p:tav tm="100000">
                                          <p:val>
                                            <p:strVal val="#ppt_x"/>
                                          </p:val>
                                        </p:tav>
                                      </p:tavLst>
                                    </p:anim>
                                    <p:animEffect transition="in" filter="wipe(right)">
                                      <p:cBhvr>
                                        <p:cTn id="48" dur="250"/>
                                        <p:tgtEl>
                                          <p:spTgt spid="4"/>
                                        </p:tgtEl>
                                      </p:cBhvr>
                                    </p:animEffect>
                                  </p:childTnLst>
                                </p:cTn>
                              </p:par>
                            </p:childTnLst>
                          </p:cTn>
                        </p:par>
                        <p:par>
                          <p:cTn id="49" fill="hold">
                            <p:stCondLst>
                              <p:cond delay="4000"/>
                            </p:stCondLst>
                            <p:childTnLst>
                              <p:par>
                                <p:cTn id="50" presetID="22" presetClass="entr" presetSubtype="8" fill="hold" grpId="0" nodeType="afterEffect">
                                  <p:stCondLst>
                                    <p:cond delay="0"/>
                                  </p:stCondLst>
                                  <p:childTnLst>
                                    <p:set>
                                      <p:cBhvr>
                                        <p:cTn id="51" dur="1" fill="hold">
                                          <p:stCondLst>
                                            <p:cond delay="0"/>
                                          </p:stCondLst>
                                        </p:cTn>
                                        <p:tgtEl>
                                          <p:spTgt spid="93"/>
                                        </p:tgtEl>
                                        <p:attrNameLst>
                                          <p:attrName>style.visibility</p:attrName>
                                        </p:attrNameLst>
                                      </p:cBhvr>
                                      <p:to>
                                        <p:strVal val="visible"/>
                                      </p:to>
                                    </p:set>
                                    <p:animEffect transition="in" filter="wipe(left)">
                                      <p:cBhvr>
                                        <p:cTn id="52" dur="500"/>
                                        <p:tgtEl>
                                          <p:spTgt spid="93"/>
                                        </p:tgtEl>
                                      </p:cBhvr>
                                    </p:animEffect>
                                  </p:childTnLst>
                                </p:cTn>
                              </p:par>
                              <p:par>
                                <p:cTn id="53" presetID="22" presetClass="entr" presetSubtype="8" fill="hold" grpId="0" nodeType="withEffect">
                                  <p:stCondLst>
                                    <p:cond delay="0"/>
                                  </p:stCondLst>
                                  <p:childTnLst>
                                    <p:set>
                                      <p:cBhvr>
                                        <p:cTn id="54" dur="1" fill="hold">
                                          <p:stCondLst>
                                            <p:cond delay="0"/>
                                          </p:stCondLst>
                                        </p:cTn>
                                        <p:tgtEl>
                                          <p:spTgt spid="94"/>
                                        </p:tgtEl>
                                        <p:attrNameLst>
                                          <p:attrName>style.visibility</p:attrName>
                                        </p:attrNameLst>
                                      </p:cBhvr>
                                      <p:to>
                                        <p:strVal val="visible"/>
                                      </p:to>
                                    </p:set>
                                    <p:animEffect transition="in" filter="wipe(left)">
                                      <p:cBhvr>
                                        <p:cTn id="55" dur="500"/>
                                        <p:tgtEl>
                                          <p:spTgt spid="94"/>
                                        </p:tgtEl>
                                      </p:cBhvr>
                                    </p:animEffect>
                                  </p:childTnLst>
                                </p:cTn>
                              </p:par>
                            </p:childTnLst>
                          </p:cTn>
                        </p:par>
                        <p:par>
                          <p:cTn id="56" fill="hold">
                            <p:stCondLst>
                              <p:cond delay="4500"/>
                            </p:stCondLst>
                            <p:childTnLst>
                              <p:par>
                                <p:cTn id="57" presetID="12" presetClass="entr" presetSubtype="8" fill="hold" nodeType="afterEffect">
                                  <p:stCondLst>
                                    <p:cond delay="0"/>
                                  </p:stCondLst>
                                  <p:childTnLst>
                                    <p:set>
                                      <p:cBhvr>
                                        <p:cTn id="58" dur="1" fill="hold">
                                          <p:stCondLst>
                                            <p:cond delay="0"/>
                                          </p:stCondLst>
                                        </p:cTn>
                                        <p:tgtEl>
                                          <p:spTgt spid="5"/>
                                        </p:tgtEl>
                                        <p:attrNameLst>
                                          <p:attrName>style.visibility</p:attrName>
                                        </p:attrNameLst>
                                      </p:cBhvr>
                                      <p:to>
                                        <p:strVal val="visible"/>
                                      </p:to>
                                    </p:set>
                                    <p:anim calcmode="lin" valueType="num">
                                      <p:cBhvr additive="base">
                                        <p:cTn id="59" dur="250"/>
                                        <p:tgtEl>
                                          <p:spTgt spid="5"/>
                                        </p:tgtEl>
                                        <p:attrNameLst>
                                          <p:attrName>ppt_x</p:attrName>
                                        </p:attrNameLst>
                                      </p:cBhvr>
                                      <p:tavLst>
                                        <p:tav tm="0">
                                          <p:val>
                                            <p:strVal val="#ppt_x-#ppt_w*1.125000"/>
                                          </p:val>
                                        </p:tav>
                                        <p:tav tm="100000">
                                          <p:val>
                                            <p:strVal val="#ppt_x"/>
                                          </p:val>
                                        </p:tav>
                                      </p:tavLst>
                                    </p:anim>
                                    <p:animEffect transition="in" filter="wipe(right)">
                                      <p:cBhvr>
                                        <p:cTn id="60" dur="250"/>
                                        <p:tgtEl>
                                          <p:spTgt spid="5"/>
                                        </p:tgtEl>
                                      </p:cBhvr>
                                    </p:animEffect>
                                  </p:childTnLst>
                                </p:cTn>
                              </p:par>
                            </p:childTnLst>
                          </p:cTn>
                        </p:par>
                        <p:par>
                          <p:cTn id="61" fill="hold">
                            <p:stCondLst>
                              <p:cond delay="5000"/>
                            </p:stCondLst>
                            <p:childTnLst>
                              <p:par>
                                <p:cTn id="62" presetID="22" presetClass="entr" presetSubtype="8" fill="hold" grpId="0" nodeType="afterEffect">
                                  <p:stCondLst>
                                    <p:cond delay="0"/>
                                  </p:stCondLst>
                                  <p:childTnLst>
                                    <p:set>
                                      <p:cBhvr>
                                        <p:cTn id="63" dur="1" fill="hold">
                                          <p:stCondLst>
                                            <p:cond delay="0"/>
                                          </p:stCondLst>
                                        </p:cTn>
                                        <p:tgtEl>
                                          <p:spTgt spid="95"/>
                                        </p:tgtEl>
                                        <p:attrNameLst>
                                          <p:attrName>style.visibility</p:attrName>
                                        </p:attrNameLst>
                                      </p:cBhvr>
                                      <p:to>
                                        <p:strVal val="visible"/>
                                      </p:to>
                                    </p:set>
                                    <p:animEffect transition="in" filter="wipe(left)">
                                      <p:cBhvr>
                                        <p:cTn id="64" dur="500"/>
                                        <p:tgtEl>
                                          <p:spTgt spid="95"/>
                                        </p:tgtEl>
                                      </p:cBhvr>
                                    </p:animEffect>
                                  </p:childTnLst>
                                </p:cTn>
                              </p:par>
                              <p:par>
                                <p:cTn id="65" presetID="22" presetClass="entr" presetSubtype="8" fill="hold" grpId="0" nodeType="withEffect">
                                  <p:stCondLst>
                                    <p:cond delay="0"/>
                                  </p:stCondLst>
                                  <p:childTnLst>
                                    <p:set>
                                      <p:cBhvr>
                                        <p:cTn id="66" dur="1" fill="hold">
                                          <p:stCondLst>
                                            <p:cond delay="0"/>
                                          </p:stCondLst>
                                        </p:cTn>
                                        <p:tgtEl>
                                          <p:spTgt spid="96"/>
                                        </p:tgtEl>
                                        <p:attrNameLst>
                                          <p:attrName>style.visibility</p:attrName>
                                        </p:attrNameLst>
                                      </p:cBhvr>
                                      <p:to>
                                        <p:strVal val="visible"/>
                                      </p:to>
                                    </p:set>
                                    <p:animEffect transition="in" filter="wipe(left)">
                                      <p:cBhvr>
                                        <p:cTn id="67" dur="500"/>
                                        <p:tgtEl>
                                          <p:spTgt spid="96"/>
                                        </p:tgtEl>
                                      </p:cBhvr>
                                    </p:animEffect>
                                  </p:childTnLst>
                                </p:cTn>
                              </p:par>
                            </p:childTnLst>
                          </p:cTn>
                        </p:par>
                        <p:par>
                          <p:cTn id="68" fill="hold">
                            <p:stCondLst>
                              <p:cond delay="5500"/>
                            </p:stCondLst>
                            <p:childTnLst>
                              <p:par>
                                <p:cTn id="69" presetID="12" presetClass="entr" presetSubtype="8" fill="hold" nodeType="afterEffect">
                                  <p:stCondLst>
                                    <p:cond delay="0"/>
                                  </p:stCondLst>
                                  <p:childTnLst>
                                    <p:set>
                                      <p:cBhvr>
                                        <p:cTn id="70" dur="1" fill="hold">
                                          <p:stCondLst>
                                            <p:cond delay="0"/>
                                          </p:stCondLst>
                                        </p:cTn>
                                        <p:tgtEl>
                                          <p:spTgt spid="7"/>
                                        </p:tgtEl>
                                        <p:attrNameLst>
                                          <p:attrName>style.visibility</p:attrName>
                                        </p:attrNameLst>
                                      </p:cBhvr>
                                      <p:to>
                                        <p:strVal val="visible"/>
                                      </p:to>
                                    </p:set>
                                    <p:anim calcmode="lin" valueType="num">
                                      <p:cBhvr additive="base">
                                        <p:cTn id="71" dur="250"/>
                                        <p:tgtEl>
                                          <p:spTgt spid="7"/>
                                        </p:tgtEl>
                                        <p:attrNameLst>
                                          <p:attrName>ppt_x</p:attrName>
                                        </p:attrNameLst>
                                      </p:cBhvr>
                                      <p:tavLst>
                                        <p:tav tm="0">
                                          <p:val>
                                            <p:strVal val="#ppt_x-#ppt_w*1.125000"/>
                                          </p:val>
                                        </p:tav>
                                        <p:tav tm="100000">
                                          <p:val>
                                            <p:strVal val="#ppt_x"/>
                                          </p:val>
                                        </p:tav>
                                      </p:tavLst>
                                    </p:anim>
                                    <p:animEffect transition="in" filter="wipe(right)">
                                      <p:cBhvr>
                                        <p:cTn id="72" dur="250"/>
                                        <p:tgtEl>
                                          <p:spTgt spid="7"/>
                                        </p:tgtEl>
                                      </p:cBhvr>
                                    </p:animEffect>
                                  </p:childTnLst>
                                </p:cTn>
                              </p:par>
                            </p:childTnLst>
                          </p:cTn>
                        </p:par>
                        <p:par>
                          <p:cTn id="73" fill="hold">
                            <p:stCondLst>
                              <p:cond delay="6000"/>
                            </p:stCondLst>
                            <p:childTnLst>
                              <p:par>
                                <p:cTn id="74" presetID="22" presetClass="entr" presetSubtype="8" fill="hold" grpId="0" nodeType="afterEffect">
                                  <p:stCondLst>
                                    <p:cond delay="0"/>
                                  </p:stCondLst>
                                  <p:childTnLst>
                                    <p:set>
                                      <p:cBhvr>
                                        <p:cTn id="75" dur="1" fill="hold">
                                          <p:stCondLst>
                                            <p:cond delay="0"/>
                                          </p:stCondLst>
                                        </p:cTn>
                                        <p:tgtEl>
                                          <p:spTgt spid="97"/>
                                        </p:tgtEl>
                                        <p:attrNameLst>
                                          <p:attrName>style.visibility</p:attrName>
                                        </p:attrNameLst>
                                      </p:cBhvr>
                                      <p:to>
                                        <p:strVal val="visible"/>
                                      </p:to>
                                    </p:set>
                                    <p:animEffect transition="in" filter="wipe(left)">
                                      <p:cBhvr>
                                        <p:cTn id="76" dur="500"/>
                                        <p:tgtEl>
                                          <p:spTgt spid="97"/>
                                        </p:tgtEl>
                                      </p:cBhvr>
                                    </p:animEffect>
                                  </p:childTnLst>
                                </p:cTn>
                              </p:par>
                              <p:par>
                                <p:cTn id="77" presetID="22" presetClass="entr" presetSubtype="8" fill="hold" grpId="0" nodeType="withEffect">
                                  <p:stCondLst>
                                    <p:cond delay="0"/>
                                  </p:stCondLst>
                                  <p:childTnLst>
                                    <p:set>
                                      <p:cBhvr>
                                        <p:cTn id="78" dur="1" fill="hold">
                                          <p:stCondLst>
                                            <p:cond delay="0"/>
                                          </p:stCondLst>
                                        </p:cTn>
                                        <p:tgtEl>
                                          <p:spTgt spid="98"/>
                                        </p:tgtEl>
                                        <p:attrNameLst>
                                          <p:attrName>style.visibility</p:attrName>
                                        </p:attrNameLst>
                                      </p:cBhvr>
                                      <p:to>
                                        <p:strVal val="visible"/>
                                      </p:to>
                                    </p:set>
                                    <p:animEffect transition="in" filter="wipe(left)">
                                      <p:cBhvr>
                                        <p:cTn id="79" dur="500"/>
                                        <p:tgtEl>
                                          <p:spTgt spid="98"/>
                                        </p:tgtEl>
                                      </p:cBhvr>
                                    </p:animEffect>
                                  </p:childTnLst>
                                </p:cTn>
                              </p:par>
                            </p:childTnLst>
                          </p:cTn>
                        </p:par>
                        <p:par>
                          <p:cTn id="80" fill="hold">
                            <p:stCondLst>
                              <p:cond delay="6500"/>
                            </p:stCondLst>
                            <p:childTnLst>
                              <p:par>
                                <p:cTn id="81" presetID="22" presetClass="entr" presetSubtype="1" fill="hold" grpId="0" nodeType="afterEffect">
                                  <p:stCondLst>
                                    <p:cond delay="0"/>
                                  </p:stCondLst>
                                  <p:childTnLst>
                                    <p:set>
                                      <p:cBhvr>
                                        <p:cTn id="82" dur="1" fill="hold">
                                          <p:stCondLst>
                                            <p:cond delay="0"/>
                                          </p:stCondLst>
                                        </p:cTn>
                                        <p:tgtEl>
                                          <p:spTgt spid="46"/>
                                        </p:tgtEl>
                                        <p:attrNameLst>
                                          <p:attrName>style.visibility</p:attrName>
                                        </p:attrNameLst>
                                      </p:cBhvr>
                                      <p:to>
                                        <p:strVal val="visible"/>
                                      </p:to>
                                    </p:set>
                                    <p:animEffect transition="in" filter="wipe(up)">
                                      <p:cBhvr>
                                        <p:cTn id="83"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8" grpId="0"/>
      <p:bldP spid="9" grpId="0"/>
      <p:bldP spid="89" grpId="0"/>
      <p:bldP spid="90" grpId="0"/>
      <p:bldP spid="91" grpId="0"/>
      <p:bldP spid="92" grpId="0"/>
      <p:bldP spid="93" grpId="0"/>
      <p:bldP spid="94" grpId="0"/>
      <p:bldP spid="95" grpId="0"/>
      <p:bldP spid="96" grpId="0"/>
      <p:bldP spid="97" grpId="0"/>
      <p:bldP spid="98" grpId="0"/>
      <p:bldP spid="4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Box 4"/>
          <p:cNvSpPr txBox="1">
            <a:spLocks noChangeArrowheads="1"/>
          </p:cNvSpPr>
          <p:nvPr/>
        </p:nvSpPr>
        <p:spPr bwMode="auto">
          <a:xfrm>
            <a:off x="4954181" y="1519238"/>
            <a:ext cx="2182008"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6000" b="1">
                <a:solidFill>
                  <a:schemeClr val="tx2"/>
                </a:solidFill>
                <a:latin typeface="微软雅黑" panose="020B0503020204020204" pitchFamily="34" charset="-122"/>
                <a:ea typeface="微软雅黑" panose="020B0503020204020204" pitchFamily="34" charset="-122"/>
              </a:rPr>
              <a:t>致  谢</a:t>
            </a:r>
            <a:endParaRPr lang="zh-CN" altLang="en-US" sz="6000" b="1" dirty="0">
              <a:solidFill>
                <a:schemeClr val="tx2"/>
              </a:solidFill>
              <a:latin typeface="微软雅黑" panose="020B0503020204020204" pitchFamily="34" charset="-122"/>
              <a:ea typeface="微软雅黑" panose="020B0503020204020204" pitchFamily="34" charset="-122"/>
            </a:endParaRPr>
          </a:p>
        </p:txBody>
      </p:sp>
      <p:sp>
        <p:nvSpPr>
          <p:cNvPr id="36867" name="TextBox 5"/>
          <p:cNvSpPr txBox="1">
            <a:spLocks noChangeArrowheads="1"/>
          </p:cNvSpPr>
          <p:nvPr/>
        </p:nvSpPr>
        <p:spPr bwMode="auto">
          <a:xfrm>
            <a:off x="1456756" y="2846388"/>
            <a:ext cx="9080128" cy="267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lnSpc>
                <a:spcPct val="150000"/>
              </a:lnSpc>
            </a:pPr>
            <a:r>
              <a:rPr lang="zh-CN" altLang="en-US" sz="2800">
                <a:solidFill>
                  <a:schemeClr val="tx2"/>
                </a:solidFill>
                <a:latin typeface="微软雅黑" panose="020B0503020204020204" pitchFamily="34" charset="-122"/>
                <a:ea typeface="微软雅黑" panose="020B0503020204020204" pitchFamily="34" charset="-122"/>
              </a:rPr>
              <a:t>感谢母校提供的学习与实践的机会；</a:t>
            </a:r>
            <a:endParaRPr lang="zh-CN" altLang="en-US" sz="2800">
              <a:solidFill>
                <a:schemeClr val="tx2"/>
              </a:solidFill>
              <a:latin typeface="微软雅黑" panose="020B0503020204020204" pitchFamily="34" charset="-122"/>
              <a:ea typeface="微软雅黑" panose="020B0503020204020204" pitchFamily="34" charset="-122"/>
            </a:endParaRPr>
          </a:p>
          <a:p>
            <a:pPr algn="ctr" eaLnBrk="1" hangingPunct="1">
              <a:lnSpc>
                <a:spcPct val="150000"/>
              </a:lnSpc>
            </a:pPr>
            <a:r>
              <a:rPr lang="zh-CN" altLang="en-US" sz="2800">
                <a:solidFill>
                  <a:schemeClr val="tx2"/>
                </a:solidFill>
                <a:latin typeface="微软雅黑" panose="020B0503020204020204" pitchFamily="34" charset="-122"/>
                <a:ea typeface="微软雅黑" panose="020B0503020204020204" pitchFamily="34" charset="-122"/>
              </a:rPr>
              <a:t>感谢导师团队，特别感谢某某教授给予的耐心指导；</a:t>
            </a:r>
            <a:endParaRPr lang="zh-CN" altLang="en-US" sz="2800">
              <a:solidFill>
                <a:schemeClr val="tx2"/>
              </a:solidFill>
              <a:latin typeface="微软雅黑" panose="020B0503020204020204" pitchFamily="34" charset="-122"/>
              <a:ea typeface="微软雅黑" panose="020B0503020204020204" pitchFamily="34" charset="-122"/>
            </a:endParaRPr>
          </a:p>
          <a:p>
            <a:pPr algn="ctr" eaLnBrk="1" hangingPunct="1">
              <a:lnSpc>
                <a:spcPct val="150000"/>
              </a:lnSpc>
            </a:pPr>
            <a:r>
              <a:rPr lang="zh-CN" altLang="en-US" sz="2800">
                <a:solidFill>
                  <a:schemeClr val="tx2"/>
                </a:solidFill>
                <a:latin typeface="微软雅黑" panose="020B0503020204020204" pitchFamily="34" charset="-122"/>
                <a:ea typeface="微软雅黑" panose="020B0503020204020204" pitchFamily="34" charset="-122"/>
              </a:rPr>
              <a:t>感谢同学及舍友的帮助；</a:t>
            </a:r>
            <a:endParaRPr lang="zh-CN" altLang="en-US" sz="2800">
              <a:solidFill>
                <a:schemeClr val="tx2"/>
              </a:solidFill>
              <a:latin typeface="微软雅黑" panose="020B0503020204020204" pitchFamily="34" charset="-122"/>
              <a:ea typeface="微软雅黑" panose="020B0503020204020204" pitchFamily="34" charset="-122"/>
            </a:endParaRPr>
          </a:p>
          <a:p>
            <a:pPr algn="ctr" eaLnBrk="1" hangingPunct="1">
              <a:lnSpc>
                <a:spcPct val="150000"/>
              </a:lnSpc>
            </a:pPr>
            <a:r>
              <a:rPr lang="zh-CN" altLang="en-US" sz="2800">
                <a:solidFill>
                  <a:schemeClr val="tx2"/>
                </a:solidFill>
                <a:latin typeface="微软雅黑" panose="020B0503020204020204" pitchFamily="34" charset="-122"/>
                <a:ea typeface="微软雅黑" panose="020B0503020204020204" pitchFamily="34" charset="-122"/>
              </a:rPr>
              <a:t>感谢答辩评审！</a:t>
            </a:r>
            <a:endParaRPr lang="zh-CN" altLang="en-US" sz="2800" dirty="0">
              <a:solidFill>
                <a:schemeClr val="tx2"/>
              </a:solidFill>
              <a:latin typeface="微软雅黑" panose="020B0503020204020204" pitchFamily="34" charset="-122"/>
              <a:ea typeface="微软雅黑" panose="020B0503020204020204" pitchFamily="34" charset="-122"/>
            </a:endParaRPr>
          </a:p>
        </p:txBody>
      </p:sp>
      <p:sp>
        <p:nvSpPr>
          <p:cNvPr id="5" name="矩形 4"/>
          <p:cNvSpPr/>
          <p:nvPr/>
        </p:nvSpPr>
        <p:spPr>
          <a:xfrm>
            <a:off x="1" y="6648450"/>
            <a:ext cx="12191999" cy="20955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4000" advClick="0" advTm="3000">
        <p14:vortex dir="r"/>
      </p:transition>
    </mc:Choice>
    <mc:Fallback>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36866"/>
                                        </p:tgtEl>
                                        <p:attrNameLst>
                                          <p:attrName>style.visibility</p:attrName>
                                        </p:attrNameLst>
                                      </p:cBhvr>
                                      <p:to>
                                        <p:strVal val="visible"/>
                                      </p:to>
                                    </p:set>
                                    <p:anim by="(-#ppt_w*2)" calcmode="lin" valueType="num">
                                      <p:cBhvr rctx="PPT">
                                        <p:cTn id="7" dur="500" autoRev="1" fill="hold">
                                          <p:stCondLst>
                                            <p:cond delay="0"/>
                                          </p:stCondLst>
                                        </p:cTn>
                                        <p:tgtEl>
                                          <p:spTgt spid="36866"/>
                                        </p:tgtEl>
                                        <p:attrNameLst>
                                          <p:attrName>ppt_w</p:attrName>
                                        </p:attrNameLst>
                                      </p:cBhvr>
                                    </p:anim>
                                    <p:anim by="(#ppt_w*0.50)" calcmode="lin" valueType="num">
                                      <p:cBhvr>
                                        <p:cTn id="8" dur="500" decel="50000" autoRev="1" fill="hold">
                                          <p:stCondLst>
                                            <p:cond delay="0"/>
                                          </p:stCondLst>
                                        </p:cTn>
                                        <p:tgtEl>
                                          <p:spTgt spid="36866"/>
                                        </p:tgtEl>
                                        <p:attrNameLst>
                                          <p:attrName>ppt_x</p:attrName>
                                        </p:attrNameLst>
                                      </p:cBhvr>
                                    </p:anim>
                                    <p:anim from="(-#ppt_h/2)" to="(#ppt_y)" calcmode="lin" valueType="num">
                                      <p:cBhvr>
                                        <p:cTn id="9" dur="1000" fill="hold">
                                          <p:stCondLst>
                                            <p:cond delay="0"/>
                                          </p:stCondLst>
                                        </p:cTn>
                                        <p:tgtEl>
                                          <p:spTgt spid="36866"/>
                                        </p:tgtEl>
                                        <p:attrNameLst>
                                          <p:attrName>ppt_y</p:attrName>
                                        </p:attrNameLst>
                                      </p:cBhvr>
                                    </p:anim>
                                    <p:animRot by="21600000">
                                      <p:cBhvr>
                                        <p:cTn id="10" dur="1000" fill="hold">
                                          <p:stCondLst>
                                            <p:cond delay="0"/>
                                          </p:stCondLst>
                                        </p:cTn>
                                        <p:tgtEl>
                                          <p:spTgt spid="36866"/>
                                        </p:tgtEl>
                                        <p:attrNameLst>
                                          <p:attrName>r</p:attrName>
                                        </p:attrNameLst>
                                      </p:cBhvr>
                                    </p:animRot>
                                  </p:childTnLst>
                                </p:cTn>
                              </p:par>
                            </p:childTnLst>
                          </p:cTn>
                        </p:par>
                        <p:par>
                          <p:cTn id="11" fill="hold">
                            <p:stCondLst>
                              <p:cond delay="1299"/>
                            </p:stCondLst>
                            <p:childTnLst>
                              <p:par>
                                <p:cTn id="12" presetID="56" presetClass="entr" presetSubtype="0" fill="hold" grpId="0" nodeType="afterEffect">
                                  <p:stCondLst>
                                    <p:cond delay="0"/>
                                  </p:stCondLst>
                                  <p:iterate type="lt">
                                    <p:tmPct val="10000"/>
                                  </p:iterate>
                                  <p:childTnLst>
                                    <p:set>
                                      <p:cBhvr>
                                        <p:cTn id="13" dur="1" fill="hold">
                                          <p:stCondLst>
                                            <p:cond delay="0"/>
                                          </p:stCondLst>
                                        </p:cTn>
                                        <p:tgtEl>
                                          <p:spTgt spid="36867"/>
                                        </p:tgtEl>
                                        <p:attrNameLst>
                                          <p:attrName>style.visibility</p:attrName>
                                        </p:attrNameLst>
                                      </p:cBhvr>
                                      <p:to>
                                        <p:strVal val="visible"/>
                                      </p:to>
                                    </p:set>
                                    <p:anim by="(-#ppt_w*2)" calcmode="lin" valueType="num">
                                      <p:cBhvr rctx="PPT">
                                        <p:cTn id="14" dur="500" autoRev="1" fill="hold">
                                          <p:stCondLst>
                                            <p:cond delay="0"/>
                                          </p:stCondLst>
                                        </p:cTn>
                                        <p:tgtEl>
                                          <p:spTgt spid="36867"/>
                                        </p:tgtEl>
                                        <p:attrNameLst>
                                          <p:attrName>ppt_w</p:attrName>
                                        </p:attrNameLst>
                                      </p:cBhvr>
                                    </p:anim>
                                    <p:anim by="(#ppt_w*0.50)" calcmode="lin" valueType="num">
                                      <p:cBhvr>
                                        <p:cTn id="15" dur="500" decel="50000" autoRev="1" fill="hold">
                                          <p:stCondLst>
                                            <p:cond delay="0"/>
                                          </p:stCondLst>
                                        </p:cTn>
                                        <p:tgtEl>
                                          <p:spTgt spid="36867"/>
                                        </p:tgtEl>
                                        <p:attrNameLst>
                                          <p:attrName>ppt_x</p:attrName>
                                        </p:attrNameLst>
                                      </p:cBhvr>
                                    </p:anim>
                                    <p:anim from="(-#ppt_h/2)" to="(#ppt_y)" calcmode="lin" valueType="num">
                                      <p:cBhvr>
                                        <p:cTn id="16" dur="1000" fill="hold">
                                          <p:stCondLst>
                                            <p:cond delay="0"/>
                                          </p:stCondLst>
                                        </p:cTn>
                                        <p:tgtEl>
                                          <p:spTgt spid="36867"/>
                                        </p:tgtEl>
                                        <p:attrNameLst>
                                          <p:attrName>ppt_y</p:attrName>
                                        </p:attrNameLst>
                                      </p:cBhvr>
                                    </p:anim>
                                    <p:animRot by="21600000">
                                      <p:cBhvr>
                                        <p:cTn id="17" dur="1000" fill="hold">
                                          <p:stCondLst>
                                            <p:cond delay="0"/>
                                          </p:stCondLst>
                                        </p:cTn>
                                        <p:tgtEl>
                                          <p:spTgt spid="36867"/>
                                        </p:tgtEl>
                                        <p:attrNameLst>
                                          <p:attrName>r</p:attrName>
                                        </p:attrNameLst>
                                      </p:cBhvr>
                                    </p:animRot>
                                  </p:childTnLst>
                                </p:cTn>
                              </p:par>
                            </p:childTnLst>
                          </p:cTn>
                        </p:par>
                        <p:par>
                          <p:cTn id="18" fill="hold">
                            <p:stCondLst>
                              <p:cond delay="7899"/>
                            </p:stCondLst>
                            <p:childTnLst>
                              <p:par>
                                <p:cTn id="19" presetID="22" presetClass="entr" presetSubtype="1" fill="hold" grpId="0"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up)">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6" grpId="0" autoUpdateAnimBg="0"/>
      <p:bldP spid="36867" grpId="0" autoUpdateAnimBg="0"/>
      <p:bldP spid="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1" cstate="print">
            <a:graysc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descr="ebaeb39ada4e240ceb4c0d2d1ba6556"/>
          <p:cNvPicPr>
            <a:picLocks noChangeAspect="1"/>
          </p:cNvPicPr>
          <p:nvPr/>
        </p:nvPicPr>
        <p:blipFill>
          <a:blip r:embed="rId2"/>
          <a:stretch>
            <a:fillRect/>
          </a:stretch>
        </p:blipFill>
        <p:spPr>
          <a:xfrm>
            <a:off x="0" y="0"/>
            <a:ext cx="12192000" cy="4284345"/>
          </a:xfrm>
          <a:prstGeom prst="rect">
            <a:avLst/>
          </a:prstGeom>
        </p:spPr>
      </p:pic>
      <p:sp>
        <p:nvSpPr>
          <p:cNvPr id="17" name="Freeform 6"/>
          <p:cNvSpPr/>
          <p:nvPr/>
        </p:nvSpPr>
        <p:spPr bwMode="auto">
          <a:xfrm rot="16200000">
            <a:off x="4317018" y="-928147"/>
            <a:ext cx="3517839" cy="12232133"/>
          </a:xfrm>
          <a:custGeom>
            <a:avLst/>
            <a:gdLst>
              <a:gd name="T0" fmla="*/ 606 w 606"/>
              <a:gd name="T1" fmla="*/ 335 h 697"/>
              <a:gd name="T2" fmla="*/ 464 w 606"/>
              <a:gd name="T3" fmla="*/ 0 h 697"/>
              <a:gd name="T4" fmla="*/ 0 w 606"/>
              <a:gd name="T5" fmla="*/ 0 h 697"/>
              <a:gd name="T6" fmla="*/ 0 w 606"/>
              <a:gd name="T7" fmla="*/ 697 h 697"/>
              <a:gd name="T8" fmla="*/ 432 w 606"/>
              <a:gd name="T9" fmla="*/ 697 h 697"/>
              <a:gd name="T10" fmla="*/ 606 w 606"/>
              <a:gd name="T11" fmla="*/ 335 h 697"/>
              <a:gd name="connsiteX0" fmla="*/ 18141 w 18141"/>
              <a:gd name="connsiteY0" fmla="*/ 4806 h 10000"/>
              <a:gd name="connsiteX1" fmla="*/ 15798 w 18141"/>
              <a:gd name="connsiteY1" fmla="*/ 0 h 10000"/>
              <a:gd name="connsiteX2" fmla="*/ 0 w 18141"/>
              <a:gd name="connsiteY2" fmla="*/ 0 h 10000"/>
              <a:gd name="connsiteX3" fmla="*/ 8141 w 18141"/>
              <a:gd name="connsiteY3" fmla="*/ 10000 h 10000"/>
              <a:gd name="connsiteX4" fmla="*/ 15270 w 18141"/>
              <a:gd name="connsiteY4" fmla="*/ 10000 h 10000"/>
              <a:gd name="connsiteX5" fmla="*/ 18141 w 18141"/>
              <a:gd name="connsiteY5" fmla="*/ 4806 h 10000"/>
              <a:gd name="connsiteX0-1" fmla="*/ 19334 w 19334"/>
              <a:gd name="connsiteY0-2" fmla="*/ 5546 h 10740"/>
              <a:gd name="connsiteX1-3" fmla="*/ 16991 w 19334"/>
              <a:gd name="connsiteY1-4" fmla="*/ 740 h 10740"/>
              <a:gd name="connsiteX2-5" fmla="*/ 1193 w 19334"/>
              <a:gd name="connsiteY2-6" fmla="*/ 740 h 10740"/>
              <a:gd name="connsiteX3-7" fmla="*/ 1125 w 19334"/>
              <a:gd name="connsiteY3-8" fmla="*/ 10740 h 10740"/>
              <a:gd name="connsiteX4-9" fmla="*/ 16463 w 19334"/>
              <a:gd name="connsiteY4-10" fmla="*/ 10740 h 10740"/>
              <a:gd name="connsiteX5-11" fmla="*/ 19334 w 19334"/>
              <a:gd name="connsiteY5-12" fmla="*/ 5546 h 10740"/>
              <a:gd name="connsiteX0-13" fmla="*/ 19434 w 19434"/>
              <a:gd name="connsiteY0-14" fmla="*/ 4806 h 10000"/>
              <a:gd name="connsiteX1-15" fmla="*/ 17091 w 19434"/>
              <a:gd name="connsiteY1-16" fmla="*/ 0 h 10000"/>
              <a:gd name="connsiteX2-17" fmla="*/ 1293 w 19434"/>
              <a:gd name="connsiteY2-18" fmla="*/ 0 h 10000"/>
              <a:gd name="connsiteX3-19" fmla="*/ 1225 w 19434"/>
              <a:gd name="connsiteY3-20" fmla="*/ 10000 h 10000"/>
              <a:gd name="connsiteX4-21" fmla="*/ 16563 w 19434"/>
              <a:gd name="connsiteY4-22" fmla="*/ 10000 h 10000"/>
              <a:gd name="connsiteX5-23" fmla="*/ 19434 w 19434"/>
              <a:gd name="connsiteY5-24" fmla="*/ 4806 h 10000"/>
              <a:gd name="connsiteX0-25" fmla="*/ 18216 w 18216"/>
              <a:gd name="connsiteY0-26" fmla="*/ 4806 h 10000"/>
              <a:gd name="connsiteX1-27" fmla="*/ 15873 w 18216"/>
              <a:gd name="connsiteY1-28" fmla="*/ 0 h 10000"/>
              <a:gd name="connsiteX2-29" fmla="*/ 2606 w 18216"/>
              <a:gd name="connsiteY2-30" fmla="*/ 0 h 10000"/>
              <a:gd name="connsiteX3-31" fmla="*/ 7 w 18216"/>
              <a:gd name="connsiteY3-32" fmla="*/ 10000 h 10000"/>
              <a:gd name="connsiteX4-33" fmla="*/ 15345 w 18216"/>
              <a:gd name="connsiteY4-34" fmla="*/ 10000 h 10000"/>
              <a:gd name="connsiteX5-35" fmla="*/ 18216 w 18216"/>
              <a:gd name="connsiteY5-36" fmla="*/ 4806 h 10000"/>
              <a:gd name="connsiteX0-37" fmla="*/ 18209 w 18209"/>
              <a:gd name="connsiteY0-38" fmla="*/ 5046 h 10240"/>
              <a:gd name="connsiteX1-39" fmla="*/ 15866 w 18209"/>
              <a:gd name="connsiteY1-40" fmla="*/ 240 h 10240"/>
              <a:gd name="connsiteX2-41" fmla="*/ 2599 w 18209"/>
              <a:gd name="connsiteY2-42" fmla="*/ 240 h 10240"/>
              <a:gd name="connsiteX3-43" fmla="*/ 0 w 18209"/>
              <a:gd name="connsiteY3-44" fmla="*/ 10240 h 10240"/>
              <a:gd name="connsiteX4-45" fmla="*/ 15338 w 18209"/>
              <a:gd name="connsiteY4-46" fmla="*/ 10240 h 10240"/>
              <a:gd name="connsiteX5-47" fmla="*/ 18209 w 18209"/>
              <a:gd name="connsiteY5-48" fmla="*/ 5046 h 10240"/>
              <a:gd name="connsiteX0-49" fmla="*/ 18209 w 18209"/>
              <a:gd name="connsiteY0-50" fmla="*/ 4807 h 10001"/>
              <a:gd name="connsiteX1-51" fmla="*/ 15866 w 18209"/>
              <a:gd name="connsiteY1-52" fmla="*/ 1 h 10001"/>
              <a:gd name="connsiteX2-53" fmla="*/ 2599 w 18209"/>
              <a:gd name="connsiteY2-54" fmla="*/ 1 h 10001"/>
              <a:gd name="connsiteX3-55" fmla="*/ 0 w 18209"/>
              <a:gd name="connsiteY3-56" fmla="*/ 10001 h 10001"/>
              <a:gd name="connsiteX4-57" fmla="*/ 15338 w 18209"/>
              <a:gd name="connsiteY4-58" fmla="*/ 10001 h 10001"/>
              <a:gd name="connsiteX5-59" fmla="*/ 18209 w 18209"/>
              <a:gd name="connsiteY5-60" fmla="*/ 4807 h 10001"/>
              <a:gd name="connsiteX0-61" fmla="*/ 18209 w 18209"/>
              <a:gd name="connsiteY0-62" fmla="*/ 4806 h 10000"/>
              <a:gd name="connsiteX1-63" fmla="*/ 15866 w 18209"/>
              <a:gd name="connsiteY1-64" fmla="*/ 0 h 10000"/>
              <a:gd name="connsiteX2-65" fmla="*/ 136 w 18209"/>
              <a:gd name="connsiteY2-66" fmla="*/ 11 h 10000"/>
              <a:gd name="connsiteX3-67" fmla="*/ 0 w 18209"/>
              <a:gd name="connsiteY3-68" fmla="*/ 10000 h 10000"/>
              <a:gd name="connsiteX4-69" fmla="*/ 15338 w 18209"/>
              <a:gd name="connsiteY4-70" fmla="*/ 10000 h 10000"/>
              <a:gd name="connsiteX5-71" fmla="*/ 18209 w 18209"/>
              <a:gd name="connsiteY5-72" fmla="*/ 4806 h 10000"/>
              <a:gd name="connsiteX0-73" fmla="*/ 18423 w 18423"/>
              <a:gd name="connsiteY0-74" fmla="*/ 4827 h 10021"/>
              <a:gd name="connsiteX1-75" fmla="*/ 16080 w 18423"/>
              <a:gd name="connsiteY1-76" fmla="*/ 21 h 10021"/>
              <a:gd name="connsiteX2-77" fmla="*/ 8 w 18423"/>
              <a:gd name="connsiteY2-78" fmla="*/ 0 h 10021"/>
              <a:gd name="connsiteX3-79" fmla="*/ 214 w 18423"/>
              <a:gd name="connsiteY3-80" fmla="*/ 10021 h 10021"/>
              <a:gd name="connsiteX4-81" fmla="*/ 15552 w 18423"/>
              <a:gd name="connsiteY4-82" fmla="*/ 10021 h 10021"/>
              <a:gd name="connsiteX5-83" fmla="*/ 18423 w 18423"/>
              <a:gd name="connsiteY5-84" fmla="*/ 4827 h 10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18423" h="10021">
                <a:moveTo>
                  <a:pt x="18423" y="4827"/>
                </a:moveTo>
                <a:cubicBezTo>
                  <a:pt x="18423" y="2933"/>
                  <a:pt x="17515" y="1241"/>
                  <a:pt x="16080" y="21"/>
                </a:cubicBezTo>
                <a:lnTo>
                  <a:pt x="8" y="0"/>
                </a:lnTo>
                <a:cubicBezTo>
                  <a:pt x="-49" y="-31"/>
                  <a:pt x="214" y="10021"/>
                  <a:pt x="214" y="10021"/>
                </a:cubicBezTo>
                <a:lnTo>
                  <a:pt x="15552" y="10021"/>
                </a:lnTo>
                <a:cubicBezTo>
                  <a:pt x="17301" y="8801"/>
                  <a:pt x="18423" y="6922"/>
                  <a:pt x="18423" y="4827"/>
                </a:cubicBezTo>
                <a:close/>
              </a:path>
            </a:pathLst>
          </a:custGeom>
          <a:solidFill>
            <a:schemeClr val="bg2">
              <a:lumMod val="25000"/>
            </a:schemeClr>
          </a:solidFill>
          <a:ln>
            <a:noFill/>
          </a:ln>
        </p:spPr>
        <p:txBody>
          <a:bodyPr vert="horz" wrap="square" lIns="91440" tIns="45720" rIns="91440" bIns="45720" numCol="1" anchor="t" anchorCtr="0" compatLnSpc="1"/>
          <a:lstStyle/>
          <a:p>
            <a:endParaRPr lang="zh-CN" altLang="en-US"/>
          </a:p>
        </p:txBody>
      </p:sp>
      <p:sp>
        <p:nvSpPr>
          <p:cNvPr id="7" name="矩形 6"/>
          <p:cNvSpPr/>
          <p:nvPr/>
        </p:nvSpPr>
        <p:spPr>
          <a:xfrm>
            <a:off x="3193910" y="3711088"/>
            <a:ext cx="6070894" cy="830997"/>
          </a:xfrm>
          <a:prstGeom prst="rect">
            <a:avLst/>
          </a:prstGeom>
        </p:spPr>
        <p:txBody>
          <a:bodyPr wrap="none">
            <a:spAutoFit/>
          </a:bodyPr>
          <a:lstStyle/>
          <a:p>
            <a:pPr algn="ctr">
              <a:defRPr/>
            </a:pPr>
            <a:r>
              <a:rPr lang="zh-CN" altLang="en-US" sz="4800" b="1" spc="300">
                <a:solidFill>
                  <a:schemeClr val="bg1"/>
                </a:solidFill>
                <a:latin typeface="微软雅黑" panose="020B0503020204020204" pitchFamily="34" charset="-122"/>
                <a:ea typeface="微软雅黑" panose="020B0503020204020204" pitchFamily="34" charset="-122"/>
              </a:rPr>
              <a:t>感谢聆听，敬请指正</a:t>
            </a:r>
            <a:endParaRPr lang="zh-CN" altLang="en-US" sz="4800" b="1" spc="300" dirty="0">
              <a:solidFill>
                <a:schemeClr val="bg1"/>
              </a:solidFill>
              <a:latin typeface="微软雅黑" panose="020B0503020204020204" pitchFamily="34" charset="-122"/>
              <a:ea typeface="微软雅黑" panose="020B0503020204020204" pitchFamily="34" charset="-122"/>
            </a:endParaRPr>
          </a:p>
        </p:txBody>
      </p:sp>
      <p:sp>
        <p:nvSpPr>
          <p:cNvPr id="57" name="TextBox 25"/>
          <p:cNvSpPr txBox="1"/>
          <p:nvPr/>
        </p:nvSpPr>
        <p:spPr>
          <a:xfrm>
            <a:off x="4454870" y="4880142"/>
            <a:ext cx="3099772" cy="306705"/>
          </a:xfrm>
          <a:prstGeom prst="rect">
            <a:avLst/>
          </a:prstGeom>
          <a:solidFill>
            <a:schemeClr val="bg1"/>
          </a:solidFill>
        </p:spPr>
        <p:txBody>
          <a:bodyPr wrap="square" rtlCol="0">
            <a:spAutoFit/>
          </a:bodyPr>
          <a:lstStyle>
            <a:defPPr>
              <a:defRPr lang="zh-CN"/>
            </a:defPPr>
            <a:lvl1pPr>
              <a:defRPr>
                <a:solidFill>
                  <a:schemeClr val="bg1"/>
                </a:solidFill>
                <a:latin typeface="微软雅黑" panose="020B0503020204020204" pitchFamily="34" charset="-122"/>
                <a:ea typeface="微软雅黑" panose="020B0503020204020204" pitchFamily="34" charset="-122"/>
              </a:defRPr>
            </a:lvl1pPr>
          </a:lstStyle>
          <a:p>
            <a:pPr algn="ctr"/>
            <a:r>
              <a:rPr lang="zh-CN" altLang="en-US" sz="1400">
                <a:solidFill>
                  <a:srgbClr val="202A36"/>
                </a:solidFill>
              </a:rPr>
              <a:t>答辩人：</a:t>
            </a:r>
            <a:r>
              <a:rPr lang="en-US" altLang="zh-CN" sz="1400">
                <a:solidFill>
                  <a:srgbClr val="202A36"/>
                </a:solidFill>
              </a:rPr>
              <a:t>XXX</a:t>
            </a:r>
            <a:r>
              <a:rPr lang="zh-CN" altLang="en-US" sz="1400">
                <a:solidFill>
                  <a:srgbClr val="202A36"/>
                </a:solidFill>
              </a:rPr>
              <a:t>  导师：</a:t>
            </a:r>
            <a:r>
              <a:rPr lang="en-US" altLang="zh-CN" sz="1400">
                <a:solidFill>
                  <a:srgbClr val="202A36"/>
                </a:solidFill>
              </a:rPr>
              <a:t>XXX</a:t>
            </a:r>
            <a:endParaRPr lang="en-US" altLang="zh-CN" sz="1400" dirty="0">
              <a:solidFill>
                <a:srgbClr val="202A36"/>
              </a:solidFill>
            </a:endParaRPr>
          </a:p>
        </p:txBody>
      </p:sp>
    </p:spTree>
  </p:cSld>
  <p:clrMapOvr>
    <a:masterClrMapping/>
  </p:clrMapOvr>
  <mc:AlternateContent xmlns:mc="http://schemas.openxmlformats.org/markup-compatibility/2006">
    <mc:Choice xmlns:p14="http://schemas.microsoft.com/office/powerpoint/2010/main" Requires="p14">
      <p:transition spd="slow" p14:dur="4000" advClick="0" advTm="3000">
        <p14:vortex dir="r"/>
      </p:transition>
    </mc:Choice>
    <mc:Fallback>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par>
                                <p:cTn id="8" presetID="16" presetClass="entr" presetSubtype="37" fill="hold" grpId="0" nodeType="withEffect">
                                  <p:stCondLst>
                                    <p:cond delay="1000"/>
                                  </p:stCondLst>
                                  <p:childTnLst>
                                    <p:set>
                                      <p:cBhvr>
                                        <p:cTn id="9" dur="1" fill="hold">
                                          <p:stCondLst>
                                            <p:cond delay="0"/>
                                          </p:stCondLst>
                                        </p:cTn>
                                        <p:tgtEl>
                                          <p:spTgt spid="7"/>
                                        </p:tgtEl>
                                        <p:attrNameLst>
                                          <p:attrName>style.visibility</p:attrName>
                                        </p:attrNameLst>
                                      </p:cBhvr>
                                      <p:to>
                                        <p:strVal val="visible"/>
                                      </p:to>
                                    </p:set>
                                    <p:animEffect transition="in" filter="barn(outVertical)">
                                      <p:cBhvr>
                                        <p:cTn id="10" dur="1000"/>
                                        <p:tgtEl>
                                          <p:spTgt spid="7"/>
                                        </p:tgtEl>
                                      </p:cBhvr>
                                    </p:animEffect>
                                  </p:childTnLst>
                                </p:cTn>
                              </p:par>
                              <p:par>
                                <p:cTn id="11" presetID="49" presetClass="entr" presetSubtype="0" decel="100000" fill="hold" grpId="0" nodeType="withEffect">
                                  <p:stCondLst>
                                    <p:cond delay="2500"/>
                                  </p:stCondLst>
                                  <p:childTnLst>
                                    <p:set>
                                      <p:cBhvr>
                                        <p:cTn id="12" dur="1" fill="hold">
                                          <p:stCondLst>
                                            <p:cond delay="0"/>
                                          </p:stCondLst>
                                        </p:cTn>
                                        <p:tgtEl>
                                          <p:spTgt spid="57"/>
                                        </p:tgtEl>
                                        <p:attrNameLst>
                                          <p:attrName>style.visibility</p:attrName>
                                        </p:attrNameLst>
                                      </p:cBhvr>
                                      <p:to>
                                        <p:strVal val="visible"/>
                                      </p:to>
                                    </p:set>
                                    <p:anim calcmode="lin" valueType="num">
                                      <p:cBhvr>
                                        <p:cTn id="13" dur="500" fill="hold"/>
                                        <p:tgtEl>
                                          <p:spTgt spid="57"/>
                                        </p:tgtEl>
                                        <p:attrNameLst>
                                          <p:attrName>ppt_w</p:attrName>
                                        </p:attrNameLst>
                                      </p:cBhvr>
                                      <p:tavLst>
                                        <p:tav tm="0">
                                          <p:val>
                                            <p:fltVal val="0"/>
                                          </p:val>
                                        </p:tav>
                                        <p:tav tm="100000">
                                          <p:val>
                                            <p:strVal val="#ppt_w"/>
                                          </p:val>
                                        </p:tav>
                                      </p:tavLst>
                                    </p:anim>
                                    <p:anim calcmode="lin" valueType="num">
                                      <p:cBhvr>
                                        <p:cTn id="14" dur="500" fill="hold"/>
                                        <p:tgtEl>
                                          <p:spTgt spid="57"/>
                                        </p:tgtEl>
                                        <p:attrNameLst>
                                          <p:attrName>ppt_h</p:attrName>
                                        </p:attrNameLst>
                                      </p:cBhvr>
                                      <p:tavLst>
                                        <p:tav tm="0">
                                          <p:val>
                                            <p:fltVal val="0"/>
                                          </p:val>
                                        </p:tav>
                                        <p:tav tm="100000">
                                          <p:val>
                                            <p:strVal val="#ppt_h"/>
                                          </p:val>
                                        </p:tav>
                                      </p:tavLst>
                                    </p:anim>
                                    <p:anim calcmode="lin" valueType="num">
                                      <p:cBhvr>
                                        <p:cTn id="15" dur="500" fill="hold"/>
                                        <p:tgtEl>
                                          <p:spTgt spid="57"/>
                                        </p:tgtEl>
                                        <p:attrNameLst>
                                          <p:attrName>style.rotation</p:attrName>
                                        </p:attrNameLst>
                                      </p:cBhvr>
                                      <p:tavLst>
                                        <p:tav tm="0">
                                          <p:val>
                                            <p:fltVal val="360"/>
                                          </p:val>
                                        </p:tav>
                                        <p:tav tm="100000">
                                          <p:val>
                                            <p:fltVal val="0"/>
                                          </p:val>
                                        </p:tav>
                                      </p:tavLst>
                                    </p:anim>
                                    <p:animEffect transition="in" filter="fade">
                                      <p:cBhvr>
                                        <p:cTn id="16"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7" grpId="0"/>
      <p:bldP spid="57" grpId="0" bldLvl="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 name="矩形 142"/>
          <p:cNvSpPr/>
          <p:nvPr/>
        </p:nvSpPr>
        <p:spPr>
          <a:xfrm>
            <a:off x="20321" y="0"/>
            <a:ext cx="12191999" cy="685800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4" name="矩形 283"/>
          <p:cNvSpPr/>
          <p:nvPr/>
        </p:nvSpPr>
        <p:spPr>
          <a:xfrm>
            <a:off x="20485" y="2132210"/>
            <a:ext cx="12191999" cy="282079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5" name="Freeform 5"/>
          <p:cNvSpPr>
            <a:spLocks noEditPoints="1"/>
          </p:cNvSpPr>
          <p:nvPr/>
        </p:nvSpPr>
        <p:spPr bwMode="auto">
          <a:xfrm>
            <a:off x="3872569" y="4237306"/>
            <a:ext cx="339817" cy="389729"/>
          </a:xfrm>
          <a:custGeom>
            <a:avLst/>
            <a:gdLst>
              <a:gd name="T0" fmla="*/ 66 w 168"/>
              <a:gd name="T1" fmla="*/ 180 h 192"/>
              <a:gd name="T2" fmla="*/ 101 w 168"/>
              <a:gd name="T3" fmla="*/ 73 h 192"/>
              <a:gd name="T4" fmla="*/ 127 w 168"/>
              <a:gd name="T5" fmla="*/ 115 h 192"/>
              <a:gd name="T6" fmla="*/ 82 w 168"/>
              <a:gd name="T7" fmla="*/ 45 h 192"/>
              <a:gd name="T8" fmla="*/ 50 w 168"/>
              <a:gd name="T9" fmla="*/ 43 h 192"/>
              <a:gd name="T10" fmla="*/ 54 w 168"/>
              <a:gd name="T11" fmla="*/ 32 h 192"/>
              <a:gd name="T12" fmla="*/ 86 w 168"/>
              <a:gd name="T13" fmla="*/ 30 h 192"/>
              <a:gd name="T14" fmla="*/ 66 w 168"/>
              <a:gd name="T15" fmla="*/ 51 h 192"/>
              <a:gd name="T16" fmla="*/ 61 w 168"/>
              <a:gd name="T17" fmla="*/ 25 h 192"/>
              <a:gd name="T18" fmla="*/ 81 w 168"/>
              <a:gd name="T19" fmla="*/ 14 h 192"/>
              <a:gd name="T20" fmla="*/ 91 w 168"/>
              <a:gd name="T21" fmla="*/ 61 h 192"/>
              <a:gd name="T22" fmla="*/ 96 w 168"/>
              <a:gd name="T23" fmla="*/ 62 h 192"/>
              <a:gd name="T24" fmla="*/ 94 w 168"/>
              <a:gd name="T25" fmla="*/ 60 h 192"/>
              <a:gd name="T26" fmla="*/ 94 w 168"/>
              <a:gd name="T27" fmla="*/ 56 h 192"/>
              <a:gd name="T28" fmla="*/ 116 w 168"/>
              <a:gd name="T29" fmla="*/ 25 h 192"/>
              <a:gd name="T30" fmla="*/ 113 w 168"/>
              <a:gd name="T31" fmla="*/ 23 h 192"/>
              <a:gd name="T32" fmla="*/ 108 w 168"/>
              <a:gd name="T33" fmla="*/ 23 h 192"/>
              <a:gd name="T34" fmla="*/ 128 w 168"/>
              <a:gd name="T35" fmla="*/ 30 h 192"/>
              <a:gd name="T36" fmla="*/ 129 w 168"/>
              <a:gd name="T37" fmla="*/ 28 h 192"/>
              <a:gd name="T38" fmla="*/ 52 w 168"/>
              <a:gd name="T39" fmla="*/ 26 h 192"/>
              <a:gd name="T40" fmla="*/ 43 w 168"/>
              <a:gd name="T41" fmla="*/ 36 h 192"/>
              <a:gd name="T42" fmla="*/ 48 w 168"/>
              <a:gd name="T43" fmla="*/ 39 h 192"/>
              <a:gd name="T44" fmla="*/ 41 w 168"/>
              <a:gd name="T45" fmla="*/ 55 h 192"/>
              <a:gd name="T46" fmla="*/ 50 w 168"/>
              <a:gd name="T47" fmla="*/ 48 h 192"/>
              <a:gd name="T48" fmla="*/ 58 w 168"/>
              <a:gd name="T49" fmla="*/ 62 h 192"/>
              <a:gd name="T50" fmla="*/ 42 w 168"/>
              <a:gd name="T51" fmla="*/ 68 h 192"/>
              <a:gd name="T52" fmla="*/ 55 w 168"/>
              <a:gd name="T53" fmla="*/ 66 h 192"/>
              <a:gd name="T54" fmla="*/ 42 w 168"/>
              <a:gd name="T55" fmla="*/ 77 h 192"/>
              <a:gd name="T56" fmla="*/ 32 w 168"/>
              <a:gd name="T57" fmla="*/ 89 h 192"/>
              <a:gd name="T58" fmla="*/ 55 w 168"/>
              <a:gd name="T59" fmla="*/ 97 h 192"/>
              <a:gd name="T60" fmla="*/ 68 w 168"/>
              <a:gd name="T61" fmla="*/ 115 h 192"/>
              <a:gd name="T62" fmla="*/ 92 w 168"/>
              <a:gd name="T63" fmla="*/ 148 h 192"/>
              <a:gd name="T64" fmla="*/ 136 w 168"/>
              <a:gd name="T65" fmla="*/ 83 h 192"/>
              <a:gd name="T66" fmla="*/ 135 w 168"/>
              <a:gd name="T67" fmla="*/ 90 h 192"/>
              <a:gd name="T68" fmla="*/ 129 w 168"/>
              <a:gd name="T69" fmla="*/ 94 h 192"/>
              <a:gd name="T70" fmla="*/ 116 w 168"/>
              <a:gd name="T71" fmla="*/ 126 h 192"/>
              <a:gd name="T72" fmla="*/ 99 w 168"/>
              <a:gd name="T73" fmla="*/ 97 h 192"/>
              <a:gd name="T74" fmla="*/ 96 w 168"/>
              <a:gd name="T75" fmla="*/ 75 h 192"/>
              <a:gd name="T76" fmla="*/ 118 w 168"/>
              <a:gd name="T77" fmla="*/ 79 h 192"/>
              <a:gd name="T78" fmla="*/ 123 w 168"/>
              <a:gd name="T79" fmla="*/ 70 h 192"/>
              <a:gd name="T80" fmla="*/ 131 w 168"/>
              <a:gd name="T81" fmla="*/ 67 h 192"/>
              <a:gd name="T82" fmla="*/ 118 w 168"/>
              <a:gd name="T83" fmla="*/ 68 h 192"/>
              <a:gd name="T84" fmla="*/ 108 w 168"/>
              <a:gd name="T85" fmla="*/ 69 h 192"/>
              <a:gd name="T86" fmla="*/ 99 w 168"/>
              <a:gd name="T87" fmla="*/ 70 h 192"/>
              <a:gd name="T88" fmla="*/ 98 w 168"/>
              <a:gd name="T89" fmla="*/ 61 h 192"/>
              <a:gd name="T90" fmla="*/ 114 w 168"/>
              <a:gd name="T91" fmla="*/ 52 h 192"/>
              <a:gd name="T92" fmla="*/ 107 w 168"/>
              <a:gd name="T93" fmla="*/ 53 h 192"/>
              <a:gd name="T94" fmla="*/ 103 w 168"/>
              <a:gd name="T95" fmla="*/ 46 h 192"/>
              <a:gd name="T96" fmla="*/ 119 w 168"/>
              <a:gd name="T97" fmla="*/ 43 h 192"/>
              <a:gd name="T98" fmla="*/ 121 w 168"/>
              <a:gd name="T99" fmla="*/ 43 h 192"/>
              <a:gd name="T100" fmla="*/ 134 w 168"/>
              <a:gd name="T101" fmla="*/ 40 h 192"/>
              <a:gd name="T102" fmla="*/ 137 w 168"/>
              <a:gd name="T103" fmla="*/ 36 h 192"/>
              <a:gd name="T104" fmla="*/ 37 w 168"/>
              <a:gd name="T105" fmla="*/ 68 h 192"/>
              <a:gd name="T106" fmla="*/ 37 w 168"/>
              <a:gd name="T107" fmla="*/ 63 h 192"/>
              <a:gd name="T108" fmla="*/ 41 w 168"/>
              <a:gd name="T109" fmla="*/ 112 h 192"/>
              <a:gd name="T110" fmla="*/ 28 w 168"/>
              <a:gd name="T111" fmla="*/ 91 h 192"/>
              <a:gd name="T112" fmla="*/ 143 w 168"/>
              <a:gd name="T113" fmla="*/ 135 h 192"/>
              <a:gd name="T114" fmla="*/ 21 w 168"/>
              <a:gd name="T115" fmla="*/ 21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8" h="192">
                <a:moveTo>
                  <a:pt x="96" y="180"/>
                </a:moveTo>
                <a:cubicBezTo>
                  <a:pt x="118" y="180"/>
                  <a:pt x="118" y="180"/>
                  <a:pt x="118" y="180"/>
                </a:cubicBezTo>
                <a:cubicBezTo>
                  <a:pt x="121" y="180"/>
                  <a:pt x="124" y="182"/>
                  <a:pt x="124" y="186"/>
                </a:cubicBezTo>
                <a:cubicBezTo>
                  <a:pt x="124" y="189"/>
                  <a:pt x="121" y="192"/>
                  <a:pt x="118" y="192"/>
                </a:cubicBezTo>
                <a:cubicBezTo>
                  <a:pt x="96" y="192"/>
                  <a:pt x="96" y="192"/>
                  <a:pt x="96" y="192"/>
                </a:cubicBezTo>
                <a:cubicBezTo>
                  <a:pt x="88" y="192"/>
                  <a:pt x="88" y="192"/>
                  <a:pt x="88" y="192"/>
                </a:cubicBezTo>
                <a:cubicBezTo>
                  <a:pt x="66" y="192"/>
                  <a:pt x="66" y="192"/>
                  <a:pt x="66" y="192"/>
                </a:cubicBezTo>
                <a:cubicBezTo>
                  <a:pt x="62" y="192"/>
                  <a:pt x="60" y="189"/>
                  <a:pt x="60" y="186"/>
                </a:cubicBezTo>
                <a:cubicBezTo>
                  <a:pt x="60" y="182"/>
                  <a:pt x="62" y="180"/>
                  <a:pt x="66" y="180"/>
                </a:cubicBezTo>
                <a:cubicBezTo>
                  <a:pt x="88" y="180"/>
                  <a:pt x="88" y="180"/>
                  <a:pt x="88" y="180"/>
                </a:cubicBezTo>
                <a:cubicBezTo>
                  <a:pt x="88" y="172"/>
                  <a:pt x="88" y="172"/>
                  <a:pt x="88" y="172"/>
                </a:cubicBezTo>
                <a:cubicBezTo>
                  <a:pt x="92" y="172"/>
                  <a:pt x="92" y="172"/>
                  <a:pt x="92" y="172"/>
                </a:cubicBezTo>
                <a:cubicBezTo>
                  <a:pt x="96" y="172"/>
                  <a:pt x="96" y="172"/>
                  <a:pt x="96" y="172"/>
                </a:cubicBezTo>
                <a:lnTo>
                  <a:pt x="96" y="180"/>
                </a:lnTo>
                <a:close/>
                <a:moveTo>
                  <a:pt x="101" y="70"/>
                </a:moveTo>
                <a:cubicBezTo>
                  <a:pt x="101" y="69"/>
                  <a:pt x="102" y="70"/>
                  <a:pt x="102" y="70"/>
                </a:cubicBezTo>
                <a:cubicBezTo>
                  <a:pt x="102" y="71"/>
                  <a:pt x="102" y="72"/>
                  <a:pt x="102" y="72"/>
                </a:cubicBezTo>
                <a:cubicBezTo>
                  <a:pt x="102" y="73"/>
                  <a:pt x="101" y="73"/>
                  <a:pt x="101" y="73"/>
                </a:cubicBezTo>
                <a:cubicBezTo>
                  <a:pt x="101" y="73"/>
                  <a:pt x="101" y="72"/>
                  <a:pt x="101" y="71"/>
                </a:cubicBezTo>
                <a:cubicBezTo>
                  <a:pt x="101" y="71"/>
                  <a:pt x="101" y="70"/>
                  <a:pt x="101" y="70"/>
                </a:cubicBezTo>
                <a:close/>
                <a:moveTo>
                  <a:pt x="129" y="113"/>
                </a:moveTo>
                <a:cubicBezTo>
                  <a:pt x="129" y="113"/>
                  <a:pt x="130" y="112"/>
                  <a:pt x="131" y="112"/>
                </a:cubicBezTo>
                <a:cubicBezTo>
                  <a:pt x="131" y="112"/>
                  <a:pt x="131" y="110"/>
                  <a:pt x="131" y="111"/>
                </a:cubicBezTo>
                <a:cubicBezTo>
                  <a:pt x="132" y="112"/>
                  <a:pt x="132" y="113"/>
                  <a:pt x="131" y="114"/>
                </a:cubicBezTo>
                <a:cubicBezTo>
                  <a:pt x="131" y="115"/>
                  <a:pt x="130" y="119"/>
                  <a:pt x="129" y="119"/>
                </a:cubicBezTo>
                <a:cubicBezTo>
                  <a:pt x="129" y="120"/>
                  <a:pt x="127" y="121"/>
                  <a:pt x="127" y="119"/>
                </a:cubicBezTo>
                <a:cubicBezTo>
                  <a:pt x="127" y="118"/>
                  <a:pt x="127" y="116"/>
                  <a:pt x="127" y="115"/>
                </a:cubicBezTo>
                <a:cubicBezTo>
                  <a:pt x="127" y="114"/>
                  <a:pt x="128" y="114"/>
                  <a:pt x="129" y="113"/>
                </a:cubicBezTo>
                <a:close/>
                <a:moveTo>
                  <a:pt x="82" y="45"/>
                </a:moveTo>
                <a:cubicBezTo>
                  <a:pt x="83" y="45"/>
                  <a:pt x="83" y="46"/>
                  <a:pt x="84" y="46"/>
                </a:cubicBezTo>
                <a:cubicBezTo>
                  <a:pt x="85" y="46"/>
                  <a:pt x="85" y="45"/>
                  <a:pt x="86" y="45"/>
                </a:cubicBezTo>
                <a:cubicBezTo>
                  <a:pt x="87" y="45"/>
                  <a:pt x="88" y="46"/>
                  <a:pt x="87" y="47"/>
                </a:cubicBezTo>
                <a:cubicBezTo>
                  <a:pt x="87" y="48"/>
                  <a:pt x="86" y="49"/>
                  <a:pt x="84" y="49"/>
                </a:cubicBezTo>
                <a:cubicBezTo>
                  <a:pt x="83" y="49"/>
                  <a:pt x="81" y="49"/>
                  <a:pt x="82" y="48"/>
                </a:cubicBezTo>
                <a:cubicBezTo>
                  <a:pt x="82" y="47"/>
                  <a:pt x="80" y="46"/>
                  <a:pt x="81" y="46"/>
                </a:cubicBezTo>
                <a:cubicBezTo>
                  <a:pt x="81" y="46"/>
                  <a:pt x="81" y="45"/>
                  <a:pt x="82" y="45"/>
                </a:cubicBezTo>
                <a:close/>
                <a:moveTo>
                  <a:pt x="59" y="44"/>
                </a:moveTo>
                <a:cubicBezTo>
                  <a:pt x="58" y="44"/>
                  <a:pt x="58" y="45"/>
                  <a:pt x="58" y="45"/>
                </a:cubicBezTo>
                <a:cubicBezTo>
                  <a:pt x="57" y="45"/>
                  <a:pt x="56" y="44"/>
                  <a:pt x="56" y="44"/>
                </a:cubicBezTo>
                <a:cubicBezTo>
                  <a:pt x="56" y="45"/>
                  <a:pt x="57" y="46"/>
                  <a:pt x="57" y="46"/>
                </a:cubicBezTo>
                <a:cubicBezTo>
                  <a:pt x="57" y="47"/>
                  <a:pt x="57" y="49"/>
                  <a:pt x="56" y="49"/>
                </a:cubicBezTo>
                <a:cubicBezTo>
                  <a:pt x="55" y="49"/>
                  <a:pt x="52" y="47"/>
                  <a:pt x="52" y="47"/>
                </a:cubicBezTo>
                <a:cubicBezTo>
                  <a:pt x="52" y="46"/>
                  <a:pt x="52" y="45"/>
                  <a:pt x="51" y="45"/>
                </a:cubicBezTo>
                <a:cubicBezTo>
                  <a:pt x="50" y="45"/>
                  <a:pt x="48" y="45"/>
                  <a:pt x="48" y="44"/>
                </a:cubicBezTo>
                <a:cubicBezTo>
                  <a:pt x="49" y="43"/>
                  <a:pt x="49" y="43"/>
                  <a:pt x="50" y="43"/>
                </a:cubicBezTo>
                <a:cubicBezTo>
                  <a:pt x="51" y="44"/>
                  <a:pt x="52" y="43"/>
                  <a:pt x="52" y="42"/>
                </a:cubicBezTo>
                <a:cubicBezTo>
                  <a:pt x="53" y="42"/>
                  <a:pt x="53" y="40"/>
                  <a:pt x="53" y="38"/>
                </a:cubicBezTo>
                <a:cubicBezTo>
                  <a:pt x="52" y="36"/>
                  <a:pt x="49" y="37"/>
                  <a:pt x="48" y="36"/>
                </a:cubicBezTo>
                <a:cubicBezTo>
                  <a:pt x="46" y="36"/>
                  <a:pt x="45" y="35"/>
                  <a:pt x="45" y="33"/>
                </a:cubicBezTo>
                <a:cubicBezTo>
                  <a:pt x="46" y="32"/>
                  <a:pt x="46" y="32"/>
                  <a:pt x="47" y="31"/>
                </a:cubicBezTo>
                <a:cubicBezTo>
                  <a:pt x="47" y="31"/>
                  <a:pt x="48" y="30"/>
                  <a:pt x="49" y="30"/>
                </a:cubicBezTo>
                <a:cubicBezTo>
                  <a:pt x="50" y="30"/>
                  <a:pt x="50" y="31"/>
                  <a:pt x="51" y="31"/>
                </a:cubicBezTo>
                <a:cubicBezTo>
                  <a:pt x="51" y="31"/>
                  <a:pt x="52" y="31"/>
                  <a:pt x="53" y="31"/>
                </a:cubicBezTo>
                <a:cubicBezTo>
                  <a:pt x="53" y="31"/>
                  <a:pt x="54" y="31"/>
                  <a:pt x="54" y="32"/>
                </a:cubicBezTo>
                <a:cubicBezTo>
                  <a:pt x="54" y="33"/>
                  <a:pt x="54" y="34"/>
                  <a:pt x="55" y="34"/>
                </a:cubicBezTo>
                <a:cubicBezTo>
                  <a:pt x="56" y="35"/>
                  <a:pt x="57" y="36"/>
                  <a:pt x="57" y="37"/>
                </a:cubicBezTo>
                <a:cubicBezTo>
                  <a:pt x="57" y="38"/>
                  <a:pt x="56" y="39"/>
                  <a:pt x="56" y="40"/>
                </a:cubicBezTo>
                <a:cubicBezTo>
                  <a:pt x="57" y="41"/>
                  <a:pt x="58" y="41"/>
                  <a:pt x="58" y="41"/>
                </a:cubicBezTo>
                <a:cubicBezTo>
                  <a:pt x="59" y="42"/>
                  <a:pt x="59" y="42"/>
                  <a:pt x="60" y="43"/>
                </a:cubicBezTo>
                <a:cubicBezTo>
                  <a:pt x="60" y="43"/>
                  <a:pt x="59" y="43"/>
                  <a:pt x="59" y="44"/>
                </a:cubicBezTo>
                <a:close/>
                <a:moveTo>
                  <a:pt x="87" y="24"/>
                </a:moveTo>
                <a:cubicBezTo>
                  <a:pt x="86" y="25"/>
                  <a:pt x="86" y="27"/>
                  <a:pt x="86" y="27"/>
                </a:cubicBezTo>
                <a:cubicBezTo>
                  <a:pt x="86" y="28"/>
                  <a:pt x="86" y="30"/>
                  <a:pt x="86" y="30"/>
                </a:cubicBezTo>
                <a:cubicBezTo>
                  <a:pt x="86" y="31"/>
                  <a:pt x="85" y="32"/>
                  <a:pt x="85" y="33"/>
                </a:cubicBezTo>
                <a:cubicBezTo>
                  <a:pt x="85" y="34"/>
                  <a:pt x="84" y="34"/>
                  <a:pt x="84" y="36"/>
                </a:cubicBezTo>
                <a:cubicBezTo>
                  <a:pt x="84" y="37"/>
                  <a:pt x="84" y="39"/>
                  <a:pt x="84" y="40"/>
                </a:cubicBezTo>
                <a:cubicBezTo>
                  <a:pt x="83" y="40"/>
                  <a:pt x="82" y="42"/>
                  <a:pt x="80" y="42"/>
                </a:cubicBezTo>
                <a:cubicBezTo>
                  <a:pt x="79" y="42"/>
                  <a:pt x="77" y="43"/>
                  <a:pt x="76" y="43"/>
                </a:cubicBezTo>
                <a:cubicBezTo>
                  <a:pt x="75" y="44"/>
                  <a:pt x="74" y="45"/>
                  <a:pt x="73" y="45"/>
                </a:cubicBezTo>
                <a:cubicBezTo>
                  <a:pt x="72" y="46"/>
                  <a:pt x="71" y="47"/>
                  <a:pt x="71" y="47"/>
                </a:cubicBezTo>
                <a:cubicBezTo>
                  <a:pt x="70" y="48"/>
                  <a:pt x="69" y="50"/>
                  <a:pt x="69" y="51"/>
                </a:cubicBezTo>
                <a:cubicBezTo>
                  <a:pt x="69" y="51"/>
                  <a:pt x="68" y="53"/>
                  <a:pt x="66" y="51"/>
                </a:cubicBezTo>
                <a:cubicBezTo>
                  <a:pt x="64" y="49"/>
                  <a:pt x="64" y="45"/>
                  <a:pt x="64" y="43"/>
                </a:cubicBezTo>
                <a:cubicBezTo>
                  <a:pt x="64" y="42"/>
                  <a:pt x="65" y="41"/>
                  <a:pt x="66" y="41"/>
                </a:cubicBezTo>
                <a:cubicBezTo>
                  <a:pt x="66" y="40"/>
                  <a:pt x="67" y="39"/>
                  <a:pt x="66" y="38"/>
                </a:cubicBezTo>
                <a:cubicBezTo>
                  <a:pt x="65" y="37"/>
                  <a:pt x="64" y="35"/>
                  <a:pt x="65" y="33"/>
                </a:cubicBezTo>
                <a:cubicBezTo>
                  <a:pt x="66" y="32"/>
                  <a:pt x="66" y="30"/>
                  <a:pt x="65" y="29"/>
                </a:cubicBezTo>
                <a:cubicBezTo>
                  <a:pt x="64" y="28"/>
                  <a:pt x="62" y="29"/>
                  <a:pt x="61" y="28"/>
                </a:cubicBezTo>
                <a:cubicBezTo>
                  <a:pt x="60" y="26"/>
                  <a:pt x="59" y="26"/>
                  <a:pt x="60" y="26"/>
                </a:cubicBezTo>
                <a:cubicBezTo>
                  <a:pt x="61" y="25"/>
                  <a:pt x="62" y="26"/>
                  <a:pt x="62" y="26"/>
                </a:cubicBezTo>
                <a:cubicBezTo>
                  <a:pt x="63" y="25"/>
                  <a:pt x="62" y="25"/>
                  <a:pt x="61" y="25"/>
                </a:cubicBezTo>
                <a:cubicBezTo>
                  <a:pt x="60" y="25"/>
                  <a:pt x="60" y="23"/>
                  <a:pt x="61" y="23"/>
                </a:cubicBezTo>
                <a:cubicBezTo>
                  <a:pt x="61" y="22"/>
                  <a:pt x="64" y="23"/>
                  <a:pt x="64" y="22"/>
                </a:cubicBezTo>
                <a:cubicBezTo>
                  <a:pt x="65" y="22"/>
                  <a:pt x="66" y="22"/>
                  <a:pt x="66" y="21"/>
                </a:cubicBezTo>
                <a:cubicBezTo>
                  <a:pt x="66" y="20"/>
                  <a:pt x="65" y="20"/>
                  <a:pt x="66" y="19"/>
                </a:cubicBezTo>
                <a:cubicBezTo>
                  <a:pt x="67" y="18"/>
                  <a:pt x="68" y="19"/>
                  <a:pt x="68" y="18"/>
                </a:cubicBezTo>
                <a:cubicBezTo>
                  <a:pt x="69" y="17"/>
                  <a:pt x="69" y="17"/>
                  <a:pt x="70" y="16"/>
                </a:cubicBezTo>
                <a:cubicBezTo>
                  <a:pt x="72" y="16"/>
                  <a:pt x="74" y="16"/>
                  <a:pt x="74" y="16"/>
                </a:cubicBezTo>
                <a:cubicBezTo>
                  <a:pt x="75" y="16"/>
                  <a:pt x="75" y="16"/>
                  <a:pt x="76" y="16"/>
                </a:cubicBezTo>
                <a:cubicBezTo>
                  <a:pt x="77" y="16"/>
                  <a:pt x="79" y="14"/>
                  <a:pt x="81" y="14"/>
                </a:cubicBezTo>
                <a:cubicBezTo>
                  <a:pt x="83" y="14"/>
                  <a:pt x="83" y="14"/>
                  <a:pt x="84" y="15"/>
                </a:cubicBezTo>
                <a:cubicBezTo>
                  <a:pt x="85" y="15"/>
                  <a:pt x="85" y="16"/>
                  <a:pt x="86" y="16"/>
                </a:cubicBezTo>
                <a:cubicBezTo>
                  <a:pt x="87" y="17"/>
                  <a:pt x="87" y="17"/>
                  <a:pt x="87" y="18"/>
                </a:cubicBezTo>
                <a:cubicBezTo>
                  <a:pt x="87" y="19"/>
                  <a:pt x="88" y="19"/>
                  <a:pt x="89" y="20"/>
                </a:cubicBezTo>
                <a:cubicBezTo>
                  <a:pt x="90" y="20"/>
                  <a:pt x="90" y="20"/>
                  <a:pt x="90" y="21"/>
                </a:cubicBezTo>
                <a:cubicBezTo>
                  <a:pt x="89" y="22"/>
                  <a:pt x="87" y="23"/>
                  <a:pt x="87" y="24"/>
                </a:cubicBezTo>
                <a:close/>
                <a:moveTo>
                  <a:pt x="92" y="59"/>
                </a:moveTo>
                <a:cubicBezTo>
                  <a:pt x="92" y="59"/>
                  <a:pt x="92" y="59"/>
                  <a:pt x="92" y="59"/>
                </a:cubicBezTo>
                <a:cubicBezTo>
                  <a:pt x="92" y="60"/>
                  <a:pt x="92" y="61"/>
                  <a:pt x="91" y="61"/>
                </a:cubicBezTo>
                <a:cubicBezTo>
                  <a:pt x="91" y="61"/>
                  <a:pt x="90" y="62"/>
                  <a:pt x="90" y="62"/>
                </a:cubicBezTo>
                <a:cubicBezTo>
                  <a:pt x="89" y="62"/>
                  <a:pt x="89" y="61"/>
                  <a:pt x="89" y="61"/>
                </a:cubicBezTo>
                <a:cubicBezTo>
                  <a:pt x="89" y="60"/>
                  <a:pt x="89" y="60"/>
                  <a:pt x="89" y="60"/>
                </a:cubicBezTo>
                <a:cubicBezTo>
                  <a:pt x="89" y="59"/>
                  <a:pt x="90" y="59"/>
                  <a:pt x="90" y="59"/>
                </a:cubicBezTo>
                <a:cubicBezTo>
                  <a:pt x="90" y="59"/>
                  <a:pt x="90" y="58"/>
                  <a:pt x="91" y="58"/>
                </a:cubicBezTo>
                <a:cubicBezTo>
                  <a:pt x="91" y="58"/>
                  <a:pt x="92" y="58"/>
                  <a:pt x="92" y="58"/>
                </a:cubicBezTo>
                <a:cubicBezTo>
                  <a:pt x="92" y="58"/>
                  <a:pt x="92" y="59"/>
                  <a:pt x="92" y="59"/>
                </a:cubicBezTo>
                <a:close/>
                <a:moveTo>
                  <a:pt x="96" y="62"/>
                </a:moveTo>
                <a:cubicBezTo>
                  <a:pt x="97" y="62"/>
                  <a:pt x="97" y="62"/>
                  <a:pt x="96" y="62"/>
                </a:cubicBezTo>
                <a:cubicBezTo>
                  <a:pt x="96" y="62"/>
                  <a:pt x="95" y="63"/>
                  <a:pt x="94" y="63"/>
                </a:cubicBezTo>
                <a:cubicBezTo>
                  <a:pt x="93" y="63"/>
                  <a:pt x="93" y="63"/>
                  <a:pt x="93" y="63"/>
                </a:cubicBezTo>
                <a:cubicBezTo>
                  <a:pt x="92" y="63"/>
                  <a:pt x="91" y="63"/>
                  <a:pt x="92" y="63"/>
                </a:cubicBezTo>
                <a:cubicBezTo>
                  <a:pt x="92" y="63"/>
                  <a:pt x="93" y="62"/>
                  <a:pt x="93" y="62"/>
                </a:cubicBezTo>
                <a:cubicBezTo>
                  <a:pt x="93" y="62"/>
                  <a:pt x="94" y="62"/>
                  <a:pt x="94" y="62"/>
                </a:cubicBezTo>
                <a:cubicBezTo>
                  <a:pt x="94" y="61"/>
                  <a:pt x="92" y="62"/>
                  <a:pt x="92" y="61"/>
                </a:cubicBezTo>
                <a:cubicBezTo>
                  <a:pt x="92" y="61"/>
                  <a:pt x="93" y="61"/>
                  <a:pt x="93" y="61"/>
                </a:cubicBezTo>
                <a:cubicBezTo>
                  <a:pt x="93" y="60"/>
                  <a:pt x="92" y="60"/>
                  <a:pt x="93" y="60"/>
                </a:cubicBezTo>
                <a:cubicBezTo>
                  <a:pt x="93" y="60"/>
                  <a:pt x="94" y="60"/>
                  <a:pt x="94" y="60"/>
                </a:cubicBezTo>
                <a:cubicBezTo>
                  <a:pt x="94" y="59"/>
                  <a:pt x="93" y="59"/>
                  <a:pt x="93" y="58"/>
                </a:cubicBezTo>
                <a:cubicBezTo>
                  <a:pt x="93" y="58"/>
                  <a:pt x="92" y="58"/>
                  <a:pt x="92" y="58"/>
                </a:cubicBezTo>
                <a:cubicBezTo>
                  <a:pt x="92" y="58"/>
                  <a:pt x="92" y="57"/>
                  <a:pt x="92" y="57"/>
                </a:cubicBezTo>
                <a:cubicBezTo>
                  <a:pt x="92" y="57"/>
                  <a:pt x="91" y="56"/>
                  <a:pt x="91" y="56"/>
                </a:cubicBezTo>
                <a:cubicBezTo>
                  <a:pt x="91" y="55"/>
                  <a:pt x="92" y="55"/>
                  <a:pt x="92" y="55"/>
                </a:cubicBezTo>
                <a:cubicBezTo>
                  <a:pt x="92" y="55"/>
                  <a:pt x="92" y="54"/>
                  <a:pt x="93" y="54"/>
                </a:cubicBezTo>
                <a:cubicBezTo>
                  <a:pt x="93" y="54"/>
                  <a:pt x="94" y="55"/>
                  <a:pt x="94" y="55"/>
                </a:cubicBezTo>
                <a:cubicBezTo>
                  <a:pt x="93" y="55"/>
                  <a:pt x="93" y="55"/>
                  <a:pt x="94" y="55"/>
                </a:cubicBezTo>
                <a:cubicBezTo>
                  <a:pt x="94" y="56"/>
                  <a:pt x="94" y="56"/>
                  <a:pt x="94" y="56"/>
                </a:cubicBezTo>
                <a:cubicBezTo>
                  <a:pt x="94" y="56"/>
                  <a:pt x="93" y="57"/>
                  <a:pt x="93" y="57"/>
                </a:cubicBezTo>
                <a:cubicBezTo>
                  <a:pt x="94" y="57"/>
                  <a:pt x="94" y="57"/>
                  <a:pt x="94" y="57"/>
                </a:cubicBezTo>
                <a:cubicBezTo>
                  <a:pt x="94" y="57"/>
                  <a:pt x="94" y="58"/>
                  <a:pt x="95" y="58"/>
                </a:cubicBezTo>
                <a:cubicBezTo>
                  <a:pt x="95" y="58"/>
                  <a:pt x="95" y="59"/>
                  <a:pt x="96" y="59"/>
                </a:cubicBezTo>
                <a:cubicBezTo>
                  <a:pt x="96" y="60"/>
                  <a:pt x="95" y="60"/>
                  <a:pt x="96" y="60"/>
                </a:cubicBezTo>
                <a:cubicBezTo>
                  <a:pt x="96" y="60"/>
                  <a:pt x="97" y="60"/>
                  <a:pt x="97" y="60"/>
                </a:cubicBezTo>
                <a:cubicBezTo>
                  <a:pt x="97" y="61"/>
                  <a:pt x="97" y="61"/>
                  <a:pt x="96" y="61"/>
                </a:cubicBezTo>
                <a:cubicBezTo>
                  <a:pt x="96" y="61"/>
                  <a:pt x="96" y="62"/>
                  <a:pt x="96" y="62"/>
                </a:cubicBezTo>
                <a:close/>
                <a:moveTo>
                  <a:pt x="116" y="25"/>
                </a:moveTo>
                <a:cubicBezTo>
                  <a:pt x="116" y="25"/>
                  <a:pt x="116" y="25"/>
                  <a:pt x="116" y="26"/>
                </a:cubicBezTo>
                <a:cubicBezTo>
                  <a:pt x="117" y="26"/>
                  <a:pt x="118" y="26"/>
                  <a:pt x="117" y="27"/>
                </a:cubicBezTo>
                <a:cubicBezTo>
                  <a:pt x="117" y="27"/>
                  <a:pt x="115" y="27"/>
                  <a:pt x="115" y="27"/>
                </a:cubicBezTo>
                <a:cubicBezTo>
                  <a:pt x="114" y="26"/>
                  <a:pt x="114" y="27"/>
                  <a:pt x="113" y="26"/>
                </a:cubicBezTo>
                <a:cubicBezTo>
                  <a:pt x="113" y="26"/>
                  <a:pt x="112" y="25"/>
                  <a:pt x="113" y="25"/>
                </a:cubicBezTo>
                <a:cubicBezTo>
                  <a:pt x="114" y="25"/>
                  <a:pt x="116" y="24"/>
                  <a:pt x="116" y="25"/>
                </a:cubicBezTo>
                <a:close/>
                <a:moveTo>
                  <a:pt x="116" y="23"/>
                </a:moveTo>
                <a:cubicBezTo>
                  <a:pt x="115" y="23"/>
                  <a:pt x="113" y="23"/>
                  <a:pt x="113" y="23"/>
                </a:cubicBezTo>
                <a:cubicBezTo>
                  <a:pt x="112" y="23"/>
                  <a:pt x="112" y="23"/>
                  <a:pt x="113" y="23"/>
                </a:cubicBezTo>
                <a:cubicBezTo>
                  <a:pt x="113" y="23"/>
                  <a:pt x="112" y="25"/>
                  <a:pt x="111" y="25"/>
                </a:cubicBezTo>
                <a:cubicBezTo>
                  <a:pt x="111" y="25"/>
                  <a:pt x="110" y="26"/>
                  <a:pt x="110" y="27"/>
                </a:cubicBezTo>
                <a:cubicBezTo>
                  <a:pt x="109" y="27"/>
                  <a:pt x="110" y="28"/>
                  <a:pt x="108" y="28"/>
                </a:cubicBezTo>
                <a:cubicBezTo>
                  <a:pt x="107" y="28"/>
                  <a:pt x="105" y="27"/>
                  <a:pt x="105" y="26"/>
                </a:cubicBezTo>
                <a:cubicBezTo>
                  <a:pt x="104" y="25"/>
                  <a:pt x="103" y="23"/>
                  <a:pt x="103" y="23"/>
                </a:cubicBezTo>
                <a:cubicBezTo>
                  <a:pt x="103" y="23"/>
                  <a:pt x="102" y="21"/>
                  <a:pt x="103" y="21"/>
                </a:cubicBezTo>
                <a:cubicBezTo>
                  <a:pt x="104" y="21"/>
                  <a:pt x="105" y="22"/>
                  <a:pt x="106" y="21"/>
                </a:cubicBezTo>
                <a:cubicBezTo>
                  <a:pt x="106" y="21"/>
                  <a:pt x="106" y="21"/>
                  <a:pt x="107" y="21"/>
                </a:cubicBezTo>
                <a:cubicBezTo>
                  <a:pt x="107" y="22"/>
                  <a:pt x="108" y="23"/>
                  <a:pt x="108" y="23"/>
                </a:cubicBezTo>
                <a:cubicBezTo>
                  <a:pt x="108" y="22"/>
                  <a:pt x="107" y="21"/>
                  <a:pt x="108" y="21"/>
                </a:cubicBezTo>
                <a:cubicBezTo>
                  <a:pt x="108" y="21"/>
                  <a:pt x="109" y="21"/>
                  <a:pt x="110" y="21"/>
                </a:cubicBezTo>
                <a:cubicBezTo>
                  <a:pt x="111" y="21"/>
                  <a:pt x="111" y="20"/>
                  <a:pt x="111" y="20"/>
                </a:cubicBezTo>
                <a:cubicBezTo>
                  <a:pt x="112" y="20"/>
                  <a:pt x="113" y="21"/>
                  <a:pt x="114" y="20"/>
                </a:cubicBezTo>
                <a:cubicBezTo>
                  <a:pt x="114" y="20"/>
                  <a:pt x="116" y="20"/>
                  <a:pt x="118" y="20"/>
                </a:cubicBezTo>
                <a:cubicBezTo>
                  <a:pt x="119" y="20"/>
                  <a:pt x="120" y="20"/>
                  <a:pt x="119" y="21"/>
                </a:cubicBezTo>
                <a:cubicBezTo>
                  <a:pt x="118" y="21"/>
                  <a:pt x="117" y="23"/>
                  <a:pt x="116" y="23"/>
                </a:cubicBezTo>
                <a:close/>
                <a:moveTo>
                  <a:pt x="131" y="29"/>
                </a:moveTo>
                <a:cubicBezTo>
                  <a:pt x="130" y="29"/>
                  <a:pt x="128" y="30"/>
                  <a:pt x="128" y="30"/>
                </a:cubicBezTo>
                <a:cubicBezTo>
                  <a:pt x="127" y="31"/>
                  <a:pt x="126" y="31"/>
                  <a:pt x="126" y="32"/>
                </a:cubicBezTo>
                <a:cubicBezTo>
                  <a:pt x="126" y="33"/>
                  <a:pt x="125" y="34"/>
                  <a:pt x="125" y="35"/>
                </a:cubicBezTo>
                <a:cubicBezTo>
                  <a:pt x="125" y="36"/>
                  <a:pt x="125" y="37"/>
                  <a:pt x="125" y="37"/>
                </a:cubicBezTo>
                <a:cubicBezTo>
                  <a:pt x="126" y="38"/>
                  <a:pt x="124" y="38"/>
                  <a:pt x="123" y="37"/>
                </a:cubicBezTo>
                <a:cubicBezTo>
                  <a:pt x="123" y="36"/>
                  <a:pt x="123" y="35"/>
                  <a:pt x="123" y="34"/>
                </a:cubicBezTo>
                <a:cubicBezTo>
                  <a:pt x="124" y="33"/>
                  <a:pt x="125" y="31"/>
                  <a:pt x="125" y="30"/>
                </a:cubicBezTo>
                <a:cubicBezTo>
                  <a:pt x="125" y="29"/>
                  <a:pt x="126" y="29"/>
                  <a:pt x="127" y="29"/>
                </a:cubicBezTo>
                <a:cubicBezTo>
                  <a:pt x="127" y="29"/>
                  <a:pt x="127" y="28"/>
                  <a:pt x="128" y="28"/>
                </a:cubicBezTo>
                <a:cubicBezTo>
                  <a:pt x="128" y="28"/>
                  <a:pt x="129" y="28"/>
                  <a:pt x="129" y="28"/>
                </a:cubicBezTo>
                <a:cubicBezTo>
                  <a:pt x="130" y="27"/>
                  <a:pt x="130" y="27"/>
                  <a:pt x="131" y="27"/>
                </a:cubicBezTo>
                <a:cubicBezTo>
                  <a:pt x="131" y="28"/>
                  <a:pt x="132" y="28"/>
                  <a:pt x="131" y="29"/>
                </a:cubicBezTo>
                <a:close/>
                <a:moveTo>
                  <a:pt x="70" y="15"/>
                </a:moveTo>
                <a:cubicBezTo>
                  <a:pt x="69" y="16"/>
                  <a:pt x="69" y="16"/>
                  <a:pt x="68" y="17"/>
                </a:cubicBezTo>
                <a:cubicBezTo>
                  <a:pt x="66" y="17"/>
                  <a:pt x="63" y="20"/>
                  <a:pt x="62" y="21"/>
                </a:cubicBezTo>
                <a:cubicBezTo>
                  <a:pt x="61" y="21"/>
                  <a:pt x="61" y="21"/>
                  <a:pt x="60" y="22"/>
                </a:cubicBezTo>
                <a:cubicBezTo>
                  <a:pt x="59" y="22"/>
                  <a:pt x="59" y="24"/>
                  <a:pt x="58" y="24"/>
                </a:cubicBezTo>
                <a:cubicBezTo>
                  <a:pt x="57" y="24"/>
                  <a:pt x="56" y="25"/>
                  <a:pt x="56" y="25"/>
                </a:cubicBezTo>
                <a:cubicBezTo>
                  <a:pt x="56" y="26"/>
                  <a:pt x="53" y="25"/>
                  <a:pt x="52" y="26"/>
                </a:cubicBezTo>
                <a:cubicBezTo>
                  <a:pt x="51" y="26"/>
                  <a:pt x="52" y="27"/>
                  <a:pt x="53" y="27"/>
                </a:cubicBezTo>
                <a:cubicBezTo>
                  <a:pt x="54" y="27"/>
                  <a:pt x="54" y="27"/>
                  <a:pt x="54" y="28"/>
                </a:cubicBezTo>
                <a:cubicBezTo>
                  <a:pt x="55" y="28"/>
                  <a:pt x="54" y="29"/>
                  <a:pt x="53" y="29"/>
                </a:cubicBezTo>
                <a:cubicBezTo>
                  <a:pt x="51" y="29"/>
                  <a:pt x="48" y="29"/>
                  <a:pt x="48" y="28"/>
                </a:cubicBezTo>
                <a:cubicBezTo>
                  <a:pt x="47" y="29"/>
                  <a:pt x="47" y="29"/>
                  <a:pt x="47" y="29"/>
                </a:cubicBezTo>
                <a:cubicBezTo>
                  <a:pt x="47" y="29"/>
                  <a:pt x="47" y="29"/>
                  <a:pt x="47" y="29"/>
                </a:cubicBezTo>
                <a:cubicBezTo>
                  <a:pt x="47" y="30"/>
                  <a:pt x="46" y="31"/>
                  <a:pt x="45" y="31"/>
                </a:cubicBezTo>
                <a:cubicBezTo>
                  <a:pt x="45" y="32"/>
                  <a:pt x="43" y="32"/>
                  <a:pt x="44" y="33"/>
                </a:cubicBezTo>
                <a:cubicBezTo>
                  <a:pt x="44" y="34"/>
                  <a:pt x="44" y="36"/>
                  <a:pt x="43" y="36"/>
                </a:cubicBezTo>
                <a:cubicBezTo>
                  <a:pt x="42" y="36"/>
                  <a:pt x="41" y="35"/>
                  <a:pt x="41" y="34"/>
                </a:cubicBezTo>
                <a:cubicBezTo>
                  <a:pt x="40" y="36"/>
                  <a:pt x="38" y="38"/>
                  <a:pt x="37" y="39"/>
                </a:cubicBezTo>
                <a:cubicBezTo>
                  <a:pt x="38" y="40"/>
                  <a:pt x="38" y="40"/>
                  <a:pt x="39" y="40"/>
                </a:cubicBezTo>
                <a:cubicBezTo>
                  <a:pt x="40" y="40"/>
                  <a:pt x="40" y="39"/>
                  <a:pt x="40" y="38"/>
                </a:cubicBezTo>
                <a:cubicBezTo>
                  <a:pt x="41" y="38"/>
                  <a:pt x="41" y="37"/>
                  <a:pt x="43" y="37"/>
                </a:cubicBezTo>
                <a:cubicBezTo>
                  <a:pt x="44" y="37"/>
                  <a:pt x="44" y="39"/>
                  <a:pt x="45" y="39"/>
                </a:cubicBezTo>
                <a:cubicBezTo>
                  <a:pt x="46" y="39"/>
                  <a:pt x="47" y="39"/>
                  <a:pt x="47" y="38"/>
                </a:cubicBezTo>
                <a:cubicBezTo>
                  <a:pt x="47" y="37"/>
                  <a:pt x="48" y="37"/>
                  <a:pt x="49" y="38"/>
                </a:cubicBezTo>
                <a:cubicBezTo>
                  <a:pt x="49" y="38"/>
                  <a:pt x="49" y="39"/>
                  <a:pt x="48" y="39"/>
                </a:cubicBezTo>
                <a:cubicBezTo>
                  <a:pt x="48" y="40"/>
                  <a:pt x="48" y="41"/>
                  <a:pt x="47" y="41"/>
                </a:cubicBezTo>
                <a:cubicBezTo>
                  <a:pt x="47" y="42"/>
                  <a:pt x="45" y="42"/>
                  <a:pt x="45" y="43"/>
                </a:cubicBezTo>
                <a:cubicBezTo>
                  <a:pt x="46" y="44"/>
                  <a:pt x="48" y="44"/>
                  <a:pt x="47" y="45"/>
                </a:cubicBezTo>
                <a:cubicBezTo>
                  <a:pt x="47" y="46"/>
                  <a:pt x="46" y="46"/>
                  <a:pt x="45" y="46"/>
                </a:cubicBezTo>
                <a:cubicBezTo>
                  <a:pt x="44" y="46"/>
                  <a:pt x="43" y="46"/>
                  <a:pt x="43" y="45"/>
                </a:cubicBezTo>
                <a:cubicBezTo>
                  <a:pt x="43" y="44"/>
                  <a:pt x="42" y="44"/>
                  <a:pt x="41" y="45"/>
                </a:cubicBezTo>
                <a:cubicBezTo>
                  <a:pt x="40" y="46"/>
                  <a:pt x="37" y="47"/>
                  <a:pt x="36" y="49"/>
                </a:cubicBezTo>
                <a:cubicBezTo>
                  <a:pt x="36" y="51"/>
                  <a:pt x="37" y="52"/>
                  <a:pt x="38" y="53"/>
                </a:cubicBezTo>
                <a:cubicBezTo>
                  <a:pt x="39" y="53"/>
                  <a:pt x="40" y="55"/>
                  <a:pt x="41" y="55"/>
                </a:cubicBezTo>
                <a:cubicBezTo>
                  <a:pt x="42" y="55"/>
                  <a:pt x="43" y="55"/>
                  <a:pt x="43" y="56"/>
                </a:cubicBezTo>
                <a:cubicBezTo>
                  <a:pt x="42" y="57"/>
                  <a:pt x="42" y="59"/>
                  <a:pt x="43" y="59"/>
                </a:cubicBezTo>
                <a:cubicBezTo>
                  <a:pt x="43" y="59"/>
                  <a:pt x="43" y="59"/>
                  <a:pt x="44" y="58"/>
                </a:cubicBezTo>
                <a:cubicBezTo>
                  <a:pt x="44" y="57"/>
                  <a:pt x="44" y="56"/>
                  <a:pt x="44" y="56"/>
                </a:cubicBezTo>
                <a:cubicBezTo>
                  <a:pt x="45" y="55"/>
                  <a:pt x="46" y="55"/>
                  <a:pt x="46" y="54"/>
                </a:cubicBezTo>
                <a:cubicBezTo>
                  <a:pt x="46" y="53"/>
                  <a:pt x="46" y="52"/>
                  <a:pt x="46" y="51"/>
                </a:cubicBezTo>
                <a:cubicBezTo>
                  <a:pt x="47" y="50"/>
                  <a:pt x="47" y="50"/>
                  <a:pt x="47" y="49"/>
                </a:cubicBezTo>
                <a:cubicBezTo>
                  <a:pt x="47" y="48"/>
                  <a:pt x="47" y="47"/>
                  <a:pt x="48" y="47"/>
                </a:cubicBezTo>
                <a:cubicBezTo>
                  <a:pt x="49" y="47"/>
                  <a:pt x="49" y="48"/>
                  <a:pt x="50" y="48"/>
                </a:cubicBezTo>
                <a:cubicBezTo>
                  <a:pt x="51" y="48"/>
                  <a:pt x="50" y="49"/>
                  <a:pt x="51" y="49"/>
                </a:cubicBezTo>
                <a:cubicBezTo>
                  <a:pt x="52" y="50"/>
                  <a:pt x="52" y="52"/>
                  <a:pt x="52" y="52"/>
                </a:cubicBezTo>
                <a:cubicBezTo>
                  <a:pt x="52" y="52"/>
                  <a:pt x="54" y="53"/>
                  <a:pt x="54" y="52"/>
                </a:cubicBezTo>
                <a:cubicBezTo>
                  <a:pt x="55" y="51"/>
                  <a:pt x="55" y="50"/>
                  <a:pt x="56" y="50"/>
                </a:cubicBezTo>
                <a:cubicBezTo>
                  <a:pt x="56" y="51"/>
                  <a:pt x="55" y="53"/>
                  <a:pt x="56" y="53"/>
                </a:cubicBezTo>
                <a:cubicBezTo>
                  <a:pt x="56" y="54"/>
                  <a:pt x="57" y="54"/>
                  <a:pt x="57" y="55"/>
                </a:cubicBezTo>
                <a:cubicBezTo>
                  <a:pt x="57" y="56"/>
                  <a:pt x="58" y="57"/>
                  <a:pt x="59" y="57"/>
                </a:cubicBezTo>
                <a:cubicBezTo>
                  <a:pt x="60" y="58"/>
                  <a:pt x="60" y="60"/>
                  <a:pt x="59" y="60"/>
                </a:cubicBezTo>
                <a:cubicBezTo>
                  <a:pt x="59" y="61"/>
                  <a:pt x="58" y="61"/>
                  <a:pt x="58" y="62"/>
                </a:cubicBezTo>
                <a:cubicBezTo>
                  <a:pt x="59" y="63"/>
                  <a:pt x="61" y="64"/>
                  <a:pt x="61" y="65"/>
                </a:cubicBezTo>
                <a:cubicBezTo>
                  <a:pt x="60" y="65"/>
                  <a:pt x="58" y="64"/>
                  <a:pt x="56" y="64"/>
                </a:cubicBezTo>
                <a:cubicBezTo>
                  <a:pt x="56" y="64"/>
                  <a:pt x="56" y="64"/>
                  <a:pt x="56" y="64"/>
                </a:cubicBezTo>
                <a:cubicBezTo>
                  <a:pt x="57" y="63"/>
                  <a:pt x="57" y="62"/>
                  <a:pt x="57" y="62"/>
                </a:cubicBezTo>
                <a:cubicBezTo>
                  <a:pt x="58" y="62"/>
                  <a:pt x="58" y="61"/>
                  <a:pt x="57" y="62"/>
                </a:cubicBezTo>
                <a:cubicBezTo>
                  <a:pt x="57" y="62"/>
                  <a:pt x="57" y="62"/>
                  <a:pt x="56" y="62"/>
                </a:cubicBezTo>
                <a:cubicBezTo>
                  <a:pt x="55" y="62"/>
                  <a:pt x="52" y="62"/>
                  <a:pt x="52" y="62"/>
                </a:cubicBezTo>
                <a:cubicBezTo>
                  <a:pt x="51" y="62"/>
                  <a:pt x="48" y="65"/>
                  <a:pt x="48" y="65"/>
                </a:cubicBezTo>
                <a:cubicBezTo>
                  <a:pt x="47" y="65"/>
                  <a:pt x="44" y="68"/>
                  <a:pt x="42" y="68"/>
                </a:cubicBezTo>
                <a:cubicBezTo>
                  <a:pt x="42" y="68"/>
                  <a:pt x="41" y="68"/>
                  <a:pt x="41" y="68"/>
                </a:cubicBezTo>
                <a:cubicBezTo>
                  <a:pt x="41" y="69"/>
                  <a:pt x="38" y="70"/>
                  <a:pt x="39" y="70"/>
                </a:cubicBezTo>
                <a:cubicBezTo>
                  <a:pt x="39" y="70"/>
                  <a:pt x="41" y="70"/>
                  <a:pt x="42" y="69"/>
                </a:cubicBezTo>
                <a:cubicBezTo>
                  <a:pt x="43" y="68"/>
                  <a:pt x="43" y="69"/>
                  <a:pt x="44" y="68"/>
                </a:cubicBezTo>
                <a:cubicBezTo>
                  <a:pt x="44" y="68"/>
                  <a:pt x="47" y="66"/>
                  <a:pt x="48" y="65"/>
                </a:cubicBezTo>
                <a:cubicBezTo>
                  <a:pt x="48" y="65"/>
                  <a:pt x="50" y="63"/>
                  <a:pt x="51" y="64"/>
                </a:cubicBezTo>
                <a:cubicBezTo>
                  <a:pt x="52" y="64"/>
                  <a:pt x="53" y="64"/>
                  <a:pt x="52" y="65"/>
                </a:cubicBezTo>
                <a:cubicBezTo>
                  <a:pt x="52" y="65"/>
                  <a:pt x="51" y="66"/>
                  <a:pt x="52" y="66"/>
                </a:cubicBezTo>
                <a:cubicBezTo>
                  <a:pt x="53" y="66"/>
                  <a:pt x="54" y="65"/>
                  <a:pt x="55" y="66"/>
                </a:cubicBezTo>
                <a:cubicBezTo>
                  <a:pt x="55" y="66"/>
                  <a:pt x="56" y="66"/>
                  <a:pt x="56" y="66"/>
                </a:cubicBezTo>
                <a:cubicBezTo>
                  <a:pt x="56" y="66"/>
                  <a:pt x="56" y="66"/>
                  <a:pt x="56" y="65"/>
                </a:cubicBezTo>
                <a:cubicBezTo>
                  <a:pt x="56" y="66"/>
                  <a:pt x="56" y="66"/>
                  <a:pt x="55" y="67"/>
                </a:cubicBezTo>
                <a:cubicBezTo>
                  <a:pt x="54" y="67"/>
                  <a:pt x="53" y="67"/>
                  <a:pt x="52" y="68"/>
                </a:cubicBezTo>
                <a:cubicBezTo>
                  <a:pt x="52" y="68"/>
                  <a:pt x="50" y="68"/>
                  <a:pt x="51" y="67"/>
                </a:cubicBezTo>
                <a:cubicBezTo>
                  <a:pt x="51" y="66"/>
                  <a:pt x="50" y="66"/>
                  <a:pt x="50" y="66"/>
                </a:cubicBezTo>
                <a:cubicBezTo>
                  <a:pt x="49" y="67"/>
                  <a:pt x="49" y="68"/>
                  <a:pt x="49" y="69"/>
                </a:cubicBezTo>
                <a:cubicBezTo>
                  <a:pt x="48" y="70"/>
                  <a:pt x="45" y="70"/>
                  <a:pt x="44" y="71"/>
                </a:cubicBezTo>
                <a:cubicBezTo>
                  <a:pt x="44" y="72"/>
                  <a:pt x="44" y="76"/>
                  <a:pt x="42" y="77"/>
                </a:cubicBezTo>
                <a:cubicBezTo>
                  <a:pt x="41" y="77"/>
                  <a:pt x="39" y="78"/>
                  <a:pt x="39" y="81"/>
                </a:cubicBezTo>
                <a:cubicBezTo>
                  <a:pt x="39" y="83"/>
                  <a:pt x="39" y="85"/>
                  <a:pt x="38" y="84"/>
                </a:cubicBezTo>
                <a:cubicBezTo>
                  <a:pt x="36" y="82"/>
                  <a:pt x="38" y="81"/>
                  <a:pt x="37" y="80"/>
                </a:cubicBezTo>
                <a:cubicBezTo>
                  <a:pt x="37" y="79"/>
                  <a:pt x="35" y="79"/>
                  <a:pt x="33" y="79"/>
                </a:cubicBezTo>
                <a:cubicBezTo>
                  <a:pt x="32" y="79"/>
                  <a:pt x="28" y="79"/>
                  <a:pt x="27" y="81"/>
                </a:cubicBezTo>
                <a:cubicBezTo>
                  <a:pt x="26" y="83"/>
                  <a:pt x="25" y="86"/>
                  <a:pt x="27" y="87"/>
                </a:cubicBezTo>
                <a:cubicBezTo>
                  <a:pt x="28" y="89"/>
                  <a:pt x="30" y="89"/>
                  <a:pt x="31" y="87"/>
                </a:cubicBezTo>
                <a:cubicBezTo>
                  <a:pt x="32" y="85"/>
                  <a:pt x="34" y="85"/>
                  <a:pt x="34" y="86"/>
                </a:cubicBezTo>
                <a:cubicBezTo>
                  <a:pt x="34" y="87"/>
                  <a:pt x="32" y="88"/>
                  <a:pt x="32" y="89"/>
                </a:cubicBezTo>
                <a:cubicBezTo>
                  <a:pt x="32" y="90"/>
                  <a:pt x="34" y="91"/>
                  <a:pt x="35" y="90"/>
                </a:cubicBezTo>
                <a:cubicBezTo>
                  <a:pt x="36" y="90"/>
                  <a:pt x="37" y="90"/>
                  <a:pt x="37" y="91"/>
                </a:cubicBezTo>
                <a:cubicBezTo>
                  <a:pt x="37" y="92"/>
                  <a:pt x="36" y="94"/>
                  <a:pt x="37" y="94"/>
                </a:cubicBezTo>
                <a:cubicBezTo>
                  <a:pt x="39" y="95"/>
                  <a:pt x="39" y="95"/>
                  <a:pt x="39" y="95"/>
                </a:cubicBezTo>
                <a:cubicBezTo>
                  <a:pt x="39" y="95"/>
                  <a:pt x="40" y="95"/>
                  <a:pt x="40" y="95"/>
                </a:cubicBezTo>
                <a:cubicBezTo>
                  <a:pt x="41" y="95"/>
                  <a:pt x="43" y="93"/>
                  <a:pt x="44" y="93"/>
                </a:cubicBezTo>
                <a:cubicBezTo>
                  <a:pt x="45" y="93"/>
                  <a:pt x="46" y="94"/>
                  <a:pt x="48" y="94"/>
                </a:cubicBezTo>
                <a:cubicBezTo>
                  <a:pt x="49" y="94"/>
                  <a:pt x="51" y="93"/>
                  <a:pt x="52" y="94"/>
                </a:cubicBezTo>
                <a:cubicBezTo>
                  <a:pt x="53" y="95"/>
                  <a:pt x="54" y="97"/>
                  <a:pt x="55" y="97"/>
                </a:cubicBezTo>
                <a:cubicBezTo>
                  <a:pt x="56" y="97"/>
                  <a:pt x="59" y="97"/>
                  <a:pt x="59" y="98"/>
                </a:cubicBezTo>
                <a:cubicBezTo>
                  <a:pt x="60" y="98"/>
                  <a:pt x="61" y="99"/>
                  <a:pt x="61" y="100"/>
                </a:cubicBezTo>
                <a:cubicBezTo>
                  <a:pt x="62" y="101"/>
                  <a:pt x="60" y="101"/>
                  <a:pt x="61" y="101"/>
                </a:cubicBezTo>
                <a:cubicBezTo>
                  <a:pt x="61" y="102"/>
                  <a:pt x="63" y="102"/>
                  <a:pt x="64" y="102"/>
                </a:cubicBezTo>
                <a:cubicBezTo>
                  <a:pt x="64" y="102"/>
                  <a:pt x="65" y="103"/>
                  <a:pt x="66" y="103"/>
                </a:cubicBezTo>
                <a:cubicBezTo>
                  <a:pt x="68" y="103"/>
                  <a:pt x="69" y="103"/>
                  <a:pt x="70" y="104"/>
                </a:cubicBezTo>
                <a:cubicBezTo>
                  <a:pt x="70" y="105"/>
                  <a:pt x="72" y="105"/>
                  <a:pt x="72" y="106"/>
                </a:cubicBezTo>
                <a:cubicBezTo>
                  <a:pt x="71" y="107"/>
                  <a:pt x="69" y="110"/>
                  <a:pt x="69" y="111"/>
                </a:cubicBezTo>
                <a:cubicBezTo>
                  <a:pt x="68" y="111"/>
                  <a:pt x="68" y="113"/>
                  <a:pt x="68" y="115"/>
                </a:cubicBezTo>
                <a:cubicBezTo>
                  <a:pt x="67" y="116"/>
                  <a:pt x="67" y="118"/>
                  <a:pt x="66" y="119"/>
                </a:cubicBezTo>
                <a:cubicBezTo>
                  <a:pt x="64" y="119"/>
                  <a:pt x="62" y="120"/>
                  <a:pt x="62" y="122"/>
                </a:cubicBezTo>
                <a:cubicBezTo>
                  <a:pt x="61" y="124"/>
                  <a:pt x="59" y="126"/>
                  <a:pt x="59" y="127"/>
                </a:cubicBezTo>
                <a:cubicBezTo>
                  <a:pt x="58" y="127"/>
                  <a:pt x="57" y="128"/>
                  <a:pt x="57" y="128"/>
                </a:cubicBezTo>
                <a:cubicBezTo>
                  <a:pt x="56" y="128"/>
                  <a:pt x="56" y="129"/>
                  <a:pt x="56" y="129"/>
                </a:cubicBezTo>
                <a:cubicBezTo>
                  <a:pt x="57" y="130"/>
                  <a:pt x="57" y="131"/>
                  <a:pt x="55" y="132"/>
                </a:cubicBezTo>
                <a:cubicBezTo>
                  <a:pt x="54" y="132"/>
                  <a:pt x="54" y="132"/>
                  <a:pt x="53" y="133"/>
                </a:cubicBezTo>
                <a:cubicBezTo>
                  <a:pt x="53" y="133"/>
                  <a:pt x="52" y="134"/>
                  <a:pt x="51" y="134"/>
                </a:cubicBezTo>
                <a:cubicBezTo>
                  <a:pt x="63" y="143"/>
                  <a:pt x="77" y="148"/>
                  <a:pt x="92" y="148"/>
                </a:cubicBezTo>
                <a:cubicBezTo>
                  <a:pt x="127" y="148"/>
                  <a:pt x="156" y="121"/>
                  <a:pt x="159" y="86"/>
                </a:cubicBezTo>
                <a:cubicBezTo>
                  <a:pt x="159" y="86"/>
                  <a:pt x="158" y="86"/>
                  <a:pt x="158" y="87"/>
                </a:cubicBezTo>
                <a:cubicBezTo>
                  <a:pt x="157" y="88"/>
                  <a:pt x="155" y="90"/>
                  <a:pt x="154" y="90"/>
                </a:cubicBezTo>
                <a:cubicBezTo>
                  <a:pt x="153" y="91"/>
                  <a:pt x="154" y="94"/>
                  <a:pt x="154" y="95"/>
                </a:cubicBezTo>
                <a:cubicBezTo>
                  <a:pt x="155" y="96"/>
                  <a:pt x="154" y="96"/>
                  <a:pt x="153" y="95"/>
                </a:cubicBezTo>
                <a:cubicBezTo>
                  <a:pt x="152" y="95"/>
                  <a:pt x="149" y="93"/>
                  <a:pt x="148" y="90"/>
                </a:cubicBezTo>
                <a:cubicBezTo>
                  <a:pt x="148" y="87"/>
                  <a:pt x="148" y="87"/>
                  <a:pt x="147" y="87"/>
                </a:cubicBezTo>
                <a:cubicBezTo>
                  <a:pt x="145" y="86"/>
                  <a:pt x="144" y="83"/>
                  <a:pt x="143" y="83"/>
                </a:cubicBezTo>
                <a:cubicBezTo>
                  <a:pt x="142" y="83"/>
                  <a:pt x="136" y="83"/>
                  <a:pt x="136" y="83"/>
                </a:cubicBezTo>
                <a:cubicBezTo>
                  <a:pt x="135" y="83"/>
                  <a:pt x="135" y="83"/>
                  <a:pt x="134" y="83"/>
                </a:cubicBezTo>
                <a:cubicBezTo>
                  <a:pt x="133" y="83"/>
                  <a:pt x="132" y="82"/>
                  <a:pt x="132" y="81"/>
                </a:cubicBezTo>
                <a:cubicBezTo>
                  <a:pt x="131" y="81"/>
                  <a:pt x="131" y="80"/>
                  <a:pt x="130" y="80"/>
                </a:cubicBezTo>
                <a:cubicBezTo>
                  <a:pt x="130" y="80"/>
                  <a:pt x="130" y="81"/>
                  <a:pt x="130" y="82"/>
                </a:cubicBezTo>
                <a:cubicBezTo>
                  <a:pt x="130" y="82"/>
                  <a:pt x="131" y="83"/>
                  <a:pt x="132" y="85"/>
                </a:cubicBezTo>
                <a:cubicBezTo>
                  <a:pt x="132" y="85"/>
                  <a:pt x="133" y="86"/>
                  <a:pt x="134" y="86"/>
                </a:cubicBezTo>
                <a:cubicBezTo>
                  <a:pt x="135" y="85"/>
                  <a:pt x="135" y="85"/>
                  <a:pt x="136" y="85"/>
                </a:cubicBezTo>
                <a:cubicBezTo>
                  <a:pt x="137" y="85"/>
                  <a:pt x="138" y="85"/>
                  <a:pt x="138" y="86"/>
                </a:cubicBezTo>
                <a:cubicBezTo>
                  <a:pt x="138" y="87"/>
                  <a:pt x="137" y="89"/>
                  <a:pt x="135" y="90"/>
                </a:cubicBezTo>
                <a:cubicBezTo>
                  <a:pt x="132" y="91"/>
                  <a:pt x="129" y="92"/>
                  <a:pt x="128" y="92"/>
                </a:cubicBezTo>
                <a:cubicBezTo>
                  <a:pt x="127" y="92"/>
                  <a:pt x="126" y="91"/>
                  <a:pt x="126" y="90"/>
                </a:cubicBezTo>
                <a:cubicBezTo>
                  <a:pt x="126" y="89"/>
                  <a:pt x="124" y="86"/>
                  <a:pt x="123" y="85"/>
                </a:cubicBezTo>
                <a:cubicBezTo>
                  <a:pt x="122" y="84"/>
                  <a:pt x="121" y="82"/>
                  <a:pt x="121" y="82"/>
                </a:cubicBezTo>
                <a:cubicBezTo>
                  <a:pt x="121" y="82"/>
                  <a:pt x="120" y="82"/>
                  <a:pt x="120" y="82"/>
                </a:cubicBezTo>
                <a:cubicBezTo>
                  <a:pt x="119" y="82"/>
                  <a:pt x="121" y="84"/>
                  <a:pt x="121" y="85"/>
                </a:cubicBezTo>
                <a:cubicBezTo>
                  <a:pt x="122" y="86"/>
                  <a:pt x="122" y="89"/>
                  <a:pt x="123" y="90"/>
                </a:cubicBezTo>
                <a:cubicBezTo>
                  <a:pt x="125" y="91"/>
                  <a:pt x="126" y="92"/>
                  <a:pt x="127" y="93"/>
                </a:cubicBezTo>
                <a:cubicBezTo>
                  <a:pt x="127" y="94"/>
                  <a:pt x="128" y="95"/>
                  <a:pt x="129" y="94"/>
                </a:cubicBezTo>
                <a:cubicBezTo>
                  <a:pt x="131" y="94"/>
                  <a:pt x="132" y="93"/>
                  <a:pt x="132" y="93"/>
                </a:cubicBezTo>
                <a:cubicBezTo>
                  <a:pt x="133" y="94"/>
                  <a:pt x="133" y="95"/>
                  <a:pt x="132" y="97"/>
                </a:cubicBezTo>
                <a:cubicBezTo>
                  <a:pt x="131" y="98"/>
                  <a:pt x="127" y="102"/>
                  <a:pt x="126" y="102"/>
                </a:cubicBezTo>
                <a:cubicBezTo>
                  <a:pt x="125" y="103"/>
                  <a:pt x="124" y="106"/>
                  <a:pt x="124" y="108"/>
                </a:cubicBezTo>
                <a:cubicBezTo>
                  <a:pt x="124" y="109"/>
                  <a:pt x="125" y="112"/>
                  <a:pt x="125" y="113"/>
                </a:cubicBezTo>
                <a:cubicBezTo>
                  <a:pt x="124" y="113"/>
                  <a:pt x="122" y="115"/>
                  <a:pt x="121" y="115"/>
                </a:cubicBezTo>
                <a:cubicBezTo>
                  <a:pt x="120" y="116"/>
                  <a:pt x="121" y="117"/>
                  <a:pt x="121" y="118"/>
                </a:cubicBezTo>
                <a:cubicBezTo>
                  <a:pt x="121" y="119"/>
                  <a:pt x="120" y="119"/>
                  <a:pt x="119" y="120"/>
                </a:cubicBezTo>
                <a:cubicBezTo>
                  <a:pt x="118" y="122"/>
                  <a:pt x="118" y="124"/>
                  <a:pt x="116" y="126"/>
                </a:cubicBezTo>
                <a:cubicBezTo>
                  <a:pt x="114" y="127"/>
                  <a:pt x="111" y="126"/>
                  <a:pt x="111" y="127"/>
                </a:cubicBezTo>
                <a:cubicBezTo>
                  <a:pt x="110" y="127"/>
                  <a:pt x="108" y="128"/>
                  <a:pt x="107" y="127"/>
                </a:cubicBezTo>
                <a:cubicBezTo>
                  <a:pt x="105" y="126"/>
                  <a:pt x="107" y="125"/>
                  <a:pt x="107" y="123"/>
                </a:cubicBezTo>
                <a:cubicBezTo>
                  <a:pt x="107" y="122"/>
                  <a:pt x="106" y="120"/>
                  <a:pt x="105" y="118"/>
                </a:cubicBezTo>
                <a:cubicBezTo>
                  <a:pt x="105" y="116"/>
                  <a:pt x="104" y="113"/>
                  <a:pt x="104" y="111"/>
                </a:cubicBezTo>
                <a:cubicBezTo>
                  <a:pt x="105" y="109"/>
                  <a:pt x="105" y="106"/>
                  <a:pt x="104" y="105"/>
                </a:cubicBezTo>
                <a:cubicBezTo>
                  <a:pt x="103" y="104"/>
                  <a:pt x="102" y="102"/>
                  <a:pt x="102" y="100"/>
                </a:cubicBezTo>
                <a:cubicBezTo>
                  <a:pt x="103" y="99"/>
                  <a:pt x="102" y="98"/>
                  <a:pt x="101" y="98"/>
                </a:cubicBezTo>
                <a:cubicBezTo>
                  <a:pt x="100" y="98"/>
                  <a:pt x="99" y="97"/>
                  <a:pt x="99" y="97"/>
                </a:cubicBezTo>
                <a:cubicBezTo>
                  <a:pt x="98" y="97"/>
                  <a:pt x="95" y="98"/>
                  <a:pt x="94" y="98"/>
                </a:cubicBezTo>
                <a:cubicBezTo>
                  <a:pt x="93" y="98"/>
                  <a:pt x="91" y="98"/>
                  <a:pt x="90" y="99"/>
                </a:cubicBezTo>
                <a:cubicBezTo>
                  <a:pt x="89" y="99"/>
                  <a:pt x="86" y="97"/>
                  <a:pt x="85" y="96"/>
                </a:cubicBezTo>
                <a:cubicBezTo>
                  <a:pt x="84" y="95"/>
                  <a:pt x="84" y="94"/>
                  <a:pt x="84" y="93"/>
                </a:cubicBezTo>
                <a:cubicBezTo>
                  <a:pt x="84" y="92"/>
                  <a:pt x="84" y="89"/>
                  <a:pt x="84" y="88"/>
                </a:cubicBezTo>
                <a:cubicBezTo>
                  <a:pt x="84" y="87"/>
                  <a:pt x="84" y="85"/>
                  <a:pt x="85" y="84"/>
                </a:cubicBezTo>
                <a:cubicBezTo>
                  <a:pt x="85" y="83"/>
                  <a:pt x="88" y="81"/>
                  <a:pt x="88" y="80"/>
                </a:cubicBezTo>
                <a:cubicBezTo>
                  <a:pt x="89" y="79"/>
                  <a:pt x="90" y="77"/>
                  <a:pt x="91" y="76"/>
                </a:cubicBezTo>
                <a:cubicBezTo>
                  <a:pt x="92" y="76"/>
                  <a:pt x="95" y="76"/>
                  <a:pt x="96" y="75"/>
                </a:cubicBezTo>
                <a:cubicBezTo>
                  <a:pt x="97" y="75"/>
                  <a:pt x="100" y="75"/>
                  <a:pt x="101" y="74"/>
                </a:cubicBezTo>
                <a:cubicBezTo>
                  <a:pt x="102" y="74"/>
                  <a:pt x="102" y="74"/>
                  <a:pt x="103" y="75"/>
                </a:cubicBezTo>
                <a:cubicBezTo>
                  <a:pt x="103" y="75"/>
                  <a:pt x="103" y="76"/>
                  <a:pt x="103" y="77"/>
                </a:cubicBezTo>
                <a:cubicBezTo>
                  <a:pt x="103" y="77"/>
                  <a:pt x="104" y="77"/>
                  <a:pt x="105" y="78"/>
                </a:cubicBezTo>
                <a:cubicBezTo>
                  <a:pt x="106" y="78"/>
                  <a:pt x="107" y="79"/>
                  <a:pt x="108" y="79"/>
                </a:cubicBezTo>
                <a:cubicBezTo>
                  <a:pt x="109" y="80"/>
                  <a:pt x="109" y="79"/>
                  <a:pt x="110" y="78"/>
                </a:cubicBezTo>
                <a:cubicBezTo>
                  <a:pt x="110" y="78"/>
                  <a:pt x="111" y="77"/>
                  <a:pt x="111" y="78"/>
                </a:cubicBezTo>
                <a:cubicBezTo>
                  <a:pt x="112" y="78"/>
                  <a:pt x="115" y="79"/>
                  <a:pt x="115" y="79"/>
                </a:cubicBezTo>
                <a:cubicBezTo>
                  <a:pt x="116" y="79"/>
                  <a:pt x="118" y="79"/>
                  <a:pt x="118" y="79"/>
                </a:cubicBezTo>
                <a:cubicBezTo>
                  <a:pt x="118" y="79"/>
                  <a:pt x="119" y="79"/>
                  <a:pt x="119" y="78"/>
                </a:cubicBezTo>
                <a:cubicBezTo>
                  <a:pt x="120" y="78"/>
                  <a:pt x="120" y="78"/>
                  <a:pt x="120" y="77"/>
                </a:cubicBezTo>
                <a:cubicBezTo>
                  <a:pt x="121" y="75"/>
                  <a:pt x="120" y="74"/>
                  <a:pt x="119" y="75"/>
                </a:cubicBezTo>
                <a:cubicBezTo>
                  <a:pt x="118" y="75"/>
                  <a:pt x="116" y="75"/>
                  <a:pt x="115" y="75"/>
                </a:cubicBezTo>
                <a:cubicBezTo>
                  <a:pt x="115" y="75"/>
                  <a:pt x="115" y="74"/>
                  <a:pt x="114" y="73"/>
                </a:cubicBezTo>
                <a:cubicBezTo>
                  <a:pt x="114" y="73"/>
                  <a:pt x="115" y="72"/>
                  <a:pt x="115" y="72"/>
                </a:cubicBezTo>
                <a:cubicBezTo>
                  <a:pt x="117" y="72"/>
                  <a:pt x="118" y="71"/>
                  <a:pt x="119" y="71"/>
                </a:cubicBezTo>
                <a:cubicBezTo>
                  <a:pt x="120" y="71"/>
                  <a:pt x="123" y="72"/>
                  <a:pt x="123" y="71"/>
                </a:cubicBezTo>
                <a:cubicBezTo>
                  <a:pt x="124" y="71"/>
                  <a:pt x="124" y="70"/>
                  <a:pt x="123" y="70"/>
                </a:cubicBezTo>
                <a:cubicBezTo>
                  <a:pt x="123" y="70"/>
                  <a:pt x="123" y="70"/>
                  <a:pt x="123" y="70"/>
                </a:cubicBezTo>
                <a:cubicBezTo>
                  <a:pt x="125" y="70"/>
                  <a:pt x="126" y="71"/>
                  <a:pt x="128" y="71"/>
                </a:cubicBezTo>
                <a:cubicBezTo>
                  <a:pt x="129" y="71"/>
                  <a:pt x="129" y="71"/>
                  <a:pt x="129" y="71"/>
                </a:cubicBezTo>
                <a:cubicBezTo>
                  <a:pt x="130" y="72"/>
                  <a:pt x="129" y="72"/>
                  <a:pt x="129" y="74"/>
                </a:cubicBezTo>
                <a:cubicBezTo>
                  <a:pt x="129" y="75"/>
                  <a:pt x="131" y="76"/>
                  <a:pt x="133" y="75"/>
                </a:cubicBezTo>
                <a:cubicBezTo>
                  <a:pt x="134" y="75"/>
                  <a:pt x="134" y="74"/>
                  <a:pt x="133" y="73"/>
                </a:cubicBezTo>
                <a:cubicBezTo>
                  <a:pt x="133" y="73"/>
                  <a:pt x="132" y="72"/>
                  <a:pt x="132" y="72"/>
                </a:cubicBezTo>
                <a:cubicBezTo>
                  <a:pt x="132" y="71"/>
                  <a:pt x="131" y="70"/>
                  <a:pt x="131" y="69"/>
                </a:cubicBezTo>
                <a:cubicBezTo>
                  <a:pt x="130" y="69"/>
                  <a:pt x="130" y="68"/>
                  <a:pt x="131" y="67"/>
                </a:cubicBezTo>
                <a:cubicBezTo>
                  <a:pt x="132" y="66"/>
                  <a:pt x="131" y="66"/>
                  <a:pt x="130" y="66"/>
                </a:cubicBezTo>
                <a:cubicBezTo>
                  <a:pt x="130" y="66"/>
                  <a:pt x="129" y="66"/>
                  <a:pt x="129" y="66"/>
                </a:cubicBezTo>
                <a:cubicBezTo>
                  <a:pt x="129" y="66"/>
                  <a:pt x="129" y="66"/>
                  <a:pt x="129" y="66"/>
                </a:cubicBezTo>
                <a:cubicBezTo>
                  <a:pt x="129" y="66"/>
                  <a:pt x="128" y="66"/>
                  <a:pt x="128" y="67"/>
                </a:cubicBezTo>
                <a:cubicBezTo>
                  <a:pt x="128" y="67"/>
                  <a:pt x="127" y="68"/>
                  <a:pt x="127" y="68"/>
                </a:cubicBezTo>
                <a:cubicBezTo>
                  <a:pt x="127" y="69"/>
                  <a:pt x="128" y="70"/>
                  <a:pt x="128" y="71"/>
                </a:cubicBezTo>
                <a:cubicBezTo>
                  <a:pt x="126" y="71"/>
                  <a:pt x="125" y="70"/>
                  <a:pt x="123" y="70"/>
                </a:cubicBezTo>
                <a:cubicBezTo>
                  <a:pt x="122" y="69"/>
                  <a:pt x="121" y="68"/>
                  <a:pt x="120" y="68"/>
                </a:cubicBezTo>
                <a:cubicBezTo>
                  <a:pt x="119" y="67"/>
                  <a:pt x="119" y="68"/>
                  <a:pt x="118" y="68"/>
                </a:cubicBezTo>
                <a:cubicBezTo>
                  <a:pt x="117" y="69"/>
                  <a:pt x="117" y="67"/>
                  <a:pt x="116" y="66"/>
                </a:cubicBezTo>
                <a:cubicBezTo>
                  <a:pt x="116" y="66"/>
                  <a:pt x="116" y="67"/>
                  <a:pt x="116" y="67"/>
                </a:cubicBezTo>
                <a:cubicBezTo>
                  <a:pt x="115" y="67"/>
                  <a:pt x="114" y="69"/>
                  <a:pt x="114" y="71"/>
                </a:cubicBezTo>
                <a:cubicBezTo>
                  <a:pt x="114" y="71"/>
                  <a:pt x="114" y="72"/>
                  <a:pt x="114" y="72"/>
                </a:cubicBezTo>
                <a:cubicBezTo>
                  <a:pt x="113" y="71"/>
                  <a:pt x="113" y="71"/>
                  <a:pt x="113" y="71"/>
                </a:cubicBezTo>
                <a:cubicBezTo>
                  <a:pt x="111" y="71"/>
                  <a:pt x="111" y="72"/>
                  <a:pt x="112" y="73"/>
                </a:cubicBezTo>
                <a:cubicBezTo>
                  <a:pt x="113" y="74"/>
                  <a:pt x="112" y="75"/>
                  <a:pt x="111" y="75"/>
                </a:cubicBezTo>
                <a:cubicBezTo>
                  <a:pt x="110" y="74"/>
                  <a:pt x="110" y="73"/>
                  <a:pt x="109" y="72"/>
                </a:cubicBezTo>
                <a:cubicBezTo>
                  <a:pt x="109" y="71"/>
                  <a:pt x="110" y="70"/>
                  <a:pt x="108" y="69"/>
                </a:cubicBezTo>
                <a:cubicBezTo>
                  <a:pt x="107" y="69"/>
                  <a:pt x="106" y="68"/>
                  <a:pt x="105" y="67"/>
                </a:cubicBezTo>
                <a:cubicBezTo>
                  <a:pt x="105" y="67"/>
                  <a:pt x="102" y="67"/>
                  <a:pt x="104" y="68"/>
                </a:cubicBezTo>
                <a:cubicBezTo>
                  <a:pt x="105" y="69"/>
                  <a:pt x="106" y="70"/>
                  <a:pt x="107" y="70"/>
                </a:cubicBezTo>
                <a:cubicBezTo>
                  <a:pt x="108" y="71"/>
                  <a:pt x="108" y="71"/>
                  <a:pt x="108" y="72"/>
                </a:cubicBezTo>
                <a:cubicBezTo>
                  <a:pt x="108" y="72"/>
                  <a:pt x="107" y="74"/>
                  <a:pt x="106" y="74"/>
                </a:cubicBezTo>
                <a:cubicBezTo>
                  <a:pt x="105" y="74"/>
                  <a:pt x="104" y="73"/>
                  <a:pt x="105" y="72"/>
                </a:cubicBezTo>
                <a:cubicBezTo>
                  <a:pt x="105" y="71"/>
                  <a:pt x="105" y="71"/>
                  <a:pt x="104" y="71"/>
                </a:cubicBezTo>
                <a:cubicBezTo>
                  <a:pt x="104" y="70"/>
                  <a:pt x="103" y="70"/>
                  <a:pt x="102" y="69"/>
                </a:cubicBezTo>
                <a:cubicBezTo>
                  <a:pt x="101" y="68"/>
                  <a:pt x="100" y="69"/>
                  <a:pt x="99" y="70"/>
                </a:cubicBezTo>
                <a:cubicBezTo>
                  <a:pt x="98" y="70"/>
                  <a:pt x="96" y="71"/>
                  <a:pt x="96" y="72"/>
                </a:cubicBezTo>
                <a:cubicBezTo>
                  <a:pt x="95" y="73"/>
                  <a:pt x="94" y="74"/>
                  <a:pt x="92" y="74"/>
                </a:cubicBezTo>
                <a:cubicBezTo>
                  <a:pt x="90" y="74"/>
                  <a:pt x="89" y="74"/>
                  <a:pt x="89" y="72"/>
                </a:cubicBezTo>
                <a:cubicBezTo>
                  <a:pt x="90" y="70"/>
                  <a:pt x="89" y="69"/>
                  <a:pt x="90" y="68"/>
                </a:cubicBezTo>
                <a:cubicBezTo>
                  <a:pt x="91" y="68"/>
                  <a:pt x="91" y="69"/>
                  <a:pt x="92" y="69"/>
                </a:cubicBezTo>
                <a:cubicBezTo>
                  <a:pt x="93" y="69"/>
                  <a:pt x="95" y="69"/>
                  <a:pt x="95" y="68"/>
                </a:cubicBezTo>
                <a:cubicBezTo>
                  <a:pt x="95" y="67"/>
                  <a:pt x="93" y="66"/>
                  <a:pt x="94" y="65"/>
                </a:cubicBezTo>
                <a:cubicBezTo>
                  <a:pt x="94" y="64"/>
                  <a:pt x="94" y="64"/>
                  <a:pt x="95" y="64"/>
                </a:cubicBezTo>
                <a:cubicBezTo>
                  <a:pt x="96" y="63"/>
                  <a:pt x="98" y="63"/>
                  <a:pt x="98" y="61"/>
                </a:cubicBezTo>
                <a:cubicBezTo>
                  <a:pt x="99" y="60"/>
                  <a:pt x="101" y="60"/>
                  <a:pt x="101" y="59"/>
                </a:cubicBezTo>
                <a:cubicBezTo>
                  <a:pt x="101" y="58"/>
                  <a:pt x="101" y="56"/>
                  <a:pt x="102" y="56"/>
                </a:cubicBezTo>
                <a:cubicBezTo>
                  <a:pt x="103" y="56"/>
                  <a:pt x="103" y="56"/>
                  <a:pt x="103" y="57"/>
                </a:cubicBezTo>
                <a:cubicBezTo>
                  <a:pt x="103" y="57"/>
                  <a:pt x="102" y="59"/>
                  <a:pt x="103" y="59"/>
                </a:cubicBezTo>
                <a:cubicBezTo>
                  <a:pt x="104" y="59"/>
                  <a:pt x="106" y="57"/>
                  <a:pt x="107" y="58"/>
                </a:cubicBezTo>
                <a:cubicBezTo>
                  <a:pt x="108" y="58"/>
                  <a:pt x="109" y="58"/>
                  <a:pt x="109" y="57"/>
                </a:cubicBezTo>
                <a:cubicBezTo>
                  <a:pt x="109" y="56"/>
                  <a:pt x="110" y="56"/>
                  <a:pt x="110" y="55"/>
                </a:cubicBezTo>
                <a:cubicBezTo>
                  <a:pt x="111" y="55"/>
                  <a:pt x="112" y="55"/>
                  <a:pt x="113" y="54"/>
                </a:cubicBezTo>
                <a:cubicBezTo>
                  <a:pt x="113" y="54"/>
                  <a:pt x="113" y="53"/>
                  <a:pt x="114" y="52"/>
                </a:cubicBezTo>
                <a:cubicBezTo>
                  <a:pt x="115" y="52"/>
                  <a:pt x="114" y="51"/>
                  <a:pt x="113" y="51"/>
                </a:cubicBezTo>
                <a:cubicBezTo>
                  <a:pt x="112" y="51"/>
                  <a:pt x="111" y="53"/>
                  <a:pt x="110" y="53"/>
                </a:cubicBezTo>
                <a:cubicBezTo>
                  <a:pt x="109" y="52"/>
                  <a:pt x="108" y="51"/>
                  <a:pt x="108" y="51"/>
                </a:cubicBezTo>
                <a:cubicBezTo>
                  <a:pt x="108" y="50"/>
                  <a:pt x="108" y="48"/>
                  <a:pt x="109" y="48"/>
                </a:cubicBezTo>
                <a:cubicBezTo>
                  <a:pt x="110" y="48"/>
                  <a:pt x="111" y="46"/>
                  <a:pt x="110" y="46"/>
                </a:cubicBezTo>
                <a:cubicBezTo>
                  <a:pt x="109" y="46"/>
                  <a:pt x="108" y="46"/>
                  <a:pt x="108" y="46"/>
                </a:cubicBezTo>
                <a:cubicBezTo>
                  <a:pt x="108" y="47"/>
                  <a:pt x="108" y="48"/>
                  <a:pt x="107" y="48"/>
                </a:cubicBezTo>
                <a:cubicBezTo>
                  <a:pt x="107" y="49"/>
                  <a:pt x="106" y="50"/>
                  <a:pt x="106" y="51"/>
                </a:cubicBezTo>
                <a:cubicBezTo>
                  <a:pt x="106" y="52"/>
                  <a:pt x="107" y="52"/>
                  <a:pt x="107" y="53"/>
                </a:cubicBezTo>
                <a:cubicBezTo>
                  <a:pt x="107" y="54"/>
                  <a:pt x="106" y="54"/>
                  <a:pt x="106" y="55"/>
                </a:cubicBezTo>
                <a:cubicBezTo>
                  <a:pt x="106" y="55"/>
                  <a:pt x="107" y="56"/>
                  <a:pt x="106" y="56"/>
                </a:cubicBezTo>
                <a:cubicBezTo>
                  <a:pt x="105" y="56"/>
                  <a:pt x="104" y="57"/>
                  <a:pt x="103" y="56"/>
                </a:cubicBezTo>
                <a:cubicBezTo>
                  <a:pt x="103" y="56"/>
                  <a:pt x="102" y="55"/>
                  <a:pt x="102" y="53"/>
                </a:cubicBezTo>
                <a:cubicBezTo>
                  <a:pt x="102" y="52"/>
                  <a:pt x="102" y="53"/>
                  <a:pt x="101" y="53"/>
                </a:cubicBezTo>
                <a:cubicBezTo>
                  <a:pt x="101" y="54"/>
                  <a:pt x="99" y="55"/>
                  <a:pt x="98" y="53"/>
                </a:cubicBezTo>
                <a:cubicBezTo>
                  <a:pt x="98" y="53"/>
                  <a:pt x="98" y="51"/>
                  <a:pt x="98" y="50"/>
                </a:cubicBezTo>
                <a:cubicBezTo>
                  <a:pt x="99" y="50"/>
                  <a:pt x="101" y="50"/>
                  <a:pt x="101" y="49"/>
                </a:cubicBezTo>
                <a:cubicBezTo>
                  <a:pt x="102" y="48"/>
                  <a:pt x="103" y="46"/>
                  <a:pt x="103" y="46"/>
                </a:cubicBezTo>
                <a:cubicBezTo>
                  <a:pt x="103" y="45"/>
                  <a:pt x="104" y="43"/>
                  <a:pt x="104" y="43"/>
                </a:cubicBezTo>
                <a:cubicBezTo>
                  <a:pt x="104" y="43"/>
                  <a:pt x="104" y="42"/>
                  <a:pt x="104" y="42"/>
                </a:cubicBezTo>
                <a:cubicBezTo>
                  <a:pt x="105" y="41"/>
                  <a:pt x="105" y="42"/>
                  <a:pt x="105" y="41"/>
                </a:cubicBezTo>
                <a:cubicBezTo>
                  <a:pt x="106" y="41"/>
                  <a:pt x="108" y="39"/>
                  <a:pt x="110" y="39"/>
                </a:cubicBezTo>
                <a:cubicBezTo>
                  <a:pt x="112" y="39"/>
                  <a:pt x="113" y="39"/>
                  <a:pt x="113" y="39"/>
                </a:cubicBezTo>
                <a:cubicBezTo>
                  <a:pt x="113" y="40"/>
                  <a:pt x="113" y="40"/>
                  <a:pt x="113" y="41"/>
                </a:cubicBezTo>
                <a:cubicBezTo>
                  <a:pt x="114" y="41"/>
                  <a:pt x="115" y="41"/>
                  <a:pt x="116" y="41"/>
                </a:cubicBezTo>
                <a:cubicBezTo>
                  <a:pt x="117" y="42"/>
                  <a:pt x="117" y="42"/>
                  <a:pt x="118" y="42"/>
                </a:cubicBezTo>
                <a:cubicBezTo>
                  <a:pt x="119" y="43"/>
                  <a:pt x="119" y="43"/>
                  <a:pt x="119" y="43"/>
                </a:cubicBezTo>
                <a:cubicBezTo>
                  <a:pt x="119" y="44"/>
                  <a:pt x="119" y="45"/>
                  <a:pt x="118" y="45"/>
                </a:cubicBezTo>
                <a:cubicBezTo>
                  <a:pt x="117" y="45"/>
                  <a:pt x="115" y="44"/>
                  <a:pt x="115" y="44"/>
                </a:cubicBezTo>
                <a:cubicBezTo>
                  <a:pt x="114" y="45"/>
                  <a:pt x="115" y="45"/>
                  <a:pt x="115" y="45"/>
                </a:cubicBezTo>
                <a:cubicBezTo>
                  <a:pt x="116" y="46"/>
                  <a:pt x="116" y="47"/>
                  <a:pt x="116" y="47"/>
                </a:cubicBezTo>
                <a:cubicBezTo>
                  <a:pt x="117" y="47"/>
                  <a:pt x="117" y="47"/>
                  <a:pt x="117" y="47"/>
                </a:cubicBezTo>
                <a:cubicBezTo>
                  <a:pt x="117" y="46"/>
                  <a:pt x="118" y="47"/>
                  <a:pt x="119" y="47"/>
                </a:cubicBezTo>
                <a:cubicBezTo>
                  <a:pt x="119" y="47"/>
                  <a:pt x="118" y="46"/>
                  <a:pt x="119" y="46"/>
                </a:cubicBezTo>
                <a:cubicBezTo>
                  <a:pt x="119" y="45"/>
                  <a:pt x="120" y="44"/>
                  <a:pt x="121" y="44"/>
                </a:cubicBezTo>
                <a:cubicBezTo>
                  <a:pt x="121" y="45"/>
                  <a:pt x="121" y="44"/>
                  <a:pt x="121" y="43"/>
                </a:cubicBezTo>
                <a:cubicBezTo>
                  <a:pt x="120" y="42"/>
                  <a:pt x="119" y="41"/>
                  <a:pt x="120" y="41"/>
                </a:cubicBezTo>
                <a:cubicBezTo>
                  <a:pt x="121" y="41"/>
                  <a:pt x="123" y="42"/>
                  <a:pt x="122" y="42"/>
                </a:cubicBezTo>
                <a:cubicBezTo>
                  <a:pt x="122" y="43"/>
                  <a:pt x="122" y="44"/>
                  <a:pt x="123" y="43"/>
                </a:cubicBezTo>
                <a:cubicBezTo>
                  <a:pt x="124" y="43"/>
                  <a:pt x="124" y="41"/>
                  <a:pt x="125" y="41"/>
                </a:cubicBezTo>
                <a:cubicBezTo>
                  <a:pt x="126" y="41"/>
                  <a:pt x="126" y="41"/>
                  <a:pt x="127" y="41"/>
                </a:cubicBezTo>
                <a:cubicBezTo>
                  <a:pt x="127" y="41"/>
                  <a:pt x="128" y="41"/>
                  <a:pt x="129" y="41"/>
                </a:cubicBezTo>
                <a:cubicBezTo>
                  <a:pt x="130" y="40"/>
                  <a:pt x="128" y="39"/>
                  <a:pt x="128" y="39"/>
                </a:cubicBezTo>
                <a:cubicBezTo>
                  <a:pt x="129" y="38"/>
                  <a:pt x="130" y="39"/>
                  <a:pt x="131" y="39"/>
                </a:cubicBezTo>
                <a:cubicBezTo>
                  <a:pt x="131" y="39"/>
                  <a:pt x="133" y="39"/>
                  <a:pt x="134" y="40"/>
                </a:cubicBezTo>
                <a:cubicBezTo>
                  <a:pt x="134" y="40"/>
                  <a:pt x="134" y="40"/>
                  <a:pt x="134" y="40"/>
                </a:cubicBezTo>
                <a:cubicBezTo>
                  <a:pt x="134" y="40"/>
                  <a:pt x="135" y="40"/>
                  <a:pt x="135" y="40"/>
                </a:cubicBezTo>
                <a:cubicBezTo>
                  <a:pt x="134" y="39"/>
                  <a:pt x="132" y="38"/>
                  <a:pt x="132" y="36"/>
                </a:cubicBezTo>
                <a:cubicBezTo>
                  <a:pt x="132" y="35"/>
                  <a:pt x="133" y="34"/>
                  <a:pt x="133" y="33"/>
                </a:cubicBezTo>
                <a:cubicBezTo>
                  <a:pt x="133" y="33"/>
                  <a:pt x="132" y="32"/>
                  <a:pt x="133" y="32"/>
                </a:cubicBezTo>
                <a:cubicBezTo>
                  <a:pt x="134" y="32"/>
                  <a:pt x="135" y="35"/>
                  <a:pt x="135" y="36"/>
                </a:cubicBezTo>
                <a:cubicBezTo>
                  <a:pt x="136" y="36"/>
                  <a:pt x="136" y="39"/>
                  <a:pt x="137" y="40"/>
                </a:cubicBezTo>
                <a:cubicBezTo>
                  <a:pt x="138" y="40"/>
                  <a:pt x="138" y="39"/>
                  <a:pt x="138" y="39"/>
                </a:cubicBezTo>
                <a:cubicBezTo>
                  <a:pt x="138" y="38"/>
                  <a:pt x="137" y="37"/>
                  <a:pt x="137" y="36"/>
                </a:cubicBezTo>
                <a:cubicBezTo>
                  <a:pt x="136" y="34"/>
                  <a:pt x="135" y="33"/>
                  <a:pt x="137" y="33"/>
                </a:cubicBezTo>
                <a:cubicBezTo>
                  <a:pt x="138" y="33"/>
                  <a:pt x="139" y="34"/>
                  <a:pt x="139" y="32"/>
                </a:cubicBezTo>
                <a:cubicBezTo>
                  <a:pt x="139" y="32"/>
                  <a:pt x="139" y="31"/>
                  <a:pt x="139" y="31"/>
                </a:cubicBezTo>
                <a:cubicBezTo>
                  <a:pt x="127" y="19"/>
                  <a:pt x="110" y="12"/>
                  <a:pt x="92" y="12"/>
                </a:cubicBezTo>
                <a:cubicBezTo>
                  <a:pt x="84" y="12"/>
                  <a:pt x="76" y="13"/>
                  <a:pt x="70" y="15"/>
                </a:cubicBezTo>
                <a:close/>
                <a:moveTo>
                  <a:pt x="37" y="66"/>
                </a:moveTo>
                <a:cubicBezTo>
                  <a:pt x="36" y="66"/>
                  <a:pt x="35" y="67"/>
                  <a:pt x="35" y="67"/>
                </a:cubicBezTo>
                <a:cubicBezTo>
                  <a:pt x="35" y="68"/>
                  <a:pt x="35" y="69"/>
                  <a:pt x="35" y="70"/>
                </a:cubicBezTo>
                <a:cubicBezTo>
                  <a:pt x="36" y="71"/>
                  <a:pt x="37" y="69"/>
                  <a:pt x="37" y="68"/>
                </a:cubicBezTo>
                <a:cubicBezTo>
                  <a:pt x="37" y="68"/>
                  <a:pt x="38" y="68"/>
                  <a:pt x="38" y="68"/>
                </a:cubicBezTo>
                <a:cubicBezTo>
                  <a:pt x="39" y="68"/>
                  <a:pt x="39" y="68"/>
                  <a:pt x="39" y="69"/>
                </a:cubicBezTo>
                <a:cubicBezTo>
                  <a:pt x="40" y="69"/>
                  <a:pt x="40" y="68"/>
                  <a:pt x="40" y="68"/>
                </a:cubicBezTo>
                <a:cubicBezTo>
                  <a:pt x="40" y="67"/>
                  <a:pt x="41" y="68"/>
                  <a:pt x="42" y="67"/>
                </a:cubicBezTo>
                <a:cubicBezTo>
                  <a:pt x="42" y="67"/>
                  <a:pt x="41" y="66"/>
                  <a:pt x="41" y="66"/>
                </a:cubicBezTo>
                <a:cubicBezTo>
                  <a:pt x="40" y="65"/>
                  <a:pt x="40" y="65"/>
                  <a:pt x="39" y="66"/>
                </a:cubicBezTo>
                <a:cubicBezTo>
                  <a:pt x="39" y="65"/>
                  <a:pt x="38" y="65"/>
                  <a:pt x="38" y="65"/>
                </a:cubicBezTo>
                <a:cubicBezTo>
                  <a:pt x="39" y="64"/>
                  <a:pt x="38" y="64"/>
                  <a:pt x="38" y="64"/>
                </a:cubicBezTo>
                <a:cubicBezTo>
                  <a:pt x="38" y="64"/>
                  <a:pt x="37" y="63"/>
                  <a:pt x="37" y="63"/>
                </a:cubicBezTo>
                <a:cubicBezTo>
                  <a:pt x="36" y="63"/>
                  <a:pt x="36" y="63"/>
                  <a:pt x="35" y="64"/>
                </a:cubicBezTo>
                <a:cubicBezTo>
                  <a:pt x="35" y="64"/>
                  <a:pt x="34" y="64"/>
                  <a:pt x="33" y="65"/>
                </a:cubicBezTo>
                <a:cubicBezTo>
                  <a:pt x="33" y="65"/>
                  <a:pt x="35" y="65"/>
                  <a:pt x="35" y="65"/>
                </a:cubicBezTo>
                <a:cubicBezTo>
                  <a:pt x="35" y="65"/>
                  <a:pt x="37" y="64"/>
                  <a:pt x="38" y="65"/>
                </a:cubicBezTo>
                <a:cubicBezTo>
                  <a:pt x="38" y="65"/>
                  <a:pt x="39" y="65"/>
                  <a:pt x="38" y="66"/>
                </a:cubicBezTo>
                <a:cubicBezTo>
                  <a:pt x="38" y="66"/>
                  <a:pt x="37" y="66"/>
                  <a:pt x="37" y="66"/>
                </a:cubicBezTo>
                <a:close/>
                <a:moveTo>
                  <a:pt x="46" y="125"/>
                </a:moveTo>
                <a:cubicBezTo>
                  <a:pt x="46" y="123"/>
                  <a:pt x="46" y="116"/>
                  <a:pt x="46" y="115"/>
                </a:cubicBezTo>
                <a:cubicBezTo>
                  <a:pt x="45" y="115"/>
                  <a:pt x="41" y="113"/>
                  <a:pt x="41" y="112"/>
                </a:cubicBezTo>
                <a:cubicBezTo>
                  <a:pt x="40" y="111"/>
                  <a:pt x="39" y="107"/>
                  <a:pt x="38" y="107"/>
                </a:cubicBezTo>
                <a:cubicBezTo>
                  <a:pt x="36" y="106"/>
                  <a:pt x="37" y="105"/>
                  <a:pt x="38" y="104"/>
                </a:cubicBezTo>
                <a:cubicBezTo>
                  <a:pt x="38" y="104"/>
                  <a:pt x="38" y="102"/>
                  <a:pt x="38" y="101"/>
                </a:cubicBezTo>
                <a:cubicBezTo>
                  <a:pt x="39" y="101"/>
                  <a:pt x="40" y="100"/>
                  <a:pt x="40" y="99"/>
                </a:cubicBezTo>
                <a:cubicBezTo>
                  <a:pt x="40" y="98"/>
                  <a:pt x="41" y="96"/>
                  <a:pt x="39" y="96"/>
                </a:cubicBezTo>
                <a:cubicBezTo>
                  <a:pt x="38" y="96"/>
                  <a:pt x="38" y="96"/>
                  <a:pt x="38" y="96"/>
                </a:cubicBezTo>
                <a:cubicBezTo>
                  <a:pt x="37" y="95"/>
                  <a:pt x="34" y="95"/>
                  <a:pt x="34" y="95"/>
                </a:cubicBezTo>
                <a:cubicBezTo>
                  <a:pt x="33" y="94"/>
                  <a:pt x="33" y="93"/>
                  <a:pt x="32" y="92"/>
                </a:cubicBezTo>
                <a:cubicBezTo>
                  <a:pt x="31" y="92"/>
                  <a:pt x="29" y="92"/>
                  <a:pt x="28" y="91"/>
                </a:cubicBezTo>
                <a:cubicBezTo>
                  <a:pt x="28" y="91"/>
                  <a:pt x="26" y="91"/>
                  <a:pt x="25" y="91"/>
                </a:cubicBezTo>
                <a:cubicBezTo>
                  <a:pt x="27" y="106"/>
                  <a:pt x="34" y="119"/>
                  <a:pt x="45" y="129"/>
                </a:cubicBezTo>
                <a:cubicBezTo>
                  <a:pt x="45" y="128"/>
                  <a:pt x="45" y="126"/>
                  <a:pt x="46" y="125"/>
                </a:cubicBezTo>
                <a:close/>
                <a:moveTo>
                  <a:pt x="33" y="27"/>
                </a:moveTo>
                <a:cubicBezTo>
                  <a:pt x="31" y="27"/>
                  <a:pt x="29" y="27"/>
                  <a:pt x="27" y="26"/>
                </a:cubicBezTo>
                <a:cubicBezTo>
                  <a:pt x="15" y="41"/>
                  <a:pt x="8" y="59"/>
                  <a:pt x="8" y="80"/>
                </a:cubicBezTo>
                <a:cubicBezTo>
                  <a:pt x="8" y="126"/>
                  <a:pt x="45" y="164"/>
                  <a:pt x="92" y="164"/>
                </a:cubicBezTo>
                <a:cubicBezTo>
                  <a:pt x="114" y="164"/>
                  <a:pt x="134" y="155"/>
                  <a:pt x="149" y="141"/>
                </a:cubicBezTo>
                <a:cubicBezTo>
                  <a:pt x="143" y="135"/>
                  <a:pt x="143" y="135"/>
                  <a:pt x="143" y="135"/>
                </a:cubicBezTo>
                <a:cubicBezTo>
                  <a:pt x="130" y="148"/>
                  <a:pt x="111" y="156"/>
                  <a:pt x="92" y="156"/>
                </a:cubicBezTo>
                <a:cubicBezTo>
                  <a:pt x="50" y="156"/>
                  <a:pt x="16" y="122"/>
                  <a:pt x="16" y="80"/>
                </a:cubicBezTo>
                <a:cubicBezTo>
                  <a:pt x="16" y="59"/>
                  <a:pt x="24" y="40"/>
                  <a:pt x="37" y="27"/>
                </a:cubicBezTo>
                <a:cubicBezTo>
                  <a:pt x="36" y="27"/>
                  <a:pt x="35" y="27"/>
                  <a:pt x="33" y="27"/>
                </a:cubicBezTo>
                <a:close/>
                <a:moveTo>
                  <a:pt x="149" y="130"/>
                </a:moveTo>
                <a:cubicBezTo>
                  <a:pt x="160" y="141"/>
                  <a:pt x="160" y="141"/>
                  <a:pt x="160" y="141"/>
                </a:cubicBezTo>
                <a:cubicBezTo>
                  <a:pt x="143" y="160"/>
                  <a:pt x="119" y="172"/>
                  <a:pt x="92" y="172"/>
                </a:cubicBezTo>
                <a:cubicBezTo>
                  <a:pt x="41" y="172"/>
                  <a:pt x="0" y="130"/>
                  <a:pt x="0" y="80"/>
                </a:cubicBezTo>
                <a:cubicBezTo>
                  <a:pt x="0" y="57"/>
                  <a:pt x="8" y="36"/>
                  <a:pt x="21" y="21"/>
                </a:cubicBezTo>
                <a:cubicBezTo>
                  <a:pt x="20" y="18"/>
                  <a:pt x="19" y="16"/>
                  <a:pt x="19" y="14"/>
                </a:cubicBezTo>
                <a:cubicBezTo>
                  <a:pt x="19" y="6"/>
                  <a:pt x="26" y="0"/>
                  <a:pt x="33" y="0"/>
                </a:cubicBezTo>
                <a:cubicBezTo>
                  <a:pt x="41" y="0"/>
                  <a:pt x="47" y="6"/>
                  <a:pt x="47" y="14"/>
                </a:cubicBezTo>
                <a:cubicBezTo>
                  <a:pt x="47" y="15"/>
                  <a:pt x="47" y="17"/>
                  <a:pt x="46" y="19"/>
                </a:cubicBezTo>
                <a:cubicBezTo>
                  <a:pt x="59" y="9"/>
                  <a:pt x="75" y="4"/>
                  <a:pt x="92" y="4"/>
                </a:cubicBezTo>
                <a:cubicBezTo>
                  <a:pt x="134" y="4"/>
                  <a:pt x="168" y="38"/>
                  <a:pt x="168" y="80"/>
                </a:cubicBezTo>
                <a:cubicBezTo>
                  <a:pt x="168" y="99"/>
                  <a:pt x="160" y="116"/>
                  <a:pt x="149" y="130"/>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286" name="Freeform 6"/>
          <p:cNvSpPr>
            <a:spLocks noEditPoints="1"/>
          </p:cNvSpPr>
          <p:nvPr/>
        </p:nvSpPr>
        <p:spPr bwMode="auto">
          <a:xfrm>
            <a:off x="3202492" y="4238369"/>
            <a:ext cx="382294" cy="388666"/>
          </a:xfrm>
          <a:custGeom>
            <a:avLst/>
            <a:gdLst>
              <a:gd name="T0" fmla="*/ 160 w 189"/>
              <a:gd name="T1" fmla="*/ 174 h 191"/>
              <a:gd name="T2" fmla="*/ 160 w 189"/>
              <a:gd name="T3" fmla="*/ 181 h 191"/>
              <a:gd name="T4" fmla="*/ 147 w 189"/>
              <a:gd name="T5" fmla="*/ 190 h 191"/>
              <a:gd name="T6" fmla="*/ 140 w 189"/>
              <a:gd name="T7" fmla="*/ 187 h 191"/>
              <a:gd name="T8" fmla="*/ 134 w 189"/>
              <a:gd name="T9" fmla="*/ 178 h 191"/>
              <a:gd name="T10" fmla="*/ 154 w 189"/>
              <a:gd name="T11" fmla="*/ 165 h 191"/>
              <a:gd name="T12" fmla="*/ 160 w 189"/>
              <a:gd name="T13" fmla="*/ 174 h 191"/>
              <a:gd name="T14" fmla="*/ 35 w 189"/>
              <a:gd name="T15" fmla="*/ 165 h 191"/>
              <a:gd name="T16" fmla="*/ 56 w 189"/>
              <a:gd name="T17" fmla="*/ 178 h 191"/>
              <a:gd name="T18" fmla="*/ 50 w 189"/>
              <a:gd name="T19" fmla="*/ 187 h 191"/>
              <a:gd name="T20" fmla="*/ 43 w 189"/>
              <a:gd name="T21" fmla="*/ 190 h 191"/>
              <a:gd name="T22" fmla="*/ 29 w 189"/>
              <a:gd name="T23" fmla="*/ 181 h 191"/>
              <a:gd name="T24" fmla="*/ 29 w 189"/>
              <a:gd name="T25" fmla="*/ 174 h 191"/>
              <a:gd name="T26" fmla="*/ 35 w 189"/>
              <a:gd name="T27" fmla="*/ 165 h 191"/>
              <a:gd name="T28" fmla="*/ 9 w 189"/>
              <a:gd name="T29" fmla="*/ 62 h 191"/>
              <a:gd name="T30" fmla="*/ 11 w 189"/>
              <a:gd name="T31" fmla="*/ 20 h 191"/>
              <a:gd name="T32" fmla="*/ 11 w 189"/>
              <a:gd name="T33" fmla="*/ 19 h 191"/>
              <a:gd name="T34" fmla="*/ 11 w 189"/>
              <a:gd name="T35" fmla="*/ 10 h 191"/>
              <a:gd name="T36" fmla="*/ 20 w 189"/>
              <a:gd name="T37" fmla="*/ 10 h 191"/>
              <a:gd name="T38" fmla="*/ 20 w 189"/>
              <a:gd name="T39" fmla="*/ 11 h 191"/>
              <a:gd name="T40" fmla="*/ 64 w 189"/>
              <a:gd name="T41" fmla="*/ 8 h 191"/>
              <a:gd name="T42" fmla="*/ 9 w 189"/>
              <a:gd name="T43" fmla="*/ 62 h 191"/>
              <a:gd name="T44" fmla="*/ 120 w 189"/>
              <a:gd name="T45" fmla="*/ 126 h 191"/>
              <a:gd name="T46" fmla="*/ 100 w 189"/>
              <a:gd name="T47" fmla="*/ 105 h 191"/>
              <a:gd name="T48" fmla="*/ 95 w 189"/>
              <a:gd name="T49" fmla="*/ 107 h 191"/>
              <a:gd name="T50" fmla="*/ 83 w 189"/>
              <a:gd name="T51" fmla="*/ 95 h 191"/>
              <a:gd name="T52" fmla="*/ 94 w 189"/>
              <a:gd name="T53" fmla="*/ 83 h 191"/>
              <a:gd name="T54" fmla="*/ 105 w 189"/>
              <a:gd name="T55" fmla="*/ 40 h 191"/>
              <a:gd name="T56" fmla="*/ 113 w 189"/>
              <a:gd name="T57" fmla="*/ 42 h 191"/>
              <a:gd name="T58" fmla="*/ 101 w 189"/>
              <a:gd name="T59" fmla="*/ 85 h 191"/>
              <a:gd name="T60" fmla="*/ 107 w 189"/>
              <a:gd name="T61" fmla="*/ 95 h 191"/>
              <a:gd name="T62" fmla="*/ 105 w 189"/>
              <a:gd name="T63" fmla="*/ 100 h 191"/>
              <a:gd name="T64" fmla="*/ 126 w 189"/>
              <a:gd name="T65" fmla="*/ 120 h 191"/>
              <a:gd name="T66" fmla="*/ 120 w 189"/>
              <a:gd name="T67" fmla="*/ 126 h 191"/>
              <a:gd name="T68" fmla="*/ 95 w 189"/>
              <a:gd name="T69" fmla="*/ 23 h 191"/>
              <a:gd name="T70" fmla="*/ 23 w 189"/>
              <a:gd name="T71" fmla="*/ 95 h 191"/>
              <a:gd name="T72" fmla="*/ 95 w 189"/>
              <a:gd name="T73" fmla="*/ 167 h 191"/>
              <a:gd name="T74" fmla="*/ 167 w 189"/>
              <a:gd name="T75" fmla="*/ 95 h 191"/>
              <a:gd name="T76" fmla="*/ 95 w 189"/>
              <a:gd name="T77" fmla="*/ 23 h 191"/>
              <a:gd name="T78" fmla="*/ 179 w 189"/>
              <a:gd name="T79" fmla="*/ 95 h 191"/>
              <a:gd name="T80" fmla="*/ 95 w 189"/>
              <a:gd name="T81" fmla="*/ 179 h 191"/>
              <a:gd name="T82" fmla="*/ 11 w 189"/>
              <a:gd name="T83" fmla="*/ 95 h 191"/>
              <a:gd name="T84" fmla="*/ 95 w 189"/>
              <a:gd name="T85" fmla="*/ 11 h 191"/>
              <a:gd name="T86" fmla="*/ 179 w 189"/>
              <a:gd name="T87" fmla="*/ 95 h 191"/>
              <a:gd name="T88" fmla="*/ 178 w 189"/>
              <a:gd name="T89" fmla="*/ 20 h 191"/>
              <a:gd name="T90" fmla="*/ 181 w 189"/>
              <a:gd name="T91" fmla="*/ 62 h 191"/>
              <a:gd name="T92" fmla="*/ 125 w 189"/>
              <a:gd name="T93" fmla="*/ 8 h 191"/>
              <a:gd name="T94" fmla="*/ 169 w 189"/>
              <a:gd name="T95" fmla="*/ 11 h 191"/>
              <a:gd name="T96" fmla="*/ 170 w 189"/>
              <a:gd name="T97" fmla="*/ 10 h 191"/>
              <a:gd name="T98" fmla="*/ 179 w 189"/>
              <a:gd name="T99" fmla="*/ 10 h 191"/>
              <a:gd name="T100" fmla="*/ 179 w 189"/>
              <a:gd name="T101" fmla="*/ 19 h 191"/>
              <a:gd name="T102" fmla="*/ 178 w 189"/>
              <a:gd name="T103" fmla="*/ 20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89" h="191">
                <a:moveTo>
                  <a:pt x="160" y="174"/>
                </a:moveTo>
                <a:cubicBezTo>
                  <a:pt x="162" y="177"/>
                  <a:pt x="162" y="180"/>
                  <a:pt x="160" y="181"/>
                </a:cubicBezTo>
                <a:cubicBezTo>
                  <a:pt x="147" y="190"/>
                  <a:pt x="147" y="190"/>
                  <a:pt x="147" y="190"/>
                </a:cubicBezTo>
                <a:cubicBezTo>
                  <a:pt x="145" y="191"/>
                  <a:pt x="142" y="190"/>
                  <a:pt x="140" y="187"/>
                </a:cubicBezTo>
                <a:cubicBezTo>
                  <a:pt x="134" y="178"/>
                  <a:pt x="134" y="178"/>
                  <a:pt x="134" y="178"/>
                </a:cubicBezTo>
                <a:cubicBezTo>
                  <a:pt x="141" y="174"/>
                  <a:pt x="148" y="170"/>
                  <a:pt x="154" y="165"/>
                </a:cubicBezTo>
                <a:lnTo>
                  <a:pt x="160" y="174"/>
                </a:lnTo>
                <a:close/>
                <a:moveTo>
                  <a:pt x="35" y="165"/>
                </a:moveTo>
                <a:cubicBezTo>
                  <a:pt x="41" y="170"/>
                  <a:pt x="48" y="174"/>
                  <a:pt x="56" y="178"/>
                </a:cubicBezTo>
                <a:cubicBezTo>
                  <a:pt x="50" y="187"/>
                  <a:pt x="50" y="187"/>
                  <a:pt x="50" y="187"/>
                </a:cubicBezTo>
                <a:cubicBezTo>
                  <a:pt x="48" y="190"/>
                  <a:pt x="45" y="191"/>
                  <a:pt x="43" y="190"/>
                </a:cubicBezTo>
                <a:cubicBezTo>
                  <a:pt x="29" y="181"/>
                  <a:pt x="29" y="181"/>
                  <a:pt x="29" y="181"/>
                </a:cubicBezTo>
                <a:cubicBezTo>
                  <a:pt x="27" y="180"/>
                  <a:pt x="28" y="177"/>
                  <a:pt x="29" y="174"/>
                </a:cubicBezTo>
                <a:lnTo>
                  <a:pt x="35" y="165"/>
                </a:lnTo>
                <a:close/>
                <a:moveTo>
                  <a:pt x="9" y="62"/>
                </a:moveTo>
                <a:cubicBezTo>
                  <a:pt x="0" y="50"/>
                  <a:pt x="1" y="33"/>
                  <a:pt x="11" y="20"/>
                </a:cubicBezTo>
                <a:cubicBezTo>
                  <a:pt x="11" y="19"/>
                  <a:pt x="11" y="19"/>
                  <a:pt x="11" y="19"/>
                </a:cubicBezTo>
                <a:cubicBezTo>
                  <a:pt x="8" y="16"/>
                  <a:pt x="8" y="13"/>
                  <a:pt x="11" y="10"/>
                </a:cubicBezTo>
                <a:cubicBezTo>
                  <a:pt x="13" y="8"/>
                  <a:pt x="17" y="8"/>
                  <a:pt x="20" y="10"/>
                </a:cubicBezTo>
                <a:cubicBezTo>
                  <a:pt x="20" y="11"/>
                  <a:pt x="20" y="11"/>
                  <a:pt x="20" y="11"/>
                </a:cubicBezTo>
                <a:cubicBezTo>
                  <a:pt x="34" y="1"/>
                  <a:pt x="51" y="0"/>
                  <a:pt x="64" y="8"/>
                </a:cubicBezTo>
                <a:cubicBezTo>
                  <a:pt x="38" y="17"/>
                  <a:pt x="18" y="37"/>
                  <a:pt x="9" y="62"/>
                </a:cubicBezTo>
                <a:close/>
                <a:moveTo>
                  <a:pt x="120" y="126"/>
                </a:moveTo>
                <a:cubicBezTo>
                  <a:pt x="100" y="105"/>
                  <a:pt x="100" y="105"/>
                  <a:pt x="100" y="105"/>
                </a:cubicBezTo>
                <a:cubicBezTo>
                  <a:pt x="98" y="106"/>
                  <a:pt x="96" y="107"/>
                  <a:pt x="95" y="107"/>
                </a:cubicBezTo>
                <a:cubicBezTo>
                  <a:pt x="88" y="107"/>
                  <a:pt x="83" y="101"/>
                  <a:pt x="83" y="95"/>
                </a:cubicBezTo>
                <a:cubicBezTo>
                  <a:pt x="83" y="88"/>
                  <a:pt x="88" y="83"/>
                  <a:pt x="94" y="83"/>
                </a:cubicBezTo>
                <a:cubicBezTo>
                  <a:pt x="105" y="40"/>
                  <a:pt x="105" y="40"/>
                  <a:pt x="105" y="40"/>
                </a:cubicBezTo>
                <a:cubicBezTo>
                  <a:pt x="113" y="42"/>
                  <a:pt x="113" y="42"/>
                  <a:pt x="113" y="42"/>
                </a:cubicBezTo>
                <a:cubicBezTo>
                  <a:pt x="101" y="85"/>
                  <a:pt x="101" y="85"/>
                  <a:pt x="101" y="85"/>
                </a:cubicBezTo>
                <a:cubicBezTo>
                  <a:pt x="105" y="87"/>
                  <a:pt x="107" y="91"/>
                  <a:pt x="107" y="95"/>
                </a:cubicBezTo>
                <a:cubicBezTo>
                  <a:pt x="107" y="96"/>
                  <a:pt x="106" y="98"/>
                  <a:pt x="105" y="100"/>
                </a:cubicBezTo>
                <a:cubicBezTo>
                  <a:pt x="126" y="120"/>
                  <a:pt x="126" y="120"/>
                  <a:pt x="126" y="120"/>
                </a:cubicBezTo>
                <a:lnTo>
                  <a:pt x="120" y="126"/>
                </a:lnTo>
                <a:close/>
                <a:moveTo>
                  <a:pt x="95" y="23"/>
                </a:moveTo>
                <a:cubicBezTo>
                  <a:pt x="55" y="23"/>
                  <a:pt x="23" y="55"/>
                  <a:pt x="23" y="95"/>
                </a:cubicBezTo>
                <a:cubicBezTo>
                  <a:pt x="23" y="134"/>
                  <a:pt x="55" y="167"/>
                  <a:pt x="95" y="167"/>
                </a:cubicBezTo>
                <a:cubicBezTo>
                  <a:pt x="134" y="167"/>
                  <a:pt x="167" y="134"/>
                  <a:pt x="167" y="95"/>
                </a:cubicBezTo>
                <a:cubicBezTo>
                  <a:pt x="167" y="55"/>
                  <a:pt x="134" y="23"/>
                  <a:pt x="95" y="23"/>
                </a:cubicBezTo>
                <a:close/>
                <a:moveTo>
                  <a:pt x="179" y="95"/>
                </a:moveTo>
                <a:cubicBezTo>
                  <a:pt x="179" y="141"/>
                  <a:pt x="141" y="179"/>
                  <a:pt x="95" y="179"/>
                </a:cubicBezTo>
                <a:cubicBezTo>
                  <a:pt x="48" y="179"/>
                  <a:pt x="11" y="141"/>
                  <a:pt x="11" y="95"/>
                </a:cubicBezTo>
                <a:cubicBezTo>
                  <a:pt x="11" y="48"/>
                  <a:pt x="48" y="11"/>
                  <a:pt x="95" y="11"/>
                </a:cubicBezTo>
                <a:cubicBezTo>
                  <a:pt x="141" y="11"/>
                  <a:pt x="179" y="48"/>
                  <a:pt x="179" y="95"/>
                </a:cubicBezTo>
                <a:close/>
                <a:moveTo>
                  <a:pt x="178" y="20"/>
                </a:moveTo>
                <a:cubicBezTo>
                  <a:pt x="188" y="33"/>
                  <a:pt x="189" y="50"/>
                  <a:pt x="181" y="62"/>
                </a:cubicBezTo>
                <a:cubicBezTo>
                  <a:pt x="171" y="37"/>
                  <a:pt x="151" y="17"/>
                  <a:pt x="125" y="8"/>
                </a:cubicBezTo>
                <a:cubicBezTo>
                  <a:pt x="138" y="0"/>
                  <a:pt x="156" y="1"/>
                  <a:pt x="169" y="11"/>
                </a:cubicBezTo>
                <a:cubicBezTo>
                  <a:pt x="170" y="10"/>
                  <a:pt x="170" y="10"/>
                  <a:pt x="170" y="10"/>
                </a:cubicBezTo>
                <a:cubicBezTo>
                  <a:pt x="172" y="8"/>
                  <a:pt x="176" y="8"/>
                  <a:pt x="179" y="10"/>
                </a:cubicBezTo>
                <a:cubicBezTo>
                  <a:pt x="181" y="13"/>
                  <a:pt x="181" y="16"/>
                  <a:pt x="179" y="19"/>
                </a:cubicBezTo>
                <a:lnTo>
                  <a:pt x="178" y="20"/>
                </a:ln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287" name="Freeform 7"/>
          <p:cNvSpPr>
            <a:spLocks noEditPoints="1"/>
          </p:cNvSpPr>
          <p:nvPr/>
        </p:nvSpPr>
        <p:spPr bwMode="auto">
          <a:xfrm>
            <a:off x="2552592" y="4275536"/>
            <a:ext cx="388666" cy="327075"/>
          </a:xfrm>
          <a:custGeom>
            <a:avLst/>
            <a:gdLst>
              <a:gd name="T0" fmla="*/ 156 w 192"/>
              <a:gd name="T1" fmla="*/ 17 h 161"/>
              <a:gd name="T2" fmla="*/ 128 w 192"/>
              <a:gd name="T3" fmla="*/ 45 h 161"/>
              <a:gd name="T4" fmla="*/ 64 w 192"/>
              <a:gd name="T5" fmla="*/ 45 h 161"/>
              <a:gd name="T6" fmla="*/ 60 w 192"/>
              <a:gd name="T7" fmla="*/ 29 h 161"/>
              <a:gd name="T8" fmla="*/ 64 w 192"/>
              <a:gd name="T9" fmla="*/ 40 h 161"/>
              <a:gd name="T10" fmla="*/ 70 w 192"/>
              <a:gd name="T11" fmla="*/ 47 h 161"/>
              <a:gd name="T12" fmla="*/ 168 w 192"/>
              <a:gd name="T13" fmla="*/ 109 h 161"/>
              <a:gd name="T14" fmla="*/ 148 w 192"/>
              <a:gd name="T15" fmla="*/ 141 h 161"/>
              <a:gd name="T16" fmla="*/ 168 w 192"/>
              <a:gd name="T17" fmla="*/ 109 h 161"/>
              <a:gd name="T18" fmla="*/ 148 w 192"/>
              <a:gd name="T19" fmla="*/ 81 h 161"/>
              <a:gd name="T20" fmla="*/ 168 w 192"/>
              <a:gd name="T21" fmla="*/ 97 h 161"/>
              <a:gd name="T22" fmla="*/ 136 w 192"/>
              <a:gd name="T23" fmla="*/ 109 h 161"/>
              <a:gd name="T24" fmla="*/ 116 w 192"/>
              <a:gd name="T25" fmla="*/ 141 h 161"/>
              <a:gd name="T26" fmla="*/ 136 w 192"/>
              <a:gd name="T27" fmla="*/ 109 h 161"/>
              <a:gd name="T28" fmla="*/ 116 w 192"/>
              <a:gd name="T29" fmla="*/ 81 h 161"/>
              <a:gd name="T30" fmla="*/ 136 w 192"/>
              <a:gd name="T31" fmla="*/ 97 h 161"/>
              <a:gd name="T32" fmla="*/ 104 w 192"/>
              <a:gd name="T33" fmla="*/ 109 h 161"/>
              <a:gd name="T34" fmla="*/ 84 w 192"/>
              <a:gd name="T35" fmla="*/ 141 h 161"/>
              <a:gd name="T36" fmla="*/ 104 w 192"/>
              <a:gd name="T37" fmla="*/ 109 h 161"/>
              <a:gd name="T38" fmla="*/ 84 w 192"/>
              <a:gd name="T39" fmla="*/ 81 h 161"/>
              <a:gd name="T40" fmla="*/ 104 w 192"/>
              <a:gd name="T41" fmla="*/ 97 h 161"/>
              <a:gd name="T42" fmla="*/ 64 w 192"/>
              <a:gd name="T43" fmla="*/ 25 h 161"/>
              <a:gd name="T44" fmla="*/ 64 w 192"/>
              <a:gd name="T45" fmla="*/ 57 h 161"/>
              <a:gd name="T46" fmla="*/ 64 w 192"/>
              <a:gd name="T47" fmla="*/ 25 h 161"/>
              <a:gd name="T48" fmla="*/ 20 w 192"/>
              <a:gd name="T49" fmla="*/ 109 h 161"/>
              <a:gd name="T50" fmla="*/ 44 w 192"/>
              <a:gd name="T51" fmla="*/ 149 h 161"/>
              <a:gd name="T52" fmla="*/ 40 w 192"/>
              <a:gd name="T53" fmla="*/ 81 h 161"/>
              <a:gd name="T54" fmla="*/ 20 w 192"/>
              <a:gd name="T55" fmla="*/ 97 h 161"/>
              <a:gd name="T56" fmla="*/ 40 w 192"/>
              <a:gd name="T57" fmla="*/ 81 h 161"/>
              <a:gd name="T58" fmla="*/ 72 w 192"/>
              <a:gd name="T59" fmla="*/ 81 h 161"/>
              <a:gd name="T60" fmla="*/ 52 w 192"/>
              <a:gd name="T61" fmla="*/ 97 h 161"/>
              <a:gd name="T62" fmla="*/ 48 w 192"/>
              <a:gd name="T63" fmla="*/ 149 h 161"/>
              <a:gd name="T64" fmla="*/ 72 w 192"/>
              <a:gd name="T65" fmla="*/ 109 h 161"/>
              <a:gd name="T66" fmla="*/ 48 w 192"/>
              <a:gd name="T67" fmla="*/ 149 h 161"/>
              <a:gd name="T68" fmla="*/ 188 w 192"/>
              <a:gd name="T69" fmla="*/ 161 h 161"/>
              <a:gd name="T70" fmla="*/ 4 w 192"/>
              <a:gd name="T71" fmla="*/ 65 h 161"/>
              <a:gd name="T72" fmla="*/ 0 w 192"/>
              <a:gd name="T73" fmla="*/ 61 h 161"/>
              <a:gd name="T74" fmla="*/ 8 w 192"/>
              <a:gd name="T75" fmla="*/ 53 h 161"/>
              <a:gd name="T76" fmla="*/ 123 w 192"/>
              <a:gd name="T77" fmla="*/ 53 h 161"/>
              <a:gd name="T78" fmla="*/ 192 w 192"/>
              <a:gd name="T79" fmla="*/ 53 h 161"/>
              <a:gd name="T80" fmla="*/ 188 w 192"/>
              <a:gd name="T81" fmla="*/ 65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92" h="161">
                <a:moveTo>
                  <a:pt x="95" y="17"/>
                </a:moveTo>
                <a:cubicBezTo>
                  <a:pt x="156" y="17"/>
                  <a:pt x="156" y="17"/>
                  <a:pt x="156" y="17"/>
                </a:cubicBezTo>
                <a:cubicBezTo>
                  <a:pt x="192" y="45"/>
                  <a:pt x="192" y="45"/>
                  <a:pt x="192" y="45"/>
                </a:cubicBezTo>
                <a:cubicBezTo>
                  <a:pt x="128" y="45"/>
                  <a:pt x="128" y="45"/>
                  <a:pt x="128" y="45"/>
                </a:cubicBezTo>
                <a:lnTo>
                  <a:pt x="95" y="17"/>
                </a:lnTo>
                <a:close/>
                <a:moveTo>
                  <a:pt x="64" y="45"/>
                </a:moveTo>
                <a:cubicBezTo>
                  <a:pt x="60" y="45"/>
                  <a:pt x="60" y="45"/>
                  <a:pt x="60" y="45"/>
                </a:cubicBezTo>
                <a:cubicBezTo>
                  <a:pt x="60" y="29"/>
                  <a:pt x="60" y="29"/>
                  <a:pt x="60" y="29"/>
                </a:cubicBezTo>
                <a:cubicBezTo>
                  <a:pt x="64" y="29"/>
                  <a:pt x="64" y="29"/>
                  <a:pt x="64" y="29"/>
                </a:cubicBezTo>
                <a:cubicBezTo>
                  <a:pt x="64" y="40"/>
                  <a:pt x="64" y="40"/>
                  <a:pt x="64" y="40"/>
                </a:cubicBezTo>
                <a:cubicBezTo>
                  <a:pt x="72" y="44"/>
                  <a:pt x="72" y="44"/>
                  <a:pt x="72" y="44"/>
                </a:cubicBezTo>
                <a:cubicBezTo>
                  <a:pt x="70" y="47"/>
                  <a:pt x="70" y="47"/>
                  <a:pt x="70" y="47"/>
                </a:cubicBezTo>
                <a:lnTo>
                  <a:pt x="64" y="45"/>
                </a:lnTo>
                <a:close/>
                <a:moveTo>
                  <a:pt x="168" y="109"/>
                </a:moveTo>
                <a:cubicBezTo>
                  <a:pt x="148" y="109"/>
                  <a:pt x="148" y="109"/>
                  <a:pt x="148" y="109"/>
                </a:cubicBezTo>
                <a:cubicBezTo>
                  <a:pt x="148" y="141"/>
                  <a:pt x="148" y="141"/>
                  <a:pt x="148" y="141"/>
                </a:cubicBezTo>
                <a:cubicBezTo>
                  <a:pt x="168" y="141"/>
                  <a:pt x="168" y="141"/>
                  <a:pt x="168" y="141"/>
                </a:cubicBezTo>
                <a:lnTo>
                  <a:pt x="168" y="109"/>
                </a:lnTo>
                <a:close/>
                <a:moveTo>
                  <a:pt x="168" y="81"/>
                </a:moveTo>
                <a:cubicBezTo>
                  <a:pt x="148" y="81"/>
                  <a:pt x="148" y="81"/>
                  <a:pt x="148" y="81"/>
                </a:cubicBezTo>
                <a:cubicBezTo>
                  <a:pt x="148" y="97"/>
                  <a:pt x="148" y="97"/>
                  <a:pt x="148" y="97"/>
                </a:cubicBezTo>
                <a:cubicBezTo>
                  <a:pt x="168" y="97"/>
                  <a:pt x="168" y="97"/>
                  <a:pt x="168" y="97"/>
                </a:cubicBezTo>
                <a:lnTo>
                  <a:pt x="168" y="81"/>
                </a:lnTo>
                <a:close/>
                <a:moveTo>
                  <a:pt x="136" y="109"/>
                </a:moveTo>
                <a:cubicBezTo>
                  <a:pt x="116" y="109"/>
                  <a:pt x="116" y="109"/>
                  <a:pt x="116" y="109"/>
                </a:cubicBezTo>
                <a:cubicBezTo>
                  <a:pt x="116" y="141"/>
                  <a:pt x="116" y="141"/>
                  <a:pt x="116" y="141"/>
                </a:cubicBezTo>
                <a:cubicBezTo>
                  <a:pt x="136" y="141"/>
                  <a:pt x="136" y="141"/>
                  <a:pt x="136" y="141"/>
                </a:cubicBezTo>
                <a:lnTo>
                  <a:pt x="136" y="109"/>
                </a:lnTo>
                <a:close/>
                <a:moveTo>
                  <a:pt x="136" y="81"/>
                </a:moveTo>
                <a:cubicBezTo>
                  <a:pt x="116" y="81"/>
                  <a:pt x="116" y="81"/>
                  <a:pt x="116" y="81"/>
                </a:cubicBezTo>
                <a:cubicBezTo>
                  <a:pt x="116" y="97"/>
                  <a:pt x="116" y="97"/>
                  <a:pt x="116" y="97"/>
                </a:cubicBezTo>
                <a:cubicBezTo>
                  <a:pt x="136" y="97"/>
                  <a:pt x="136" y="97"/>
                  <a:pt x="136" y="97"/>
                </a:cubicBezTo>
                <a:lnTo>
                  <a:pt x="136" y="81"/>
                </a:lnTo>
                <a:close/>
                <a:moveTo>
                  <a:pt x="104" y="109"/>
                </a:moveTo>
                <a:cubicBezTo>
                  <a:pt x="84" y="109"/>
                  <a:pt x="84" y="109"/>
                  <a:pt x="84" y="109"/>
                </a:cubicBezTo>
                <a:cubicBezTo>
                  <a:pt x="84" y="141"/>
                  <a:pt x="84" y="141"/>
                  <a:pt x="84" y="141"/>
                </a:cubicBezTo>
                <a:cubicBezTo>
                  <a:pt x="104" y="141"/>
                  <a:pt x="104" y="141"/>
                  <a:pt x="104" y="141"/>
                </a:cubicBezTo>
                <a:lnTo>
                  <a:pt x="104" y="109"/>
                </a:lnTo>
                <a:close/>
                <a:moveTo>
                  <a:pt x="104" y="81"/>
                </a:moveTo>
                <a:cubicBezTo>
                  <a:pt x="84" y="81"/>
                  <a:pt x="84" y="81"/>
                  <a:pt x="84" y="81"/>
                </a:cubicBezTo>
                <a:cubicBezTo>
                  <a:pt x="84" y="97"/>
                  <a:pt x="84" y="97"/>
                  <a:pt x="84" y="97"/>
                </a:cubicBezTo>
                <a:cubicBezTo>
                  <a:pt x="104" y="97"/>
                  <a:pt x="104" y="97"/>
                  <a:pt x="104" y="97"/>
                </a:cubicBezTo>
                <a:lnTo>
                  <a:pt x="104" y="81"/>
                </a:lnTo>
                <a:close/>
                <a:moveTo>
                  <a:pt x="64" y="25"/>
                </a:moveTo>
                <a:cubicBezTo>
                  <a:pt x="55" y="25"/>
                  <a:pt x="48" y="32"/>
                  <a:pt x="48" y="41"/>
                </a:cubicBezTo>
                <a:cubicBezTo>
                  <a:pt x="48" y="49"/>
                  <a:pt x="55" y="57"/>
                  <a:pt x="64" y="57"/>
                </a:cubicBezTo>
                <a:cubicBezTo>
                  <a:pt x="72" y="57"/>
                  <a:pt x="80" y="49"/>
                  <a:pt x="80" y="41"/>
                </a:cubicBezTo>
                <a:cubicBezTo>
                  <a:pt x="80" y="32"/>
                  <a:pt x="72" y="25"/>
                  <a:pt x="64" y="25"/>
                </a:cubicBezTo>
                <a:close/>
                <a:moveTo>
                  <a:pt x="44" y="109"/>
                </a:moveTo>
                <a:cubicBezTo>
                  <a:pt x="20" y="109"/>
                  <a:pt x="20" y="109"/>
                  <a:pt x="20" y="109"/>
                </a:cubicBezTo>
                <a:cubicBezTo>
                  <a:pt x="20" y="149"/>
                  <a:pt x="20" y="149"/>
                  <a:pt x="20" y="149"/>
                </a:cubicBezTo>
                <a:cubicBezTo>
                  <a:pt x="44" y="149"/>
                  <a:pt x="44" y="149"/>
                  <a:pt x="44" y="149"/>
                </a:cubicBezTo>
                <a:lnTo>
                  <a:pt x="44" y="109"/>
                </a:lnTo>
                <a:close/>
                <a:moveTo>
                  <a:pt x="40" y="81"/>
                </a:moveTo>
                <a:cubicBezTo>
                  <a:pt x="20" y="81"/>
                  <a:pt x="20" y="81"/>
                  <a:pt x="20" y="81"/>
                </a:cubicBezTo>
                <a:cubicBezTo>
                  <a:pt x="20" y="97"/>
                  <a:pt x="20" y="97"/>
                  <a:pt x="20" y="97"/>
                </a:cubicBezTo>
                <a:cubicBezTo>
                  <a:pt x="40" y="97"/>
                  <a:pt x="40" y="97"/>
                  <a:pt x="40" y="97"/>
                </a:cubicBezTo>
                <a:lnTo>
                  <a:pt x="40" y="81"/>
                </a:lnTo>
                <a:close/>
                <a:moveTo>
                  <a:pt x="72" y="97"/>
                </a:moveTo>
                <a:cubicBezTo>
                  <a:pt x="72" y="81"/>
                  <a:pt x="72" y="81"/>
                  <a:pt x="72" y="81"/>
                </a:cubicBezTo>
                <a:cubicBezTo>
                  <a:pt x="52" y="81"/>
                  <a:pt x="52" y="81"/>
                  <a:pt x="52" y="81"/>
                </a:cubicBezTo>
                <a:cubicBezTo>
                  <a:pt x="52" y="97"/>
                  <a:pt x="52" y="97"/>
                  <a:pt x="52" y="97"/>
                </a:cubicBezTo>
                <a:lnTo>
                  <a:pt x="72" y="97"/>
                </a:lnTo>
                <a:close/>
                <a:moveTo>
                  <a:pt x="48" y="149"/>
                </a:moveTo>
                <a:cubicBezTo>
                  <a:pt x="72" y="149"/>
                  <a:pt x="72" y="149"/>
                  <a:pt x="72" y="149"/>
                </a:cubicBezTo>
                <a:cubicBezTo>
                  <a:pt x="72" y="109"/>
                  <a:pt x="72" y="109"/>
                  <a:pt x="72" y="109"/>
                </a:cubicBezTo>
                <a:cubicBezTo>
                  <a:pt x="48" y="109"/>
                  <a:pt x="48" y="109"/>
                  <a:pt x="48" y="109"/>
                </a:cubicBezTo>
                <a:lnTo>
                  <a:pt x="48" y="149"/>
                </a:lnTo>
                <a:close/>
                <a:moveTo>
                  <a:pt x="188" y="65"/>
                </a:moveTo>
                <a:cubicBezTo>
                  <a:pt x="188" y="161"/>
                  <a:pt x="188" y="161"/>
                  <a:pt x="188" y="161"/>
                </a:cubicBezTo>
                <a:cubicBezTo>
                  <a:pt x="4" y="161"/>
                  <a:pt x="4" y="161"/>
                  <a:pt x="4" y="161"/>
                </a:cubicBezTo>
                <a:cubicBezTo>
                  <a:pt x="4" y="65"/>
                  <a:pt x="4" y="65"/>
                  <a:pt x="4" y="65"/>
                </a:cubicBezTo>
                <a:cubicBezTo>
                  <a:pt x="0" y="65"/>
                  <a:pt x="0" y="65"/>
                  <a:pt x="0" y="65"/>
                </a:cubicBezTo>
                <a:cubicBezTo>
                  <a:pt x="0" y="61"/>
                  <a:pt x="0" y="61"/>
                  <a:pt x="0" y="61"/>
                </a:cubicBezTo>
                <a:cubicBezTo>
                  <a:pt x="0" y="53"/>
                  <a:pt x="0" y="53"/>
                  <a:pt x="0" y="53"/>
                </a:cubicBezTo>
                <a:cubicBezTo>
                  <a:pt x="8" y="53"/>
                  <a:pt x="8" y="53"/>
                  <a:pt x="8" y="53"/>
                </a:cubicBezTo>
                <a:cubicBezTo>
                  <a:pt x="26" y="37"/>
                  <a:pt x="63" y="2"/>
                  <a:pt x="63" y="1"/>
                </a:cubicBezTo>
                <a:cubicBezTo>
                  <a:pt x="63" y="0"/>
                  <a:pt x="104" y="36"/>
                  <a:pt x="123" y="53"/>
                </a:cubicBezTo>
                <a:cubicBezTo>
                  <a:pt x="180" y="53"/>
                  <a:pt x="180" y="53"/>
                  <a:pt x="180" y="53"/>
                </a:cubicBezTo>
                <a:cubicBezTo>
                  <a:pt x="192" y="53"/>
                  <a:pt x="192" y="53"/>
                  <a:pt x="192" y="53"/>
                </a:cubicBezTo>
                <a:cubicBezTo>
                  <a:pt x="192" y="65"/>
                  <a:pt x="192" y="65"/>
                  <a:pt x="192" y="65"/>
                </a:cubicBezTo>
                <a:lnTo>
                  <a:pt x="188" y="65"/>
                </a:ln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288" name="Freeform 8"/>
          <p:cNvSpPr>
            <a:spLocks noEditPoints="1"/>
          </p:cNvSpPr>
          <p:nvPr/>
        </p:nvSpPr>
        <p:spPr bwMode="auto">
          <a:xfrm>
            <a:off x="1985523" y="4237306"/>
            <a:ext cx="227253" cy="389729"/>
          </a:xfrm>
          <a:custGeom>
            <a:avLst/>
            <a:gdLst>
              <a:gd name="T0" fmla="*/ 24 w 112"/>
              <a:gd name="T1" fmla="*/ 148 h 192"/>
              <a:gd name="T2" fmla="*/ 28 w 112"/>
              <a:gd name="T3" fmla="*/ 52 h 192"/>
              <a:gd name="T4" fmla="*/ 32 w 112"/>
              <a:gd name="T5" fmla="*/ 172 h 192"/>
              <a:gd name="T6" fmla="*/ 8 w 112"/>
              <a:gd name="T7" fmla="*/ 184 h 192"/>
              <a:gd name="T8" fmla="*/ 32 w 112"/>
              <a:gd name="T9" fmla="*/ 172 h 192"/>
              <a:gd name="T10" fmla="*/ 8 w 112"/>
              <a:gd name="T11" fmla="*/ 35 h 192"/>
              <a:gd name="T12" fmla="*/ 32 w 112"/>
              <a:gd name="T13" fmla="*/ 164 h 192"/>
              <a:gd name="T14" fmla="*/ 32 w 112"/>
              <a:gd name="T15" fmla="*/ 192 h 192"/>
              <a:gd name="T16" fmla="*/ 0 w 112"/>
              <a:gd name="T17" fmla="*/ 184 h 192"/>
              <a:gd name="T18" fmla="*/ 0 w 112"/>
              <a:gd name="T19" fmla="*/ 32 h 192"/>
              <a:gd name="T20" fmla="*/ 20 w 112"/>
              <a:gd name="T21" fmla="*/ 0 h 192"/>
              <a:gd name="T22" fmla="*/ 39 w 112"/>
              <a:gd name="T23" fmla="*/ 32 h 192"/>
              <a:gd name="T24" fmla="*/ 40 w 112"/>
              <a:gd name="T25" fmla="*/ 184 h 192"/>
              <a:gd name="T26" fmla="*/ 108 w 112"/>
              <a:gd name="T27" fmla="*/ 164 h 192"/>
              <a:gd name="T28" fmla="*/ 84 w 112"/>
              <a:gd name="T29" fmla="*/ 172 h 192"/>
              <a:gd name="T30" fmla="*/ 108 w 112"/>
              <a:gd name="T31" fmla="*/ 164 h 192"/>
              <a:gd name="T32" fmla="*/ 92 w 112"/>
              <a:gd name="T33" fmla="*/ 140 h 192"/>
              <a:gd name="T34" fmla="*/ 108 w 112"/>
              <a:gd name="T35" fmla="*/ 148 h 192"/>
              <a:gd name="T36" fmla="*/ 108 w 112"/>
              <a:gd name="T37" fmla="*/ 116 h 192"/>
              <a:gd name="T38" fmla="*/ 84 w 112"/>
              <a:gd name="T39" fmla="*/ 124 h 192"/>
              <a:gd name="T40" fmla="*/ 108 w 112"/>
              <a:gd name="T41" fmla="*/ 116 h 192"/>
              <a:gd name="T42" fmla="*/ 92 w 112"/>
              <a:gd name="T43" fmla="*/ 92 h 192"/>
              <a:gd name="T44" fmla="*/ 108 w 112"/>
              <a:gd name="T45" fmla="*/ 100 h 192"/>
              <a:gd name="T46" fmla="*/ 108 w 112"/>
              <a:gd name="T47" fmla="*/ 68 h 192"/>
              <a:gd name="T48" fmla="*/ 84 w 112"/>
              <a:gd name="T49" fmla="*/ 76 h 192"/>
              <a:gd name="T50" fmla="*/ 108 w 112"/>
              <a:gd name="T51" fmla="*/ 68 h 192"/>
              <a:gd name="T52" fmla="*/ 92 w 112"/>
              <a:gd name="T53" fmla="*/ 44 h 192"/>
              <a:gd name="T54" fmla="*/ 108 w 112"/>
              <a:gd name="T55" fmla="*/ 52 h 192"/>
              <a:gd name="T56" fmla="*/ 108 w 112"/>
              <a:gd name="T57" fmla="*/ 20 h 192"/>
              <a:gd name="T58" fmla="*/ 84 w 112"/>
              <a:gd name="T59" fmla="*/ 28 h 192"/>
              <a:gd name="T60" fmla="*/ 108 w 112"/>
              <a:gd name="T61" fmla="*/ 20 h 192"/>
              <a:gd name="T62" fmla="*/ 64 w 112"/>
              <a:gd name="T63" fmla="*/ 192 h 192"/>
              <a:gd name="T64" fmla="*/ 56 w 112"/>
              <a:gd name="T65" fmla="*/ 8 h 192"/>
              <a:gd name="T66" fmla="*/ 104 w 112"/>
              <a:gd name="T67" fmla="*/ 0 h 192"/>
              <a:gd name="T68" fmla="*/ 112 w 112"/>
              <a:gd name="T69" fmla="*/ 184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2" h="192">
                <a:moveTo>
                  <a:pt x="28" y="148"/>
                </a:moveTo>
                <a:cubicBezTo>
                  <a:pt x="24" y="148"/>
                  <a:pt x="24" y="148"/>
                  <a:pt x="24" y="148"/>
                </a:cubicBezTo>
                <a:cubicBezTo>
                  <a:pt x="24" y="52"/>
                  <a:pt x="24" y="52"/>
                  <a:pt x="24" y="52"/>
                </a:cubicBezTo>
                <a:cubicBezTo>
                  <a:pt x="28" y="52"/>
                  <a:pt x="28" y="52"/>
                  <a:pt x="28" y="52"/>
                </a:cubicBezTo>
                <a:lnTo>
                  <a:pt x="28" y="148"/>
                </a:lnTo>
                <a:close/>
                <a:moveTo>
                  <a:pt x="32" y="172"/>
                </a:moveTo>
                <a:cubicBezTo>
                  <a:pt x="8" y="172"/>
                  <a:pt x="8" y="172"/>
                  <a:pt x="8" y="172"/>
                </a:cubicBezTo>
                <a:cubicBezTo>
                  <a:pt x="8" y="184"/>
                  <a:pt x="8" y="184"/>
                  <a:pt x="8" y="184"/>
                </a:cubicBezTo>
                <a:cubicBezTo>
                  <a:pt x="32" y="184"/>
                  <a:pt x="32" y="184"/>
                  <a:pt x="32" y="184"/>
                </a:cubicBezTo>
                <a:lnTo>
                  <a:pt x="32" y="172"/>
                </a:lnTo>
                <a:close/>
                <a:moveTo>
                  <a:pt x="32" y="35"/>
                </a:moveTo>
                <a:cubicBezTo>
                  <a:pt x="8" y="35"/>
                  <a:pt x="8" y="35"/>
                  <a:pt x="8" y="35"/>
                </a:cubicBezTo>
                <a:cubicBezTo>
                  <a:pt x="8" y="164"/>
                  <a:pt x="8" y="164"/>
                  <a:pt x="8" y="164"/>
                </a:cubicBezTo>
                <a:cubicBezTo>
                  <a:pt x="32" y="164"/>
                  <a:pt x="32" y="164"/>
                  <a:pt x="32" y="164"/>
                </a:cubicBezTo>
                <a:lnTo>
                  <a:pt x="32" y="35"/>
                </a:lnTo>
                <a:close/>
                <a:moveTo>
                  <a:pt x="32" y="192"/>
                </a:moveTo>
                <a:cubicBezTo>
                  <a:pt x="8" y="192"/>
                  <a:pt x="8" y="192"/>
                  <a:pt x="8" y="192"/>
                </a:cubicBezTo>
                <a:cubicBezTo>
                  <a:pt x="3" y="192"/>
                  <a:pt x="0" y="188"/>
                  <a:pt x="0" y="184"/>
                </a:cubicBezTo>
                <a:cubicBezTo>
                  <a:pt x="0" y="35"/>
                  <a:pt x="0" y="35"/>
                  <a:pt x="0" y="35"/>
                </a:cubicBezTo>
                <a:cubicBezTo>
                  <a:pt x="0" y="34"/>
                  <a:pt x="0" y="33"/>
                  <a:pt x="0" y="32"/>
                </a:cubicBezTo>
                <a:cubicBezTo>
                  <a:pt x="12" y="4"/>
                  <a:pt x="12" y="4"/>
                  <a:pt x="12" y="4"/>
                </a:cubicBezTo>
                <a:cubicBezTo>
                  <a:pt x="14" y="2"/>
                  <a:pt x="16" y="0"/>
                  <a:pt x="20" y="0"/>
                </a:cubicBezTo>
                <a:cubicBezTo>
                  <a:pt x="23" y="0"/>
                  <a:pt x="26" y="2"/>
                  <a:pt x="27" y="4"/>
                </a:cubicBezTo>
                <a:cubicBezTo>
                  <a:pt x="39" y="32"/>
                  <a:pt x="39" y="32"/>
                  <a:pt x="39" y="32"/>
                </a:cubicBezTo>
                <a:cubicBezTo>
                  <a:pt x="39" y="33"/>
                  <a:pt x="40" y="34"/>
                  <a:pt x="40" y="35"/>
                </a:cubicBezTo>
                <a:cubicBezTo>
                  <a:pt x="40" y="184"/>
                  <a:pt x="40" y="184"/>
                  <a:pt x="40" y="184"/>
                </a:cubicBezTo>
                <a:cubicBezTo>
                  <a:pt x="40" y="188"/>
                  <a:pt x="36" y="192"/>
                  <a:pt x="32" y="192"/>
                </a:cubicBezTo>
                <a:close/>
                <a:moveTo>
                  <a:pt x="108" y="164"/>
                </a:moveTo>
                <a:cubicBezTo>
                  <a:pt x="84" y="164"/>
                  <a:pt x="84" y="164"/>
                  <a:pt x="84" y="164"/>
                </a:cubicBezTo>
                <a:cubicBezTo>
                  <a:pt x="84" y="172"/>
                  <a:pt x="84" y="172"/>
                  <a:pt x="84" y="172"/>
                </a:cubicBezTo>
                <a:cubicBezTo>
                  <a:pt x="108" y="172"/>
                  <a:pt x="108" y="172"/>
                  <a:pt x="108" y="172"/>
                </a:cubicBezTo>
                <a:lnTo>
                  <a:pt x="108" y="164"/>
                </a:lnTo>
                <a:close/>
                <a:moveTo>
                  <a:pt x="108" y="140"/>
                </a:moveTo>
                <a:cubicBezTo>
                  <a:pt x="92" y="140"/>
                  <a:pt x="92" y="140"/>
                  <a:pt x="92" y="140"/>
                </a:cubicBezTo>
                <a:cubicBezTo>
                  <a:pt x="92" y="148"/>
                  <a:pt x="92" y="148"/>
                  <a:pt x="92" y="148"/>
                </a:cubicBezTo>
                <a:cubicBezTo>
                  <a:pt x="108" y="148"/>
                  <a:pt x="108" y="148"/>
                  <a:pt x="108" y="148"/>
                </a:cubicBezTo>
                <a:lnTo>
                  <a:pt x="108" y="140"/>
                </a:lnTo>
                <a:close/>
                <a:moveTo>
                  <a:pt x="108" y="116"/>
                </a:moveTo>
                <a:cubicBezTo>
                  <a:pt x="84" y="116"/>
                  <a:pt x="84" y="116"/>
                  <a:pt x="84" y="116"/>
                </a:cubicBezTo>
                <a:cubicBezTo>
                  <a:pt x="84" y="124"/>
                  <a:pt x="84" y="124"/>
                  <a:pt x="84" y="124"/>
                </a:cubicBezTo>
                <a:cubicBezTo>
                  <a:pt x="108" y="124"/>
                  <a:pt x="108" y="124"/>
                  <a:pt x="108" y="124"/>
                </a:cubicBezTo>
                <a:lnTo>
                  <a:pt x="108" y="116"/>
                </a:lnTo>
                <a:close/>
                <a:moveTo>
                  <a:pt x="108" y="92"/>
                </a:moveTo>
                <a:cubicBezTo>
                  <a:pt x="92" y="92"/>
                  <a:pt x="92" y="92"/>
                  <a:pt x="92" y="92"/>
                </a:cubicBezTo>
                <a:cubicBezTo>
                  <a:pt x="92" y="100"/>
                  <a:pt x="92" y="100"/>
                  <a:pt x="92" y="100"/>
                </a:cubicBezTo>
                <a:cubicBezTo>
                  <a:pt x="108" y="100"/>
                  <a:pt x="108" y="100"/>
                  <a:pt x="108" y="100"/>
                </a:cubicBezTo>
                <a:lnTo>
                  <a:pt x="108" y="92"/>
                </a:lnTo>
                <a:close/>
                <a:moveTo>
                  <a:pt x="108" y="68"/>
                </a:moveTo>
                <a:cubicBezTo>
                  <a:pt x="84" y="68"/>
                  <a:pt x="84" y="68"/>
                  <a:pt x="84" y="68"/>
                </a:cubicBezTo>
                <a:cubicBezTo>
                  <a:pt x="84" y="76"/>
                  <a:pt x="84" y="76"/>
                  <a:pt x="84" y="76"/>
                </a:cubicBezTo>
                <a:cubicBezTo>
                  <a:pt x="108" y="76"/>
                  <a:pt x="108" y="76"/>
                  <a:pt x="108" y="76"/>
                </a:cubicBezTo>
                <a:lnTo>
                  <a:pt x="108" y="68"/>
                </a:lnTo>
                <a:close/>
                <a:moveTo>
                  <a:pt x="108" y="44"/>
                </a:moveTo>
                <a:cubicBezTo>
                  <a:pt x="92" y="44"/>
                  <a:pt x="92" y="44"/>
                  <a:pt x="92" y="44"/>
                </a:cubicBezTo>
                <a:cubicBezTo>
                  <a:pt x="92" y="52"/>
                  <a:pt x="92" y="52"/>
                  <a:pt x="92" y="52"/>
                </a:cubicBezTo>
                <a:cubicBezTo>
                  <a:pt x="108" y="52"/>
                  <a:pt x="108" y="52"/>
                  <a:pt x="108" y="52"/>
                </a:cubicBezTo>
                <a:lnTo>
                  <a:pt x="108" y="44"/>
                </a:lnTo>
                <a:close/>
                <a:moveTo>
                  <a:pt x="108" y="20"/>
                </a:moveTo>
                <a:cubicBezTo>
                  <a:pt x="84" y="20"/>
                  <a:pt x="84" y="20"/>
                  <a:pt x="84" y="20"/>
                </a:cubicBezTo>
                <a:cubicBezTo>
                  <a:pt x="84" y="28"/>
                  <a:pt x="84" y="28"/>
                  <a:pt x="84" y="28"/>
                </a:cubicBezTo>
                <a:cubicBezTo>
                  <a:pt x="108" y="28"/>
                  <a:pt x="108" y="28"/>
                  <a:pt x="108" y="28"/>
                </a:cubicBezTo>
                <a:lnTo>
                  <a:pt x="108" y="20"/>
                </a:lnTo>
                <a:close/>
                <a:moveTo>
                  <a:pt x="104" y="192"/>
                </a:moveTo>
                <a:cubicBezTo>
                  <a:pt x="64" y="192"/>
                  <a:pt x="64" y="192"/>
                  <a:pt x="64" y="192"/>
                </a:cubicBezTo>
                <a:cubicBezTo>
                  <a:pt x="59" y="192"/>
                  <a:pt x="56" y="188"/>
                  <a:pt x="56" y="184"/>
                </a:cubicBezTo>
                <a:cubicBezTo>
                  <a:pt x="56" y="8"/>
                  <a:pt x="56" y="8"/>
                  <a:pt x="56" y="8"/>
                </a:cubicBezTo>
                <a:cubicBezTo>
                  <a:pt x="56" y="3"/>
                  <a:pt x="59" y="0"/>
                  <a:pt x="64" y="0"/>
                </a:cubicBezTo>
                <a:cubicBezTo>
                  <a:pt x="104" y="0"/>
                  <a:pt x="104" y="0"/>
                  <a:pt x="104" y="0"/>
                </a:cubicBezTo>
                <a:cubicBezTo>
                  <a:pt x="108" y="0"/>
                  <a:pt x="112" y="3"/>
                  <a:pt x="112" y="8"/>
                </a:cubicBezTo>
                <a:cubicBezTo>
                  <a:pt x="112" y="184"/>
                  <a:pt x="112" y="184"/>
                  <a:pt x="112" y="184"/>
                </a:cubicBezTo>
                <a:cubicBezTo>
                  <a:pt x="112" y="188"/>
                  <a:pt x="108" y="192"/>
                  <a:pt x="104" y="192"/>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289" name="Freeform 9"/>
          <p:cNvSpPr>
            <a:spLocks noEditPoints="1"/>
          </p:cNvSpPr>
          <p:nvPr/>
        </p:nvSpPr>
        <p:spPr bwMode="auto">
          <a:xfrm>
            <a:off x="1265536" y="4244740"/>
            <a:ext cx="347251" cy="374862"/>
          </a:xfrm>
          <a:custGeom>
            <a:avLst/>
            <a:gdLst>
              <a:gd name="T0" fmla="*/ 20 w 172"/>
              <a:gd name="T1" fmla="*/ 144 h 184"/>
              <a:gd name="T2" fmla="*/ 20 w 172"/>
              <a:gd name="T3" fmla="*/ 152 h 184"/>
              <a:gd name="T4" fmla="*/ 0 w 172"/>
              <a:gd name="T5" fmla="*/ 148 h 184"/>
              <a:gd name="T6" fmla="*/ 4 w 172"/>
              <a:gd name="T7" fmla="*/ 88 h 184"/>
              <a:gd name="T8" fmla="*/ 24 w 172"/>
              <a:gd name="T9" fmla="*/ 92 h 184"/>
              <a:gd name="T10" fmla="*/ 4 w 172"/>
              <a:gd name="T11" fmla="*/ 96 h 184"/>
              <a:gd name="T12" fmla="*/ 4 w 172"/>
              <a:gd name="T13" fmla="*/ 88 h 184"/>
              <a:gd name="T14" fmla="*/ 20 w 172"/>
              <a:gd name="T15" fmla="*/ 40 h 184"/>
              <a:gd name="T16" fmla="*/ 0 w 172"/>
              <a:gd name="T17" fmla="*/ 36 h 184"/>
              <a:gd name="T18" fmla="*/ 20 w 172"/>
              <a:gd name="T19" fmla="*/ 32 h 184"/>
              <a:gd name="T20" fmla="*/ 156 w 172"/>
              <a:gd name="T21" fmla="*/ 156 h 184"/>
              <a:gd name="T22" fmla="*/ 44 w 172"/>
              <a:gd name="T23" fmla="*/ 152 h 184"/>
              <a:gd name="T24" fmla="*/ 156 w 172"/>
              <a:gd name="T25" fmla="*/ 156 h 184"/>
              <a:gd name="T26" fmla="*/ 44 w 172"/>
              <a:gd name="T27" fmla="*/ 132 h 184"/>
              <a:gd name="T28" fmla="*/ 156 w 172"/>
              <a:gd name="T29" fmla="*/ 128 h 184"/>
              <a:gd name="T30" fmla="*/ 156 w 172"/>
              <a:gd name="T31" fmla="*/ 108 h 184"/>
              <a:gd name="T32" fmla="*/ 44 w 172"/>
              <a:gd name="T33" fmla="*/ 104 h 184"/>
              <a:gd name="T34" fmla="*/ 156 w 172"/>
              <a:gd name="T35" fmla="*/ 108 h 184"/>
              <a:gd name="T36" fmla="*/ 44 w 172"/>
              <a:gd name="T37" fmla="*/ 84 h 184"/>
              <a:gd name="T38" fmla="*/ 156 w 172"/>
              <a:gd name="T39" fmla="*/ 80 h 184"/>
              <a:gd name="T40" fmla="*/ 156 w 172"/>
              <a:gd name="T41" fmla="*/ 60 h 184"/>
              <a:gd name="T42" fmla="*/ 44 w 172"/>
              <a:gd name="T43" fmla="*/ 56 h 184"/>
              <a:gd name="T44" fmla="*/ 156 w 172"/>
              <a:gd name="T45" fmla="*/ 60 h 184"/>
              <a:gd name="T46" fmla="*/ 44 w 172"/>
              <a:gd name="T47" fmla="*/ 36 h 184"/>
              <a:gd name="T48" fmla="*/ 156 w 172"/>
              <a:gd name="T49" fmla="*/ 32 h 184"/>
              <a:gd name="T50" fmla="*/ 164 w 172"/>
              <a:gd name="T51" fmla="*/ 8 h 184"/>
              <a:gd name="T52" fmla="*/ 36 w 172"/>
              <a:gd name="T53" fmla="*/ 176 h 184"/>
              <a:gd name="T54" fmla="*/ 164 w 172"/>
              <a:gd name="T55" fmla="*/ 8 h 184"/>
              <a:gd name="T56" fmla="*/ 24 w 172"/>
              <a:gd name="T57" fmla="*/ 184 h 184"/>
              <a:gd name="T58" fmla="*/ 12 w 172"/>
              <a:gd name="T59" fmla="*/ 156 h 184"/>
              <a:gd name="T60" fmla="*/ 28 w 172"/>
              <a:gd name="T61" fmla="*/ 148 h 184"/>
              <a:gd name="T62" fmla="*/ 12 w 172"/>
              <a:gd name="T63" fmla="*/ 140 h 184"/>
              <a:gd name="T64" fmla="*/ 20 w 172"/>
              <a:gd name="T65" fmla="*/ 100 h 184"/>
              <a:gd name="T66" fmla="*/ 20 w 172"/>
              <a:gd name="T67" fmla="*/ 84 h 184"/>
              <a:gd name="T68" fmla="*/ 12 w 172"/>
              <a:gd name="T69" fmla="*/ 44 h 184"/>
              <a:gd name="T70" fmla="*/ 28 w 172"/>
              <a:gd name="T71" fmla="*/ 36 h 184"/>
              <a:gd name="T72" fmla="*/ 12 w 172"/>
              <a:gd name="T73" fmla="*/ 28 h 184"/>
              <a:gd name="T74" fmla="*/ 24 w 172"/>
              <a:gd name="T75" fmla="*/ 0 h 184"/>
              <a:gd name="T76" fmla="*/ 172 w 172"/>
              <a:gd name="T77" fmla="*/ 12 h 184"/>
              <a:gd name="T78" fmla="*/ 160 w 172"/>
              <a:gd name="T79" fmla="*/ 184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72" h="184">
                <a:moveTo>
                  <a:pt x="4" y="144"/>
                </a:moveTo>
                <a:cubicBezTo>
                  <a:pt x="20" y="144"/>
                  <a:pt x="20" y="144"/>
                  <a:pt x="20" y="144"/>
                </a:cubicBezTo>
                <a:cubicBezTo>
                  <a:pt x="22" y="144"/>
                  <a:pt x="24" y="145"/>
                  <a:pt x="24" y="148"/>
                </a:cubicBezTo>
                <a:cubicBezTo>
                  <a:pt x="24" y="150"/>
                  <a:pt x="22" y="152"/>
                  <a:pt x="20" y="152"/>
                </a:cubicBezTo>
                <a:cubicBezTo>
                  <a:pt x="4" y="152"/>
                  <a:pt x="4" y="152"/>
                  <a:pt x="4" y="152"/>
                </a:cubicBezTo>
                <a:cubicBezTo>
                  <a:pt x="1" y="152"/>
                  <a:pt x="0" y="150"/>
                  <a:pt x="0" y="148"/>
                </a:cubicBezTo>
                <a:cubicBezTo>
                  <a:pt x="0" y="145"/>
                  <a:pt x="1" y="144"/>
                  <a:pt x="4" y="144"/>
                </a:cubicBezTo>
                <a:close/>
                <a:moveTo>
                  <a:pt x="4" y="88"/>
                </a:moveTo>
                <a:cubicBezTo>
                  <a:pt x="20" y="88"/>
                  <a:pt x="20" y="88"/>
                  <a:pt x="20" y="88"/>
                </a:cubicBezTo>
                <a:cubicBezTo>
                  <a:pt x="22" y="88"/>
                  <a:pt x="24" y="89"/>
                  <a:pt x="24" y="92"/>
                </a:cubicBezTo>
                <a:cubicBezTo>
                  <a:pt x="24" y="94"/>
                  <a:pt x="22" y="96"/>
                  <a:pt x="20" y="96"/>
                </a:cubicBezTo>
                <a:cubicBezTo>
                  <a:pt x="4" y="96"/>
                  <a:pt x="4" y="96"/>
                  <a:pt x="4" y="96"/>
                </a:cubicBezTo>
                <a:cubicBezTo>
                  <a:pt x="1" y="96"/>
                  <a:pt x="0" y="94"/>
                  <a:pt x="0" y="92"/>
                </a:cubicBezTo>
                <a:cubicBezTo>
                  <a:pt x="0" y="89"/>
                  <a:pt x="1" y="88"/>
                  <a:pt x="4" y="88"/>
                </a:cubicBezTo>
                <a:close/>
                <a:moveTo>
                  <a:pt x="24" y="36"/>
                </a:moveTo>
                <a:cubicBezTo>
                  <a:pt x="24" y="38"/>
                  <a:pt x="22" y="40"/>
                  <a:pt x="20" y="40"/>
                </a:cubicBezTo>
                <a:cubicBezTo>
                  <a:pt x="4" y="40"/>
                  <a:pt x="4" y="40"/>
                  <a:pt x="4" y="40"/>
                </a:cubicBezTo>
                <a:cubicBezTo>
                  <a:pt x="1" y="40"/>
                  <a:pt x="0" y="38"/>
                  <a:pt x="0" y="36"/>
                </a:cubicBezTo>
                <a:cubicBezTo>
                  <a:pt x="0" y="33"/>
                  <a:pt x="1" y="32"/>
                  <a:pt x="4" y="32"/>
                </a:cubicBezTo>
                <a:cubicBezTo>
                  <a:pt x="20" y="32"/>
                  <a:pt x="20" y="32"/>
                  <a:pt x="20" y="32"/>
                </a:cubicBezTo>
                <a:cubicBezTo>
                  <a:pt x="22" y="32"/>
                  <a:pt x="24" y="33"/>
                  <a:pt x="24" y="36"/>
                </a:cubicBezTo>
                <a:close/>
                <a:moveTo>
                  <a:pt x="156" y="156"/>
                </a:moveTo>
                <a:cubicBezTo>
                  <a:pt x="44" y="156"/>
                  <a:pt x="44" y="156"/>
                  <a:pt x="44" y="156"/>
                </a:cubicBezTo>
                <a:cubicBezTo>
                  <a:pt x="44" y="152"/>
                  <a:pt x="44" y="152"/>
                  <a:pt x="44" y="152"/>
                </a:cubicBezTo>
                <a:cubicBezTo>
                  <a:pt x="156" y="152"/>
                  <a:pt x="156" y="152"/>
                  <a:pt x="156" y="152"/>
                </a:cubicBezTo>
                <a:lnTo>
                  <a:pt x="156" y="156"/>
                </a:lnTo>
                <a:close/>
                <a:moveTo>
                  <a:pt x="156" y="132"/>
                </a:moveTo>
                <a:cubicBezTo>
                  <a:pt x="44" y="132"/>
                  <a:pt x="44" y="132"/>
                  <a:pt x="44" y="132"/>
                </a:cubicBezTo>
                <a:cubicBezTo>
                  <a:pt x="44" y="128"/>
                  <a:pt x="44" y="128"/>
                  <a:pt x="44" y="128"/>
                </a:cubicBezTo>
                <a:cubicBezTo>
                  <a:pt x="156" y="128"/>
                  <a:pt x="156" y="128"/>
                  <a:pt x="156" y="128"/>
                </a:cubicBezTo>
                <a:lnTo>
                  <a:pt x="156" y="132"/>
                </a:lnTo>
                <a:close/>
                <a:moveTo>
                  <a:pt x="156" y="108"/>
                </a:moveTo>
                <a:cubicBezTo>
                  <a:pt x="44" y="108"/>
                  <a:pt x="44" y="108"/>
                  <a:pt x="44" y="108"/>
                </a:cubicBezTo>
                <a:cubicBezTo>
                  <a:pt x="44" y="104"/>
                  <a:pt x="44" y="104"/>
                  <a:pt x="44" y="104"/>
                </a:cubicBezTo>
                <a:cubicBezTo>
                  <a:pt x="156" y="104"/>
                  <a:pt x="156" y="104"/>
                  <a:pt x="156" y="104"/>
                </a:cubicBezTo>
                <a:lnTo>
                  <a:pt x="156" y="108"/>
                </a:lnTo>
                <a:close/>
                <a:moveTo>
                  <a:pt x="156" y="84"/>
                </a:moveTo>
                <a:cubicBezTo>
                  <a:pt x="44" y="84"/>
                  <a:pt x="44" y="84"/>
                  <a:pt x="44" y="84"/>
                </a:cubicBezTo>
                <a:cubicBezTo>
                  <a:pt x="44" y="80"/>
                  <a:pt x="44" y="80"/>
                  <a:pt x="44" y="80"/>
                </a:cubicBezTo>
                <a:cubicBezTo>
                  <a:pt x="156" y="80"/>
                  <a:pt x="156" y="80"/>
                  <a:pt x="156" y="80"/>
                </a:cubicBezTo>
                <a:lnTo>
                  <a:pt x="156" y="84"/>
                </a:lnTo>
                <a:close/>
                <a:moveTo>
                  <a:pt x="156" y="60"/>
                </a:moveTo>
                <a:cubicBezTo>
                  <a:pt x="44" y="60"/>
                  <a:pt x="44" y="60"/>
                  <a:pt x="44" y="60"/>
                </a:cubicBezTo>
                <a:cubicBezTo>
                  <a:pt x="44" y="56"/>
                  <a:pt x="44" y="56"/>
                  <a:pt x="44" y="56"/>
                </a:cubicBezTo>
                <a:cubicBezTo>
                  <a:pt x="156" y="56"/>
                  <a:pt x="156" y="56"/>
                  <a:pt x="156" y="56"/>
                </a:cubicBezTo>
                <a:lnTo>
                  <a:pt x="156" y="60"/>
                </a:lnTo>
                <a:close/>
                <a:moveTo>
                  <a:pt x="156" y="36"/>
                </a:moveTo>
                <a:cubicBezTo>
                  <a:pt x="44" y="36"/>
                  <a:pt x="44" y="36"/>
                  <a:pt x="44" y="36"/>
                </a:cubicBezTo>
                <a:cubicBezTo>
                  <a:pt x="44" y="32"/>
                  <a:pt x="44" y="32"/>
                  <a:pt x="44" y="32"/>
                </a:cubicBezTo>
                <a:cubicBezTo>
                  <a:pt x="156" y="32"/>
                  <a:pt x="156" y="32"/>
                  <a:pt x="156" y="32"/>
                </a:cubicBezTo>
                <a:lnTo>
                  <a:pt x="156" y="36"/>
                </a:lnTo>
                <a:close/>
                <a:moveTo>
                  <a:pt x="164" y="8"/>
                </a:moveTo>
                <a:cubicBezTo>
                  <a:pt x="36" y="8"/>
                  <a:pt x="36" y="8"/>
                  <a:pt x="36" y="8"/>
                </a:cubicBezTo>
                <a:cubicBezTo>
                  <a:pt x="36" y="176"/>
                  <a:pt x="36" y="176"/>
                  <a:pt x="36" y="176"/>
                </a:cubicBezTo>
                <a:cubicBezTo>
                  <a:pt x="164" y="176"/>
                  <a:pt x="164" y="176"/>
                  <a:pt x="164" y="176"/>
                </a:cubicBezTo>
                <a:lnTo>
                  <a:pt x="164" y="8"/>
                </a:lnTo>
                <a:close/>
                <a:moveTo>
                  <a:pt x="160" y="184"/>
                </a:moveTo>
                <a:cubicBezTo>
                  <a:pt x="24" y="184"/>
                  <a:pt x="24" y="184"/>
                  <a:pt x="24" y="184"/>
                </a:cubicBezTo>
                <a:cubicBezTo>
                  <a:pt x="17" y="184"/>
                  <a:pt x="12" y="178"/>
                  <a:pt x="12" y="172"/>
                </a:cubicBezTo>
                <a:cubicBezTo>
                  <a:pt x="12" y="156"/>
                  <a:pt x="12" y="156"/>
                  <a:pt x="12" y="156"/>
                </a:cubicBezTo>
                <a:cubicBezTo>
                  <a:pt x="20" y="156"/>
                  <a:pt x="20" y="156"/>
                  <a:pt x="20" y="156"/>
                </a:cubicBezTo>
                <a:cubicBezTo>
                  <a:pt x="24" y="156"/>
                  <a:pt x="28" y="152"/>
                  <a:pt x="28" y="148"/>
                </a:cubicBezTo>
                <a:cubicBezTo>
                  <a:pt x="28" y="143"/>
                  <a:pt x="24" y="140"/>
                  <a:pt x="20" y="140"/>
                </a:cubicBezTo>
                <a:cubicBezTo>
                  <a:pt x="12" y="140"/>
                  <a:pt x="12" y="140"/>
                  <a:pt x="12" y="140"/>
                </a:cubicBezTo>
                <a:cubicBezTo>
                  <a:pt x="12" y="100"/>
                  <a:pt x="12" y="100"/>
                  <a:pt x="12" y="100"/>
                </a:cubicBezTo>
                <a:cubicBezTo>
                  <a:pt x="20" y="100"/>
                  <a:pt x="20" y="100"/>
                  <a:pt x="20" y="100"/>
                </a:cubicBezTo>
                <a:cubicBezTo>
                  <a:pt x="24" y="100"/>
                  <a:pt x="28" y="96"/>
                  <a:pt x="28" y="92"/>
                </a:cubicBezTo>
                <a:cubicBezTo>
                  <a:pt x="28" y="87"/>
                  <a:pt x="24" y="84"/>
                  <a:pt x="20" y="84"/>
                </a:cubicBezTo>
                <a:cubicBezTo>
                  <a:pt x="12" y="84"/>
                  <a:pt x="12" y="84"/>
                  <a:pt x="12" y="84"/>
                </a:cubicBezTo>
                <a:cubicBezTo>
                  <a:pt x="12" y="44"/>
                  <a:pt x="12" y="44"/>
                  <a:pt x="12" y="44"/>
                </a:cubicBezTo>
                <a:cubicBezTo>
                  <a:pt x="20" y="44"/>
                  <a:pt x="20" y="44"/>
                  <a:pt x="20" y="44"/>
                </a:cubicBezTo>
                <a:cubicBezTo>
                  <a:pt x="24" y="44"/>
                  <a:pt x="28" y="40"/>
                  <a:pt x="28" y="36"/>
                </a:cubicBezTo>
                <a:cubicBezTo>
                  <a:pt x="28" y="31"/>
                  <a:pt x="24" y="28"/>
                  <a:pt x="20" y="28"/>
                </a:cubicBezTo>
                <a:cubicBezTo>
                  <a:pt x="12" y="28"/>
                  <a:pt x="12" y="28"/>
                  <a:pt x="12" y="28"/>
                </a:cubicBezTo>
                <a:cubicBezTo>
                  <a:pt x="12" y="12"/>
                  <a:pt x="12" y="12"/>
                  <a:pt x="12" y="12"/>
                </a:cubicBezTo>
                <a:cubicBezTo>
                  <a:pt x="12" y="5"/>
                  <a:pt x="17" y="0"/>
                  <a:pt x="24" y="0"/>
                </a:cubicBezTo>
                <a:cubicBezTo>
                  <a:pt x="160" y="0"/>
                  <a:pt x="160" y="0"/>
                  <a:pt x="160" y="0"/>
                </a:cubicBezTo>
                <a:cubicBezTo>
                  <a:pt x="166" y="0"/>
                  <a:pt x="172" y="5"/>
                  <a:pt x="172" y="12"/>
                </a:cubicBezTo>
                <a:cubicBezTo>
                  <a:pt x="172" y="172"/>
                  <a:pt x="172" y="172"/>
                  <a:pt x="172" y="172"/>
                </a:cubicBezTo>
                <a:cubicBezTo>
                  <a:pt x="172" y="178"/>
                  <a:pt x="166" y="184"/>
                  <a:pt x="160" y="184"/>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290" name="Freeform 10"/>
          <p:cNvSpPr>
            <a:spLocks noEditPoints="1"/>
          </p:cNvSpPr>
          <p:nvPr/>
        </p:nvSpPr>
        <p:spPr bwMode="auto">
          <a:xfrm>
            <a:off x="633689" y="4237306"/>
            <a:ext cx="355746" cy="387605"/>
          </a:xfrm>
          <a:custGeom>
            <a:avLst/>
            <a:gdLst>
              <a:gd name="T0" fmla="*/ 132 w 176"/>
              <a:gd name="T1" fmla="*/ 144 h 191"/>
              <a:gd name="T2" fmla="*/ 96 w 176"/>
              <a:gd name="T3" fmla="*/ 185 h 191"/>
              <a:gd name="T4" fmla="*/ 46 w 176"/>
              <a:gd name="T5" fmla="*/ 162 h 191"/>
              <a:gd name="T6" fmla="*/ 157 w 176"/>
              <a:gd name="T7" fmla="*/ 62 h 191"/>
              <a:gd name="T8" fmla="*/ 126 w 176"/>
              <a:gd name="T9" fmla="*/ 78 h 191"/>
              <a:gd name="T10" fmla="*/ 82 w 176"/>
              <a:gd name="T11" fmla="*/ 8 h 191"/>
              <a:gd name="T12" fmla="*/ 80 w 176"/>
              <a:gd name="T13" fmla="*/ 37 h 191"/>
              <a:gd name="T14" fmla="*/ 59 w 176"/>
              <a:gd name="T15" fmla="*/ 16 h 191"/>
              <a:gd name="T16" fmla="*/ 48 w 176"/>
              <a:gd name="T17" fmla="*/ 11 h 191"/>
              <a:gd name="T18" fmla="*/ 61 w 176"/>
              <a:gd name="T19" fmla="*/ 64 h 191"/>
              <a:gd name="T20" fmla="*/ 41 w 176"/>
              <a:gd name="T21" fmla="*/ 43 h 191"/>
              <a:gd name="T22" fmla="*/ 24 w 176"/>
              <a:gd name="T23" fmla="*/ 32 h 191"/>
              <a:gd name="T24" fmla="*/ 43 w 176"/>
              <a:gd name="T25" fmla="*/ 92 h 191"/>
              <a:gd name="T26" fmla="*/ 16 w 176"/>
              <a:gd name="T27" fmla="*/ 66 h 191"/>
              <a:gd name="T28" fmla="*/ 14 w 176"/>
              <a:gd name="T29" fmla="*/ 85 h 191"/>
              <a:gd name="T30" fmla="*/ 47 w 176"/>
              <a:gd name="T31" fmla="*/ 140 h 191"/>
              <a:gd name="T32" fmla="*/ 96 w 176"/>
              <a:gd name="T33" fmla="*/ 151 h 191"/>
              <a:gd name="T34" fmla="*/ 167 w 176"/>
              <a:gd name="T35" fmla="*/ 73 h 191"/>
              <a:gd name="T36" fmla="*/ 173 w 176"/>
              <a:gd name="T37" fmla="*/ 79 h 191"/>
              <a:gd name="T38" fmla="*/ 152 w 176"/>
              <a:gd name="T39" fmla="*/ 96 h 191"/>
              <a:gd name="T40" fmla="*/ 99 w 176"/>
              <a:gd name="T41" fmla="*/ 159 h 191"/>
              <a:gd name="T42" fmla="*/ 41 w 176"/>
              <a:gd name="T43" fmla="*/ 144 h 191"/>
              <a:gd name="T44" fmla="*/ 24 w 176"/>
              <a:gd name="T45" fmla="*/ 116 h 191"/>
              <a:gd name="T46" fmla="*/ 7 w 176"/>
              <a:gd name="T47" fmla="*/ 89 h 191"/>
              <a:gd name="T48" fmla="*/ 16 w 176"/>
              <a:gd name="T49" fmla="*/ 58 h 191"/>
              <a:gd name="T50" fmla="*/ 15 w 176"/>
              <a:gd name="T51" fmla="*/ 49 h 191"/>
              <a:gd name="T52" fmla="*/ 28 w 176"/>
              <a:gd name="T53" fmla="*/ 23 h 191"/>
              <a:gd name="T54" fmla="*/ 35 w 176"/>
              <a:gd name="T55" fmla="*/ 12 h 191"/>
              <a:gd name="T56" fmla="*/ 50 w 176"/>
              <a:gd name="T57" fmla="*/ 2 h 191"/>
              <a:gd name="T58" fmla="*/ 66 w 176"/>
              <a:gd name="T59" fmla="*/ 12 h 191"/>
              <a:gd name="T60" fmla="*/ 82 w 176"/>
              <a:gd name="T61" fmla="*/ 0 h 191"/>
              <a:gd name="T62" fmla="*/ 110 w 176"/>
              <a:gd name="T63" fmla="*/ 36 h 191"/>
              <a:gd name="T64" fmla="*/ 126 w 176"/>
              <a:gd name="T65" fmla="*/ 68 h 191"/>
              <a:gd name="T66" fmla="*/ 154 w 176"/>
              <a:gd name="T67" fmla="*/ 53 h 191"/>
              <a:gd name="T68" fmla="*/ 175 w 176"/>
              <a:gd name="T69" fmla="*/ 71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76" h="191">
                <a:moveTo>
                  <a:pt x="93" y="169"/>
                </a:moveTo>
                <a:cubicBezTo>
                  <a:pt x="113" y="164"/>
                  <a:pt x="122" y="155"/>
                  <a:pt x="132" y="144"/>
                </a:cubicBezTo>
                <a:cubicBezTo>
                  <a:pt x="135" y="146"/>
                  <a:pt x="139" y="149"/>
                  <a:pt x="140" y="152"/>
                </a:cubicBezTo>
                <a:cubicBezTo>
                  <a:pt x="143" y="164"/>
                  <a:pt x="123" y="179"/>
                  <a:pt x="96" y="185"/>
                </a:cubicBezTo>
                <a:cubicBezTo>
                  <a:pt x="70" y="191"/>
                  <a:pt x="46" y="186"/>
                  <a:pt x="43" y="173"/>
                </a:cubicBezTo>
                <a:cubicBezTo>
                  <a:pt x="42" y="170"/>
                  <a:pt x="44" y="166"/>
                  <a:pt x="46" y="162"/>
                </a:cubicBezTo>
                <a:cubicBezTo>
                  <a:pt x="60" y="169"/>
                  <a:pt x="73" y="173"/>
                  <a:pt x="93" y="169"/>
                </a:cubicBezTo>
                <a:close/>
                <a:moveTo>
                  <a:pt x="157" y="62"/>
                </a:moveTo>
                <a:cubicBezTo>
                  <a:pt x="156" y="62"/>
                  <a:pt x="155" y="61"/>
                  <a:pt x="154" y="61"/>
                </a:cubicBezTo>
                <a:cubicBezTo>
                  <a:pt x="145" y="61"/>
                  <a:pt x="134" y="72"/>
                  <a:pt x="126" y="78"/>
                </a:cubicBezTo>
                <a:cubicBezTo>
                  <a:pt x="114" y="73"/>
                  <a:pt x="110" y="56"/>
                  <a:pt x="103" y="40"/>
                </a:cubicBezTo>
                <a:cubicBezTo>
                  <a:pt x="97" y="27"/>
                  <a:pt x="91" y="8"/>
                  <a:pt x="82" y="8"/>
                </a:cubicBezTo>
                <a:cubicBezTo>
                  <a:pt x="81" y="8"/>
                  <a:pt x="80" y="8"/>
                  <a:pt x="79" y="8"/>
                </a:cubicBezTo>
                <a:cubicBezTo>
                  <a:pt x="69" y="13"/>
                  <a:pt x="77" y="27"/>
                  <a:pt x="80" y="37"/>
                </a:cubicBezTo>
                <a:cubicBezTo>
                  <a:pt x="84" y="47"/>
                  <a:pt x="88" y="58"/>
                  <a:pt x="88" y="67"/>
                </a:cubicBezTo>
                <a:cubicBezTo>
                  <a:pt x="78" y="58"/>
                  <a:pt x="68" y="29"/>
                  <a:pt x="59" y="16"/>
                </a:cubicBezTo>
                <a:cubicBezTo>
                  <a:pt x="57" y="13"/>
                  <a:pt x="54" y="10"/>
                  <a:pt x="50" y="10"/>
                </a:cubicBezTo>
                <a:cubicBezTo>
                  <a:pt x="49" y="10"/>
                  <a:pt x="48" y="10"/>
                  <a:pt x="48" y="11"/>
                </a:cubicBezTo>
                <a:cubicBezTo>
                  <a:pt x="39" y="15"/>
                  <a:pt x="43" y="23"/>
                  <a:pt x="46" y="30"/>
                </a:cubicBezTo>
                <a:cubicBezTo>
                  <a:pt x="51" y="42"/>
                  <a:pt x="56" y="53"/>
                  <a:pt x="61" y="64"/>
                </a:cubicBezTo>
                <a:cubicBezTo>
                  <a:pt x="63" y="69"/>
                  <a:pt x="67" y="75"/>
                  <a:pt x="65" y="79"/>
                </a:cubicBezTo>
                <a:cubicBezTo>
                  <a:pt x="57" y="70"/>
                  <a:pt x="47" y="52"/>
                  <a:pt x="41" y="43"/>
                </a:cubicBezTo>
                <a:cubicBezTo>
                  <a:pt x="37" y="37"/>
                  <a:pt x="33" y="31"/>
                  <a:pt x="28" y="31"/>
                </a:cubicBezTo>
                <a:cubicBezTo>
                  <a:pt x="27" y="31"/>
                  <a:pt x="25" y="31"/>
                  <a:pt x="24" y="32"/>
                </a:cubicBezTo>
                <a:cubicBezTo>
                  <a:pt x="18" y="36"/>
                  <a:pt x="20" y="41"/>
                  <a:pt x="22" y="46"/>
                </a:cubicBezTo>
                <a:cubicBezTo>
                  <a:pt x="27" y="57"/>
                  <a:pt x="45" y="81"/>
                  <a:pt x="43" y="92"/>
                </a:cubicBezTo>
                <a:cubicBezTo>
                  <a:pt x="37" y="90"/>
                  <a:pt x="33" y="84"/>
                  <a:pt x="28" y="78"/>
                </a:cubicBezTo>
                <a:cubicBezTo>
                  <a:pt x="25" y="73"/>
                  <a:pt x="20" y="66"/>
                  <a:pt x="16" y="66"/>
                </a:cubicBezTo>
                <a:cubicBezTo>
                  <a:pt x="15" y="66"/>
                  <a:pt x="14" y="67"/>
                  <a:pt x="13" y="67"/>
                </a:cubicBezTo>
                <a:cubicBezTo>
                  <a:pt x="8" y="70"/>
                  <a:pt x="10" y="78"/>
                  <a:pt x="14" y="85"/>
                </a:cubicBezTo>
                <a:cubicBezTo>
                  <a:pt x="20" y="96"/>
                  <a:pt x="26" y="103"/>
                  <a:pt x="31" y="112"/>
                </a:cubicBezTo>
                <a:cubicBezTo>
                  <a:pt x="36" y="121"/>
                  <a:pt x="41" y="130"/>
                  <a:pt x="47" y="140"/>
                </a:cubicBezTo>
                <a:cubicBezTo>
                  <a:pt x="55" y="151"/>
                  <a:pt x="66" y="155"/>
                  <a:pt x="77" y="155"/>
                </a:cubicBezTo>
                <a:cubicBezTo>
                  <a:pt x="83" y="155"/>
                  <a:pt x="90" y="154"/>
                  <a:pt x="96" y="151"/>
                </a:cubicBezTo>
                <a:cubicBezTo>
                  <a:pt x="127" y="138"/>
                  <a:pt x="128" y="111"/>
                  <a:pt x="146" y="91"/>
                </a:cubicBezTo>
                <a:cubicBezTo>
                  <a:pt x="152" y="85"/>
                  <a:pt x="159" y="81"/>
                  <a:pt x="167" y="73"/>
                </a:cubicBezTo>
                <a:cubicBezTo>
                  <a:pt x="165" y="66"/>
                  <a:pt x="161" y="63"/>
                  <a:pt x="157" y="62"/>
                </a:cubicBezTo>
                <a:close/>
                <a:moveTo>
                  <a:pt x="173" y="79"/>
                </a:moveTo>
                <a:cubicBezTo>
                  <a:pt x="169" y="83"/>
                  <a:pt x="165" y="86"/>
                  <a:pt x="161" y="88"/>
                </a:cubicBezTo>
                <a:cubicBezTo>
                  <a:pt x="157" y="91"/>
                  <a:pt x="154" y="94"/>
                  <a:pt x="152" y="96"/>
                </a:cubicBezTo>
                <a:cubicBezTo>
                  <a:pt x="146" y="103"/>
                  <a:pt x="142" y="110"/>
                  <a:pt x="138" y="118"/>
                </a:cubicBezTo>
                <a:cubicBezTo>
                  <a:pt x="130" y="132"/>
                  <a:pt x="122" y="149"/>
                  <a:pt x="99" y="159"/>
                </a:cubicBezTo>
                <a:cubicBezTo>
                  <a:pt x="92" y="162"/>
                  <a:pt x="84" y="164"/>
                  <a:pt x="77" y="164"/>
                </a:cubicBezTo>
                <a:cubicBezTo>
                  <a:pt x="62" y="164"/>
                  <a:pt x="49" y="157"/>
                  <a:pt x="41" y="144"/>
                </a:cubicBezTo>
                <a:cubicBezTo>
                  <a:pt x="37" y="138"/>
                  <a:pt x="34" y="133"/>
                  <a:pt x="30" y="127"/>
                </a:cubicBezTo>
                <a:cubicBezTo>
                  <a:pt x="28" y="123"/>
                  <a:pt x="26" y="120"/>
                  <a:pt x="24" y="116"/>
                </a:cubicBezTo>
                <a:cubicBezTo>
                  <a:pt x="22" y="113"/>
                  <a:pt x="20" y="110"/>
                  <a:pt x="18" y="107"/>
                </a:cubicBezTo>
                <a:cubicBezTo>
                  <a:pt x="15" y="102"/>
                  <a:pt x="11" y="96"/>
                  <a:pt x="7" y="89"/>
                </a:cubicBezTo>
                <a:cubicBezTo>
                  <a:pt x="0" y="75"/>
                  <a:pt x="0" y="65"/>
                  <a:pt x="9" y="60"/>
                </a:cubicBezTo>
                <a:cubicBezTo>
                  <a:pt x="11" y="59"/>
                  <a:pt x="13" y="58"/>
                  <a:pt x="16" y="58"/>
                </a:cubicBezTo>
                <a:cubicBezTo>
                  <a:pt x="17" y="58"/>
                  <a:pt x="19" y="59"/>
                  <a:pt x="20" y="59"/>
                </a:cubicBezTo>
                <a:cubicBezTo>
                  <a:pt x="18" y="55"/>
                  <a:pt x="16" y="52"/>
                  <a:pt x="15" y="49"/>
                </a:cubicBezTo>
                <a:cubicBezTo>
                  <a:pt x="13" y="45"/>
                  <a:pt x="8" y="33"/>
                  <a:pt x="19" y="25"/>
                </a:cubicBezTo>
                <a:cubicBezTo>
                  <a:pt x="22" y="23"/>
                  <a:pt x="25" y="23"/>
                  <a:pt x="28" y="23"/>
                </a:cubicBezTo>
                <a:cubicBezTo>
                  <a:pt x="31" y="23"/>
                  <a:pt x="33" y="23"/>
                  <a:pt x="35" y="24"/>
                </a:cubicBezTo>
                <a:cubicBezTo>
                  <a:pt x="34" y="21"/>
                  <a:pt x="34" y="16"/>
                  <a:pt x="35" y="12"/>
                </a:cubicBezTo>
                <a:cubicBezTo>
                  <a:pt x="36" y="10"/>
                  <a:pt x="39" y="6"/>
                  <a:pt x="44" y="3"/>
                </a:cubicBezTo>
                <a:cubicBezTo>
                  <a:pt x="46" y="3"/>
                  <a:pt x="48" y="2"/>
                  <a:pt x="50" y="2"/>
                </a:cubicBezTo>
                <a:cubicBezTo>
                  <a:pt x="56" y="2"/>
                  <a:pt x="62" y="6"/>
                  <a:pt x="66" y="12"/>
                </a:cubicBezTo>
                <a:cubicBezTo>
                  <a:pt x="66" y="12"/>
                  <a:pt x="66" y="12"/>
                  <a:pt x="66" y="12"/>
                </a:cubicBezTo>
                <a:cubicBezTo>
                  <a:pt x="67" y="8"/>
                  <a:pt x="70" y="4"/>
                  <a:pt x="76" y="1"/>
                </a:cubicBezTo>
                <a:cubicBezTo>
                  <a:pt x="78" y="0"/>
                  <a:pt x="80" y="0"/>
                  <a:pt x="82" y="0"/>
                </a:cubicBezTo>
                <a:cubicBezTo>
                  <a:pt x="95" y="0"/>
                  <a:pt x="101" y="15"/>
                  <a:pt x="107" y="29"/>
                </a:cubicBezTo>
                <a:cubicBezTo>
                  <a:pt x="108" y="31"/>
                  <a:pt x="109" y="34"/>
                  <a:pt x="110" y="36"/>
                </a:cubicBezTo>
                <a:cubicBezTo>
                  <a:pt x="112" y="40"/>
                  <a:pt x="114" y="44"/>
                  <a:pt x="115" y="48"/>
                </a:cubicBezTo>
                <a:cubicBezTo>
                  <a:pt x="119" y="56"/>
                  <a:pt x="122" y="64"/>
                  <a:pt x="126" y="68"/>
                </a:cubicBezTo>
                <a:cubicBezTo>
                  <a:pt x="126" y="67"/>
                  <a:pt x="126" y="67"/>
                  <a:pt x="126" y="67"/>
                </a:cubicBezTo>
                <a:cubicBezTo>
                  <a:pt x="134" y="61"/>
                  <a:pt x="144" y="53"/>
                  <a:pt x="154" y="53"/>
                </a:cubicBezTo>
                <a:cubicBezTo>
                  <a:pt x="156" y="53"/>
                  <a:pt x="157" y="54"/>
                  <a:pt x="158" y="54"/>
                </a:cubicBezTo>
                <a:cubicBezTo>
                  <a:pt x="166" y="55"/>
                  <a:pt x="172" y="61"/>
                  <a:pt x="175" y="71"/>
                </a:cubicBezTo>
                <a:cubicBezTo>
                  <a:pt x="176" y="73"/>
                  <a:pt x="175" y="77"/>
                  <a:pt x="173" y="79"/>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291" name="Freeform 11"/>
          <p:cNvSpPr>
            <a:spLocks noEditPoints="1"/>
          </p:cNvSpPr>
          <p:nvPr/>
        </p:nvSpPr>
        <p:spPr bwMode="auto">
          <a:xfrm>
            <a:off x="3848145" y="3659616"/>
            <a:ext cx="386542" cy="276102"/>
          </a:xfrm>
          <a:custGeom>
            <a:avLst/>
            <a:gdLst>
              <a:gd name="T0" fmla="*/ 176 w 191"/>
              <a:gd name="T1" fmla="*/ 90 h 136"/>
              <a:gd name="T2" fmla="*/ 176 w 191"/>
              <a:gd name="T3" fmla="*/ 125 h 136"/>
              <a:gd name="T4" fmla="*/ 156 w 191"/>
              <a:gd name="T5" fmla="*/ 96 h 136"/>
              <a:gd name="T6" fmla="*/ 152 w 191"/>
              <a:gd name="T7" fmla="*/ 92 h 136"/>
              <a:gd name="T8" fmla="*/ 148 w 191"/>
              <a:gd name="T9" fmla="*/ 96 h 136"/>
              <a:gd name="T10" fmla="*/ 144 w 191"/>
              <a:gd name="T11" fmla="*/ 92 h 136"/>
              <a:gd name="T12" fmla="*/ 140 w 191"/>
              <a:gd name="T13" fmla="*/ 96 h 136"/>
              <a:gd name="T14" fmla="*/ 136 w 191"/>
              <a:gd name="T15" fmla="*/ 92 h 136"/>
              <a:gd name="T16" fmla="*/ 132 w 191"/>
              <a:gd name="T17" fmla="*/ 96 h 136"/>
              <a:gd name="T18" fmla="*/ 128 w 191"/>
              <a:gd name="T19" fmla="*/ 92 h 136"/>
              <a:gd name="T20" fmla="*/ 124 w 191"/>
              <a:gd name="T21" fmla="*/ 96 h 136"/>
              <a:gd name="T22" fmla="*/ 120 w 191"/>
              <a:gd name="T23" fmla="*/ 92 h 136"/>
              <a:gd name="T24" fmla="*/ 116 w 191"/>
              <a:gd name="T25" fmla="*/ 96 h 136"/>
              <a:gd name="T26" fmla="*/ 120 w 191"/>
              <a:gd name="T27" fmla="*/ 100 h 136"/>
              <a:gd name="T28" fmla="*/ 124 w 191"/>
              <a:gd name="T29" fmla="*/ 104 h 136"/>
              <a:gd name="T30" fmla="*/ 128 w 191"/>
              <a:gd name="T31" fmla="*/ 100 h 136"/>
              <a:gd name="T32" fmla="*/ 132 w 191"/>
              <a:gd name="T33" fmla="*/ 104 h 136"/>
              <a:gd name="T34" fmla="*/ 136 w 191"/>
              <a:gd name="T35" fmla="*/ 100 h 136"/>
              <a:gd name="T36" fmla="*/ 140 w 191"/>
              <a:gd name="T37" fmla="*/ 104 h 136"/>
              <a:gd name="T38" fmla="*/ 144 w 191"/>
              <a:gd name="T39" fmla="*/ 100 h 136"/>
              <a:gd name="T40" fmla="*/ 148 w 191"/>
              <a:gd name="T41" fmla="*/ 104 h 136"/>
              <a:gd name="T42" fmla="*/ 152 w 191"/>
              <a:gd name="T43" fmla="*/ 100 h 136"/>
              <a:gd name="T44" fmla="*/ 156 w 191"/>
              <a:gd name="T45" fmla="*/ 104 h 136"/>
              <a:gd name="T46" fmla="*/ 160 w 191"/>
              <a:gd name="T47" fmla="*/ 100 h 136"/>
              <a:gd name="T48" fmla="*/ 167 w 191"/>
              <a:gd name="T49" fmla="*/ 130 h 136"/>
              <a:gd name="T50" fmla="*/ 108 w 191"/>
              <a:gd name="T51" fmla="*/ 130 h 136"/>
              <a:gd name="T52" fmla="*/ 108 w 191"/>
              <a:gd name="T53" fmla="*/ 123 h 136"/>
              <a:gd name="T54" fmla="*/ 108 w 191"/>
              <a:gd name="T55" fmla="*/ 96 h 136"/>
              <a:gd name="T56" fmla="*/ 109 w 191"/>
              <a:gd name="T57" fmla="*/ 85 h 136"/>
              <a:gd name="T58" fmla="*/ 116 w 191"/>
              <a:gd name="T59" fmla="*/ 82 h 136"/>
              <a:gd name="T60" fmla="*/ 126 w 191"/>
              <a:gd name="T61" fmla="*/ 80 h 136"/>
              <a:gd name="T62" fmla="*/ 135 w 191"/>
              <a:gd name="T63" fmla="*/ 80 h 136"/>
              <a:gd name="T64" fmla="*/ 167 w 191"/>
              <a:gd name="T65" fmla="*/ 86 h 136"/>
              <a:gd name="T66" fmla="*/ 100 w 191"/>
              <a:gd name="T67" fmla="*/ 118 h 136"/>
              <a:gd name="T68" fmla="*/ 100 w 191"/>
              <a:gd name="T69" fmla="*/ 126 h 136"/>
              <a:gd name="T70" fmla="*/ 100 w 191"/>
              <a:gd name="T71" fmla="*/ 89 h 136"/>
              <a:gd name="T72" fmla="*/ 100 w 191"/>
              <a:gd name="T73" fmla="*/ 96 h 136"/>
              <a:gd name="T74" fmla="*/ 44 w 191"/>
              <a:gd name="T75" fmla="*/ 58 h 136"/>
              <a:gd name="T76" fmla="*/ 92 w 191"/>
              <a:gd name="T77" fmla="*/ 58 h 136"/>
              <a:gd name="T78" fmla="*/ 53 w 191"/>
              <a:gd name="T79" fmla="*/ 88 h 136"/>
              <a:gd name="T80" fmla="*/ 112 w 191"/>
              <a:gd name="T81" fmla="*/ 27 h 136"/>
              <a:gd name="T82" fmla="*/ 112 w 191"/>
              <a:gd name="T83" fmla="*/ 27 h 136"/>
              <a:gd name="T84" fmla="*/ 27 w 191"/>
              <a:gd name="T85" fmla="*/ 111 h 136"/>
              <a:gd name="T86" fmla="*/ 135 w 191"/>
              <a:gd name="T87" fmla="*/ 72 h 136"/>
              <a:gd name="T88" fmla="*/ 128 w 191"/>
              <a:gd name="T89" fmla="*/ 68 h 136"/>
              <a:gd name="T90" fmla="*/ 113 w 191"/>
              <a:gd name="T91" fmla="*/ 64 h 136"/>
              <a:gd name="T92" fmla="*/ 112 w 191"/>
              <a:gd name="T93" fmla="*/ 27 h 136"/>
              <a:gd name="T94" fmla="*/ 68 w 191"/>
              <a:gd name="T95" fmla="*/ 24 h 136"/>
              <a:gd name="T96" fmla="*/ 23 w 191"/>
              <a:gd name="T97" fmla="*/ 28 h 136"/>
              <a:gd name="T98" fmla="*/ 23 w 191"/>
              <a:gd name="T99" fmla="*/ 28 h 136"/>
              <a:gd name="T100" fmla="*/ 32 w 191"/>
              <a:gd name="T101" fmla="*/ 34 h 136"/>
              <a:gd name="T102" fmla="*/ 8 w 191"/>
              <a:gd name="T103" fmla="*/ 64 h 136"/>
              <a:gd name="T104" fmla="*/ 8 w 191"/>
              <a:gd name="T105" fmla="*/ 68 h 136"/>
              <a:gd name="T106" fmla="*/ 17 w 191"/>
              <a:gd name="T107" fmla="*/ 100 h 136"/>
              <a:gd name="T108" fmla="*/ 17 w 191"/>
              <a:gd name="T109" fmla="*/ 100 h 136"/>
              <a:gd name="T110" fmla="*/ 45 w 191"/>
              <a:gd name="T111" fmla="*/ 123 h 136"/>
              <a:gd name="T112" fmla="*/ 45 w 191"/>
              <a:gd name="T113" fmla="*/ 123 h 136"/>
              <a:gd name="T114" fmla="*/ 68 w 191"/>
              <a:gd name="T115" fmla="*/ 128 h 136"/>
              <a:gd name="T116" fmla="*/ 92 w 191"/>
              <a:gd name="T117" fmla="*/ 131 h 136"/>
              <a:gd name="T118" fmla="*/ 0 w 191"/>
              <a:gd name="T119" fmla="*/ 68 h 136"/>
              <a:gd name="T120" fmla="*/ 136 w 191"/>
              <a:gd name="T121" fmla="*/ 68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91" h="136">
                <a:moveTo>
                  <a:pt x="176" y="125"/>
                </a:moveTo>
                <a:cubicBezTo>
                  <a:pt x="176" y="90"/>
                  <a:pt x="176" y="90"/>
                  <a:pt x="176" y="90"/>
                </a:cubicBezTo>
                <a:cubicBezTo>
                  <a:pt x="185" y="96"/>
                  <a:pt x="191" y="103"/>
                  <a:pt x="191" y="108"/>
                </a:cubicBezTo>
                <a:cubicBezTo>
                  <a:pt x="191" y="112"/>
                  <a:pt x="185" y="119"/>
                  <a:pt x="176" y="125"/>
                </a:cubicBezTo>
                <a:close/>
                <a:moveTo>
                  <a:pt x="160" y="96"/>
                </a:moveTo>
                <a:cubicBezTo>
                  <a:pt x="156" y="96"/>
                  <a:pt x="156" y="96"/>
                  <a:pt x="156" y="96"/>
                </a:cubicBezTo>
                <a:cubicBezTo>
                  <a:pt x="156" y="92"/>
                  <a:pt x="156" y="92"/>
                  <a:pt x="156" y="92"/>
                </a:cubicBezTo>
                <a:cubicBezTo>
                  <a:pt x="152" y="92"/>
                  <a:pt x="152" y="92"/>
                  <a:pt x="152" y="92"/>
                </a:cubicBezTo>
                <a:cubicBezTo>
                  <a:pt x="152" y="96"/>
                  <a:pt x="152" y="96"/>
                  <a:pt x="152" y="96"/>
                </a:cubicBezTo>
                <a:cubicBezTo>
                  <a:pt x="148" y="96"/>
                  <a:pt x="148" y="96"/>
                  <a:pt x="148" y="96"/>
                </a:cubicBezTo>
                <a:cubicBezTo>
                  <a:pt x="148" y="92"/>
                  <a:pt x="148" y="92"/>
                  <a:pt x="148" y="92"/>
                </a:cubicBezTo>
                <a:cubicBezTo>
                  <a:pt x="144" y="92"/>
                  <a:pt x="144" y="92"/>
                  <a:pt x="144" y="92"/>
                </a:cubicBezTo>
                <a:cubicBezTo>
                  <a:pt x="144" y="96"/>
                  <a:pt x="144" y="96"/>
                  <a:pt x="144" y="96"/>
                </a:cubicBezTo>
                <a:cubicBezTo>
                  <a:pt x="140" y="96"/>
                  <a:pt x="140" y="96"/>
                  <a:pt x="140" y="96"/>
                </a:cubicBezTo>
                <a:cubicBezTo>
                  <a:pt x="140" y="92"/>
                  <a:pt x="140" y="92"/>
                  <a:pt x="140" y="92"/>
                </a:cubicBezTo>
                <a:cubicBezTo>
                  <a:pt x="136" y="92"/>
                  <a:pt x="136" y="92"/>
                  <a:pt x="136" y="92"/>
                </a:cubicBezTo>
                <a:cubicBezTo>
                  <a:pt x="136" y="96"/>
                  <a:pt x="136" y="96"/>
                  <a:pt x="136" y="96"/>
                </a:cubicBezTo>
                <a:cubicBezTo>
                  <a:pt x="132" y="96"/>
                  <a:pt x="132" y="96"/>
                  <a:pt x="132" y="96"/>
                </a:cubicBezTo>
                <a:cubicBezTo>
                  <a:pt x="132" y="92"/>
                  <a:pt x="132" y="92"/>
                  <a:pt x="132" y="92"/>
                </a:cubicBezTo>
                <a:cubicBezTo>
                  <a:pt x="128" y="92"/>
                  <a:pt x="128" y="92"/>
                  <a:pt x="128" y="92"/>
                </a:cubicBezTo>
                <a:cubicBezTo>
                  <a:pt x="128" y="96"/>
                  <a:pt x="128" y="96"/>
                  <a:pt x="128" y="96"/>
                </a:cubicBezTo>
                <a:cubicBezTo>
                  <a:pt x="124" y="96"/>
                  <a:pt x="124" y="96"/>
                  <a:pt x="124" y="96"/>
                </a:cubicBezTo>
                <a:cubicBezTo>
                  <a:pt x="124" y="92"/>
                  <a:pt x="124" y="92"/>
                  <a:pt x="124" y="92"/>
                </a:cubicBezTo>
                <a:cubicBezTo>
                  <a:pt x="120" y="92"/>
                  <a:pt x="120" y="92"/>
                  <a:pt x="120" y="92"/>
                </a:cubicBezTo>
                <a:cubicBezTo>
                  <a:pt x="120" y="96"/>
                  <a:pt x="120" y="96"/>
                  <a:pt x="120" y="96"/>
                </a:cubicBezTo>
                <a:cubicBezTo>
                  <a:pt x="116" y="96"/>
                  <a:pt x="116" y="96"/>
                  <a:pt x="116" y="96"/>
                </a:cubicBezTo>
                <a:cubicBezTo>
                  <a:pt x="116" y="100"/>
                  <a:pt x="116" y="100"/>
                  <a:pt x="116" y="100"/>
                </a:cubicBezTo>
                <a:cubicBezTo>
                  <a:pt x="120" y="100"/>
                  <a:pt x="120" y="100"/>
                  <a:pt x="120" y="100"/>
                </a:cubicBezTo>
                <a:cubicBezTo>
                  <a:pt x="120" y="104"/>
                  <a:pt x="120" y="104"/>
                  <a:pt x="120" y="104"/>
                </a:cubicBezTo>
                <a:cubicBezTo>
                  <a:pt x="124" y="104"/>
                  <a:pt x="124" y="104"/>
                  <a:pt x="124" y="104"/>
                </a:cubicBezTo>
                <a:cubicBezTo>
                  <a:pt x="124" y="100"/>
                  <a:pt x="124" y="100"/>
                  <a:pt x="124" y="100"/>
                </a:cubicBezTo>
                <a:cubicBezTo>
                  <a:pt x="128" y="100"/>
                  <a:pt x="128" y="100"/>
                  <a:pt x="128" y="100"/>
                </a:cubicBezTo>
                <a:cubicBezTo>
                  <a:pt x="128" y="104"/>
                  <a:pt x="128" y="104"/>
                  <a:pt x="128" y="104"/>
                </a:cubicBezTo>
                <a:cubicBezTo>
                  <a:pt x="132" y="104"/>
                  <a:pt x="132" y="104"/>
                  <a:pt x="132" y="104"/>
                </a:cubicBezTo>
                <a:cubicBezTo>
                  <a:pt x="132" y="100"/>
                  <a:pt x="132" y="100"/>
                  <a:pt x="132" y="100"/>
                </a:cubicBezTo>
                <a:cubicBezTo>
                  <a:pt x="136" y="100"/>
                  <a:pt x="136" y="100"/>
                  <a:pt x="136" y="100"/>
                </a:cubicBezTo>
                <a:cubicBezTo>
                  <a:pt x="136" y="104"/>
                  <a:pt x="136" y="104"/>
                  <a:pt x="136" y="104"/>
                </a:cubicBezTo>
                <a:cubicBezTo>
                  <a:pt x="140" y="104"/>
                  <a:pt x="140" y="104"/>
                  <a:pt x="140" y="104"/>
                </a:cubicBezTo>
                <a:cubicBezTo>
                  <a:pt x="140" y="100"/>
                  <a:pt x="140" y="100"/>
                  <a:pt x="140" y="100"/>
                </a:cubicBezTo>
                <a:cubicBezTo>
                  <a:pt x="144" y="100"/>
                  <a:pt x="144" y="100"/>
                  <a:pt x="144" y="100"/>
                </a:cubicBezTo>
                <a:cubicBezTo>
                  <a:pt x="144" y="104"/>
                  <a:pt x="144" y="104"/>
                  <a:pt x="144" y="104"/>
                </a:cubicBezTo>
                <a:cubicBezTo>
                  <a:pt x="148" y="104"/>
                  <a:pt x="148" y="104"/>
                  <a:pt x="148" y="104"/>
                </a:cubicBezTo>
                <a:cubicBezTo>
                  <a:pt x="148" y="100"/>
                  <a:pt x="148" y="100"/>
                  <a:pt x="148" y="100"/>
                </a:cubicBezTo>
                <a:cubicBezTo>
                  <a:pt x="152" y="100"/>
                  <a:pt x="152" y="100"/>
                  <a:pt x="152" y="100"/>
                </a:cubicBezTo>
                <a:cubicBezTo>
                  <a:pt x="152" y="104"/>
                  <a:pt x="152" y="104"/>
                  <a:pt x="152" y="104"/>
                </a:cubicBezTo>
                <a:cubicBezTo>
                  <a:pt x="156" y="104"/>
                  <a:pt x="156" y="104"/>
                  <a:pt x="156" y="104"/>
                </a:cubicBezTo>
                <a:cubicBezTo>
                  <a:pt x="156" y="100"/>
                  <a:pt x="156" y="100"/>
                  <a:pt x="156" y="100"/>
                </a:cubicBezTo>
                <a:cubicBezTo>
                  <a:pt x="160" y="100"/>
                  <a:pt x="160" y="100"/>
                  <a:pt x="160" y="100"/>
                </a:cubicBezTo>
                <a:lnTo>
                  <a:pt x="160" y="96"/>
                </a:lnTo>
                <a:close/>
                <a:moveTo>
                  <a:pt x="167" y="130"/>
                </a:moveTo>
                <a:cubicBezTo>
                  <a:pt x="159" y="133"/>
                  <a:pt x="146" y="136"/>
                  <a:pt x="136" y="136"/>
                </a:cubicBezTo>
                <a:cubicBezTo>
                  <a:pt x="125" y="136"/>
                  <a:pt x="116" y="133"/>
                  <a:pt x="108" y="130"/>
                </a:cubicBezTo>
                <a:cubicBezTo>
                  <a:pt x="108" y="123"/>
                  <a:pt x="108" y="123"/>
                  <a:pt x="108" y="123"/>
                </a:cubicBezTo>
                <a:cubicBezTo>
                  <a:pt x="108" y="123"/>
                  <a:pt x="108" y="123"/>
                  <a:pt x="108" y="123"/>
                </a:cubicBezTo>
                <a:cubicBezTo>
                  <a:pt x="108" y="96"/>
                  <a:pt x="108" y="96"/>
                  <a:pt x="108" y="96"/>
                </a:cubicBezTo>
                <a:cubicBezTo>
                  <a:pt x="108" y="96"/>
                  <a:pt x="108" y="96"/>
                  <a:pt x="108" y="96"/>
                </a:cubicBezTo>
                <a:cubicBezTo>
                  <a:pt x="108" y="85"/>
                  <a:pt x="108" y="85"/>
                  <a:pt x="108" y="85"/>
                </a:cubicBezTo>
                <a:cubicBezTo>
                  <a:pt x="109" y="85"/>
                  <a:pt x="109" y="85"/>
                  <a:pt x="109" y="85"/>
                </a:cubicBezTo>
                <a:cubicBezTo>
                  <a:pt x="110" y="84"/>
                  <a:pt x="111" y="84"/>
                  <a:pt x="112" y="84"/>
                </a:cubicBezTo>
                <a:cubicBezTo>
                  <a:pt x="114" y="83"/>
                  <a:pt x="115" y="83"/>
                  <a:pt x="116" y="82"/>
                </a:cubicBezTo>
                <a:cubicBezTo>
                  <a:pt x="117" y="82"/>
                  <a:pt x="117" y="82"/>
                  <a:pt x="117" y="82"/>
                </a:cubicBezTo>
                <a:cubicBezTo>
                  <a:pt x="120" y="81"/>
                  <a:pt x="123" y="81"/>
                  <a:pt x="126" y="80"/>
                </a:cubicBezTo>
                <a:cubicBezTo>
                  <a:pt x="126" y="80"/>
                  <a:pt x="126" y="80"/>
                  <a:pt x="126" y="80"/>
                </a:cubicBezTo>
                <a:cubicBezTo>
                  <a:pt x="129" y="80"/>
                  <a:pt x="132" y="80"/>
                  <a:pt x="135" y="80"/>
                </a:cubicBezTo>
                <a:cubicBezTo>
                  <a:pt x="135" y="80"/>
                  <a:pt x="135" y="80"/>
                  <a:pt x="136" y="80"/>
                </a:cubicBezTo>
                <a:cubicBezTo>
                  <a:pt x="146" y="80"/>
                  <a:pt x="159" y="82"/>
                  <a:pt x="167" y="86"/>
                </a:cubicBezTo>
                <a:lnTo>
                  <a:pt x="167" y="130"/>
                </a:lnTo>
                <a:close/>
                <a:moveTo>
                  <a:pt x="100" y="118"/>
                </a:moveTo>
                <a:cubicBezTo>
                  <a:pt x="100" y="118"/>
                  <a:pt x="100" y="118"/>
                  <a:pt x="100" y="118"/>
                </a:cubicBezTo>
                <a:cubicBezTo>
                  <a:pt x="100" y="126"/>
                  <a:pt x="100" y="126"/>
                  <a:pt x="100" y="126"/>
                </a:cubicBezTo>
                <a:cubicBezTo>
                  <a:pt x="90" y="120"/>
                  <a:pt x="84" y="113"/>
                  <a:pt x="84" y="108"/>
                </a:cubicBezTo>
                <a:cubicBezTo>
                  <a:pt x="84" y="102"/>
                  <a:pt x="90" y="95"/>
                  <a:pt x="100" y="89"/>
                </a:cubicBezTo>
                <a:cubicBezTo>
                  <a:pt x="100" y="96"/>
                  <a:pt x="100" y="96"/>
                  <a:pt x="100" y="96"/>
                </a:cubicBezTo>
                <a:cubicBezTo>
                  <a:pt x="100" y="96"/>
                  <a:pt x="100" y="96"/>
                  <a:pt x="100" y="96"/>
                </a:cubicBezTo>
                <a:cubicBezTo>
                  <a:pt x="100" y="118"/>
                  <a:pt x="100" y="118"/>
                  <a:pt x="100" y="118"/>
                </a:cubicBezTo>
                <a:close/>
                <a:moveTo>
                  <a:pt x="44" y="58"/>
                </a:moveTo>
                <a:cubicBezTo>
                  <a:pt x="68" y="40"/>
                  <a:pt x="68" y="40"/>
                  <a:pt x="68" y="40"/>
                </a:cubicBezTo>
                <a:cubicBezTo>
                  <a:pt x="92" y="58"/>
                  <a:pt x="92" y="58"/>
                  <a:pt x="92" y="58"/>
                </a:cubicBezTo>
                <a:cubicBezTo>
                  <a:pt x="82" y="88"/>
                  <a:pt x="82" y="88"/>
                  <a:pt x="82" y="88"/>
                </a:cubicBezTo>
                <a:cubicBezTo>
                  <a:pt x="53" y="88"/>
                  <a:pt x="53" y="88"/>
                  <a:pt x="53" y="88"/>
                </a:cubicBezTo>
                <a:lnTo>
                  <a:pt x="44" y="58"/>
                </a:lnTo>
                <a:close/>
                <a:moveTo>
                  <a:pt x="112" y="27"/>
                </a:moveTo>
                <a:cubicBezTo>
                  <a:pt x="120" y="36"/>
                  <a:pt x="125" y="47"/>
                  <a:pt x="127" y="58"/>
                </a:cubicBezTo>
                <a:cubicBezTo>
                  <a:pt x="125" y="47"/>
                  <a:pt x="120" y="36"/>
                  <a:pt x="112" y="27"/>
                </a:cubicBezTo>
                <a:close/>
                <a:moveTo>
                  <a:pt x="36" y="119"/>
                </a:moveTo>
                <a:cubicBezTo>
                  <a:pt x="33" y="117"/>
                  <a:pt x="30" y="114"/>
                  <a:pt x="27" y="111"/>
                </a:cubicBezTo>
                <a:cubicBezTo>
                  <a:pt x="30" y="114"/>
                  <a:pt x="33" y="117"/>
                  <a:pt x="36" y="119"/>
                </a:cubicBezTo>
                <a:close/>
                <a:moveTo>
                  <a:pt x="135" y="72"/>
                </a:moveTo>
                <a:cubicBezTo>
                  <a:pt x="133" y="72"/>
                  <a:pt x="130" y="72"/>
                  <a:pt x="127" y="72"/>
                </a:cubicBezTo>
                <a:cubicBezTo>
                  <a:pt x="127" y="71"/>
                  <a:pt x="128" y="69"/>
                  <a:pt x="128" y="68"/>
                </a:cubicBezTo>
                <a:cubicBezTo>
                  <a:pt x="128" y="66"/>
                  <a:pt x="128" y="65"/>
                  <a:pt x="127" y="64"/>
                </a:cubicBezTo>
                <a:cubicBezTo>
                  <a:pt x="113" y="64"/>
                  <a:pt x="113" y="64"/>
                  <a:pt x="113" y="64"/>
                </a:cubicBezTo>
                <a:cubicBezTo>
                  <a:pt x="104" y="34"/>
                  <a:pt x="104" y="34"/>
                  <a:pt x="104" y="34"/>
                </a:cubicBezTo>
                <a:cubicBezTo>
                  <a:pt x="112" y="27"/>
                  <a:pt x="112" y="27"/>
                  <a:pt x="112" y="27"/>
                </a:cubicBezTo>
                <a:cubicBezTo>
                  <a:pt x="105" y="20"/>
                  <a:pt x="96" y="13"/>
                  <a:pt x="85" y="10"/>
                </a:cubicBezTo>
                <a:cubicBezTo>
                  <a:pt x="68" y="24"/>
                  <a:pt x="68" y="24"/>
                  <a:pt x="68" y="24"/>
                </a:cubicBezTo>
                <a:cubicBezTo>
                  <a:pt x="50" y="10"/>
                  <a:pt x="50" y="10"/>
                  <a:pt x="50" y="10"/>
                </a:cubicBezTo>
                <a:cubicBezTo>
                  <a:pt x="40" y="13"/>
                  <a:pt x="30" y="20"/>
                  <a:pt x="23" y="28"/>
                </a:cubicBezTo>
                <a:cubicBezTo>
                  <a:pt x="23" y="27"/>
                  <a:pt x="23" y="27"/>
                  <a:pt x="23" y="27"/>
                </a:cubicBezTo>
                <a:cubicBezTo>
                  <a:pt x="23" y="28"/>
                  <a:pt x="23" y="28"/>
                  <a:pt x="23" y="28"/>
                </a:cubicBezTo>
                <a:cubicBezTo>
                  <a:pt x="23" y="28"/>
                  <a:pt x="23" y="28"/>
                  <a:pt x="23" y="28"/>
                </a:cubicBezTo>
                <a:cubicBezTo>
                  <a:pt x="32" y="34"/>
                  <a:pt x="32" y="34"/>
                  <a:pt x="32" y="34"/>
                </a:cubicBezTo>
                <a:cubicBezTo>
                  <a:pt x="22" y="64"/>
                  <a:pt x="22" y="64"/>
                  <a:pt x="22" y="64"/>
                </a:cubicBezTo>
                <a:cubicBezTo>
                  <a:pt x="8" y="64"/>
                  <a:pt x="8" y="64"/>
                  <a:pt x="8" y="64"/>
                </a:cubicBezTo>
                <a:cubicBezTo>
                  <a:pt x="8" y="62"/>
                  <a:pt x="8" y="60"/>
                  <a:pt x="8" y="59"/>
                </a:cubicBezTo>
                <a:cubicBezTo>
                  <a:pt x="8" y="62"/>
                  <a:pt x="8" y="65"/>
                  <a:pt x="8" y="68"/>
                </a:cubicBezTo>
                <a:cubicBezTo>
                  <a:pt x="8" y="80"/>
                  <a:pt x="11" y="91"/>
                  <a:pt x="17" y="100"/>
                </a:cubicBezTo>
                <a:cubicBezTo>
                  <a:pt x="17" y="100"/>
                  <a:pt x="17" y="100"/>
                  <a:pt x="17" y="100"/>
                </a:cubicBezTo>
                <a:cubicBezTo>
                  <a:pt x="18" y="101"/>
                  <a:pt x="19" y="102"/>
                  <a:pt x="19" y="103"/>
                </a:cubicBezTo>
                <a:cubicBezTo>
                  <a:pt x="19" y="102"/>
                  <a:pt x="18" y="101"/>
                  <a:pt x="17" y="100"/>
                </a:cubicBezTo>
                <a:cubicBezTo>
                  <a:pt x="36" y="100"/>
                  <a:pt x="36" y="100"/>
                  <a:pt x="36" y="100"/>
                </a:cubicBezTo>
                <a:cubicBezTo>
                  <a:pt x="45" y="123"/>
                  <a:pt x="45" y="123"/>
                  <a:pt x="45" y="123"/>
                </a:cubicBezTo>
                <a:cubicBezTo>
                  <a:pt x="44" y="123"/>
                  <a:pt x="43" y="122"/>
                  <a:pt x="42" y="122"/>
                </a:cubicBezTo>
                <a:cubicBezTo>
                  <a:pt x="43" y="122"/>
                  <a:pt x="44" y="123"/>
                  <a:pt x="45" y="123"/>
                </a:cubicBezTo>
                <a:cubicBezTo>
                  <a:pt x="45" y="123"/>
                  <a:pt x="45" y="123"/>
                  <a:pt x="45" y="123"/>
                </a:cubicBezTo>
                <a:cubicBezTo>
                  <a:pt x="52" y="126"/>
                  <a:pt x="60" y="128"/>
                  <a:pt x="68" y="128"/>
                </a:cubicBezTo>
                <a:cubicBezTo>
                  <a:pt x="74" y="128"/>
                  <a:pt x="79" y="127"/>
                  <a:pt x="85" y="125"/>
                </a:cubicBezTo>
                <a:cubicBezTo>
                  <a:pt x="87" y="127"/>
                  <a:pt x="90" y="129"/>
                  <a:pt x="92" y="131"/>
                </a:cubicBezTo>
                <a:cubicBezTo>
                  <a:pt x="85" y="134"/>
                  <a:pt x="76" y="136"/>
                  <a:pt x="68" y="136"/>
                </a:cubicBezTo>
                <a:cubicBezTo>
                  <a:pt x="30" y="136"/>
                  <a:pt x="0" y="105"/>
                  <a:pt x="0" y="68"/>
                </a:cubicBezTo>
                <a:cubicBezTo>
                  <a:pt x="0" y="30"/>
                  <a:pt x="30" y="0"/>
                  <a:pt x="68" y="0"/>
                </a:cubicBezTo>
                <a:cubicBezTo>
                  <a:pt x="105" y="0"/>
                  <a:pt x="136" y="30"/>
                  <a:pt x="136" y="68"/>
                </a:cubicBezTo>
                <a:cubicBezTo>
                  <a:pt x="136" y="69"/>
                  <a:pt x="136" y="70"/>
                  <a:pt x="135" y="72"/>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292" name="Freeform 12"/>
          <p:cNvSpPr>
            <a:spLocks noEditPoints="1"/>
          </p:cNvSpPr>
          <p:nvPr/>
        </p:nvSpPr>
        <p:spPr bwMode="auto">
          <a:xfrm>
            <a:off x="3202492" y="3630944"/>
            <a:ext cx="386542" cy="297341"/>
          </a:xfrm>
          <a:custGeom>
            <a:avLst/>
            <a:gdLst>
              <a:gd name="T0" fmla="*/ 96 w 191"/>
              <a:gd name="T1" fmla="*/ 69 h 146"/>
              <a:gd name="T2" fmla="*/ 53 w 191"/>
              <a:gd name="T3" fmla="*/ 96 h 146"/>
              <a:gd name="T4" fmla="*/ 74 w 191"/>
              <a:gd name="T5" fmla="*/ 106 h 146"/>
              <a:gd name="T6" fmla="*/ 86 w 191"/>
              <a:gd name="T7" fmla="*/ 100 h 146"/>
              <a:gd name="T8" fmla="*/ 96 w 191"/>
              <a:gd name="T9" fmla="*/ 69 h 146"/>
              <a:gd name="T10" fmla="*/ 57 w 191"/>
              <a:gd name="T11" fmla="*/ 70 h 146"/>
              <a:gd name="T12" fmla="*/ 41 w 191"/>
              <a:gd name="T13" fmla="*/ 65 h 146"/>
              <a:gd name="T14" fmla="*/ 36 w 191"/>
              <a:gd name="T15" fmla="*/ 80 h 146"/>
              <a:gd name="T16" fmla="*/ 57 w 191"/>
              <a:gd name="T17" fmla="*/ 70 h 146"/>
              <a:gd name="T18" fmla="*/ 72 w 191"/>
              <a:gd name="T19" fmla="*/ 62 h 146"/>
              <a:gd name="T20" fmla="*/ 93 w 191"/>
              <a:gd name="T21" fmla="*/ 52 h 146"/>
              <a:gd name="T22" fmla="*/ 78 w 191"/>
              <a:gd name="T23" fmla="*/ 47 h 146"/>
              <a:gd name="T24" fmla="*/ 72 w 191"/>
              <a:gd name="T25" fmla="*/ 62 h 146"/>
              <a:gd name="T26" fmla="*/ 115 w 191"/>
              <a:gd name="T27" fmla="*/ 79 h 146"/>
              <a:gd name="T28" fmla="*/ 115 w 191"/>
              <a:gd name="T29" fmla="*/ 68 h 146"/>
              <a:gd name="T30" fmla="*/ 132 w 191"/>
              <a:gd name="T31" fmla="*/ 72 h 146"/>
              <a:gd name="T32" fmla="*/ 115 w 191"/>
              <a:gd name="T33" fmla="*/ 79 h 146"/>
              <a:gd name="T34" fmla="*/ 143 w 191"/>
              <a:gd name="T35" fmla="*/ 75 h 146"/>
              <a:gd name="T36" fmla="*/ 169 w 191"/>
              <a:gd name="T37" fmla="*/ 86 h 146"/>
              <a:gd name="T38" fmla="*/ 161 w 191"/>
              <a:gd name="T39" fmla="*/ 67 h 146"/>
              <a:gd name="T40" fmla="*/ 143 w 191"/>
              <a:gd name="T41" fmla="*/ 75 h 146"/>
              <a:gd name="T42" fmla="*/ 155 w 191"/>
              <a:gd name="T43" fmla="*/ 118 h 146"/>
              <a:gd name="T44" fmla="*/ 113 w 191"/>
              <a:gd name="T45" fmla="*/ 115 h 146"/>
              <a:gd name="T46" fmla="*/ 115 w 191"/>
              <a:gd name="T47" fmla="*/ 111 h 146"/>
              <a:gd name="T48" fmla="*/ 126 w 191"/>
              <a:gd name="T49" fmla="*/ 99 h 146"/>
              <a:gd name="T50" fmla="*/ 144 w 191"/>
              <a:gd name="T51" fmla="*/ 100 h 146"/>
              <a:gd name="T52" fmla="*/ 155 w 191"/>
              <a:gd name="T53" fmla="*/ 118 h 146"/>
              <a:gd name="T54" fmla="*/ 10 w 191"/>
              <a:gd name="T55" fmla="*/ 47 h 146"/>
              <a:gd name="T56" fmla="*/ 84 w 191"/>
              <a:gd name="T57" fmla="*/ 12 h 146"/>
              <a:gd name="T58" fmla="*/ 93 w 191"/>
              <a:gd name="T59" fmla="*/ 29 h 146"/>
              <a:gd name="T60" fmla="*/ 105 w 191"/>
              <a:gd name="T61" fmla="*/ 64 h 146"/>
              <a:gd name="T62" fmla="*/ 104 w 191"/>
              <a:gd name="T63" fmla="*/ 95 h 146"/>
              <a:gd name="T64" fmla="*/ 98 w 191"/>
              <a:gd name="T65" fmla="*/ 109 h 146"/>
              <a:gd name="T66" fmla="*/ 68 w 191"/>
              <a:gd name="T67" fmla="*/ 117 h 146"/>
              <a:gd name="T68" fmla="*/ 38 w 191"/>
              <a:gd name="T69" fmla="*/ 97 h 146"/>
              <a:gd name="T70" fmla="*/ 10 w 191"/>
              <a:gd name="T71" fmla="*/ 47 h 146"/>
              <a:gd name="T72" fmla="*/ 188 w 191"/>
              <a:gd name="T73" fmla="*/ 34 h 146"/>
              <a:gd name="T74" fmla="*/ 107 w 191"/>
              <a:gd name="T75" fmla="*/ 34 h 146"/>
              <a:gd name="T76" fmla="*/ 100 w 191"/>
              <a:gd name="T77" fmla="*/ 23 h 146"/>
              <a:gd name="T78" fmla="*/ 95 w 191"/>
              <a:gd name="T79" fmla="*/ 15 h 146"/>
              <a:gd name="T80" fmla="*/ 85 w 191"/>
              <a:gd name="T81" fmla="*/ 0 h 146"/>
              <a:gd name="T82" fmla="*/ 84 w 191"/>
              <a:gd name="T83" fmla="*/ 0 h 146"/>
              <a:gd name="T84" fmla="*/ 23 w 191"/>
              <a:gd name="T85" fmla="*/ 29 h 146"/>
              <a:gd name="T86" fmla="*/ 2 w 191"/>
              <a:gd name="T87" fmla="*/ 39 h 146"/>
              <a:gd name="T88" fmla="*/ 0 w 191"/>
              <a:gd name="T89" fmla="*/ 43 h 146"/>
              <a:gd name="T90" fmla="*/ 18 w 191"/>
              <a:gd name="T91" fmla="*/ 84 h 146"/>
              <a:gd name="T92" fmla="*/ 35 w 191"/>
              <a:gd name="T93" fmla="*/ 105 h 146"/>
              <a:gd name="T94" fmla="*/ 64 w 191"/>
              <a:gd name="T95" fmla="*/ 124 h 146"/>
              <a:gd name="T96" fmla="*/ 88 w 191"/>
              <a:gd name="T97" fmla="*/ 125 h 146"/>
              <a:gd name="T98" fmla="*/ 100 w 191"/>
              <a:gd name="T99" fmla="*/ 120 h 146"/>
              <a:gd name="T100" fmla="*/ 101 w 191"/>
              <a:gd name="T101" fmla="*/ 122 h 146"/>
              <a:gd name="T102" fmla="*/ 113 w 191"/>
              <a:gd name="T103" fmla="*/ 135 h 146"/>
              <a:gd name="T104" fmla="*/ 152 w 191"/>
              <a:gd name="T105" fmla="*/ 138 h 146"/>
              <a:gd name="T106" fmla="*/ 178 w 191"/>
              <a:gd name="T107" fmla="*/ 106 h 146"/>
              <a:gd name="T108" fmla="*/ 188 w 191"/>
              <a:gd name="T109" fmla="*/ 34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91" h="146">
                <a:moveTo>
                  <a:pt x="96" y="69"/>
                </a:moveTo>
                <a:cubicBezTo>
                  <a:pt x="84" y="92"/>
                  <a:pt x="68" y="94"/>
                  <a:pt x="53" y="96"/>
                </a:cubicBezTo>
                <a:cubicBezTo>
                  <a:pt x="59" y="101"/>
                  <a:pt x="66" y="105"/>
                  <a:pt x="74" y="106"/>
                </a:cubicBezTo>
                <a:cubicBezTo>
                  <a:pt x="79" y="106"/>
                  <a:pt x="83" y="105"/>
                  <a:pt x="86" y="100"/>
                </a:cubicBezTo>
                <a:cubicBezTo>
                  <a:pt x="91" y="93"/>
                  <a:pt x="95" y="77"/>
                  <a:pt x="96" y="69"/>
                </a:cubicBezTo>
                <a:close/>
                <a:moveTo>
                  <a:pt x="57" y="70"/>
                </a:moveTo>
                <a:cubicBezTo>
                  <a:pt x="52" y="64"/>
                  <a:pt x="45" y="62"/>
                  <a:pt x="41" y="65"/>
                </a:cubicBezTo>
                <a:cubicBezTo>
                  <a:pt x="36" y="67"/>
                  <a:pt x="34" y="75"/>
                  <a:pt x="36" y="80"/>
                </a:cubicBezTo>
                <a:cubicBezTo>
                  <a:pt x="41" y="73"/>
                  <a:pt x="48" y="70"/>
                  <a:pt x="57" y="70"/>
                </a:cubicBezTo>
                <a:close/>
                <a:moveTo>
                  <a:pt x="72" y="62"/>
                </a:moveTo>
                <a:cubicBezTo>
                  <a:pt x="78" y="55"/>
                  <a:pt x="85" y="52"/>
                  <a:pt x="93" y="52"/>
                </a:cubicBezTo>
                <a:cubicBezTo>
                  <a:pt x="89" y="47"/>
                  <a:pt x="83" y="45"/>
                  <a:pt x="78" y="47"/>
                </a:cubicBezTo>
                <a:cubicBezTo>
                  <a:pt x="73" y="49"/>
                  <a:pt x="71" y="56"/>
                  <a:pt x="72" y="62"/>
                </a:cubicBezTo>
                <a:close/>
                <a:moveTo>
                  <a:pt x="115" y="79"/>
                </a:moveTo>
                <a:cubicBezTo>
                  <a:pt x="115" y="79"/>
                  <a:pt x="114" y="68"/>
                  <a:pt x="115" y="68"/>
                </a:cubicBezTo>
                <a:cubicBezTo>
                  <a:pt x="125" y="60"/>
                  <a:pt x="132" y="72"/>
                  <a:pt x="132" y="72"/>
                </a:cubicBezTo>
                <a:cubicBezTo>
                  <a:pt x="127" y="73"/>
                  <a:pt x="124" y="72"/>
                  <a:pt x="115" y="79"/>
                </a:cubicBezTo>
                <a:close/>
                <a:moveTo>
                  <a:pt x="143" y="75"/>
                </a:moveTo>
                <a:cubicBezTo>
                  <a:pt x="156" y="74"/>
                  <a:pt x="161" y="78"/>
                  <a:pt x="169" y="86"/>
                </a:cubicBezTo>
                <a:cubicBezTo>
                  <a:pt x="168" y="82"/>
                  <a:pt x="169" y="69"/>
                  <a:pt x="161" y="67"/>
                </a:cubicBezTo>
                <a:cubicBezTo>
                  <a:pt x="150" y="64"/>
                  <a:pt x="148" y="71"/>
                  <a:pt x="143" y="75"/>
                </a:cubicBezTo>
                <a:close/>
                <a:moveTo>
                  <a:pt x="155" y="118"/>
                </a:moveTo>
                <a:cubicBezTo>
                  <a:pt x="141" y="106"/>
                  <a:pt x="131" y="105"/>
                  <a:pt x="113" y="115"/>
                </a:cubicBezTo>
                <a:cubicBezTo>
                  <a:pt x="113" y="113"/>
                  <a:pt x="114" y="112"/>
                  <a:pt x="115" y="111"/>
                </a:cubicBezTo>
                <a:cubicBezTo>
                  <a:pt x="118" y="106"/>
                  <a:pt x="121" y="102"/>
                  <a:pt x="126" y="99"/>
                </a:cubicBezTo>
                <a:cubicBezTo>
                  <a:pt x="133" y="95"/>
                  <a:pt x="138" y="95"/>
                  <a:pt x="144" y="100"/>
                </a:cubicBezTo>
                <a:cubicBezTo>
                  <a:pt x="149" y="105"/>
                  <a:pt x="152" y="111"/>
                  <a:pt x="155" y="118"/>
                </a:cubicBezTo>
                <a:close/>
                <a:moveTo>
                  <a:pt x="10" y="47"/>
                </a:moveTo>
                <a:cubicBezTo>
                  <a:pt x="10" y="47"/>
                  <a:pt x="84" y="12"/>
                  <a:pt x="84" y="12"/>
                </a:cubicBezTo>
                <a:cubicBezTo>
                  <a:pt x="87" y="17"/>
                  <a:pt x="90" y="23"/>
                  <a:pt x="93" y="29"/>
                </a:cubicBezTo>
                <a:cubicBezTo>
                  <a:pt x="99" y="40"/>
                  <a:pt x="103" y="51"/>
                  <a:pt x="105" y="64"/>
                </a:cubicBezTo>
                <a:cubicBezTo>
                  <a:pt x="106" y="74"/>
                  <a:pt x="107" y="85"/>
                  <a:pt x="104" y="95"/>
                </a:cubicBezTo>
                <a:cubicBezTo>
                  <a:pt x="102" y="100"/>
                  <a:pt x="100" y="105"/>
                  <a:pt x="98" y="109"/>
                </a:cubicBezTo>
                <a:cubicBezTo>
                  <a:pt x="91" y="118"/>
                  <a:pt x="80" y="121"/>
                  <a:pt x="68" y="117"/>
                </a:cubicBezTo>
                <a:cubicBezTo>
                  <a:pt x="56" y="113"/>
                  <a:pt x="47" y="106"/>
                  <a:pt x="38" y="97"/>
                </a:cubicBezTo>
                <a:cubicBezTo>
                  <a:pt x="25" y="83"/>
                  <a:pt x="16" y="66"/>
                  <a:pt x="10" y="47"/>
                </a:cubicBezTo>
                <a:close/>
                <a:moveTo>
                  <a:pt x="188" y="34"/>
                </a:moveTo>
                <a:cubicBezTo>
                  <a:pt x="188" y="33"/>
                  <a:pt x="107" y="34"/>
                  <a:pt x="107" y="34"/>
                </a:cubicBezTo>
                <a:cubicBezTo>
                  <a:pt x="106" y="34"/>
                  <a:pt x="101" y="24"/>
                  <a:pt x="100" y="23"/>
                </a:cubicBezTo>
                <a:cubicBezTo>
                  <a:pt x="98" y="21"/>
                  <a:pt x="97" y="17"/>
                  <a:pt x="95" y="15"/>
                </a:cubicBezTo>
                <a:cubicBezTo>
                  <a:pt x="92" y="9"/>
                  <a:pt x="88" y="5"/>
                  <a:pt x="85" y="0"/>
                </a:cubicBezTo>
                <a:cubicBezTo>
                  <a:pt x="84" y="0"/>
                  <a:pt x="84" y="0"/>
                  <a:pt x="84" y="0"/>
                </a:cubicBezTo>
                <a:cubicBezTo>
                  <a:pt x="23" y="29"/>
                  <a:pt x="23" y="29"/>
                  <a:pt x="23" y="29"/>
                </a:cubicBezTo>
                <a:cubicBezTo>
                  <a:pt x="2" y="39"/>
                  <a:pt x="2" y="39"/>
                  <a:pt x="2" y="39"/>
                </a:cubicBezTo>
                <a:cubicBezTo>
                  <a:pt x="1" y="40"/>
                  <a:pt x="0" y="41"/>
                  <a:pt x="0" y="43"/>
                </a:cubicBezTo>
                <a:cubicBezTo>
                  <a:pt x="4" y="58"/>
                  <a:pt x="10" y="71"/>
                  <a:pt x="18" y="84"/>
                </a:cubicBezTo>
                <a:cubicBezTo>
                  <a:pt x="20" y="88"/>
                  <a:pt x="33" y="104"/>
                  <a:pt x="35" y="105"/>
                </a:cubicBezTo>
                <a:cubicBezTo>
                  <a:pt x="43" y="114"/>
                  <a:pt x="53" y="121"/>
                  <a:pt x="64" y="124"/>
                </a:cubicBezTo>
                <a:cubicBezTo>
                  <a:pt x="72" y="127"/>
                  <a:pt x="80" y="128"/>
                  <a:pt x="88" y="125"/>
                </a:cubicBezTo>
                <a:cubicBezTo>
                  <a:pt x="92" y="124"/>
                  <a:pt x="96" y="122"/>
                  <a:pt x="100" y="120"/>
                </a:cubicBezTo>
                <a:cubicBezTo>
                  <a:pt x="100" y="120"/>
                  <a:pt x="101" y="121"/>
                  <a:pt x="101" y="122"/>
                </a:cubicBezTo>
                <a:cubicBezTo>
                  <a:pt x="105" y="126"/>
                  <a:pt x="108" y="131"/>
                  <a:pt x="113" y="135"/>
                </a:cubicBezTo>
                <a:cubicBezTo>
                  <a:pt x="124" y="145"/>
                  <a:pt x="139" y="146"/>
                  <a:pt x="152" y="138"/>
                </a:cubicBezTo>
                <a:cubicBezTo>
                  <a:pt x="164" y="130"/>
                  <a:pt x="172" y="119"/>
                  <a:pt x="178" y="106"/>
                </a:cubicBezTo>
                <a:cubicBezTo>
                  <a:pt x="186" y="90"/>
                  <a:pt x="191" y="52"/>
                  <a:pt x="188" y="34"/>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293" name="Freeform 13"/>
          <p:cNvSpPr>
            <a:spLocks noEditPoints="1"/>
          </p:cNvSpPr>
          <p:nvPr/>
        </p:nvSpPr>
        <p:spPr bwMode="auto">
          <a:xfrm>
            <a:off x="2592946" y="3586343"/>
            <a:ext cx="307959" cy="389729"/>
          </a:xfrm>
          <a:custGeom>
            <a:avLst/>
            <a:gdLst>
              <a:gd name="T0" fmla="*/ 72 w 152"/>
              <a:gd name="T1" fmla="*/ 28 h 192"/>
              <a:gd name="T2" fmla="*/ 92 w 152"/>
              <a:gd name="T3" fmla="*/ 28 h 192"/>
              <a:gd name="T4" fmla="*/ 92 w 152"/>
              <a:gd name="T5" fmla="*/ 36 h 192"/>
              <a:gd name="T6" fmla="*/ 72 w 152"/>
              <a:gd name="T7" fmla="*/ 36 h 192"/>
              <a:gd name="T8" fmla="*/ 72 w 152"/>
              <a:gd name="T9" fmla="*/ 28 h 192"/>
              <a:gd name="T10" fmla="*/ 80 w 152"/>
              <a:gd name="T11" fmla="*/ 44 h 192"/>
              <a:gd name="T12" fmla="*/ 92 w 152"/>
              <a:gd name="T13" fmla="*/ 44 h 192"/>
              <a:gd name="T14" fmla="*/ 92 w 152"/>
              <a:gd name="T15" fmla="*/ 52 h 192"/>
              <a:gd name="T16" fmla="*/ 80 w 152"/>
              <a:gd name="T17" fmla="*/ 52 h 192"/>
              <a:gd name="T18" fmla="*/ 80 w 152"/>
              <a:gd name="T19" fmla="*/ 44 h 192"/>
              <a:gd name="T20" fmla="*/ 72 w 152"/>
              <a:gd name="T21" fmla="*/ 60 h 192"/>
              <a:gd name="T22" fmla="*/ 92 w 152"/>
              <a:gd name="T23" fmla="*/ 60 h 192"/>
              <a:gd name="T24" fmla="*/ 92 w 152"/>
              <a:gd name="T25" fmla="*/ 68 h 192"/>
              <a:gd name="T26" fmla="*/ 72 w 152"/>
              <a:gd name="T27" fmla="*/ 68 h 192"/>
              <a:gd name="T28" fmla="*/ 72 w 152"/>
              <a:gd name="T29" fmla="*/ 60 h 192"/>
              <a:gd name="T30" fmla="*/ 48 w 152"/>
              <a:gd name="T31" fmla="*/ 8 h 192"/>
              <a:gd name="T32" fmla="*/ 56 w 152"/>
              <a:gd name="T33" fmla="*/ 20 h 192"/>
              <a:gd name="T34" fmla="*/ 56 w 152"/>
              <a:gd name="T35" fmla="*/ 80 h 192"/>
              <a:gd name="T36" fmla="*/ 25 w 152"/>
              <a:gd name="T37" fmla="*/ 124 h 192"/>
              <a:gd name="T38" fmla="*/ 126 w 152"/>
              <a:gd name="T39" fmla="*/ 124 h 192"/>
              <a:gd name="T40" fmla="*/ 96 w 152"/>
              <a:gd name="T41" fmla="*/ 80 h 192"/>
              <a:gd name="T42" fmla="*/ 96 w 152"/>
              <a:gd name="T43" fmla="*/ 20 h 192"/>
              <a:gd name="T44" fmla="*/ 104 w 152"/>
              <a:gd name="T45" fmla="*/ 8 h 192"/>
              <a:gd name="T46" fmla="*/ 48 w 152"/>
              <a:gd name="T47" fmla="*/ 8 h 192"/>
              <a:gd name="T48" fmla="*/ 104 w 152"/>
              <a:gd name="T49" fmla="*/ 22 h 192"/>
              <a:gd name="T50" fmla="*/ 104 w 152"/>
              <a:gd name="T51" fmla="*/ 77 h 192"/>
              <a:gd name="T52" fmla="*/ 105 w 152"/>
              <a:gd name="T53" fmla="*/ 79 h 192"/>
              <a:gd name="T54" fmla="*/ 152 w 152"/>
              <a:gd name="T55" fmla="*/ 164 h 192"/>
              <a:gd name="T56" fmla="*/ 124 w 152"/>
              <a:gd name="T57" fmla="*/ 192 h 192"/>
              <a:gd name="T58" fmla="*/ 76 w 152"/>
              <a:gd name="T59" fmla="*/ 192 h 192"/>
              <a:gd name="T60" fmla="*/ 27 w 152"/>
              <a:gd name="T61" fmla="*/ 192 h 192"/>
              <a:gd name="T62" fmla="*/ 0 w 152"/>
              <a:gd name="T63" fmla="*/ 164 h 192"/>
              <a:gd name="T64" fmla="*/ 46 w 152"/>
              <a:gd name="T65" fmla="*/ 79 h 192"/>
              <a:gd name="T66" fmla="*/ 48 w 152"/>
              <a:gd name="T67" fmla="*/ 77 h 192"/>
              <a:gd name="T68" fmla="*/ 48 w 152"/>
              <a:gd name="T69" fmla="*/ 22 h 192"/>
              <a:gd name="T70" fmla="*/ 41 w 152"/>
              <a:gd name="T71" fmla="*/ 12 h 192"/>
              <a:gd name="T72" fmla="*/ 41 w 152"/>
              <a:gd name="T73" fmla="*/ 4 h 192"/>
              <a:gd name="T74" fmla="*/ 48 w 152"/>
              <a:gd name="T75" fmla="*/ 0 h 192"/>
              <a:gd name="T76" fmla="*/ 104 w 152"/>
              <a:gd name="T77" fmla="*/ 0 h 192"/>
              <a:gd name="T78" fmla="*/ 111 w 152"/>
              <a:gd name="T79" fmla="*/ 4 h 192"/>
              <a:gd name="T80" fmla="*/ 110 w 152"/>
              <a:gd name="T81" fmla="*/ 12 h 192"/>
              <a:gd name="T82" fmla="*/ 104 w 152"/>
              <a:gd name="T83" fmla="*/ 22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52" h="192">
                <a:moveTo>
                  <a:pt x="72" y="28"/>
                </a:moveTo>
                <a:cubicBezTo>
                  <a:pt x="92" y="28"/>
                  <a:pt x="92" y="28"/>
                  <a:pt x="92" y="28"/>
                </a:cubicBezTo>
                <a:cubicBezTo>
                  <a:pt x="92" y="36"/>
                  <a:pt x="92" y="36"/>
                  <a:pt x="92" y="36"/>
                </a:cubicBezTo>
                <a:cubicBezTo>
                  <a:pt x="72" y="36"/>
                  <a:pt x="72" y="36"/>
                  <a:pt x="72" y="36"/>
                </a:cubicBezTo>
                <a:lnTo>
                  <a:pt x="72" y="28"/>
                </a:lnTo>
                <a:close/>
                <a:moveTo>
                  <a:pt x="80" y="44"/>
                </a:moveTo>
                <a:cubicBezTo>
                  <a:pt x="92" y="44"/>
                  <a:pt x="92" y="44"/>
                  <a:pt x="92" y="44"/>
                </a:cubicBezTo>
                <a:cubicBezTo>
                  <a:pt x="92" y="52"/>
                  <a:pt x="92" y="52"/>
                  <a:pt x="92" y="52"/>
                </a:cubicBezTo>
                <a:cubicBezTo>
                  <a:pt x="80" y="52"/>
                  <a:pt x="80" y="52"/>
                  <a:pt x="80" y="52"/>
                </a:cubicBezTo>
                <a:lnTo>
                  <a:pt x="80" y="44"/>
                </a:lnTo>
                <a:close/>
                <a:moveTo>
                  <a:pt x="72" y="60"/>
                </a:moveTo>
                <a:cubicBezTo>
                  <a:pt x="92" y="60"/>
                  <a:pt x="92" y="60"/>
                  <a:pt x="92" y="60"/>
                </a:cubicBezTo>
                <a:cubicBezTo>
                  <a:pt x="92" y="68"/>
                  <a:pt x="92" y="68"/>
                  <a:pt x="92" y="68"/>
                </a:cubicBezTo>
                <a:cubicBezTo>
                  <a:pt x="72" y="68"/>
                  <a:pt x="72" y="68"/>
                  <a:pt x="72" y="68"/>
                </a:cubicBezTo>
                <a:lnTo>
                  <a:pt x="72" y="60"/>
                </a:lnTo>
                <a:close/>
                <a:moveTo>
                  <a:pt x="48" y="8"/>
                </a:moveTo>
                <a:cubicBezTo>
                  <a:pt x="56" y="20"/>
                  <a:pt x="56" y="20"/>
                  <a:pt x="56" y="20"/>
                </a:cubicBezTo>
                <a:cubicBezTo>
                  <a:pt x="56" y="80"/>
                  <a:pt x="56" y="80"/>
                  <a:pt x="56" y="80"/>
                </a:cubicBezTo>
                <a:cubicBezTo>
                  <a:pt x="50" y="87"/>
                  <a:pt x="25" y="124"/>
                  <a:pt x="25" y="124"/>
                </a:cubicBezTo>
                <a:cubicBezTo>
                  <a:pt x="126" y="124"/>
                  <a:pt x="126" y="124"/>
                  <a:pt x="126" y="124"/>
                </a:cubicBezTo>
                <a:cubicBezTo>
                  <a:pt x="126" y="124"/>
                  <a:pt x="101" y="87"/>
                  <a:pt x="96" y="80"/>
                </a:cubicBezTo>
                <a:cubicBezTo>
                  <a:pt x="96" y="20"/>
                  <a:pt x="96" y="20"/>
                  <a:pt x="96" y="20"/>
                </a:cubicBezTo>
                <a:cubicBezTo>
                  <a:pt x="104" y="8"/>
                  <a:pt x="104" y="8"/>
                  <a:pt x="104" y="8"/>
                </a:cubicBezTo>
                <a:lnTo>
                  <a:pt x="48" y="8"/>
                </a:lnTo>
                <a:close/>
                <a:moveTo>
                  <a:pt x="104" y="22"/>
                </a:moveTo>
                <a:cubicBezTo>
                  <a:pt x="104" y="77"/>
                  <a:pt x="104" y="77"/>
                  <a:pt x="104" y="77"/>
                </a:cubicBezTo>
                <a:cubicBezTo>
                  <a:pt x="105" y="79"/>
                  <a:pt x="105" y="79"/>
                  <a:pt x="105" y="79"/>
                </a:cubicBezTo>
                <a:cubicBezTo>
                  <a:pt x="128" y="111"/>
                  <a:pt x="152" y="146"/>
                  <a:pt x="152" y="164"/>
                </a:cubicBezTo>
                <a:cubicBezTo>
                  <a:pt x="152" y="180"/>
                  <a:pt x="140" y="192"/>
                  <a:pt x="124" y="192"/>
                </a:cubicBezTo>
                <a:cubicBezTo>
                  <a:pt x="76" y="192"/>
                  <a:pt x="76" y="192"/>
                  <a:pt x="76" y="192"/>
                </a:cubicBezTo>
                <a:cubicBezTo>
                  <a:pt x="27" y="192"/>
                  <a:pt x="27" y="192"/>
                  <a:pt x="27" y="192"/>
                </a:cubicBezTo>
                <a:cubicBezTo>
                  <a:pt x="11" y="192"/>
                  <a:pt x="0" y="180"/>
                  <a:pt x="0" y="164"/>
                </a:cubicBezTo>
                <a:cubicBezTo>
                  <a:pt x="0" y="146"/>
                  <a:pt x="23" y="111"/>
                  <a:pt x="46" y="79"/>
                </a:cubicBezTo>
                <a:cubicBezTo>
                  <a:pt x="48" y="77"/>
                  <a:pt x="48" y="77"/>
                  <a:pt x="48" y="77"/>
                </a:cubicBezTo>
                <a:cubicBezTo>
                  <a:pt x="48" y="22"/>
                  <a:pt x="48" y="22"/>
                  <a:pt x="48" y="22"/>
                </a:cubicBezTo>
                <a:cubicBezTo>
                  <a:pt x="41" y="12"/>
                  <a:pt x="41" y="12"/>
                  <a:pt x="41" y="12"/>
                </a:cubicBezTo>
                <a:cubicBezTo>
                  <a:pt x="39" y="10"/>
                  <a:pt x="39" y="6"/>
                  <a:pt x="41" y="4"/>
                </a:cubicBezTo>
                <a:cubicBezTo>
                  <a:pt x="42" y="1"/>
                  <a:pt x="45" y="0"/>
                  <a:pt x="48" y="0"/>
                </a:cubicBezTo>
                <a:cubicBezTo>
                  <a:pt x="104" y="0"/>
                  <a:pt x="104" y="0"/>
                  <a:pt x="104" y="0"/>
                </a:cubicBezTo>
                <a:cubicBezTo>
                  <a:pt x="107" y="0"/>
                  <a:pt x="109" y="1"/>
                  <a:pt x="111" y="4"/>
                </a:cubicBezTo>
                <a:cubicBezTo>
                  <a:pt x="112" y="6"/>
                  <a:pt x="112" y="10"/>
                  <a:pt x="110" y="12"/>
                </a:cubicBezTo>
                <a:lnTo>
                  <a:pt x="104" y="22"/>
                </a:ln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294" name="Freeform 14"/>
          <p:cNvSpPr>
            <a:spLocks noEditPoints="1"/>
          </p:cNvSpPr>
          <p:nvPr/>
        </p:nvSpPr>
        <p:spPr bwMode="auto">
          <a:xfrm>
            <a:off x="1920746" y="3586343"/>
            <a:ext cx="348312" cy="389729"/>
          </a:xfrm>
          <a:custGeom>
            <a:avLst/>
            <a:gdLst>
              <a:gd name="T0" fmla="*/ 114 w 172"/>
              <a:gd name="T1" fmla="*/ 156 h 192"/>
              <a:gd name="T2" fmla="*/ 77 w 172"/>
              <a:gd name="T3" fmla="*/ 184 h 192"/>
              <a:gd name="T4" fmla="*/ 150 w 172"/>
              <a:gd name="T5" fmla="*/ 184 h 192"/>
              <a:gd name="T6" fmla="*/ 114 w 172"/>
              <a:gd name="T7" fmla="*/ 156 h 192"/>
              <a:gd name="T8" fmla="*/ 83 w 172"/>
              <a:gd name="T9" fmla="*/ 55 h 192"/>
              <a:gd name="T10" fmla="*/ 77 w 172"/>
              <a:gd name="T11" fmla="*/ 61 h 192"/>
              <a:gd name="T12" fmla="*/ 83 w 172"/>
              <a:gd name="T13" fmla="*/ 67 h 192"/>
              <a:gd name="T14" fmla="*/ 89 w 172"/>
              <a:gd name="T15" fmla="*/ 61 h 192"/>
              <a:gd name="T16" fmla="*/ 83 w 172"/>
              <a:gd name="T17" fmla="*/ 55 h 192"/>
              <a:gd name="T18" fmla="*/ 172 w 172"/>
              <a:gd name="T19" fmla="*/ 192 h 192"/>
              <a:gd name="T20" fmla="*/ 152 w 172"/>
              <a:gd name="T21" fmla="*/ 192 h 192"/>
              <a:gd name="T22" fmla="*/ 76 w 172"/>
              <a:gd name="T23" fmla="*/ 192 h 192"/>
              <a:gd name="T24" fmla="*/ 20 w 172"/>
              <a:gd name="T25" fmla="*/ 192 h 192"/>
              <a:gd name="T26" fmla="*/ 20 w 172"/>
              <a:gd name="T27" fmla="*/ 184 h 192"/>
              <a:gd name="T28" fmla="*/ 64 w 172"/>
              <a:gd name="T29" fmla="*/ 184 h 192"/>
              <a:gd name="T30" fmla="*/ 64 w 172"/>
              <a:gd name="T31" fmla="*/ 180 h 192"/>
              <a:gd name="T32" fmla="*/ 29 w 172"/>
              <a:gd name="T33" fmla="*/ 180 h 192"/>
              <a:gd name="T34" fmla="*/ 35 w 172"/>
              <a:gd name="T35" fmla="*/ 163 h 192"/>
              <a:gd name="T36" fmla="*/ 23 w 172"/>
              <a:gd name="T37" fmla="*/ 136 h 192"/>
              <a:gd name="T38" fmla="*/ 0 w 172"/>
              <a:gd name="T39" fmla="*/ 136 h 192"/>
              <a:gd name="T40" fmla="*/ 0 w 172"/>
              <a:gd name="T41" fmla="*/ 128 h 192"/>
              <a:gd name="T42" fmla="*/ 72 w 172"/>
              <a:gd name="T43" fmla="*/ 128 h 192"/>
              <a:gd name="T44" fmla="*/ 72 w 172"/>
              <a:gd name="T45" fmla="*/ 136 h 192"/>
              <a:gd name="T46" fmla="*/ 91 w 172"/>
              <a:gd name="T47" fmla="*/ 136 h 192"/>
              <a:gd name="T48" fmla="*/ 89 w 172"/>
              <a:gd name="T49" fmla="*/ 82 h 192"/>
              <a:gd name="T50" fmla="*/ 90 w 172"/>
              <a:gd name="T51" fmla="*/ 81 h 192"/>
              <a:gd name="T52" fmla="*/ 83 w 172"/>
              <a:gd name="T53" fmla="*/ 82 h 192"/>
              <a:gd name="T54" fmla="*/ 82 w 172"/>
              <a:gd name="T55" fmla="*/ 82 h 192"/>
              <a:gd name="T56" fmla="*/ 63 w 172"/>
              <a:gd name="T57" fmla="*/ 101 h 192"/>
              <a:gd name="T58" fmla="*/ 50 w 172"/>
              <a:gd name="T59" fmla="*/ 87 h 192"/>
              <a:gd name="T60" fmla="*/ 36 w 172"/>
              <a:gd name="T61" fmla="*/ 72 h 192"/>
              <a:gd name="T62" fmla="*/ 86 w 172"/>
              <a:gd name="T63" fmla="*/ 22 h 192"/>
              <a:gd name="T64" fmla="*/ 92 w 172"/>
              <a:gd name="T65" fmla="*/ 28 h 192"/>
              <a:gd name="T66" fmla="*/ 115 w 172"/>
              <a:gd name="T67" fmla="*/ 6 h 192"/>
              <a:gd name="T68" fmla="*/ 112 w 172"/>
              <a:gd name="T69" fmla="*/ 4 h 192"/>
              <a:gd name="T70" fmla="*/ 116 w 172"/>
              <a:gd name="T71" fmla="*/ 0 h 192"/>
              <a:gd name="T72" fmla="*/ 118 w 172"/>
              <a:gd name="T73" fmla="*/ 2 h 192"/>
              <a:gd name="T74" fmla="*/ 133 w 172"/>
              <a:gd name="T75" fmla="*/ 16 h 192"/>
              <a:gd name="T76" fmla="*/ 135 w 172"/>
              <a:gd name="T77" fmla="*/ 18 h 192"/>
              <a:gd name="T78" fmla="*/ 131 w 172"/>
              <a:gd name="T79" fmla="*/ 22 h 192"/>
              <a:gd name="T80" fmla="*/ 129 w 172"/>
              <a:gd name="T81" fmla="*/ 20 h 192"/>
              <a:gd name="T82" fmla="*/ 107 w 172"/>
              <a:gd name="T83" fmla="*/ 43 h 192"/>
              <a:gd name="T84" fmla="*/ 113 w 172"/>
              <a:gd name="T85" fmla="*/ 49 h 192"/>
              <a:gd name="T86" fmla="*/ 106 w 172"/>
              <a:gd name="T87" fmla="*/ 56 h 192"/>
              <a:gd name="T88" fmla="*/ 86 w 172"/>
              <a:gd name="T89" fmla="*/ 37 h 192"/>
              <a:gd name="T90" fmla="*/ 70 w 172"/>
              <a:gd name="T91" fmla="*/ 45 h 192"/>
              <a:gd name="T92" fmla="*/ 83 w 172"/>
              <a:gd name="T93" fmla="*/ 40 h 192"/>
              <a:gd name="T94" fmla="*/ 103 w 172"/>
              <a:gd name="T95" fmla="*/ 61 h 192"/>
              <a:gd name="T96" fmla="*/ 103 w 172"/>
              <a:gd name="T97" fmla="*/ 62 h 192"/>
              <a:gd name="T98" fmla="*/ 106 w 172"/>
              <a:gd name="T99" fmla="*/ 58 h 192"/>
              <a:gd name="T100" fmla="*/ 139 w 172"/>
              <a:gd name="T101" fmla="*/ 105 h 192"/>
              <a:gd name="T102" fmla="*/ 136 w 172"/>
              <a:gd name="T103" fmla="*/ 148 h 192"/>
              <a:gd name="T104" fmla="*/ 163 w 172"/>
              <a:gd name="T105" fmla="*/ 184 h 192"/>
              <a:gd name="T106" fmla="*/ 172 w 172"/>
              <a:gd name="T107" fmla="*/ 184 h 192"/>
              <a:gd name="T108" fmla="*/ 172 w 172"/>
              <a:gd name="T109" fmla="*/ 192 h 192"/>
              <a:gd name="T110" fmla="*/ 53 w 172"/>
              <a:gd name="T111" fmla="*/ 94 h 192"/>
              <a:gd name="T112" fmla="*/ 33 w 172"/>
              <a:gd name="T113" fmla="*/ 114 h 192"/>
              <a:gd name="T114" fmla="*/ 23 w 172"/>
              <a:gd name="T115" fmla="*/ 103 h 192"/>
              <a:gd name="T116" fmla="*/ 42 w 172"/>
              <a:gd name="T117" fmla="*/ 83 h 192"/>
              <a:gd name="T118" fmla="*/ 53 w 172"/>
              <a:gd name="T119" fmla="*/ 94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72" h="192">
                <a:moveTo>
                  <a:pt x="114" y="156"/>
                </a:moveTo>
                <a:cubicBezTo>
                  <a:pt x="96" y="156"/>
                  <a:pt x="81" y="168"/>
                  <a:pt x="77" y="184"/>
                </a:cubicBezTo>
                <a:cubicBezTo>
                  <a:pt x="150" y="184"/>
                  <a:pt x="150" y="184"/>
                  <a:pt x="150" y="184"/>
                </a:cubicBezTo>
                <a:cubicBezTo>
                  <a:pt x="146" y="168"/>
                  <a:pt x="131" y="156"/>
                  <a:pt x="114" y="156"/>
                </a:cubicBezTo>
                <a:close/>
                <a:moveTo>
                  <a:pt x="83" y="55"/>
                </a:moveTo>
                <a:cubicBezTo>
                  <a:pt x="79" y="55"/>
                  <a:pt x="77" y="58"/>
                  <a:pt x="77" y="61"/>
                </a:cubicBezTo>
                <a:cubicBezTo>
                  <a:pt x="77" y="64"/>
                  <a:pt x="79" y="67"/>
                  <a:pt x="83" y="67"/>
                </a:cubicBezTo>
                <a:cubicBezTo>
                  <a:pt x="86" y="67"/>
                  <a:pt x="89" y="64"/>
                  <a:pt x="89" y="61"/>
                </a:cubicBezTo>
                <a:cubicBezTo>
                  <a:pt x="89" y="58"/>
                  <a:pt x="86" y="55"/>
                  <a:pt x="83" y="55"/>
                </a:cubicBezTo>
                <a:close/>
                <a:moveTo>
                  <a:pt x="172" y="192"/>
                </a:moveTo>
                <a:cubicBezTo>
                  <a:pt x="152" y="192"/>
                  <a:pt x="152" y="192"/>
                  <a:pt x="152" y="192"/>
                </a:cubicBezTo>
                <a:cubicBezTo>
                  <a:pt x="76" y="192"/>
                  <a:pt x="76" y="192"/>
                  <a:pt x="76" y="192"/>
                </a:cubicBezTo>
                <a:cubicBezTo>
                  <a:pt x="20" y="192"/>
                  <a:pt x="20" y="192"/>
                  <a:pt x="20" y="192"/>
                </a:cubicBezTo>
                <a:cubicBezTo>
                  <a:pt x="20" y="184"/>
                  <a:pt x="20" y="184"/>
                  <a:pt x="20" y="184"/>
                </a:cubicBezTo>
                <a:cubicBezTo>
                  <a:pt x="64" y="184"/>
                  <a:pt x="64" y="184"/>
                  <a:pt x="64" y="184"/>
                </a:cubicBezTo>
                <a:cubicBezTo>
                  <a:pt x="64" y="180"/>
                  <a:pt x="64" y="180"/>
                  <a:pt x="64" y="180"/>
                </a:cubicBezTo>
                <a:cubicBezTo>
                  <a:pt x="29" y="180"/>
                  <a:pt x="29" y="180"/>
                  <a:pt x="29" y="180"/>
                </a:cubicBezTo>
                <a:cubicBezTo>
                  <a:pt x="35" y="163"/>
                  <a:pt x="35" y="163"/>
                  <a:pt x="35" y="163"/>
                </a:cubicBezTo>
                <a:cubicBezTo>
                  <a:pt x="23" y="136"/>
                  <a:pt x="23" y="136"/>
                  <a:pt x="23" y="136"/>
                </a:cubicBezTo>
                <a:cubicBezTo>
                  <a:pt x="0" y="136"/>
                  <a:pt x="0" y="136"/>
                  <a:pt x="0" y="136"/>
                </a:cubicBezTo>
                <a:cubicBezTo>
                  <a:pt x="0" y="128"/>
                  <a:pt x="0" y="128"/>
                  <a:pt x="0" y="128"/>
                </a:cubicBezTo>
                <a:cubicBezTo>
                  <a:pt x="72" y="128"/>
                  <a:pt x="72" y="128"/>
                  <a:pt x="72" y="128"/>
                </a:cubicBezTo>
                <a:cubicBezTo>
                  <a:pt x="72" y="136"/>
                  <a:pt x="72" y="136"/>
                  <a:pt x="72" y="136"/>
                </a:cubicBezTo>
                <a:cubicBezTo>
                  <a:pt x="91" y="136"/>
                  <a:pt x="91" y="136"/>
                  <a:pt x="91" y="136"/>
                </a:cubicBezTo>
                <a:cubicBezTo>
                  <a:pt x="96" y="127"/>
                  <a:pt x="109" y="105"/>
                  <a:pt x="89" y="82"/>
                </a:cubicBezTo>
                <a:cubicBezTo>
                  <a:pt x="90" y="81"/>
                  <a:pt x="90" y="81"/>
                  <a:pt x="90" y="81"/>
                </a:cubicBezTo>
                <a:cubicBezTo>
                  <a:pt x="87" y="81"/>
                  <a:pt x="85" y="82"/>
                  <a:pt x="83" y="82"/>
                </a:cubicBezTo>
                <a:cubicBezTo>
                  <a:pt x="82" y="82"/>
                  <a:pt x="82" y="82"/>
                  <a:pt x="82" y="82"/>
                </a:cubicBezTo>
                <a:cubicBezTo>
                  <a:pt x="63" y="101"/>
                  <a:pt x="63" y="101"/>
                  <a:pt x="63" y="101"/>
                </a:cubicBezTo>
                <a:cubicBezTo>
                  <a:pt x="50" y="87"/>
                  <a:pt x="50" y="87"/>
                  <a:pt x="50" y="87"/>
                </a:cubicBezTo>
                <a:cubicBezTo>
                  <a:pt x="36" y="72"/>
                  <a:pt x="36" y="72"/>
                  <a:pt x="36" y="72"/>
                </a:cubicBezTo>
                <a:cubicBezTo>
                  <a:pt x="86" y="22"/>
                  <a:pt x="86" y="22"/>
                  <a:pt x="86" y="22"/>
                </a:cubicBezTo>
                <a:cubicBezTo>
                  <a:pt x="92" y="28"/>
                  <a:pt x="92" y="28"/>
                  <a:pt x="92" y="28"/>
                </a:cubicBezTo>
                <a:cubicBezTo>
                  <a:pt x="115" y="6"/>
                  <a:pt x="115" y="6"/>
                  <a:pt x="115" y="6"/>
                </a:cubicBezTo>
                <a:cubicBezTo>
                  <a:pt x="112" y="4"/>
                  <a:pt x="112" y="4"/>
                  <a:pt x="112" y="4"/>
                </a:cubicBezTo>
                <a:cubicBezTo>
                  <a:pt x="116" y="0"/>
                  <a:pt x="116" y="0"/>
                  <a:pt x="116" y="0"/>
                </a:cubicBezTo>
                <a:cubicBezTo>
                  <a:pt x="118" y="2"/>
                  <a:pt x="118" y="2"/>
                  <a:pt x="118" y="2"/>
                </a:cubicBezTo>
                <a:cubicBezTo>
                  <a:pt x="133" y="16"/>
                  <a:pt x="133" y="16"/>
                  <a:pt x="133" y="16"/>
                </a:cubicBezTo>
                <a:cubicBezTo>
                  <a:pt x="135" y="18"/>
                  <a:pt x="135" y="18"/>
                  <a:pt x="135" y="18"/>
                </a:cubicBezTo>
                <a:cubicBezTo>
                  <a:pt x="131" y="22"/>
                  <a:pt x="131" y="22"/>
                  <a:pt x="131" y="22"/>
                </a:cubicBezTo>
                <a:cubicBezTo>
                  <a:pt x="129" y="20"/>
                  <a:pt x="129" y="20"/>
                  <a:pt x="129" y="20"/>
                </a:cubicBezTo>
                <a:cubicBezTo>
                  <a:pt x="107" y="43"/>
                  <a:pt x="107" y="43"/>
                  <a:pt x="107" y="43"/>
                </a:cubicBezTo>
                <a:cubicBezTo>
                  <a:pt x="113" y="49"/>
                  <a:pt x="113" y="49"/>
                  <a:pt x="113" y="49"/>
                </a:cubicBezTo>
                <a:cubicBezTo>
                  <a:pt x="106" y="56"/>
                  <a:pt x="106" y="56"/>
                  <a:pt x="106" y="56"/>
                </a:cubicBezTo>
                <a:cubicBezTo>
                  <a:pt x="105" y="45"/>
                  <a:pt x="97" y="37"/>
                  <a:pt x="86" y="37"/>
                </a:cubicBezTo>
                <a:cubicBezTo>
                  <a:pt x="79" y="37"/>
                  <a:pt x="73" y="40"/>
                  <a:pt x="70" y="45"/>
                </a:cubicBezTo>
                <a:cubicBezTo>
                  <a:pt x="73" y="42"/>
                  <a:pt x="78" y="40"/>
                  <a:pt x="83" y="40"/>
                </a:cubicBezTo>
                <a:cubicBezTo>
                  <a:pt x="94" y="40"/>
                  <a:pt x="103" y="49"/>
                  <a:pt x="103" y="61"/>
                </a:cubicBezTo>
                <a:cubicBezTo>
                  <a:pt x="103" y="62"/>
                  <a:pt x="103" y="62"/>
                  <a:pt x="103" y="62"/>
                </a:cubicBezTo>
                <a:cubicBezTo>
                  <a:pt x="106" y="58"/>
                  <a:pt x="106" y="58"/>
                  <a:pt x="106" y="58"/>
                </a:cubicBezTo>
                <a:cubicBezTo>
                  <a:pt x="106" y="58"/>
                  <a:pt x="139" y="78"/>
                  <a:pt x="139" y="105"/>
                </a:cubicBezTo>
                <a:cubicBezTo>
                  <a:pt x="139" y="133"/>
                  <a:pt x="136" y="148"/>
                  <a:pt x="136" y="148"/>
                </a:cubicBezTo>
                <a:cubicBezTo>
                  <a:pt x="136" y="148"/>
                  <a:pt x="161" y="159"/>
                  <a:pt x="163" y="184"/>
                </a:cubicBezTo>
                <a:cubicBezTo>
                  <a:pt x="172" y="184"/>
                  <a:pt x="172" y="184"/>
                  <a:pt x="172" y="184"/>
                </a:cubicBezTo>
                <a:lnTo>
                  <a:pt x="172" y="192"/>
                </a:lnTo>
                <a:close/>
                <a:moveTo>
                  <a:pt x="53" y="94"/>
                </a:moveTo>
                <a:cubicBezTo>
                  <a:pt x="33" y="114"/>
                  <a:pt x="33" y="114"/>
                  <a:pt x="33" y="114"/>
                </a:cubicBezTo>
                <a:cubicBezTo>
                  <a:pt x="23" y="103"/>
                  <a:pt x="23" y="103"/>
                  <a:pt x="23" y="103"/>
                </a:cubicBezTo>
                <a:cubicBezTo>
                  <a:pt x="42" y="83"/>
                  <a:pt x="42" y="83"/>
                  <a:pt x="42" y="83"/>
                </a:cubicBezTo>
                <a:lnTo>
                  <a:pt x="53" y="94"/>
                </a:ln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295" name="Freeform 15"/>
          <p:cNvSpPr>
            <a:spLocks noEditPoints="1"/>
          </p:cNvSpPr>
          <p:nvPr/>
        </p:nvSpPr>
        <p:spPr bwMode="auto">
          <a:xfrm>
            <a:off x="1305889" y="3593777"/>
            <a:ext cx="306898" cy="374862"/>
          </a:xfrm>
          <a:custGeom>
            <a:avLst/>
            <a:gdLst>
              <a:gd name="T0" fmla="*/ 80 w 152"/>
              <a:gd name="T1" fmla="*/ 164 h 184"/>
              <a:gd name="T2" fmla="*/ 104 w 152"/>
              <a:gd name="T3" fmla="*/ 148 h 184"/>
              <a:gd name="T4" fmla="*/ 104 w 152"/>
              <a:gd name="T5" fmla="*/ 140 h 184"/>
              <a:gd name="T6" fmla="*/ 80 w 152"/>
              <a:gd name="T7" fmla="*/ 124 h 184"/>
              <a:gd name="T8" fmla="*/ 104 w 152"/>
              <a:gd name="T9" fmla="*/ 140 h 184"/>
              <a:gd name="T10" fmla="*/ 80 w 152"/>
              <a:gd name="T11" fmla="*/ 116 h 184"/>
              <a:gd name="T12" fmla="*/ 104 w 152"/>
              <a:gd name="T13" fmla="*/ 100 h 184"/>
              <a:gd name="T14" fmla="*/ 104 w 152"/>
              <a:gd name="T15" fmla="*/ 92 h 184"/>
              <a:gd name="T16" fmla="*/ 80 w 152"/>
              <a:gd name="T17" fmla="*/ 76 h 184"/>
              <a:gd name="T18" fmla="*/ 104 w 152"/>
              <a:gd name="T19" fmla="*/ 92 h 184"/>
              <a:gd name="T20" fmla="*/ 48 w 152"/>
              <a:gd name="T21" fmla="*/ 164 h 184"/>
              <a:gd name="T22" fmla="*/ 72 w 152"/>
              <a:gd name="T23" fmla="*/ 148 h 184"/>
              <a:gd name="T24" fmla="*/ 72 w 152"/>
              <a:gd name="T25" fmla="*/ 140 h 184"/>
              <a:gd name="T26" fmla="*/ 48 w 152"/>
              <a:gd name="T27" fmla="*/ 124 h 184"/>
              <a:gd name="T28" fmla="*/ 72 w 152"/>
              <a:gd name="T29" fmla="*/ 140 h 184"/>
              <a:gd name="T30" fmla="*/ 48 w 152"/>
              <a:gd name="T31" fmla="*/ 116 h 184"/>
              <a:gd name="T32" fmla="*/ 72 w 152"/>
              <a:gd name="T33" fmla="*/ 100 h 184"/>
              <a:gd name="T34" fmla="*/ 72 w 152"/>
              <a:gd name="T35" fmla="*/ 92 h 184"/>
              <a:gd name="T36" fmla="*/ 48 w 152"/>
              <a:gd name="T37" fmla="*/ 76 h 184"/>
              <a:gd name="T38" fmla="*/ 72 w 152"/>
              <a:gd name="T39" fmla="*/ 92 h 184"/>
              <a:gd name="T40" fmla="*/ 16 w 152"/>
              <a:gd name="T41" fmla="*/ 164 h 184"/>
              <a:gd name="T42" fmla="*/ 40 w 152"/>
              <a:gd name="T43" fmla="*/ 148 h 184"/>
              <a:gd name="T44" fmla="*/ 40 w 152"/>
              <a:gd name="T45" fmla="*/ 140 h 184"/>
              <a:gd name="T46" fmla="*/ 16 w 152"/>
              <a:gd name="T47" fmla="*/ 124 h 184"/>
              <a:gd name="T48" fmla="*/ 40 w 152"/>
              <a:gd name="T49" fmla="*/ 140 h 184"/>
              <a:gd name="T50" fmla="*/ 16 w 152"/>
              <a:gd name="T51" fmla="*/ 116 h 184"/>
              <a:gd name="T52" fmla="*/ 40 w 152"/>
              <a:gd name="T53" fmla="*/ 100 h 184"/>
              <a:gd name="T54" fmla="*/ 40 w 152"/>
              <a:gd name="T55" fmla="*/ 92 h 184"/>
              <a:gd name="T56" fmla="*/ 16 w 152"/>
              <a:gd name="T57" fmla="*/ 76 h 184"/>
              <a:gd name="T58" fmla="*/ 40 w 152"/>
              <a:gd name="T59" fmla="*/ 92 h 184"/>
              <a:gd name="T60" fmla="*/ 136 w 152"/>
              <a:gd name="T61" fmla="*/ 20 h 184"/>
              <a:gd name="T62" fmla="*/ 16 w 152"/>
              <a:gd name="T63" fmla="*/ 64 h 184"/>
              <a:gd name="T64" fmla="*/ 112 w 152"/>
              <a:gd name="T65" fmla="*/ 76 h 184"/>
              <a:gd name="T66" fmla="*/ 136 w 152"/>
              <a:gd name="T67" fmla="*/ 92 h 184"/>
              <a:gd name="T68" fmla="*/ 112 w 152"/>
              <a:gd name="T69" fmla="*/ 76 h 184"/>
              <a:gd name="T70" fmla="*/ 136 w 152"/>
              <a:gd name="T71" fmla="*/ 100 h 184"/>
              <a:gd name="T72" fmla="*/ 112 w 152"/>
              <a:gd name="T73" fmla="*/ 116 h 184"/>
              <a:gd name="T74" fmla="*/ 112 w 152"/>
              <a:gd name="T75" fmla="*/ 124 h 184"/>
              <a:gd name="T76" fmla="*/ 136 w 152"/>
              <a:gd name="T77" fmla="*/ 164 h 184"/>
              <a:gd name="T78" fmla="*/ 112 w 152"/>
              <a:gd name="T79" fmla="*/ 124 h 184"/>
              <a:gd name="T80" fmla="*/ 140 w 152"/>
              <a:gd name="T81" fmla="*/ 8 h 184"/>
              <a:gd name="T82" fmla="*/ 8 w 152"/>
              <a:gd name="T83" fmla="*/ 12 h 184"/>
              <a:gd name="T84" fmla="*/ 12 w 152"/>
              <a:gd name="T85" fmla="*/ 176 h 184"/>
              <a:gd name="T86" fmla="*/ 144 w 152"/>
              <a:gd name="T87" fmla="*/ 172 h 184"/>
              <a:gd name="T88" fmla="*/ 140 w 152"/>
              <a:gd name="T89" fmla="*/ 184 h 184"/>
              <a:gd name="T90" fmla="*/ 0 w 152"/>
              <a:gd name="T91" fmla="*/ 172 h 184"/>
              <a:gd name="T92" fmla="*/ 12 w 152"/>
              <a:gd name="T93" fmla="*/ 0 h 184"/>
              <a:gd name="T94" fmla="*/ 152 w 152"/>
              <a:gd name="T95" fmla="*/ 12 h 184"/>
              <a:gd name="T96" fmla="*/ 140 w 152"/>
              <a:gd name="T97" fmla="*/ 184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52" h="184">
                <a:moveTo>
                  <a:pt x="104" y="164"/>
                </a:moveTo>
                <a:cubicBezTo>
                  <a:pt x="80" y="164"/>
                  <a:pt x="80" y="164"/>
                  <a:pt x="80" y="164"/>
                </a:cubicBezTo>
                <a:cubicBezTo>
                  <a:pt x="80" y="148"/>
                  <a:pt x="80" y="148"/>
                  <a:pt x="80" y="148"/>
                </a:cubicBezTo>
                <a:cubicBezTo>
                  <a:pt x="104" y="148"/>
                  <a:pt x="104" y="148"/>
                  <a:pt x="104" y="148"/>
                </a:cubicBezTo>
                <a:lnTo>
                  <a:pt x="104" y="164"/>
                </a:lnTo>
                <a:close/>
                <a:moveTo>
                  <a:pt x="104" y="140"/>
                </a:moveTo>
                <a:cubicBezTo>
                  <a:pt x="80" y="140"/>
                  <a:pt x="80" y="140"/>
                  <a:pt x="80" y="140"/>
                </a:cubicBezTo>
                <a:cubicBezTo>
                  <a:pt x="80" y="124"/>
                  <a:pt x="80" y="124"/>
                  <a:pt x="80" y="124"/>
                </a:cubicBezTo>
                <a:cubicBezTo>
                  <a:pt x="104" y="124"/>
                  <a:pt x="104" y="124"/>
                  <a:pt x="104" y="124"/>
                </a:cubicBezTo>
                <a:lnTo>
                  <a:pt x="104" y="140"/>
                </a:lnTo>
                <a:close/>
                <a:moveTo>
                  <a:pt x="104" y="116"/>
                </a:moveTo>
                <a:cubicBezTo>
                  <a:pt x="80" y="116"/>
                  <a:pt x="80" y="116"/>
                  <a:pt x="80" y="116"/>
                </a:cubicBezTo>
                <a:cubicBezTo>
                  <a:pt x="80" y="100"/>
                  <a:pt x="80" y="100"/>
                  <a:pt x="80" y="100"/>
                </a:cubicBezTo>
                <a:cubicBezTo>
                  <a:pt x="104" y="100"/>
                  <a:pt x="104" y="100"/>
                  <a:pt x="104" y="100"/>
                </a:cubicBezTo>
                <a:lnTo>
                  <a:pt x="104" y="116"/>
                </a:lnTo>
                <a:close/>
                <a:moveTo>
                  <a:pt x="104" y="92"/>
                </a:moveTo>
                <a:cubicBezTo>
                  <a:pt x="80" y="92"/>
                  <a:pt x="80" y="92"/>
                  <a:pt x="80" y="92"/>
                </a:cubicBezTo>
                <a:cubicBezTo>
                  <a:pt x="80" y="76"/>
                  <a:pt x="80" y="76"/>
                  <a:pt x="80" y="76"/>
                </a:cubicBezTo>
                <a:cubicBezTo>
                  <a:pt x="104" y="76"/>
                  <a:pt x="104" y="76"/>
                  <a:pt x="104" y="76"/>
                </a:cubicBezTo>
                <a:lnTo>
                  <a:pt x="104" y="92"/>
                </a:lnTo>
                <a:close/>
                <a:moveTo>
                  <a:pt x="72" y="164"/>
                </a:moveTo>
                <a:cubicBezTo>
                  <a:pt x="48" y="164"/>
                  <a:pt x="48" y="164"/>
                  <a:pt x="48" y="164"/>
                </a:cubicBezTo>
                <a:cubicBezTo>
                  <a:pt x="48" y="148"/>
                  <a:pt x="48" y="148"/>
                  <a:pt x="48" y="148"/>
                </a:cubicBezTo>
                <a:cubicBezTo>
                  <a:pt x="72" y="148"/>
                  <a:pt x="72" y="148"/>
                  <a:pt x="72" y="148"/>
                </a:cubicBezTo>
                <a:lnTo>
                  <a:pt x="72" y="164"/>
                </a:lnTo>
                <a:close/>
                <a:moveTo>
                  <a:pt x="72" y="140"/>
                </a:moveTo>
                <a:cubicBezTo>
                  <a:pt x="48" y="140"/>
                  <a:pt x="48" y="140"/>
                  <a:pt x="48" y="140"/>
                </a:cubicBezTo>
                <a:cubicBezTo>
                  <a:pt x="48" y="124"/>
                  <a:pt x="48" y="124"/>
                  <a:pt x="48" y="124"/>
                </a:cubicBezTo>
                <a:cubicBezTo>
                  <a:pt x="72" y="124"/>
                  <a:pt x="72" y="124"/>
                  <a:pt x="72" y="124"/>
                </a:cubicBezTo>
                <a:lnTo>
                  <a:pt x="72" y="140"/>
                </a:lnTo>
                <a:close/>
                <a:moveTo>
                  <a:pt x="72" y="116"/>
                </a:moveTo>
                <a:cubicBezTo>
                  <a:pt x="48" y="116"/>
                  <a:pt x="48" y="116"/>
                  <a:pt x="48" y="116"/>
                </a:cubicBezTo>
                <a:cubicBezTo>
                  <a:pt x="48" y="100"/>
                  <a:pt x="48" y="100"/>
                  <a:pt x="48" y="100"/>
                </a:cubicBezTo>
                <a:cubicBezTo>
                  <a:pt x="72" y="100"/>
                  <a:pt x="72" y="100"/>
                  <a:pt x="72" y="100"/>
                </a:cubicBezTo>
                <a:lnTo>
                  <a:pt x="72" y="116"/>
                </a:lnTo>
                <a:close/>
                <a:moveTo>
                  <a:pt x="72" y="92"/>
                </a:moveTo>
                <a:cubicBezTo>
                  <a:pt x="48" y="92"/>
                  <a:pt x="48" y="92"/>
                  <a:pt x="48" y="92"/>
                </a:cubicBezTo>
                <a:cubicBezTo>
                  <a:pt x="48" y="76"/>
                  <a:pt x="48" y="76"/>
                  <a:pt x="48" y="76"/>
                </a:cubicBezTo>
                <a:cubicBezTo>
                  <a:pt x="72" y="76"/>
                  <a:pt x="72" y="76"/>
                  <a:pt x="72" y="76"/>
                </a:cubicBezTo>
                <a:lnTo>
                  <a:pt x="72" y="92"/>
                </a:lnTo>
                <a:close/>
                <a:moveTo>
                  <a:pt x="40" y="164"/>
                </a:moveTo>
                <a:cubicBezTo>
                  <a:pt x="16" y="164"/>
                  <a:pt x="16" y="164"/>
                  <a:pt x="16" y="164"/>
                </a:cubicBezTo>
                <a:cubicBezTo>
                  <a:pt x="16" y="148"/>
                  <a:pt x="16" y="148"/>
                  <a:pt x="16" y="148"/>
                </a:cubicBezTo>
                <a:cubicBezTo>
                  <a:pt x="40" y="148"/>
                  <a:pt x="40" y="148"/>
                  <a:pt x="40" y="148"/>
                </a:cubicBezTo>
                <a:lnTo>
                  <a:pt x="40" y="164"/>
                </a:lnTo>
                <a:close/>
                <a:moveTo>
                  <a:pt x="40" y="140"/>
                </a:moveTo>
                <a:cubicBezTo>
                  <a:pt x="16" y="140"/>
                  <a:pt x="16" y="140"/>
                  <a:pt x="16" y="140"/>
                </a:cubicBezTo>
                <a:cubicBezTo>
                  <a:pt x="16" y="124"/>
                  <a:pt x="16" y="124"/>
                  <a:pt x="16" y="124"/>
                </a:cubicBezTo>
                <a:cubicBezTo>
                  <a:pt x="40" y="124"/>
                  <a:pt x="40" y="124"/>
                  <a:pt x="40" y="124"/>
                </a:cubicBezTo>
                <a:lnTo>
                  <a:pt x="40" y="140"/>
                </a:lnTo>
                <a:close/>
                <a:moveTo>
                  <a:pt x="40" y="116"/>
                </a:moveTo>
                <a:cubicBezTo>
                  <a:pt x="16" y="116"/>
                  <a:pt x="16" y="116"/>
                  <a:pt x="16" y="116"/>
                </a:cubicBezTo>
                <a:cubicBezTo>
                  <a:pt x="16" y="100"/>
                  <a:pt x="16" y="100"/>
                  <a:pt x="16" y="100"/>
                </a:cubicBezTo>
                <a:cubicBezTo>
                  <a:pt x="40" y="100"/>
                  <a:pt x="40" y="100"/>
                  <a:pt x="40" y="100"/>
                </a:cubicBezTo>
                <a:lnTo>
                  <a:pt x="40" y="116"/>
                </a:lnTo>
                <a:close/>
                <a:moveTo>
                  <a:pt x="40" y="92"/>
                </a:moveTo>
                <a:cubicBezTo>
                  <a:pt x="16" y="92"/>
                  <a:pt x="16" y="92"/>
                  <a:pt x="16" y="92"/>
                </a:cubicBezTo>
                <a:cubicBezTo>
                  <a:pt x="16" y="76"/>
                  <a:pt x="16" y="76"/>
                  <a:pt x="16" y="76"/>
                </a:cubicBezTo>
                <a:cubicBezTo>
                  <a:pt x="40" y="76"/>
                  <a:pt x="40" y="76"/>
                  <a:pt x="40" y="76"/>
                </a:cubicBezTo>
                <a:lnTo>
                  <a:pt x="40" y="92"/>
                </a:lnTo>
                <a:close/>
                <a:moveTo>
                  <a:pt x="16" y="20"/>
                </a:moveTo>
                <a:cubicBezTo>
                  <a:pt x="136" y="20"/>
                  <a:pt x="136" y="20"/>
                  <a:pt x="136" y="20"/>
                </a:cubicBezTo>
                <a:cubicBezTo>
                  <a:pt x="136" y="64"/>
                  <a:pt x="136" y="64"/>
                  <a:pt x="136" y="64"/>
                </a:cubicBezTo>
                <a:cubicBezTo>
                  <a:pt x="16" y="64"/>
                  <a:pt x="16" y="64"/>
                  <a:pt x="16" y="64"/>
                </a:cubicBezTo>
                <a:lnTo>
                  <a:pt x="16" y="20"/>
                </a:lnTo>
                <a:close/>
                <a:moveTo>
                  <a:pt x="112" y="76"/>
                </a:moveTo>
                <a:cubicBezTo>
                  <a:pt x="136" y="76"/>
                  <a:pt x="136" y="76"/>
                  <a:pt x="136" y="76"/>
                </a:cubicBezTo>
                <a:cubicBezTo>
                  <a:pt x="136" y="92"/>
                  <a:pt x="136" y="92"/>
                  <a:pt x="136" y="92"/>
                </a:cubicBezTo>
                <a:cubicBezTo>
                  <a:pt x="112" y="92"/>
                  <a:pt x="112" y="92"/>
                  <a:pt x="112" y="92"/>
                </a:cubicBezTo>
                <a:lnTo>
                  <a:pt x="112" y="76"/>
                </a:lnTo>
                <a:close/>
                <a:moveTo>
                  <a:pt x="112" y="100"/>
                </a:moveTo>
                <a:cubicBezTo>
                  <a:pt x="136" y="100"/>
                  <a:pt x="136" y="100"/>
                  <a:pt x="136" y="100"/>
                </a:cubicBezTo>
                <a:cubicBezTo>
                  <a:pt x="136" y="116"/>
                  <a:pt x="136" y="116"/>
                  <a:pt x="136" y="116"/>
                </a:cubicBezTo>
                <a:cubicBezTo>
                  <a:pt x="112" y="116"/>
                  <a:pt x="112" y="116"/>
                  <a:pt x="112" y="116"/>
                </a:cubicBezTo>
                <a:lnTo>
                  <a:pt x="112" y="100"/>
                </a:lnTo>
                <a:close/>
                <a:moveTo>
                  <a:pt x="112" y="124"/>
                </a:moveTo>
                <a:cubicBezTo>
                  <a:pt x="136" y="124"/>
                  <a:pt x="136" y="124"/>
                  <a:pt x="136" y="124"/>
                </a:cubicBezTo>
                <a:cubicBezTo>
                  <a:pt x="136" y="164"/>
                  <a:pt x="136" y="164"/>
                  <a:pt x="136" y="164"/>
                </a:cubicBezTo>
                <a:cubicBezTo>
                  <a:pt x="112" y="164"/>
                  <a:pt x="112" y="164"/>
                  <a:pt x="112" y="164"/>
                </a:cubicBezTo>
                <a:lnTo>
                  <a:pt x="112" y="124"/>
                </a:lnTo>
                <a:close/>
                <a:moveTo>
                  <a:pt x="144" y="12"/>
                </a:moveTo>
                <a:cubicBezTo>
                  <a:pt x="144" y="9"/>
                  <a:pt x="142" y="8"/>
                  <a:pt x="140" y="8"/>
                </a:cubicBezTo>
                <a:cubicBezTo>
                  <a:pt x="12" y="8"/>
                  <a:pt x="12" y="8"/>
                  <a:pt x="12" y="8"/>
                </a:cubicBezTo>
                <a:cubicBezTo>
                  <a:pt x="9" y="8"/>
                  <a:pt x="8" y="9"/>
                  <a:pt x="8" y="12"/>
                </a:cubicBezTo>
                <a:cubicBezTo>
                  <a:pt x="8" y="172"/>
                  <a:pt x="8" y="172"/>
                  <a:pt x="8" y="172"/>
                </a:cubicBezTo>
                <a:cubicBezTo>
                  <a:pt x="8" y="174"/>
                  <a:pt x="9" y="176"/>
                  <a:pt x="12" y="176"/>
                </a:cubicBezTo>
                <a:cubicBezTo>
                  <a:pt x="140" y="176"/>
                  <a:pt x="140" y="176"/>
                  <a:pt x="140" y="176"/>
                </a:cubicBezTo>
                <a:cubicBezTo>
                  <a:pt x="142" y="176"/>
                  <a:pt x="144" y="174"/>
                  <a:pt x="144" y="172"/>
                </a:cubicBezTo>
                <a:lnTo>
                  <a:pt x="144" y="12"/>
                </a:lnTo>
                <a:close/>
                <a:moveTo>
                  <a:pt x="140" y="184"/>
                </a:moveTo>
                <a:cubicBezTo>
                  <a:pt x="12" y="184"/>
                  <a:pt x="12" y="184"/>
                  <a:pt x="12" y="184"/>
                </a:cubicBezTo>
                <a:cubicBezTo>
                  <a:pt x="5" y="184"/>
                  <a:pt x="0" y="178"/>
                  <a:pt x="0" y="172"/>
                </a:cubicBezTo>
                <a:cubicBezTo>
                  <a:pt x="0" y="12"/>
                  <a:pt x="0" y="12"/>
                  <a:pt x="0" y="12"/>
                </a:cubicBezTo>
                <a:cubicBezTo>
                  <a:pt x="0" y="5"/>
                  <a:pt x="5" y="0"/>
                  <a:pt x="12" y="0"/>
                </a:cubicBezTo>
                <a:cubicBezTo>
                  <a:pt x="140" y="0"/>
                  <a:pt x="140" y="0"/>
                  <a:pt x="140" y="0"/>
                </a:cubicBezTo>
                <a:cubicBezTo>
                  <a:pt x="146" y="0"/>
                  <a:pt x="152" y="5"/>
                  <a:pt x="152" y="12"/>
                </a:cubicBezTo>
                <a:cubicBezTo>
                  <a:pt x="152" y="172"/>
                  <a:pt x="152" y="172"/>
                  <a:pt x="152" y="172"/>
                </a:cubicBezTo>
                <a:cubicBezTo>
                  <a:pt x="152" y="178"/>
                  <a:pt x="146" y="184"/>
                  <a:pt x="140" y="184"/>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296" name="Freeform 16"/>
          <p:cNvSpPr>
            <a:spLocks noEditPoints="1"/>
          </p:cNvSpPr>
          <p:nvPr/>
        </p:nvSpPr>
        <p:spPr bwMode="auto">
          <a:xfrm>
            <a:off x="609264" y="3661740"/>
            <a:ext cx="388666" cy="266544"/>
          </a:xfrm>
          <a:custGeom>
            <a:avLst/>
            <a:gdLst>
              <a:gd name="T0" fmla="*/ 168 w 192"/>
              <a:gd name="T1" fmla="*/ 55 h 131"/>
              <a:gd name="T2" fmla="*/ 140 w 192"/>
              <a:gd name="T3" fmla="*/ 42 h 131"/>
              <a:gd name="T4" fmla="*/ 108 w 192"/>
              <a:gd name="T5" fmla="*/ 44 h 131"/>
              <a:gd name="T6" fmla="*/ 108 w 192"/>
              <a:gd name="T7" fmla="*/ 55 h 131"/>
              <a:gd name="T8" fmla="*/ 140 w 192"/>
              <a:gd name="T9" fmla="*/ 63 h 131"/>
              <a:gd name="T10" fmla="*/ 156 w 192"/>
              <a:gd name="T11" fmla="*/ 63 h 131"/>
              <a:gd name="T12" fmla="*/ 108 w 192"/>
              <a:gd name="T13" fmla="*/ 55 h 131"/>
              <a:gd name="T14" fmla="*/ 108 w 192"/>
              <a:gd name="T15" fmla="*/ 76 h 131"/>
              <a:gd name="T16" fmla="*/ 172 w 192"/>
              <a:gd name="T17" fmla="*/ 87 h 131"/>
              <a:gd name="T18" fmla="*/ 140 w 192"/>
              <a:gd name="T19" fmla="*/ 74 h 131"/>
              <a:gd name="T20" fmla="*/ 84 w 192"/>
              <a:gd name="T21" fmla="*/ 39 h 131"/>
              <a:gd name="T22" fmla="*/ 44 w 192"/>
              <a:gd name="T23" fmla="*/ 44 h 131"/>
              <a:gd name="T24" fmla="*/ 52 w 192"/>
              <a:gd name="T25" fmla="*/ 47 h 131"/>
              <a:gd name="T26" fmla="*/ 84 w 192"/>
              <a:gd name="T27" fmla="*/ 39 h 131"/>
              <a:gd name="T28" fmla="*/ 52 w 192"/>
              <a:gd name="T29" fmla="*/ 58 h 131"/>
              <a:gd name="T30" fmla="*/ 20 w 192"/>
              <a:gd name="T31" fmla="*/ 71 h 131"/>
              <a:gd name="T32" fmla="*/ 84 w 192"/>
              <a:gd name="T33" fmla="*/ 60 h 131"/>
              <a:gd name="T34" fmla="*/ 84 w 192"/>
              <a:gd name="T35" fmla="*/ 71 h 131"/>
              <a:gd name="T36" fmla="*/ 35 w 192"/>
              <a:gd name="T37" fmla="*/ 79 h 131"/>
              <a:gd name="T38" fmla="*/ 36 w 192"/>
              <a:gd name="T39" fmla="*/ 84 h 131"/>
              <a:gd name="T40" fmla="*/ 84 w 192"/>
              <a:gd name="T41" fmla="*/ 76 h 131"/>
              <a:gd name="T42" fmla="*/ 96 w 192"/>
              <a:gd name="T43" fmla="*/ 13 h 131"/>
              <a:gd name="T44" fmla="*/ 0 w 192"/>
              <a:gd name="T45" fmla="*/ 18 h 131"/>
              <a:gd name="T46" fmla="*/ 62 w 192"/>
              <a:gd name="T47" fmla="*/ 126 h 131"/>
              <a:gd name="T48" fmla="*/ 108 w 192"/>
              <a:gd name="T49" fmla="*/ 131 h 131"/>
              <a:gd name="T50" fmla="*/ 192 w 192"/>
              <a:gd name="T51" fmla="*/ 131 h 131"/>
              <a:gd name="T52" fmla="*/ 146 w 192"/>
              <a:gd name="T53" fmla="*/ 7 h 131"/>
              <a:gd name="T54" fmla="*/ 92 w 192"/>
              <a:gd name="T55" fmla="*/ 21 h 131"/>
              <a:gd name="T56" fmla="*/ 47 w 192"/>
              <a:gd name="T57" fmla="*/ 113 h 131"/>
              <a:gd name="T58" fmla="*/ 8 w 192"/>
              <a:gd name="T59" fmla="*/ 26 h 131"/>
              <a:gd name="T60" fmla="*/ 92 w 192"/>
              <a:gd name="T61" fmla="*/ 21 h 131"/>
              <a:gd name="T62" fmla="*/ 145 w 192"/>
              <a:gd name="T63" fmla="*/ 17 h 131"/>
              <a:gd name="T64" fmla="*/ 184 w 192"/>
              <a:gd name="T65" fmla="*/ 122 h 131"/>
              <a:gd name="T66" fmla="*/ 100 w 192"/>
              <a:gd name="T67" fmla="*/ 118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2" h="131">
                <a:moveTo>
                  <a:pt x="140" y="47"/>
                </a:moveTo>
                <a:cubicBezTo>
                  <a:pt x="157" y="51"/>
                  <a:pt x="158" y="54"/>
                  <a:pt x="168" y="55"/>
                </a:cubicBezTo>
                <a:cubicBezTo>
                  <a:pt x="168" y="49"/>
                  <a:pt x="168" y="49"/>
                  <a:pt x="168" y="49"/>
                </a:cubicBezTo>
                <a:cubicBezTo>
                  <a:pt x="158" y="49"/>
                  <a:pt x="157" y="46"/>
                  <a:pt x="140" y="42"/>
                </a:cubicBezTo>
                <a:cubicBezTo>
                  <a:pt x="120" y="37"/>
                  <a:pt x="108" y="39"/>
                  <a:pt x="108" y="39"/>
                </a:cubicBezTo>
                <a:cubicBezTo>
                  <a:pt x="108" y="44"/>
                  <a:pt x="108" y="44"/>
                  <a:pt x="108" y="44"/>
                </a:cubicBezTo>
                <a:cubicBezTo>
                  <a:pt x="108" y="44"/>
                  <a:pt x="120" y="42"/>
                  <a:pt x="140" y="47"/>
                </a:cubicBezTo>
                <a:close/>
                <a:moveTo>
                  <a:pt x="108" y="55"/>
                </a:moveTo>
                <a:cubicBezTo>
                  <a:pt x="108" y="60"/>
                  <a:pt x="108" y="60"/>
                  <a:pt x="108" y="60"/>
                </a:cubicBezTo>
                <a:cubicBezTo>
                  <a:pt x="108" y="60"/>
                  <a:pt x="120" y="58"/>
                  <a:pt x="140" y="63"/>
                </a:cubicBezTo>
                <a:cubicBezTo>
                  <a:pt x="148" y="65"/>
                  <a:pt x="152" y="66"/>
                  <a:pt x="156" y="68"/>
                </a:cubicBezTo>
                <a:cubicBezTo>
                  <a:pt x="156" y="63"/>
                  <a:pt x="156" y="63"/>
                  <a:pt x="156" y="63"/>
                </a:cubicBezTo>
                <a:cubicBezTo>
                  <a:pt x="152" y="61"/>
                  <a:pt x="148" y="60"/>
                  <a:pt x="140" y="58"/>
                </a:cubicBezTo>
                <a:cubicBezTo>
                  <a:pt x="120" y="53"/>
                  <a:pt x="108" y="55"/>
                  <a:pt x="108" y="55"/>
                </a:cubicBezTo>
                <a:close/>
                <a:moveTo>
                  <a:pt x="108" y="71"/>
                </a:moveTo>
                <a:cubicBezTo>
                  <a:pt x="108" y="76"/>
                  <a:pt x="108" y="76"/>
                  <a:pt x="108" y="76"/>
                </a:cubicBezTo>
                <a:cubicBezTo>
                  <a:pt x="108" y="76"/>
                  <a:pt x="120" y="74"/>
                  <a:pt x="140" y="79"/>
                </a:cubicBezTo>
                <a:cubicBezTo>
                  <a:pt x="159" y="83"/>
                  <a:pt x="158" y="87"/>
                  <a:pt x="172" y="87"/>
                </a:cubicBezTo>
                <a:cubicBezTo>
                  <a:pt x="172" y="81"/>
                  <a:pt x="172" y="81"/>
                  <a:pt x="172" y="81"/>
                </a:cubicBezTo>
                <a:cubicBezTo>
                  <a:pt x="158" y="81"/>
                  <a:pt x="159" y="78"/>
                  <a:pt x="140" y="74"/>
                </a:cubicBezTo>
                <a:cubicBezTo>
                  <a:pt x="120" y="69"/>
                  <a:pt x="108" y="71"/>
                  <a:pt x="108" y="71"/>
                </a:cubicBezTo>
                <a:close/>
                <a:moveTo>
                  <a:pt x="84" y="39"/>
                </a:moveTo>
                <a:cubicBezTo>
                  <a:pt x="84" y="39"/>
                  <a:pt x="71" y="37"/>
                  <a:pt x="52" y="42"/>
                </a:cubicBezTo>
                <a:cubicBezTo>
                  <a:pt x="48" y="42"/>
                  <a:pt x="46" y="43"/>
                  <a:pt x="44" y="44"/>
                </a:cubicBezTo>
                <a:cubicBezTo>
                  <a:pt x="44" y="49"/>
                  <a:pt x="44" y="49"/>
                  <a:pt x="44" y="49"/>
                </a:cubicBezTo>
                <a:cubicBezTo>
                  <a:pt x="46" y="48"/>
                  <a:pt x="48" y="48"/>
                  <a:pt x="52" y="47"/>
                </a:cubicBezTo>
                <a:cubicBezTo>
                  <a:pt x="71" y="42"/>
                  <a:pt x="84" y="44"/>
                  <a:pt x="84" y="44"/>
                </a:cubicBezTo>
                <a:lnTo>
                  <a:pt x="84" y="39"/>
                </a:lnTo>
                <a:close/>
                <a:moveTo>
                  <a:pt x="84" y="55"/>
                </a:moveTo>
                <a:cubicBezTo>
                  <a:pt x="84" y="55"/>
                  <a:pt x="71" y="53"/>
                  <a:pt x="52" y="58"/>
                </a:cubicBezTo>
                <a:cubicBezTo>
                  <a:pt x="32" y="62"/>
                  <a:pt x="34" y="65"/>
                  <a:pt x="20" y="65"/>
                </a:cubicBezTo>
                <a:cubicBezTo>
                  <a:pt x="20" y="71"/>
                  <a:pt x="20" y="71"/>
                  <a:pt x="20" y="71"/>
                </a:cubicBezTo>
                <a:cubicBezTo>
                  <a:pt x="34" y="71"/>
                  <a:pt x="32" y="67"/>
                  <a:pt x="52" y="63"/>
                </a:cubicBezTo>
                <a:cubicBezTo>
                  <a:pt x="71" y="58"/>
                  <a:pt x="84" y="60"/>
                  <a:pt x="84" y="60"/>
                </a:cubicBezTo>
                <a:lnTo>
                  <a:pt x="84" y="55"/>
                </a:lnTo>
                <a:close/>
                <a:moveTo>
                  <a:pt x="84" y="71"/>
                </a:moveTo>
                <a:cubicBezTo>
                  <a:pt x="84" y="71"/>
                  <a:pt x="71" y="69"/>
                  <a:pt x="52" y="74"/>
                </a:cubicBezTo>
                <a:cubicBezTo>
                  <a:pt x="43" y="76"/>
                  <a:pt x="39" y="77"/>
                  <a:pt x="35" y="79"/>
                </a:cubicBezTo>
                <a:cubicBezTo>
                  <a:pt x="36" y="79"/>
                  <a:pt x="36" y="79"/>
                  <a:pt x="36" y="79"/>
                </a:cubicBezTo>
                <a:cubicBezTo>
                  <a:pt x="36" y="84"/>
                  <a:pt x="36" y="84"/>
                  <a:pt x="36" y="84"/>
                </a:cubicBezTo>
                <a:cubicBezTo>
                  <a:pt x="39" y="82"/>
                  <a:pt x="44" y="81"/>
                  <a:pt x="52" y="79"/>
                </a:cubicBezTo>
                <a:cubicBezTo>
                  <a:pt x="71" y="74"/>
                  <a:pt x="84" y="76"/>
                  <a:pt x="84" y="76"/>
                </a:cubicBezTo>
                <a:lnTo>
                  <a:pt x="84" y="71"/>
                </a:lnTo>
                <a:close/>
                <a:moveTo>
                  <a:pt x="96" y="13"/>
                </a:moveTo>
                <a:cubicBezTo>
                  <a:pt x="96" y="1"/>
                  <a:pt x="59" y="0"/>
                  <a:pt x="45" y="7"/>
                </a:cubicBezTo>
                <a:cubicBezTo>
                  <a:pt x="31" y="14"/>
                  <a:pt x="0" y="18"/>
                  <a:pt x="0" y="18"/>
                </a:cubicBezTo>
                <a:cubicBezTo>
                  <a:pt x="0" y="131"/>
                  <a:pt x="0" y="131"/>
                  <a:pt x="0" y="131"/>
                </a:cubicBezTo>
                <a:cubicBezTo>
                  <a:pt x="62" y="126"/>
                  <a:pt x="62" y="126"/>
                  <a:pt x="62" y="126"/>
                </a:cubicBezTo>
                <a:cubicBezTo>
                  <a:pt x="66" y="129"/>
                  <a:pt x="73" y="131"/>
                  <a:pt x="76" y="131"/>
                </a:cubicBezTo>
                <a:cubicBezTo>
                  <a:pt x="108" y="131"/>
                  <a:pt x="108" y="131"/>
                  <a:pt x="108" y="131"/>
                </a:cubicBezTo>
                <a:cubicBezTo>
                  <a:pt x="111" y="131"/>
                  <a:pt x="118" y="129"/>
                  <a:pt x="122" y="126"/>
                </a:cubicBezTo>
                <a:cubicBezTo>
                  <a:pt x="192" y="131"/>
                  <a:pt x="192" y="131"/>
                  <a:pt x="192" y="131"/>
                </a:cubicBezTo>
                <a:cubicBezTo>
                  <a:pt x="192" y="18"/>
                  <a:pt x="192" y="18"/>
                  <a:pt x="192" y="18"/>
                </a:cubicBezTo>
                <a:cubicBezTo>
                  <a:pt x="192" y="18"/>
                  <a:pt x="161" y="14"/>
                  <a:pt x="146" y="7"/>
                </a:cubicBezTo>
                <a:cubicBezTo>
                  <a:pt x="132" y="0"/>
                  <a:pt x="96" y="1"/>
                  <a:pt x="96" y="13"/>
                </a:cubicBezTo>
                <a:close/>
                <a:moveTo>
                  <a:pt x="92" y="21"/>
                </a:moveTo>
                <a:cubicBezTo>
                  <a:pt x="92" y="118"/>
                  <a:pt x="92" y="118"/>
                  <a:pt x="92" y="118"/>
                </a:cubicBezTo>
                <a:cubicBezTo>
                  <a:pt x="92" y="107"/>
                  <a:pt x="59" y="107"/>
                  <a:pt x="47" y="113"/>
                </a:cubicBezTo>
                <a:cubicBezTo>
                  <a:pt x="34" y="119"/>
                  <a:pt x="8" y="122"/>
                  <a:pt x="8" y="122"/>
                </a:cubicBezTo>
                <a:cubicBezTo>
                  <a:pt x="8" y="26"/>
                  <a:pt x="8" y="26"/>
                  <a:pt x="8" y="26"/>
                </a:cubicBezTo>
                <a:cubicBezTo>
                  <a:pt x="8" y="26"/>
                  <a:pt x="34" y="23"/>
                  <a:pt x="47" y="17"/>
                </a:cubicBezTo>
                <a:cubicBezTo>
                  <a:pt x="59" y="11"/>
                  <a:pt x="92" y="11"/>
                  <a:pt x="92" y="21"/>
                </a:cubicBezTo>
                <a:close/>
                <a:moveTo>
                  <a:pt x="100" y="21"/>
                </a:moveTo>
                <a:cubicBezTo>
                  <a:pt x="100" y="11"/>
                  <a:pt x="132" y="11"/>
                  <a:pt x="145" y="17"/>
                </a:cubicBezTo>
                <a:cubicBezTo>
                  <a:pt x="157" y="23"/>
                  <a:pt x="184" y="26"/>
                  <a:pt x="184" y="26"/>
                </a:cubicBezTo>
                <a:cubicBezTo>
                  <a:pt x="184" y="122"/>
                  <a:pt x="184" y="122"/>
                  <a:pt x="184" y="122"/>
                </a:cubicBezTo>
                <a:cubicBezTo>
                  <a:pt x="184" y="122"/>
                  <a:pt x="157" y="119"/>
                  <a:pt x="145" y="113"/>
                </a:cubicBezTo>
                <a:cubicBezTo>
                  <a:pt x="132" y="107"/>
                  <a:pt x="100" y="107"/>
                  <a:pt x="100" y="118"/>
                </a:cubicBezTo>
                <a:lnTo>
                  <a:pt x="100" y="21"/>
                </a:ln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297" name="Freeform 17"/>
          <p:cNvSpPr>
            <a:spLocks noEditPoints="1"/>
          </p:cNvSpPr>
          <p:nvPr/>
        </p:nvSpPr>
        <p:spPr bwMode="auto">
          <a:xfrm>
            <a:off x="3856640" y="2935380"/>
            <a:ext cx="372737" cy="390790"/>
          </a:xfrm>
          <a:custGeom>
            <a:avLst/>
            <a:gdLst>
              <a:gd name="T0" fmla="*/ 176 w 184"/>
              <a:gd name="T1" fmla="*/ 19 h 192"/>
              <a:gd name="T2" fmla="*/ 152 w 184"/>
              <a:gd name="T3" fmla="*/ 19 h 192"/>
              <a:gd name="T4" fmla="*/ 152 w 184"/>
              <a:gd name="T5" fmla="*/ 68 h 192"/>
              <a:gd name="T6" fmla="*/ 150 w 184"/>
              <a:gd name="T7" fmla="*/ 80 h 192"/>
              <a:gd name="T8" fmla="*/ 176 w 184"/>
              <a:gd name="T9" fmla="*/ 32 h 192"/>
              <a:gd name="T10" fmla="*/ 176 w 184"/>
              <a:gd name="T11" fmla="*/ 19 h 192"/>
              <a:gd name="T12" fmla="*/ 144 w 184"/>
              <a:gd name="T13" fmla="*/ 8 h 192"/>
              <a:gd name="T14" fmla="*/ 40 w 184"/>
              <a:gd name="T15" fmla="*/ 8 h 192"/>
              <a:gd name="T16" fmla="*/ 40 w 184"/>
              <a:gd name="T17" fmla="*/ 68 h 192"/>
              <a:gd name="T18" fmla="*/ 92 w 184"/>
              <a:gd name="T19" fmla="*/ 120 h 192"/>
              <a:gd name="T20" fmla="*/ 144 w 184"/>
              <a:gd name="T21" fmla="*/ 68 h 192"/>
              <a:gd name="T22" fmla="*/ 144 w 184"/>
              <a:gd name="T23" fmla="*/ 8 h 192"/>
              <a:gd name="T24" fmla="*/ 32 w 184"/>
              <a:gd name="T25" fmla="*/ 68 h 192"/>
              <a:gd name="T26" fmla="*/ 32 w 184"/>
              <a:gd name="T27" fmla="*/ 19 h 192"/>
              <a:gd name="T28" fmla="*/ 8 w 184"/>
              <a:gd name="T29" fmla="*/ 19 h 192"/>
              <a:gd name="T30" fmla="*/ 8 w 184"/>
              <a:gd name="T31" fmla="*/ 32 h 192"/>
              <a:gd name="T32" fmla="*/ 33 w 184"/>
              <a:gd name="T33" fmla="*/ 80 h 192"/>
              <a:gd name="T34" fmla="*/ 32 w 184"/>
              <a:gd name="T35" fmla="*/ 68 h 192"/>
              <a:gd name="T36" fmla="*/ 146 w 184"/>
              <a:gd name="T37" fmla="*/ 92 h 192"/>
              <a:gd name="T38" fmla="*/ 112 w 184"/>
              <a:gd name="T39" fmla="*/ 124 h 192"/>
              <a:gd name="T40" fmla="*/ 108 w 184"/>
              <a:gd name="T41" fmla="*/ 133 h 192"/>
              <a:gd name="T42" fmla="*/ 100 w 184"/>
              <a:gd name="T43" fmla="*/ 144 h 192"/>
              <a:gd name="T44" fmla="*/ 100 w 184"/>
              <a:gd name="T45" fmla="*/ 168 h 192"/>
              <a:gd name="T46" fmla="*/ 108 w 184"/>
              <a:gd name="T47" fmla="*/ 168 h 192"/>
              <a:gd name="T48" fmla="*/ 112 w 184"/>
              <a:gd name="T49" fmla="*/ 172 h 192"/>
              <a:gd name="T50" fmla="*/ 112 w 184"/>
              <a:gd name="T51" fmla="*/ 176 h 192"/>
              <a:gd name="T52" fmla="*/ 128 w 184"/>
              <a:gd name="T53" fmla="*/ 176 h 192"/>
              <a:gd name="T54" fmla="*/ 136 w 184"/>
              <a:gd name="T55" fmla="*/ 184 h 192"/>
              <a:gd name="T56" fmla="*/ 128 w 184"/>
              <a:gd name="T57" fmla="*/ 192 h 192"/>
              <a:gd name="T58" fmla="*/ 100 w 184"/>
              <a:gd name="T59" fmla="*/ 192 h 192"/>
              <a:gd name="T60" fmla="*/ 84 w 184"/>
              <a:gd name="T61" fmla="*/ 192 h 192"/>
              <a:gd name="T62" fmla="*/ 56 w 184"/>
              <a:gd name="T63" fmla="*/ 192 h 192"/>
              <a:gd name="T64" fmla="*/ 48 w 184"/>
              <a:gd name="T65" fmla="*/ 184 h 192"/>
              <a:gd name="T66" fmla="*/ 56 w 184"/>
              <a:gd name="T67" fmla="*/ 176 h 192"/>
              <a:gd name="T68" fmla="*/ 72 w 184"/>
              <a:gd name="T69" fmla="*/ 176 h 192"/>
              <a:gd name="T70" fmla="*/ 72 w 184"/>
              <a:gd name="T71" fmla="*/ 172 h 192"/>
              <a:gd name="T72" fmla="*/ 76 w 184"/>
              <a:gd name="T73" fmla="*/ 168 h 192"/>
              <a:gd name="T74" fmla="*/ 84 w 184"/>
              <a:gd name="T75" fmla="*/ 168 h 192"/>
              <a:gd name="T76" fmla="*/ 84 w 184"/>
              <a:gd name="T77" fmla="*/ 144 h 192"/>
              <a:gd name="T78" fmla="*/ 75 w 184"/>
              <a:gd name="T79" fmla="*/ 133 h 192"/>
              <a:gd name="T80" fmla="*/ 72 w 184"/>
              <a:gd name="T81" fmla="*/ 124 h 192"/>
              <a:gd name="T82" fmla="*/ 37 w 184"/>
              <a:gd name="T83" fmla="*/ 92 h 192"/>
              <a:gd name="T84" fmla="*/ 0 w 184"/>
              <a:gd name="T85" fmla="*/ 32 h 192"/>
              <a:gd name="T86" fmla="*/ 0 w 184"/>
              <a:gd name="T87" fmla="*/ 19 h 192"/>
              <a:gd name="T88" fmla="*/ 8 w 184"/>
              <a:gd name="T89" fmla="*/ 12 h 192"/>
              <a:gd name="T90" fmla="*/ 32 w 184"/>
              <a:gd name="T91" fmla="*/ 12 h 192"/>
              <a:gd name="T92" fmla="*/ 32 w 184"/>
              <a:gd name="T93" fmla="*/ 0 h 192"/>
              <a:gd name="T94" fmla="*/ 152 w 184"/>
              <a:gd name="T95" fmla="*/ 0 h 192"/>
              <a:gd name="T96" fmla="*/ 152 w 184"/>
              <a:gd name="T97" fmla="*/ 12 h 192"/>
              <a:gd name="T98" fmla="*/ 176 w 184"/>
              <a:gd name="T99" fmla="*/ 12 h 192"/>
              <a:gd name="T100" fmla="*/ 184 w 184"/>
              <a:gd name="T101" fmla="*/ 19 h 192"/>
              <a:gd name="T102" fmla="*/ 184 w 184"/>
              <a:gd name="T103" fmla="*/ 32 h 192"/>
              <a:gd name="T104" fmla="*/ 146 w 184"/>
              <a:gd name="T105" fmla="*/ 92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84" h="192">
                <a:moveTo>
                  <a:pt x="176" y="19"/>
                </a:moveTo>
                <a:cubicBezTo>
                  <a:pt x="152" y="19"/>
                  <a:pt x="152" y="19"/>
                  <a:pt x="152" y="19"/>
                </a:cubicBezTo>
                <a:cubicBezTo>
                  <a:pt x="152" y="68"/>
                  <a:pt x="152" y="68"/>
                  <a:pt x="152" y="68"/>
                </a:cubicBezTo>
                <a:cubicBezTo>
                  <a:pt x="152" y="72"/>
                  <a:pt x="151" y="76"/>
                  <a:pt x="150" y="80"/>
                </a:cubicBezTo>
                <a:cubicBezTo>
                  <a:pt x="172" y="64"/>
                  <a:pt x="176" y="40"/>
                  <a:pt x="176" y="32"/>
                </a:cubicBezTo>
                <a:lnTo>
                  <a:pt x="176" y="19"/>
                </a:lnTo>
                <a:close/>
                <a:moveTo>
                  <a:pt x="144" y="8"/>
                </a:moveTo>
                <a:cubicBezTo>
                  <a:pt x="40" y="8"/>
                  <a:pt x="40" y="8"/>
                  <a:pt x="40" y="8"/>
                </a:cubicBezTo>
                <a:cubicBezTo>
                  <a:pt x="40" y="68"/>
                  <a:pt x="40" y="68"/>
                  <a:pt x="40" y="68"/>
                </a:cubicBezTo>
                <a:cubicBezTo>
                  <a:pt x="40" y="96"/>
                  <a:pt x="63" y="120"/>
                  <a:pt x="92" y="120"/>
                </a:cubicBezTo>
                <a:cubicBezTo>
                  <a:pt x="120" y="120"/>
                  <a:pt x="144" y="96"/>
                  <a:pt x="144" y="68"/>
                </a:cubicBezTo>
                <a:lnTo>
                  <a:pt x="144" y="8"/>
                </a:lnTo>
                <a:close/>
                <a:moveTo>
                  <a:pt x="32" y="68"/>
                </a:moveTo>
                <a:cubicBezTo>
                  <a:pt x="32" y="19"/>
                  <a:pt x="32" y="19"/>
                  <a:pt x="32" y="19"/>
                </a:cubicBezTo>
                <a:cubicBezTo>
                  <a:pt x="8" y="19"/>
                  <a:pt x="8" y="19"/>
                  <a:pt x="8" y="19"/>
                </a:cubicBezTo>
                <a:cubicBezTo>
                  <a:pt x="8" y="32"/>
                  <a:pt x="8" y="32"/>
                  <a:pt x="8" y="32"/>
                </a:cubicBezTo>
                <a:cubicBezTo>
                  <a:pt x="8" y="40"/>
                  <a:pt x="11" y="64"/>
                  <a:pt x="33" y="80"/>
                </a:cubicBezTo>
                <a:cubicBezTo>
                  <a:pt x="32" y="76"/>
                  <a:pt x="32" y="72"/>
                  <a:pt x="32" y="68"/>
                </a:cubicBezTo>
                <a:close/>
                <a:moveTo>
                  <a:pt x="146" y="92"/>
                </a:moveTo>
                <a:cubicBezTo>
                  <a:pt x="140" y="107"/>
                  <a:pt x="127" y="119"/>
                  <a:pt x="112" y="124"/>
                </a:cubicBezTo>
                <a:cubicBezTo>
                  <a:pt x="111" y="126"/>
                  <a:pt x="111" y="130"/>
                  <a:pt x="108" y="133"/>
                </a:cubicBezTo>
                <a:cubicBezTo>
                  <a:pt x="105" y="136"/>
                  <a:pt x="100" y="141"/>
                  <a:pt x="100" y="144"/>
                </a:cubicBezTo>
                <a:cubicBezTo>
                  <a:pt x="100" y="168"/>
                  <a:pt x="100" y="168"/>
                  <a:pt x="100" y="168"/>
                </a:cubicBezTo>
                <a:cubicBezTo>
                  <a:pt x="108" y="168"/>
                  <a:pt x="108" y="168"/>
                  <a:pt x="108" y="168"/>
                </a:cubicBezTo>
                <a:cubicBezTo>
                  <a:pt x="110" y="168"/>
                  <a:pt x="112" y="169"/>
                  <a:pt x="112" y="172"/>
                </a:cubicBezTo>
                <a:cubicBezTo>
                  <a:pt x="112" y="176"/>
                  <a:pt x="112" y="176"/>
                  <a:pt x="112" y="176"/>
                </a:cubicBezTo>
                <a:cubicBezTo>
                  <a:pt x="128" y="176"/>
                  <a:pt x="128" y="176"/>
                  <a:pt x="128" y="176"/>
                </a:cubicBezTo>
                <a:cubicBezTo>
                  <a:pt x="132" y="176"/>
                  <a:pt x="136" y="179"/>
                  <a:pt x="136" y="184"/>
                </a:cubicBezTo>
                <a:cubicBezTo>
                  <a:pt x="136" y="188"/>
                  <a:pt x="132" y="192"/>
                  <a:pt x="128" y="192"/>
                </a:cubicBezTo>
                <a:cubicBezTo>
                  <a:pt x="100" y="192"/>
                  <a:pt x="100" y="192"/>
                  <a:pt x="100" y="192"/>
                </a:cubicBezTo>
                <a:cubicBezTo>
                  <a:pt x="84" y="192"/>
                  <a:pt x="84" y="192"/>
                  <a:pt x="84" y="192"/>
                </a:cubicBezTo>
                <a:cubicBezTo>
                  <a:pt x="56" y="192"/>
                  <a:pt x="56" y="192"/>
                  <a:pt x="56" y="192"/>
                </a:cubicBezTo>
                <a:cubicBezTo>
                  <a:pt x="51" y="192"/>
                  <a:pt x="48" y="188"/>
                  <a:pt x="48" y="184"/>
                </a:cubicBezTo>
                <a:cubicBezTo>
                  <a:pt x="48" y="179"/>
                  <a:pt x="51" y="176"/>
                  <a:pt x="56" y="176"/>
                </a:cubicBezTo>
                <a:cubicBezTo>
                  <a:pt x="72" y="176"/>
                  <a:pt x="72" y="176"/>
                  <a:pt x="72" y="176"/>
                </a:cubicBezTo>
                <a:cubicBezTo>
                  <a:pt x="72" y="172"/>
                  <a:pt x="72" y="172"/>
                  <a:pt x="72" y="172"/>
                </a:cubicBezTo>
                <a:cubicBezTo>
                  <a:pt x="72" y="169"/>
                  <a:pt x="73" y="168"/>
                  <a:pt x="76" y="168"/>
                </a:cubicBezTo>
                <a:cubicBezTo>
                  <a:pt x="84" y="168"/>
                  <a:pt x="84" y="168"/>
                  <a:pt x="84" y="168"/>
                </a:cubicBezTo>
                <a:cubicBezTo>
                  <a:pt x="84" y="144"/>
                  <a:pt x="84" y="144"/>
                  <a:pt x="84" y="144"/>
                </a:cubicBezTo>
                <a:cubicBezTo>
                  <a:pt x="84" y="141"/>
                  <a:pt x="79" y="136"/>
                  <a:pt x="75" y="133"/>
                </a:cubicBezTo>
                <a:cubicBezTo>
                  <a:pt x="73" y="130"/>
                  <a:pt x="72" y="126"/>
                  <a:pt x="72" y="124"/>
                </a:cubicBezTo>
                <a:cubicBezTo>
                  <a:pt x="56" y="119"/>
                  <a:pt x="44" y="107"/>
                  <a:pt x="37" y="92"/>
                </a:cubicBezTo>
                <a:cubicBezTo>
                  <a:pt x="8" y="76"/>
                  <a:pt x="0" y="48"/>
                  <a:pt x="0" y="32"/>
                </a:cubicBezTo>
                <a:cubicBezTo>
                  <a:pt x="0" y="19"/>
                  <a:pt x="0" y="19"/>
                  <a:pt x="0" y="19"/>
                </a:cubicBezTo>
                <a:cubicBezTo>
                  <a:pt x="0" y="15"/>
                  <a:pt x="3" y="12"/>
                  <a:pt x="8" y="12"/>
                </a:cubicBezTo>
                <a:cubicBezTo>
                  <a:pt x="32" y="12"/>
                  <a:pt x="32" y="12"/>
                  <a:pt x="32" y="12"/>
                </a:cubicBezTo>
                <a:cubicBezTo>
                  <a:pt x="32" y="0"/>
                  <a:pt x="32" y="0"/>
                  <a:pt x="32" y="0"/>
                </a:cubicBezTo>
                <a:cubicBezTo>
                  <a:pt x="152" y="0"/>
                  <a:pt x="152" y="0"/>
                  <a:pt x="152" y="0"/>
                </a:cubicBezTo>
                <a:cubicBezTo>
                  <a:pt x="152" y="12"/>
                  <a:pt x="152" y="12"/>
                  <a:pt x="152" y="12"/>
                </a:cubicBezTo>
                <a:cubicBezTo>
                  <a:pt x="176" y="12"/>
                  <a:pt x="176" y="12"/>
                  <a:pt x="176" y="12"/>
                </a:cubicBezTo>
                <a:cubicBezTo>
                  <a:pt x="180" y="12"/>
                  <a:pt x="184" y="15"/>
                  <a:pt x="184" y="19"/>
                </a:cubicBezTo>
                <a:cubicBezTo>
                  <a:pt x="184" y="32"/>
                  <a:pt x="184" y="32"/>
                  <a:pt x="184" y="32"/>
                </a:cubicBezTo>
                <a:cubicBezTo>
                  <a:pt x="184" y="48"/>
                  <a:pt x="175" y="76"/>
                  <a:pt x="146" y="92"/>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298" name="Freeform 18"/>
          <p:cNvSpPr>
            <a:spLocks noEditPoints="1"/>
          </p:cNvSpPr>
          <p:nvPr/>
        </p:nvSpPr>
        <p:spPr bwMode="auto">
          <a:xfrm>
            <a:off x="3200369" y="2935380"/>
            <a:ext cx="388666" cy="382295"/>
          </a:xfrm>
          <a:custGeom>
            <a:avLst/>
            <a:gdLst>
              <a:gd name="T0" fmla="*/ 152 w 192"/>
              <a:gd name="T1" fmla="*/ 76 h 188"/>
              <a:gd name="T2" fmla="*/ 40 w 192"/>
              <a:gd name="T3" fmla="*/ 92 h 188"/>
              <a:gd name="T4" fmla="*/ 56 w 192"/>
              <a:gd name="T5" fmla="*/ 108 h 188"/>
              <a:gd name="T6" fmla="*/ 136 w 192"/>
              <a:gd name="T7" fmla="*/ 100 h 188"/>
              <a:gd name="T8" fmla="*/ 56 w 192"/>
              <a:gd name="T9" fmla="*/ 108 h 188"/>
              <a:gd name="T10" fmla="*/ 156 w 192"/>
              <a:gd name="T11" fmla="*/ 142 h 188"/>
              <a:gd name="T12" fmla="*/ 136 w 192"/>
              <a:gd name="T13" fmla="*/ 142 h 188"/>
              <a:gd name="T14" fmla="*/ 146 w 192"/>
              <a:gd name="T15" fmla="*/ 156 h 188"/>
              <a:gd name="T16" fmla="*/ 146 w 192"/>
              <a:gd name="T17" fmla="*/ 128 h 188"/>
              <a:gd name="T18" fmla="*/ 146 w 192"/>
              <a:gd name="T19" fmla="*/ 156 h 188"/>
              <a:gd name="T20" fmla="*/ 164 w 192"/>
              <a:gd name="T21" fmla="*/ 142 h 188"/>
              <a:gd name="T22" fmla="*/ 128 w 192"/>
              <a:gd name="T23" fmla="*/ 142 h 188"/>
              <a:gd name="T24" fmla="*/ 84 w 192"/>
              <a:gd name="T25" fmla="*/ 160 h 188"/>
              <a:gd name="T26" fmla="*/ 72 w 192"/>
              <a:gd name="T27" fmla="*/ 152 h 188"/>
              <a:gd name="T28" fmla="*/ 84 w 192"/>
              <a:gd name="T29" fmla="*/ 160 h 188"/>
              <a:gd name="T30" fmla="*/ 28 w 192"/>
              <a:gd name="T31" fmla="*/ 160 h 188"/>
              <a:gd name="T32" fmla="*/ 64 w 192"/>
              <a:gd name="T33" fmla="*/ 152 h 188"/>
              <a:gd name="T34" fmla="*/ 172 w 192"/>
              <a:gd name="T35" fmla="*/ 64 h 188"/>
              <a:gd name="T36" fmla="*/ 20 w 192"/>
              <a:gd name="T37" fmla="*/ 168 h 188"/>
              <a:gd name="T38" fmla="*/ 172 w 192"/>
              <a:gd name="T39" fmla="*/ 64 h 188"/>
              <a:gd name="T40" fmla="*/ 16 w 192"/>
              <a:gd name="T41" fmla="*/ 172 h 188"/>
              <a:gd name="T42" fmla="*/ 176 w 192"/>
              <a:gd name="T43" fmla="*/ 60 h 188"/>
              <a:gd name="T44" fmla="*/ 180 w 192"/>
              <a:gd name="T45" fmla="*/ 56 h 188"/>
              <a:gd name="T46" fmla="*/ 12 w 192"/>
              <a:gd name="T47" fmla="*/ 176 h 188"/>
              <a:gd name="T48" fmla="*/ 180 w 192"/>
              <a:gd name="T49" fmla="*/ 56 h 188"/>
              <a:gd name="T50" fmla="*/ 98 w 192"/>
              <a:gd name="T51" fmla="*/ 12 h 188"/>
              <a:gd name="T52" fmla="*/ 76 w 192"/>
              <a:gd name="T53" fmla="*/ 44 h 188"/>
              <a:gd name="T54" fmla="*/ 100 w 192"/>
              <a:gd name="T55" fmla="*/ 11 h 188"/>
              <a:gd name="T56" fmla="*/ 8 w 192"/>
              <a:gd name="T57" fmla="*/ 188 h 188"/>
              <a:gd name="T58" fmla="*/ 0 w 192"/>
              <a:gd name="T59" fmla="*/ 52 h 188"/>
              <a:gd name="T60" fmla="*/ 72 w 192"/>
              <a:gd name="T61" fmla="*/ 44 h 188"/>
              <a:gd name="T62" fmla="*/ 92 w 192"/>
              <a:gd name="T63" fmla="*/ 6 h 188"/>
              <a:gd name="T64" fmla="*/ 104 w 192"/>
              <a:gd name="T65" fmla="*/ 6 h 188"/>
              <a:gd name="T66" fmla="*/ 123 w 192"/>
              <a:gd name="T67" fmla="*/ 44 h 188"/>
              <a:gd name="T68" fmla="*/ 192 w 192"/>
              <a:gd name="T69" fmla="*/ 52 h 188"/>
              <a:gd name="T70" fmla="*/ 184 w 192"/>
              <a:gd name="T71" fmla="*/ 188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92" h="188">
                <a:moveTo>
                  <a:pt x="40" y="76"/>
                </a:moveTo>
                <a:cubicBezTo>
                  <a:pt x="152" y="76"/>
                  <a:pt x="152" y="76"/>
                  <a:pt x="152" y="76"/>
                </a:cubicBezTo>
                <a:cubicBezTo>
                  <a:pt x="152" y="92"/>
                  <a:pt x="152" y="92"/>
                  <a:pt x="152" y="92"/>
                </a:cubicBezTo>
                <a:cubicBezTo>
                  <a:pt x="40" y="92"/>
                  <a:pt x="40" y="92"/>
                  <a:pt x="40" y="92"/>
                </a:cubicBezTo>
                <a:lnTo>
                  <a:pt x="40" y="76"/>
                </a:lnTo>
                <a:close/>
                <a:moveTo>
                  <a:pt x="56" y="108"/>
                </a:moveTo>
                <a:cubicBezTo>
                  <a:pt x="56" y="100"/>
                  <a:pt x="56" y="100"/>
                  <a:pt x="56" y="100"/>
                </a:cubicBezTo>
                <a:cubicBezTo>
                  <a:pt x="136" y="100"/>
                  <a:pt x="136" y="100"/>
                  <a:pt x="136" y="100"/>
                </a:cubicBezTo>
                <a:cubicBezTo>
                  <a:pt x="136" y="108"/>
                  <a:pt x="136" y="108"/>
                  <a:pt x="136" y="108"/>
                </a:cubicBezTo>
                <a:lnTo>
                  <a:pt x="56" y="108"/>
                </a:lnTo>
                <a:close/>
                <a:moveTo>
                  <a:pt x="146" y="132"/>
                </a:moveTo>
                <a:cubicBezTo>
                  <a:pt x="151" y="132"/>
                  <a:pt x="156" y="136"/>
                  <a:pt x="156" y="142"/>
                </a:cubicBezTo>
                <a:cubicBezTo>
                  <a:pt x="156" y="147"/>
                  <a:pt x="151" y="152"/>
                  <a:pt x="146" y="152"/>
                </a:cubicBezTo>
                <a:cubicBezTo>
                  <a:pt x="140" y="152"/>
                  <a:pt x="136" y="147"/>
                  <a:pt x="136" y="142"/>
                </a:cubicBezTo>
                <a:cubicBezTo>
                  <a:pt x="136" y="136"/>
                  <a:pt x="140" y="132"/>
                  <a:pt x="146" y="132"/>
                </a:cubicBezTo>
                <a:close/>
                <a:moveTo>
                  <a:pt x="146" y="156"/>
                </a:moveTo>
                <a:cubicBezTo>
                  <a:pt x="153" y="156"/>
                  <a:pt x="160" y="149"/>
                  <a:pt x="160" y="142"/>
                </a:cubicBezTo>
                <a:cubicBezTo>
                  <a:pt x="160" y="134"/>
                  <a:pt x="153" y="128"/>
                  <a:pt x="146" y="128"/>
                </a:cubicBezTo>
                <a:cubicBezTo>
                  <a:pt x="138" y="128"/>
                  <a:pt x="132" y="134"/>
                  <a:pt x="132" y="142"/>
                </a:cubicBezTo>
                <a:cubicBezTo>
                  <a:pt x="132" y="149"/>
                  <a:pt x="138" y="156"/>
                  <a:pt x="146" y="156"/>
                </a:cubicBezTo>
                <a:close/>
                <a:moveTo>
                  <a:pt x="146" y="124"/>
                </a:moveTo>
                <a:cubicBezTo>
                  <a:pt x="156" y="124"/>
                  <a:pt x="164" y="132"/>
                  <a:pt x="164" y="142"/>
                </a:cubicBezTo>
                <a:cubicBezTo>
                  <a:pt x="164" y="152"/>
                  <a:pt x="156" y="160"/>
                  <a:pt x="146" y="160"/>
                </a:cubicBezTo>
                <a:cubicBezTo>
                  <a:pt x="136" y="160"/>
                  <a:pt x="128" y="152"/>
                  <a:pt x="128" y="142"/>
                </a:cubicBezTo>
                <a:cubicBezTo>
                  <a:pt x="128" y="132"/>
                  <a:pt x="136" y="124"/>
                  <a:pt x="146" y="124"/>
                </a:cubicBezTo>
                <a:close/>
                <a:moveTo>
                  <a:pt x="84" y="160"/>
                </a:moveTo>
                <a:cubicBezTo>
                  <a:pt x="72" y="160"/>
                  <a:pt x="72" y="160"/>
                  <a:pt x="72" y="160"/>
                </a:cubicBezTo>
                <a:cubicBezTo>
                  <a:pt x="72" y="152"/>
                  <a:pt x="72" y="152"/>
                  <a:pt x="72" y="152"/>
                </a:cubicBezTo>
                <a:cubicBezTo>
                  <a:pt x="84" y="152"/>
                  <a:pt x="84" y="152"/>
                  <a:pt x="84" y="152"/>
                </a:cubicBezTo>
                <a:lnTo>
                  <a:pt x="84" y="160"/>
                </a:lnTo>
                <a:close/>
                <a:moveTo>
                  <a:pt x="64" y="160"/>
                </a:moveTo>
                <a:cubicBezTo>
                  <a:pt x="28" y="160"/>
                  <a:pt x="28" y="160"/>
                  <a:pt x="28" y="160"/>
                </a:cubicBezTo>
                <a:cubicBezTo>
                  <a:pt x="28" y="152"/>
                  <a:pt x="28" y="152"/>
                  <a:pt x="28" y="152"/>
                </a:cubicBezTo>
                <a:cubicBezTo>
                  <a:pt x="64" y="152"/>
                  <a:pt x="64" y="152"/>
                  <a:pt x="64" y="152"/>
                </a:cubicBezTo>
                <a:lnTo>
                  <a:pt x="64" y="160"/>
                </a:lnTo>
                <a:close/>
                <a:moveTo>
                  <a:pt x="172" y="64"/>
                </a:moveTo>
                <a:cubicBezTo>
                  <a:pt x="20" y="64"/>
                  <a:pt x="20" y="64"/>
                  <a:pt x="20" y="64"/>
                </a:cubicBezTo>
                <a:cubicBezTo>
                  <a:pt x="20" y="168"/>
                  <a:pt x="20" y="168"/>
                  <a:pt x="20" y="168"/>
                </a:cubicBezTo>
                <a:cubicBezTo>
                  <a:pt x="172" y="168"/>
                  <a:pt x="172" y="168"/>
                  <a:pt x="172" y="168"/>
                </a:cubicBezTo>
                <a:lnTo>
                  <a:pt x="172" y="64"/>
                </a:lnTo>
                <a:close/>
                <a:moveTo>
                  <a:pt x="176" y="172"/>
                </a:moveTo>
                <a:cubicBezTo>
                  <a:pt x="16" y="172"/>
                  <a:pt x="16" y="172"/>
                  <a:pt x="16" y="172"/>
                </a:cubicBezTo>
                <a:cubicBezTo>
                  <a:pt x="16" y="60"/>
                  <a:pt x="16" y="60"/>
                  <a:pt x="16" y="60"/>
                </a:cubicBezTo>
                <a:cubicBezTo>
                  <a:pt x="176" y="60"/>
                  <a:pt x="176" y="60"/>
                  <a:pt x="176" y="60"/>
                </a:cubicBezTo>
                <a:lnTo>
                  <a:pt x="176" y="172"/>
                </a:lnTo>
                <a:close/>
                <a:moveTo>
                  <a:pt x="180" y="56"/>
                </a:moveTo>
                <a:cubicBezTo>
                  <a:pt x="12" y="56"/>
                  <a:pt x="12" y="56"/>
                  <a:pt x="12" y="56"/>
                </a:cubicBezTo>
                <a:cubicBezTo>
                  <a:pt x="12" y="176"/>
                  <a:pt x="12" y="176"/>
                  <a:pt x="12" y="176"/>
                </a:cubicBezTo>
                <a:cubicBezTo>
                  <a:pt x="180" y="176"/>
                  <a:pt x="180" y="176"/>
                  <a:pt x="180" y="176"/>
                </a:cubicBezTo>
                <a:lnTo>
                  <a:pt x="180" y="56"/>
                </a:lnTo>
                <a:close/>
                <a:moveTo>
                  <a:pt x="100" y="11"/>
                </a:moveTo>
                <a:cubicBezTo>
                  <a:pt x="99" y="11"/>
                  <a:pt x="99" y="12"/>
                  <a:pt x="98" y="12"/>
                </a:cubicBezTo>
                <a:cubicBezTo>
                  <a:pt x="97" y="12"/>
                  <a:pt x="96" y="11"/>
                  <a:pt x="95" y="11"/>
                </a:cubicBezTo>
                <a:cubicBezTo>
                  <a:pt x="76" y="44"/>
                  <a:pt x="76" y="44"/>
                  <a:pt x="76" y="44"/>
                </a:cubicBezTo>
                <a:cubicBezTo>
                  <a:pt x="119" y="44"/>
                  <a:pt x="119" y="44"/>
                  <a:pt x="119" y="44"/>
                </a:cubicBezTo>
                <a:lnTo>
                  <a:pt x="100" y="11"/>
                </a:lnTo>
                <a:close/>
                <a:moveTo>
                  <a:pt x="184" y="188"/>
                </a:moveTo>
                <a:cubicBezTo>
                  <a:pt x="8" y="188"/>
                  <a:pt x="8" y="188"/>
                  <a:pt x="8" y="188"/>
                </a:cubicBezTo>
                <a:cubicBezTo>
                  <a:pt x="3" y="188"/>
                  <a:pt x="0" y="184"/>
                  <a:pt x="0" y="180"/>
                </a:cubicBezTo>
                <a:cubicBezTo>
                  <a:pt x="0" y="52"/>
                  <a:pt x="0" y="52"/>
                  <a:pt x="0" y="52"/>
                </a:cubicBezTo>
                <a:cubicBezTo>
                  <a:pt x="0" y="47"/>
                  <a:pt x="3" y="44"/>
                  <a:pt x="8" y="44"/>
                </a:cubicBezTo>
                <a:cubicBezTo>
                  <a:pt x="72" y="44"/>
                  <a:pt x="72" y="44"/>
                  <a:pt x="72" y="44"/>
                </a:cubicBezTo>
                <a:cubicBezTo>
                  <a:pt x="92" y="8"/>
                  <a:pt x="92" y="8"/>
                  <a:pt x="92" y="8"/>
                </a:cubicBezTo>
                <a:cubicBezTo>
                  <a:pt x="92" y="7"/>
                  <a:pt x="92" y="7"/>
                  <a:pt x="92" y="6"/>
                </a:cubicBezTo>
                <a:cubicBezTo>
                  <a:pt x="92" y="2"/>
                  <a:pt x="94" y="0"/>
                  <a:pt x="98" y="0"/>
                </a:cubicBezTo>
                <a:cubicBezTo>
                  <a:pt x="101" y="0"/>
                  <a:pt x="104" y="2"/>
                  <a:pt x="104" y="6"/>
                </a:cubicBezTo>
                <a:cubicBezTo>
                  <a:pt x="104" y="7"/>
                  <a:pt x="103" y="7"/>
                  <a:pt x="103" y="8"/>
                </a:cubicBezTo>
                <a:cubicBezTo>
                  <a:pt x="123" y="44"/>
                  <a:pt x="123" y="44"/>
                  <a:pt x="123" y="44"/>
                </a:cubicBezTo>
                <a:cubicBezTo>
                  <a:pt x="184" y="44"/>
                  <a:pt x="184" y="44"/>
                  <a:pt x="184" y="44"/>
                </a:cubicBezTo>
                <a:cubicBezTo>
                  <a:pt x="188" y="44"/>
                  <a:pt x="192" y="47"/>
                  <a:pt x="192" y="52"/>
                </a:cubicBezTo>
                <a:cubicBezTo>
                  <a:pt x="192" y="180"/>
                  <a:pt x="192" y="180"/>
                  <a:pt x="192" y="180"/>
                </a:cubicBezTo>
                <a:cubicBezTo>
                  <a:pt x="192" y="184"/>
                  <a:pt x="188" y="188"/>
                  <a:pt x="184" y="188"/>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299" name="Freeform 19"/>
          <p:cNvSpPr>
            <a:spLocks noEditPoints="1"/>
          </p:cNvSpPr>
          <p:nvPr/>
        </p:nvSpPr>
        <p:spPr bwMode="auto">
          <a:xfrm>
            <a:off x="2544097" y="2992724"/>
            <a:ext cx="399285" cy="300527"/>
          </a:xfrm>
          <a:custGeom>
            <a:avLst/>
            <a:gdLst>
              <a:gd name="T0" fmla="*/ 175 w 197"/>
              <a:gd name="T1" fmla="*/ 50 h 148"/>
              <a:gd name="T2" fmla="*/ 174 w 197"/>
              <a:gd name="T3" fmla="*/ 49 h 148"/>
              <a:gd name="T4" fmla="*/ 162 w 197"/>
              <a:gd name="T5" fmla="*/ 47 h 148"/>
              <a:gd name="T6" fmla="*/ 137 w 197"/>
              <a:gd name="T7" fmla="*/ 44 h 148"/>
              <a:gd name="T8" fmla="*/ 137 w 197"/>
              <a:gd name="T9" fmla="*/ 68 h 148"/>
              <a:gd name="T10" fmla="*/ 127 w 197"/>
              <a:gd name="T11" fmla="*/ 89 h 148"/>
              <a:gd name="T12" fmla="*/ 174 w 197"/>
              <a:gd name="T13" fmla="*/ 103 h 148"/>
              <a:gd name="T14" fmla="*/ 188 w 197"/>
              <a:gd name="T15" fmla="*/ 74 h 148"/>
              <a:gd name="T16" fmla="*/ 175 w 197"/>
              <a:gd name="T17" fmla="*/ 50 h 148"/>
              <a:gd name="T18" fmla="*/ 68 w 197"/>
              <a:gd name="T19" fmla="*/ 53 h 148"/>
              <a:gd name="T20" fmla="*/ 52 w 197"/>
              <a:gd name="T21" fmla="*/ 73 h 148"/>
              <a:gd name="T22" fmla="*/ 106 w 197"/>
              <a:gd name="T23" fmla="*/ 83 h 148"/>
              <a:gd name="T24" fmla="*/ 117 w 197"/>
              <a:gd name="T25" fmla="*/ 64 h 148"/>
              <a:gd name="T26" fmla="*/ 116 w 197"/>
              <a:gd name="T27" fmla="*/ 38 h 148"/>
              <a:gd name="T28" fmla="*/ 63 w 197"/>
              <a:gd name="T29" fmla="*/ 18 h 148"/>
              <a:gd name="T30" fmla="*/ 68 w 197"/>
              <a:gd name="T31" fmla="*/ 53 h 148"/>
              <a:gd name="T32" fmla="*/ 196 w 197"/>
              <a:gd name="T33" fmla="*/ 75 h 148"/>
              <a:gd name="T34" fmla="*/ 176 w 197"/>
              <a:gd name="T35" fmla="*/ 111 h 148"/>
              <a:gd name="T36" fmla="*/ 175 w 197"/>
              <a:gd name="T37" fmla="*/ 111 h 148"/>
              <a:gd name="T38" fmla="*/ 126 w 197"/>
              <a:gd name="T39" fmla="*/ 97 h 148"/>
              <a:gd name="T40" fmla="*/ 140 w 197"/>
              <a:gd name="T41" fmla="*/ 141 h 148"/>
              <a:gd name="T42" fmla="*/ 126 w 197"/>
              <a:gd name="T43" fmla="*/ 133 h 148"/>
              <a:gd name="T44" fmla="*/ 112 w 197"/>
              <a:gd name="T45" fmla="*/ 146 h 148"/>
              <a:gd name="T46" fmla="*/ 110 w 197"/>
              <a:gd name="T47" fmla="*/ 118 h 148"/>
              <a:gd name="T48" fmla="*/ 96 w 197"/>
              <a:gd name="T49" fmla="*/ 148 h 148"/>
              <a:gd name="T50" fmla="*/ 91 w 197"/>
              <a:gd name="T51" fmla="*/ 132 h 148"/>
              <a:gd name="T52" fmla="*/ 73 w 197"/>
              <a:gd name="T53" fmla="*/ 136 h 148"/>
              <a:gd name="T54" fmla="*/ 99 w 197"/>
              <a:gd name="T55" fmla="*/ 90 h 148"/>
              <a:gd name="T56" fmla="*/ 31 w 197"/>
              <a:gd name="T57" fmla="*/ 77 h 148"/>
              <a:gd name="T58" fmla="*/ 27 w 197"/>
              <a:gd name="T59" fmla="*/ 77 h 148"/>
              <a:gd name="T60" fmla="*/ 27 w 197"/>
              <a:gd name="T61" fmla="*/ 77 h 148"/>
              <a:gd name="T62" fmla="*/ 24 w 197"/>
              <a:gd name="T63" fmla="*/ 76 h 148"/>
              <a:gd name="T64" fmla="*/ 5 w 197"/>
              <a:gd name="T65" fmla="*/ 40 h 148"/>
              <a:gd name="T66" fmla="*/ 16 w 197"/>
              <a:gd name="T67" fmla="*/ 26 h 148"/>
              <a:gd name="T68" fmla="*/ 35 w 197"/>
              <a:gd name="T69" fmla="*/ 24 h 148"/>
              <a:gd name="T70" fmla="*/ 48 w 197"/>
              <a:gd name="T71" fmla="*/ 49 h 148"/>
              <a:gd name="T72" fmla="*/ 40 w 197"/>
              <a:gd name="T73" fmla="*/ 61 h 148"/>
              <a:gd name="T74" fmla="*/ 36 w 197"/>
              <a:gd name="T75" fmla="*/ 62 h 148"/>
              <a:gd name="T76" fmla="*/ 32 w 197"/>
              <a:gd name="T77" fmla="*/ 55 h 148"/>
              <a:gd name="T78" fmla="*/ 36 w 197"/>
              <a:gd name="T79" fmla="*/ 53 h 148"/>
              <a:gd name="T80" fmla="*/ 40 w 197"/>
              <a:gd name="T81" fmla="*/ 48 h 148"/>
              <a:gd name="T82" fmla="*/ 40 w 197"/>
              <a:gd name="T83" fmla="*/ 47 h 148"/>
              <a:gd name="T84" fmla="*/ 32 w 197"/>
              <a:gd name="T85" fmla="*/ 32 h 148"/>
              <a:gd name="T86" fmla="*/ 20 w 197"/>
              <a:gd name="T87" fmla="*/ 33 h 148"/>
              <a:gd name="T88" fmla="*/ 13 w 197"/>
              <a:gd name="T89" fmla="*/ 42 h 148"/>
              <a:gd name="T90" fmla="*/ 27 w 197"/>
              <a:gd name="T91" fmla="*/ 68 h 148"/>
              <a:gd name="T92" fmla="*/ 29 w 197"/>
              <a:gd name="T93" fmla="*/ 69 h 148"/>
              <a:gd name="T94" fmla="*/ 32 w 197"/>
              <a:gd name="T95" fmla="*/ 69 h 148"/>
              <a:gd name="T96" fmla="*/ 32 w 197"/>
              <a:gd name="T97" fmla="*/ 70 h 148"/>
              <a:gd name="T98" fmla="*/ 48 w 197"/>
              <a:gd name="T99" fmla="*/ 66 h 148"/>
              <a:gd name="T100" fmla="*/ 60 w 197"/>
              <a:gd name="T101" fmla="*/ 51 h 148"/>
              <a:gd name="T102" fmla="*/ 43 w 197"/>
              <a:gd name="T103" fmla="*/ 10 h 148"/>
              <a:gd name="T104" fmla="*/ 36 w 197"/>
              <a:gd name="T105" fmla="*/ 7 h 148"/>
              <a:gd name="T106" fmla="*/ 39 w 197"/>
              <a:gd name="T107" fmla="*/ 0 h 148"/>
              <a:gd name="T108" fmla="*/ 46 w 197"/>
              <a:gd name="T109" fmla="*/ 3 h 148"/>
              <a:gd name="T110" fmla="*/ 127 w 197"/>
              <a:gd name="T111" fmla="*/ 33 h 148"/>
              <a:gd name="T112" fmla="*/ 163 w 197"/>
              <a:gd name="T113" fmla="*/ 39 h 148"/>
              <a:gd name="T114" fmla="*/ 178 w 197"/>
              <a:gd name="T115" fmla="*/ 42 h 148"/>
              <a:gd name="T116" fmla="*/ 179 w 197"/>
              <a:gd name="T117" fmla="*/ 43 h 148"/>
              <a:gd name="T118" fmla="*/ 196 w 197"/>
              <a:gd name="T119" fmla="*/ 75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97" h="148">
                <a:moveTo>
                  <a:pt x="175" y="50"/>
                </a:moveTo>
                <a:cubicBezTo>
                  <a:pt x="174" y="49"/>
                  <a:pt x="174" y="49"/>
                  <a:pt x="174" y="49"/>
                </a:cubicBezTo>
                <a:cubicBezTo>
                  <a:pt x="173" y="49"/>
                  <a:pt x="167" y="48"/>
                  <a:pt x="162" y="47"/>
                </a:cubicBezTo>
                <a:cubicBezTo>
                  <a:pt x="155" y="46"/>
                  <a:pt x="146" y="45"/>
                  <a:pt x="137" y="44"/>
                </a:cubicBezTo>
                <a:cubicBezTo>
                  <a:pt x="138" y="49"/>
                  <a:pt x="139" y="58"/>
                  <a:pt x="137" y="68"/>
                </a:cubicBezTo>
                <a:cubicBezTo>
                  <a:pt x="136" y="75"/>
                  <a:pt x="130" y="84"/>
                  <a:pt x="127" y="89"/>
                </a:cubicBezTo>
                <a:cubicBezTo>
                  <a:pt x="142" y="94"/>
                  <a:pt x="169" y="102"/>
                  <a:pt x="174" y="103"/>
                </a:cubicBezTo>
                <a:cubicBezTo>
                  <a:pt x="177" y="101"/>
                  <a:pt x="187" y="89"/>
                  <a:pt x="188" y="74"/>
                </a:cubicBezTo>
                <a:cubicBezTo>
                  <a:pt x="188" y="58"/>
                  <a:pt x="179" y="52"/>
                  <a:pt x="175" y="50"/>
                </a:cubicBezTo>
                <a:close/>
                <a:moveTo>
                  <a:pt x="68" y="53"/>
                </a:moveTo>
                <a:cubicBezTo>
                  <a:pt x="66" y="62"/>
                  <a:pt x="60" y="69"/>
                  <a:pt x="52" y="73"/>
                </a:cubicBezTo>
                <a:cubicBezTo>
                  <a:pt x="69" y="76"/>
                  <a:pt x="91" y="80"/>
                  <a:pt x="106" y="83"/>
                </a:cubicBezTo>
                <a:cubicBezTo>
                  <a:pt x="110" y="79"/>
                  <a:pt x="115" y="72"/>
                  <a:pt x="117" y="64"/>
                </a:cubicBezTo>
                <a:cubicBezTo>
                  <a:pt x="119" y="53"/>
                  <a:pt x="117" y="43"/>
                  <a:pt x="116" y="38"/>
                </a:cubicBezTo>
                <a:cubicBezTo>
                  <a:pt x="102" y="33"/>
                  <a:pt x="80" y="25"/>
                  <a:pt x="63" y="18"/>
                </a:cubicBezTo>
                <a:cubicBezTo>
                  <a:pt x="70" y="28"/>
                  <a:pt x="72" y="41"/>
                  <a:pt x="68" y="53"/>
                </a:cubicBezTo>
                <a:close/>
                <a:moveTo>
                  <a:pt x="196" y="75"/>
                </a:moveTo>
                <a:cubicBezTo>
                  <a:pt x="195" y="94"/>
                  <a:pt x="181" y="110"/>
                  <a:pt x="176" y="111"/>
                </a:cubicBezTo>
                <a:cubicBezTo>
                  <a:pt x="175" y="111"/>
                  <a:pt x="175" y="111"/>
                  <a:pt x="175" y="111"/>
                </a:cubicBezTo>
                <a:cubicBezTo>
                  <a:pt x="171" y="111"/>
                  <a:pt x="161" y="108"/>
                  <a:pt x="126" y="97"/>
                </a:cubicBezTo>
                <a:cubicBezTo>
                  <a:pt x="140" y="141"/>
                  <a:pt x="140" y="141"/>
                  <a:pt x="140" y="141"/>
                </a:cubicBezTo>
                <a:cubicBezTo>
                  <a:pt x="126" y="133"/>
                  <a:pt x="126" y="133"/>
                  <a:pt x="126" y="133"/>
                </a:cubicBezTo>
                <a:cubicBezTo>
                  <a:pt x="112" y="146"/>
                  <a:pt x="112" y="146"/>
                  <a:pt x="112" y="146"/>
                </a:cubicBezTo>
                <a:cubicBezTo>
                  <a:pt x="110" y="118"/>
                  <a:pt x="110" y="118"/>
                  <a:pt x="110" y="118"/>
                </a:cubicBezTo>
                <a:cubicBezTo>
                  <a:pt x="96" y="148"/>
                  <a:pt x="96" y="148"/>
                  <a:pt x="96" y="148"/>
                </a:cubicBezTo>
                <a:cubicBezTo>
                  <a:pt x="91" y="132"/>
                  <a:pt x="91" y="132"/>
                  <a:pt x="91" y="132"/>
                </a:cubicBezTo>
                <a:cubicBezTo>
                  <a:pt x="73" y="136"/>
                  <a:pt x="73" y="136"/>
                  <a:pt x="73" y="136"/>
                </a:cubicBezTo>
                <a:cubicBezTo>
                  <a:pt x="73" y="136"/>
                  <a:pt x="92" y="101"/>
                  <a:pt x="99" y="90"/>
                </a:cubicBezTo>
                <a:cubicBezTo>
                  <a:pt x="75" y="85"/>
                  <a:pt x="35" y="78"/>
                  <a:pt x="31" y="77"/>
                </a:cubicBezTo>
                <a:cubicBezTo>
                  <a:pt x="30" y="77"/>
                  <a:pt x="28" y="77"/>
                  <a:pt x="27" y="77"/>
                </a:cubicBezTo>
                <a:cubicBezTo>
                  <a:pt x="27" y="77"/>
                  <a:pt x="27" y="77"/>
                  <a:pt x="27" y="77"/>
                </a:cubicBezTo>
                <a:cubicBezTo>
                  <a:pt x="26" y="77"/>
                  <a:pt x="25" y="76"/>
                  <a:pt x="24" y="76"/>
                </a:cubicBezTo>
                <a:cubicBezTo>
                  <a:pt x="9" y="71"/>
                  <a:pt x="0" y="55"/>
                  <a:pt x="5" y="40"/>
                </a:cubicBezTo>
                <a:cubicBezTo>
                  <a:pt x="7" y="34"/>
                  <a:pt x="11" y="29"/>
                  <a:pt x="16" y="26"/>
                </a:cubicBezTo>
                <a:cubicBezTo>
                  <a:pt x="22" y="23"/>
                  <a:pt x="28" y="22"/>
                  <a:pt x="35" y="24"/>
                </a:cubicBezTo>
                <a:cubicBezTo>
                  <a:pt x="45" y="28"/>
                  <a:pt x="51" y="39"/>
                  <a:pt x="48" y="49"/>
                </a:cubicBezTo>
                <a:cubicBezTo>
                  <a:pt x="48" y="52"/>
                  <a:pt x="46" y="58"/>
                  <a:pt x="40" y="61"/>
                </a:cubicBezTo>
                <a:cubicBezTo>
                  <a:pt x="36" y="62"/>
                  <a:pt x="36" y="62"/>
                  <a:pt x="36" y="62"/>
                </a:cubicBezTo>
                <a:cubicBezTo>
                  <a:pt x="32" y="55"/>
                  <a:pt x="32" y="55"/>
                  <a:pt x="32" y="55"/>
                </a:cubicBezTo>
                <a:cubicBezTo>
                  <a:pt x="36" y="53"/>
                  <a:pt x="36" y="53"/>
                  <a:pt x="36" y="53"/>
                </a:cubicBezTo>
                <a:cubicBezTo>
                  <a:pt x="40" y="51"/>
                  <a:pt x="40" y="48"/>
                  <a:pt x="40" y="48"/>
                </a:cubicBezTo>
                <a:cubicBezTo>
                  <a:pt x="40" y="47"/>
                  <a:pt x="40" y="47"/>
                  <a:pt x="40" y="47"/>
                </a:cubicBezTo>
                <a:cubicBezTo>
                  <a:pt x="42" y="41"/>
                  <a:pt x="39" y="34"/>
                  <a:pt x="32" y="32"/>
                </a:cubicBezTo>
                <a:cubicBezTo>
                  <a:pt x="28" y="31"/>
                  <a:pt x="24" y="31"/>
                  <a:pt x="20" y="33"/>
                </a:cubicBezTo>
                <a:cubicBezTo>
                  <a:pt x="16" y="35"/>
                  <a:pt x="14" y="38"/>
                  <a:pt x="13" y="42"/>
                </a:cubicBezTo>
                <a:cubicBezTo>
                  <a:pt x="9" y="53"/>
                  <a:pt x="16" y="65"/>
                  <a:pt x="27" y="68"/>
                </a:cubicBezTo>
                <a:cubicBezTo>
                  <a:pt x="27" y="69"/>
                  <a:pt x="28" y="69"/>
                  <a:pt x="29" y="69"/>
                </a:cubicBezTo>
                <a:cubicBezTo>
                  <a:pt x="32" y="69"/>
                  <a:pt x="32" y="69"/>
                  <a:pt x="32" y="69"/>
                </a:cubicBezTo>
                <a:cubicBezTo>
                  <a:pt x="32" y="70"/>
                  <a:pt x="32" y="70"/>
                  <a:pt x="32" y="70"/>
                </a:cubicBezTo>
                <a:cubicBezTo>
                  <a:pt x="38" y="70"/>
                  <a:pt x="43" y="69"/>
                  <a:pt x="48" y="66"/>
                </a:cubicBezTo>
                <a:cubicBezTo>
                  <a:pt x="54" y="63"/>
                  <a:pt x="58" y="58"/>
                  <a:pt x="60" y="51"/>
                </a:cubicBezTo>
                <a:cubicBezTo>
                  <a:pt x="65" y="35"/>
                  <a:pt x="57" y="18"/>
                  <a:pt x="43" y="10"/>
                </a:cubicBezTo>
                <a:cubicBezTo>
                  <a:pt x="36" y="7"/>
                  <a:pt x="36" y="7"/>
                  <a:pt x="36" y="7"/>
                </a:cubicBezTo>
                <a:cubicBezTo>
                  <a:pt x="39" y="0"/>
                  <a:pt x="39" y="0"/>
                  <a:pt x="39" y="0"/>
                </a:cubicBezTo>
                <a:cubicBezTo>
                  <a:pt x="41" y="0"/>
                  <a:pt x="44" y="1"/>
                  <a:pt x="46" y="3"/>
                </a:cubicBezTo>
                <a:cubicBezTo>
                  <a:pt x="64" y="10"/>
                  <a:pt x="112" y="29"/>
                  <a:pt x="127" y="33"/>
                </a:cubicBezTo>
                <a:cubicBezTo>
                  <a:pt x="139" y="36"/>
                  <a:pt x="153" y="38"/>
                  <a:pt x="163" y="39"/>
                </a:cubicBezTo>
                <a:cubicBezTo>
                  <a:pt x="173" y="41"/>
                  <a:pt x="177" y="41"/>
                  <a:pt x="178" y="42"/>
                </a:cubicBezTo>
                <a:cubicBezTo>
                  <a:pt x="179" y="43"/>
                  <a:pt x="179" y="43"/>
                  <a:pt x="179" y="43"/>
                </a:cubicBezTo>
                <a:cubicBezTo>
                  <a:pt x="184" y="46"/>
                  <a:pt x="197" y="53"/>
                  <a:pt x="196" y="75"/>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300" name="Freeform 20"/>
          <p:cNvSpPr>
            <a:spLocks noEditPoints="1"/>
          </p:cNvSpPr>
          <p:nvPr/>
        </p:nvSpPr>
        <p:spPr bwMode="auto">
          <a:xfrm>
            <a:off x="1978090" y="2935380"/>
            <a:ext cx="210262" cy="390790"/>
          </a:xfrm>
          <a:custGeom>
            <a:avLst/>
            <a:gdLst>
              <a:gd name="T0" fmla="*/ 47 w 104"/>
              <a:gd name="T1" fmla="*/ 85 h 192"/>
              <a:gd name="T2" fmla="*/ 76 w 104"/>
              <a:gd name="T3" fmla="*/ 70 h 192"/>
              <a:gd name="T4" fmla="*/ 72 w 104"/>
              <a:gd name="T5" fmla="*/ 55 h 192"/>
              <a:gd name="T6" fmla="*/ 52 w 104"/>
              <a:gd name="T7" fmla="*/ 66 h 192"/>
              <a:gd name="T8" fmla="*/ 47 w 104"/>
              <a:gd name="T9" fmla="*/ 85 h 192"/>
              <a:gd name="T10" fmla="*/ 37 w 104"/>
              <a:gd name="T11" fmla="*/ 132 h 192"/>
              <a:gd name="T12" fmla="*/ 83 w 104"/>
              <a:gd name="T13" fmla="*/ 107 h 192"/>
              <a:gd name="T14" fmla="*/ 80 w 104"/>
              <a:gd name="T15" fmla="*/ 92 h 192"/>
              <a:gd name="T16" fmla="*/ 42 w 104"/>
              <a:gd name="T17" fmla="*/ 112 h 192"/>
              <a:gd name="T18" fmla="*/ 37 w 104"/>
              <a:gd name="T19" fmla="*/ 132 h 192"/>
              <a:gd name="T20" fmla="*/ 48 w 104"/>
              <a:gd name="T21" fmla="*/ 168 h 192"/>
              <a:gd name="T22" fmla="*/ 92 w 104"/>
              <a:gd name="T23" fmla="*/ 145 h 192"/>
              <a:gd name="T24" fmla="*/ 88 w 104"/>
              <a:gd name="T25" fmla="*/ 129 h 192"/>
              <a:gd name="T26" fmla="*/ 34 w 104"/>
              <a:gd name="T27" fmla="*/ 157 h 192"/>
              <a:gd name="T28" fmla="*/ 48 w 104"/>
              <a:gd name="T29" fmla="*/ 168 h 192"/>
              <a:gd name="T30" fmla="*/ 72 w 104"/>
              <a:gd name="T31" fmla="*/ 32 h 192"/>
              <a:gd name="T32" fmla="*/ 104 w 104"/>
              <a:gd name="T33" fmla="*/ 160 h 192"/>
              <a:gd name="T34" fmla="*/ 64 w 104"/>
              <a:gd name="T35" fmla="*/ 192 h 192"/>
              <a:gd name="T36" fmla="*/ 24 w 104"/>
              <a:gd name="T37" fmla="*/ 159 h 192"/>
              <a:gd name="T38" fmla="*/ 54 w 104"/>
              <a:gd name="T39" fmla="*/ 32 h 192"/>
              <a:gd name="T40" fmla="*/ 72 w 104"/>
              <a:gd name="T41" fmla="*/ 32 h 192"/>
              <a:gd name="T42" fmla="*/ 12 w 104"/>
              <a:gd name="T43" fmla="*/ 120 h 192"/>
              <a:gd name="T44" fmla="*/ 0 w 104"/>
              <a:gd name="T45" fmla="*/ 101 h 192"/>
              <a:gd name="T46" fmla="*/ 41 w 104"/>
              <a:gd name="T47" fmla="*/ 47 h 192"/>
              <a:gd name="T48" fmla="*/ 24 w 104"/>
              <a:gd name="T49" fmla="*/ 116 h 192"/>
              <a:gd name="T50" fmla="*/ 12 w 104"/>
              <a:gd name="T51" fmla="*/ 120 h 192"/>
              <a:gd name="T52" fmla="*/ 53 w 104"/>
              <a:gd name="T53" fmla="*/ 24 h 192"/>
              <a:gd name="T54" fmla="*/ 44 w 104"/>
              <a:gd name="T55" fmla="*/ 0 h 192"/>
              <a:gd name="T56" fmla="*/ 84 w 104"/>
              <a:gd name="T57" fmla="*/ 0 h 192"/>
              <a:gd name="T58" fmla="*/ 72 w 104"/>
              <a:gd name="T59" fmla="*/ 24 h 192"/>
              <a:gd name="T60" fmla="*/ 53 w 104"/>
              <a:gd name="T61" fmla="*/ 24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4" h="192">
                <a:moveTo>
                  <a:pt x="47" y="85"/>
                </a:moveTo>
                <a:cubicBezTo>
                  <a:pt x="76" y="70"/>
                  <a:pt x="76" y="70"/>
                  <a:pt x="76" y="70"/>
                </a:cubicBezTo>
                <a:cubicBezTo>
                  <a:pt x="72" y="55"/>
                  <a:pt x="72" y="55"/>
                  <a:pt x="72" y="55"/>
                </a:cubicBezTo>
                <a:cubicBezTo>
                  <a:pt x="52" y="66"/>
                  <a:pt x="52" y="66"/>
                  <a:pt x="52" y="66"/>
                </a:cubicBezTo>
                <a:lnTo>
                  <a:pt x="47" y="85"/>
                </a:lnTo>
                <a:close/>
                <a:moveTo>
                  <a:pt x="37" y="132"/>
                </a:moveTo>
                <a:cubicBezTo>
                  <a:pt x="83" y="107"/>
                  <a:pt x="83" y="107"/>
                  <a:pt x="83" y="107"/>
                </a:cubicBezTo>
                <a:cubicBezTo>
                  <a:pt x="80" y="92"/>
                  <a:pt x="80" y="92"/>
                  <a:pt x="80" y="92"/>
                </a:cubicBezTo>
                <a:cubicBezTo>
                  <a:pt x="68" y="98"/>
                  <a:pt x="53" y="106"/>
                  <a:pt x="42" y="112"/>
                </a:cubicBezTo>
                <a:lnTo>
                  <a:pt x="37" y="132"/>
                </a:lnTo>
                <a:close/>
                <a:moveTo>
                  <a:pt x="48" y="168"/>
                </a:moveTo>
                <a:cubicBezTo>
                  <a:pt x="92" y="145"/>
                  <a:pt x="92" y="145"/>
                  <a:pt x="92" y="145"/>
                </a:cubicBezTo>
                <a:cubicBezTo>
                  <a:pt x="88" y="129"/>
                  <a:pt x="88" y="129"/>
                  <a:pt x="88" y="129"/>
                </a:cubicBezTo>
                <a:cubicBezTo>
                  <a:pt x="73" y="137"/>
                  <a:pt x="50" y="149"/>
                  <a:pt x="34" y="157"/>
                </a:cubicBezTo>
                <a:lnTo>
                  <a:pt x="48" y="168"/>
                </a:lnTo>
                <a:close/>
                <a:moveTo>
                  <a:pt x="72" y="32"/>
                </a:moveTo>
                <a:cubicBezTo>
                  <a:pt x="104" y="160"/>
                  <a:pt x="104" y="160"/>
                  <a:pt x="104" y="160"/>
                </a:cubicBezTo>
                <a:cubicBezTo>
                  <a:pt x="64" y="192"/>
                  <a:pt x="64" y="192"/>
                  <a:pt x="64" y="192"/>
                </a:cubicBezTo>
                <a:cubicBezTo>
                  <a:pt x="24" y="159"/>
                  <a:pt x="24" y="159"/>
                  <a:pt x="24" y="159"/>
                </a:cubicBezTo>
                <a:cubicBezTo>
                  <a:pt x="54" y="32"/>
                  <a:pt x="54" y="32"/>
                  <a:pt x="54" y="32"/>
                </a:cubicBezTo>
                <a:lnTo>
                  <a:pt x="72" y="32"/>
                </a:lnTo>
                <a:close/>
                <a:moveTo>
                  <a:pt x="12" y="120"/>
                </a:moveTo>
                <a:cubicBezTo>
                  <a:pt x="0" y="101"/>
                  <a:pt x="0" y="101"/>
                  <a:pt x="0" y="101"/>
                </a:cubicBezTo>
                <a:cubicBezTo>
                  <a:pt x="41" y="47"/>
                  <a:pt x="41" y="47"/>
                  <a:pt x="41" y="47"/>
                </a:cubicBezTo>
                <a:cubicBezTo>
                  <a:pt x="24" y="116"/>
                  <a:pt x="24" y="116"/>
                  <a:pt x="24" y="116"/>
                </a:cubicBezTo>
                <a:lnTo>
                  <a:pt x="12" y="120"/>
                </a:lnTo>
                <a:close/>
                <a:moveTo>
                  <a:pt x="53" y="24"/>
                </a:moveTo>
                <a:cubicBezTo>
                  <a:pt x="44" y="0"/>
                  <a:pt x="44" y="0"/>
                  <a:pt x="44" y="0"/>
                </a:cubicBezTo>
                <a:cubicBezTo>
                  <a:pt x="84" y="0"/>
                  <a:pt x="84" y="0"/>
                  <a:pt x="84" y="0"/>
                </a:cubicBezTo>
                <a:cubicBezTo>
                  <a:pt x="72" y="24"/>
                  <a:pt x="72" y="24"/>
                  <a:pt x="72" y="24"/>
                </a:cubicBezTo>
                <a:lnTo>
                  <a:pt x="53" y="24"/>
                </a:ln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301" name="Freeform 21"/>
          <p:cNvSpPr>
            <a:spLocks noEditPoints="1"/>
          </p:cNvSpPr>
          <p:nvPr/>
        </p:nvSpPr>
        <p:spPr bwMode="auto">
          <a:xfrm>
            <a:off x="1313323" y="2935380"/>
            <a:ext cx="292031" cy="390790"/>
          </a:xfrm>
          <a:custGeom>
            <a:avLst/>
            <a:gdLst>
              <a:gd name="T0" fmla="*/ 56 w 144"/>
              <a:gd name="T1" fmla="*/ 20 h 192"/>
              <a:gd name="T2" fmla="*/ 20 w 144"/>
              <a:gd name="T3" fmla="*/ 24 h 192"/>
              <a:gd name="T4" fmla="*/ 20 w 144"/>
              <a:gd name="T5" fmla="*/ 32 h 192"/>
              <a:gd name="T6" fmla="*/ 56 w 144"/>
              <a:gd name="T7" fmla="*/ 36 h 192"/>
              <a:gd name="T8" fmla="*/ 20 w 144"/>
              <a:gd name="T9" fmla="*/ 32 h 192"/>
              <a:gd name="T10" fmla="*/ 56 w 144"/>
              <a:gd name="T11" fmla="*/ 44 h 192"/>
              <a:gd name="T12" fmla="*/ 20 w 144"/>
              <a:gd name="T13" fmla="*/ 48 h 192"/>
              <a:gd name="T14" fmla="*/ 56 w 144"/>
              <a:gd name="T15" fmla="*/ 172 h 192"/>
              <a:gd name="T16" fmla="*/ 20 w 144"/>
              <a:gd name="T17" fmla="*/ 168 h 192"/>
              <a:gd name="T18" fmla="*/ 56 w 144"/>
              <a:gd name="T19" fmla="*/ 172 h 192"/>
              <a:gd name="T20" fmla="*/ 20 w 144"/>
              <a:gd name="T21" fmla="*/ 160 h 192"/>
              <a:gd name="T22" fmla="*/ 56 w 144"/>
              <a:gd name="T23" fmla="*/ 156 h 192"/>
              <a:gd name="T24" fmla="*/ 56 w 144"/>
              <a:gd name="T25" fmla="*/ 148 h 192"/>
              <a:gd name="T26" fmla="*/ 20 w 144"/>
              <a:gd name="T27" fmla="*/ 144 h 192"/>
              <a:gd name="T28" fmla="*/ 56 w 144"/>
              <a:gd name="T29" fmla="*/ 148 h 192"/>
              <a:gd name="T30" fmla="*/ 16 w 144"/>
              <a:gd name="T31" fmla="*/ 104 h 192"/>
              <a:gd name="T32" fmla="*/ 24 w 144"/>
              <a:gd name="T33" fmla="*/ 88 h 192"/>
              <a:gd name="T34" fmla="*/ 88 w 144"/>
              <a:gd name="T35" fmla="*/ 20 h 192"/>
              <a:gd name="T36" fmla="*/ 124 w 144"/>
              <a:gd name="T37" fmla="*/ 24 h 192"/>
              <a:gd name="T38" fmla="*/ 88 w 144"/>
              <a:gd name="T39" fmla="*/ 20 h 192"/>
              <a:gd name="T40" fmla="*/ 124 w 144"/>
              <a:gd name="T41" fmla="*/ 32 h 192"/>
              <a:gd name="T42" fmla="*/ 88 w 144"/>
              <a:gd name="T43" fmla="*/ 36 h 192"/>
              <a:gd name="T44" fmla="*/ 88 w 144"/>
              <a:gd name="T45" fmla="*/ 44 h 192"/>
              <a:gd name="T46" fmla="*/ 124 w 144"/>
              <a:gd name="T47" fmla="*/ 48 h 192"/>
              <a:gd name="T48" fmla="*/ 88 w 144"/>
              <a:gd name="T49" fmla="*/ 44 h 192"/>
              <a:gd name="T50" fmla="*/ 88 w 144"/>
              <a:gd name="T51" fmla="*/ 172 h 192"/>
              <a:gd name="T52" fmla="*/ 124 w 144"/>
              <a:gd name="T53" fmla="*/ 168 h 192"/>
              <a:gd name="T54" fmla="*/ 124 w 144"/>
              <a:gd name="T55" fmla="*/ 160 h 192"/>
              <a:gd name="T56" fmla="*/ 88 w 144"/>
              <a:gd name="T57" fmla="*/ 156 h 192"/>
              <a:gd name="T58" fmla="*/ 124 w 144"/>
              <a:gd name="T59" fmla="*/ 160 h 192"/>
              <a:gd name="T60" fmla="*/ 88 w 144"/>
              <a:gd name="T61" fmla="*/ 148 h 192"/>
              <a:gd name="T62" fmla="*/ 124 w 144"/>
              <a:gd name="T63" fmla="*/ 144 h 192"/>
              <a:gd name="T64" fmla="*/ 92 w 144"/>
              <a:gd name="T65" fmla="*/ 104 h 192"/>
              <a:gd name="T66" fmla="*/ 84 w 144"/>
              <a:gd name="T67" fmla="*/ 88 h 192"/>
              <a:gd name="T68" fmla="*/ 92 w 144"/>
              <a:gd name="T69" fmla="*/ 104 h 192"/>
              <a:gd name="T70" fmla="*/ 76 w 144"/>
              <a:gd name="T71" fmla="*/ 8 h 192"/>
              <a:gd name="T72" fmla="*/ 136 w 144"/>
              <a:gd name="T73" fmla="*/ 184 h 192"/>
              <a:gd name="T74" fmla="*/ 68 w 144"/>
              <a:gd name="T75" fmla="*/ 8 h 192"/>
              <a:gd name="T76" fmla="*/ 8 w 144"/>
              <a:gd name="T77" fmla="*/ 184 h 192"/>
              <a:gd name="T78" fmla="*/ 68 w 144"/>
              <a:gd name="T79" fmla="*/ 8 h 192"/>
              <a:gd name="T80" fmla="*/ 8 w 144"/>
              <a:gd name="T81" fmla="*/ 192 h 192"/>
              <a:gd name="T82" fmla="*/ 0 w 144"/>
              <a:gd name="T83" fmla="*/ 8 h 192"/>
              <a:gd name="T84" fmla="*/ 136 w 144"/>
              <a:gd name="T85" fmla="*/ 0 h 192"/>
              <a:gd name="T86" fmla="*/ 144 w 144"/>
              <a:gd name="T87" fmla="*/ 184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4" h="192">
                <a:moveTo>
                  <a:pt x="20" y="20"/>
                </a:moveTo>
                <a:cubicBezTo>
                  <a:pt x="56" y="20"/>
                  <a:pt x="56" y="20"/>
                  <a:pt x="56" y="20"/>
                </a:cubicBezTo>
                <a:cubicBezTo>
                  <a:pt x="56" y="24"/>
                  <a:pt x="56" y="24"/>
                  <a:pt x="56" y="24"/>
                </a:cubicBezTo>
                <a:cubicBezTo>
                  <a:pt x="20" y="24"/>
                  <a:pt x="20" y="24"/>
                  <a:pt x="20" y="24"/>
                </a:cubicBezTo>
                <a:lnTo>
                  <a:pt x="20" y="20"/>
                </a:lnTo>
                <a:close/>
                <a:moveTo>
                  <a:pt x="20" y="32"/>
                </a:moveTo>
                <a:cubicBezTo>
                  <a:pt x="56" y="32"/>
                  <a:pt x="56" y="32"/>
                  <a:pt x="56" y="32"/>
                </a:cubicBezTo>
                <a:cubicBezTo>
                  <a:pt x="56" y="36"/>
                  <a:pt x="56" y="36"/>
                  <a:pt x="56" y="36"/>
                </a:cubicBezTo>
                <a:cubicBezTo>
                  <a:pt x="20" y="36"/>
                  <a:pt x="20" y="36"/>
                  <a:pt x="20" y="36"/>
                </a:cubicBezTo>
                <a:lnTo>
                  <a:pt x="20" y="32"/>
                </a:lnTo>
                <a:close/>
                <a:moveTo>
                  <a:pt x="20" y="44"/>
                </a:moveTo>
                <a:cubicBezTo>
                  <a:pt x="56" y="44"/>
                  <a:pt x="56" y="44"/>
                  <a:pt x="56" y="44"/>
                </a:cubicBezTo>
                <a:cubicBezTo>
                  <a:pt x="56" y="48"/>
                  <a:pt x="56" y="48"/>
                  <a:pt x="56" y="48"/>
                </a:cubicBezTo>
                <a:cubicBezTo>
                  <a:pt x="20" y="48"/>
                  <a:pt x="20" y="48"/>
                  <a:pt x="20" y="48"/>
                </a:cubicBezTo>
                <a:lnTo>
                  <a:pt x="20" y="44"/>
                </a:lnTo>
                <a:close/>
                <a:moveTo>
                  <a:pt x="56" y="172"/>
                </a:moveTo>
                <a:cubicBezTo>
                  <a:pt x="20" y="172"/>
                  <a:pt x="20" y="172"/>
                  <a:pt x="20" y="172"/>
                </a:cubicBezTo>
                <a:cubicBezTo>
                  <a:pt x="20" y="168"/>
                  <a:pt x="20" y="168"/>
                  <a:pt x="20" y="168"/>
                </a:cubicBezTo>
                <a:cubicBezTo>
                  <a:pt x="56" y="168"/>
                  <a:pt x="56" y="168"/>
                  <a:pt x="56" y="168"/>
                </a:cubicBezTo>
                <a:lnTo>
                  <a:pt x="56" y="172"/>
                </a:lnTo>
                <a:close/>
                <a:moveTo>
                  <a:pt x="56" y="160"/>
                </a:moveTo>
                <a:cubicBezTo>
                  <a:pt x="20" y="160"/>
                  <a:pt x="20" y="160"/>
                  <a:pt x="20" y="160"/>
                </a:cubicBezTo>
                <a:cubicBezTo>
                  <a:pt x="20" y="156"/>
                  <a:pt x="20" y="156"/>
                  <a:pt x="20" y="156"/>
                </a:cubicBezTo>
                <a:cubicBezTo>
                  <a:pt x="56" y="156"/>
                  <a:pt x="56" y="156"/>
                  <a:pt x="56" y="156"/>
                </a:cubicBezTo>
                <a:lnTo>
                  <a:pt x="56" y="160"/>
                </a:lnTo>
                <a:close/>
                <a:moveTo>
                  <a:pt x="56" y="148"/>
                </a:moveTo>
                <a:cubicBezTo>
                  <a:pt x="20" y="148"/>
                  <a:pt x="20" y="148"/>
                  <a:pt x="20" y="148"/>
                </a:cubicBezTo>
                <a:cubicBezTo>
                  <a:pt x="20" y="144"/>
                  <a:pt x="20" y="144"/>
                  <a:pt x="20" y="144"/>
                </a:cubicBezTo>
                <a:cubicBezTo>
                  <a:pt x="56" y="144"/>
                  <a:pt x="56" y="144"/>
                  <a:pt x="56" y="144"/>
                </a:cubicBezTo>
                <a:lnTo>
                  <a:pt x="56" y="148"/>
                </a:lnTo>
                <a:close/>
                <a:moveTo>
                  <a:pt x="24" y="104"/>
                </a:moveTo>
                <a:cubicBezTo>
                  <a:pt x="16" y="104"/>
                  <a:pt x="16" y="104"/>
                  <a:pt x="16" y="104"/>
                </a:cubicBezTo>
                <a:cubicBezTo>
                  <a:pt x="16" y="88"/>
                  <a:pt x="16" y="88"/>
                  <a:pt x="16" y="88"/>
                </a:cubicBezTo>
                <a:cubicBezTo>
                  <a:pt x="24" y="88"/>
                  <a:pt x="24" y="88"/>
                  <a:pt x="24" y="88"/>
                </a:cubicBezTo>
                <a:lnTo>
                  <a:pt x="24" y="104"/>
                </a:lnTo>
                <a:close/>
                <a:moveTo>
                  <a:pt x="88" y="20"/>
                </a:moveTo>
                <a:cubicBezTo>
                  <a:pt x="124" y="20"/>
                  <a:pt x="124" y="20"/>
                  <a:pt x="124" y="20"/>
                </a:cubicBezTo>
                <a:cubicBezTo>
                  <a:pt x="124" y="24"/>
                  <a:pt x="124" y="24"/>
                  <a:pt x="124" y="24"/>
                </a:cubicBezTo>
                <a:cubicBezTo>
                  <a:pt x="88" y="24"/>
                  <a:pt x="88" y="24"/>
                  <a:pt x="88" y="24"/>
                </a:cubicBezTo>
                <a:lnTo>
                  <a:pt x="88" y="20"/>
                </a:lnTo>
                <a:close/>
                <a:moveTo>
                  <a:pt x="88" y="32"/>
                </a:moveTo>
                <a:cubicBezTo>
                  <a:pt x="124" y="32"/>
                  <a:pt x="124" y="32"/>
                  <a:pt x="124" y="32"/>
                </a:cubicBezTo>
                <a:cubicBezTo>
                  <a:pt x="124" y="36"/>
                  <a:pt x="124" y="36"/>
                  <a:pt x="124" y="36"/>
                </a:cubicBezTo>
                <a:cubicBezTo>
                  <a:pt x="88" y="36"/>
                  <a:pt x="88" y="36"/>
                  <a:pt x="88" y="36"/>
                </a:cubicBezTo>
                <a:lnTo>
                  <a:pt x="88" y="32"/>
                </a:lnTo>
                <a:close/>
                <a:moveTo>
                  <a:pt x="88" y="44"/>
                </a:moveTo>
                <a:cubicBezTo>
                  <a:pt x="124" y="44"/>
                  <a:pt x="124" y="44"/>
                  <a:pt x="124" y="44"/>
                </a:cubicBezTo>
                <a:cubicBezTo>
                  <a:pt x="124" y="48"/>
                  <a:pt x="124" y="48"/>
                  <a:pt x="124" y="48"/>
                </a:cubicBezTo>
                <a:cubicBezTo>
                  <a:pt x="88" y="48"/>
                  <a:pt x="88" y="48"/>
                  <a:pt x="88" y="48"/>
                </a:cubicBezTo>
                <a:lnTo>
                  <a:pt x="88" y="44"/>
                </a:lnTo>
                <a:close/>
                <a:moveTo>
                  <a:pt x="124" y="172"/>
                </a:moveTo>
                <a:cubicBezTo>
                  <a:pt x="88" y="172"/>
                  <a:pt x="88" y="172"/>
                  <a:pt x="88" y="172"/>
                </a:cubicBezTo>
                <a:cubicBezTo>
                  <a:pt x="88" y="168"/>
                  <a:pt x="88" y="168"/>
                  <a:pt x="88" y="168"/>
                </a:cubicBezTo>
                <a:cubicBezTo>
                  <a:pt x="124" y="168"/>
                  <a:pt x="124" y="168"/>
                  <a:pt x="124" y="168"/>
                </a:cubicBezTo>
                <a:lnTo>
                  <a:pt x="124" y="172"/>
                </a:lnTo>
                <a:close/>
                <a:moveTo>
                  <a:pt x="124" y="160"/>
                </a:moveTo>
                <a:cubicBezTo>
                  <a:pt x="88" y="160"/>
                  <a:pt x="88" y="160"/>
                  <a:pt x="88" y="160"/>
                </a:cubicBezTo>
                <a:cubicBezTo>
                  <a:pt x="88" y="156"/>
                  <a:pt x="88" y="156"/>
                  <a:pt x="88" y="156"/>
                </a:cubicBezTo>
                <a:cubicBezTo>
                  <a:pt x="124" y="156"/>
                  <a:pt x="124" y="156"/>
                  <a:pt x="124" y="156"/>
                </a:cubicBezTo>
                <a:lnTo>
                  <a:pt x="124" y="160"/>
                </a:lnTo>
                <a:close/>
                <a:moveTo>
                  <a:pt x="124" y="148"/>
                </a:moveTo>
                <a:cubicBezTo>
                  <a:pt x="88" y="148"/>
                  <a:pt x="88" y="148"/>
                  <a:pt x="88" y="148"/>
                </a:cubicBezTo>
                <a:cubicBezTo>
                  <a:pt x="88" y="144"/>
                  <a:pt x="88" y="144"/>
                  <a:pt x="88" y="144"/>
                </a:cubicBezTo>
                <a:cubicBezTo>
                  <a:pt x="124" y="144"/>
                  <a:pt x="124" y="144"/>
                  <a:pt x="124" y="144"/>
                </a:cubicBezTo>
                <a:lnTo>
                  <a:pt x="124" y="148"/>
                </a:lnTo>
                <a:close/>
                <a:moveTo>
                  <a:pt x="92" y="104"/>
                </a:moveTo>
                <a:cubicBezTo>
                  <a:pt x="84" y="104"/>
                  <a:pt x="84" y="104"/>
                  <a:pt x="84" y="104"/>
                </a:cubicBezTo>
                <a:cubicBezTo>
                  <a:pt x="84" y="88"/>
                  <a:pt x="84" y="88"/>
                  <a:pt x="84" y="88"/>
                </a:cubicBezTo>
                <a:cubicBezTo>
                  <a:pt x="92" y="88"/>
                  <a:pt x="92" y="88"/>
                  <a:pt x="92" y="88"/>
                </a:cubicBezTo>
                <a:lnTo>
                  <a:pt x="92" y="104"/>
                </a:lnTo>
                <a:close/>
                <a:moveTo>
                  <a:pt x="136" y="8"/>
                </a:moveTo>
                <a:cubicBezTo>
                  <a:pt x="76" y="8"/>
                  <a:pt x="76" y="8"/>
                  <a:pt x="76" y="8"/>
                </a:cubicBezTo>
                <a:cubicBezTo>
                  <a:pt x="76" y="184"/>
                  <a:pt x="76" y="184"/>
                  <a:pt x="76" y="184"/>
                </a:cubicBezTo>
                <a:cubicBezTo>
                  <a:pt x="136" y="184"/>
                  <a:pt x="136" y="184"/>
                  <a:pt x="136" y="184"/>
                </a:cubicBezTo>
                <a:lnTo>
                  <a:pt x="136" y="8"/>
                </a:lnTo>
                <a:close/>
                <a:moveTo>
                  <a:pt x="68" y="8"/>
                </a:moveTo>
                <a:cubicBezTo>
                  <a:pt x="8" y="8"/>
                  <a:pt x="8" y="8"/>
                  <a:pt x="8" y="8"/>
                </a:cubicBezTo>
                <a:cubicBezTo>
                  <a:pt x="8" y="184"/>
                  <a:pt x="8" y="184"/>
                  <a:pt x="8" y="184"/>
                </a:cubicBezTo>
                <a:cubicBezTo>
                  <a:pt x="68" y="184"/>
                  <a:pt x="68" y="184"/>
                  <a:pt x="68" y="184"/>
                </a:cubicBezTo>
                <a:lnTo>
                  <a:pt x="68" y="8"/>
                </a:lnTo>
                <a:close/>
                <a:moveTo>
                  <a:pt x="136" y="192"/>
                </a:moveTo>
                <a:cubicBezTo>
                  <a:pt x="8" y="192"/>
                  <a:pt x="8" y="192"/>
                  <a:pt x="8" y="192"/>
                </a:cubicBezTo>
                <a:cubicBezTo>
                  <a:pt x="3" y="192"/>
                  <a:pt x="0" y="188"/>
                  <a:pt x="0" y="184"/>
                </a:cubicBezTo>
                <a:cubicBezTo>
                  <a:pt x="0" y="8"/>
                  <a:pt x="0" y="8"/>
                  <a:pt x="0" y="8"/>
                </a:cubicBezTo>
                <a:cubicBezTo>
                  <a:pt x="0" y="3"/>
                  <a:pt x="3" y="0"/>
                  <a:pt x="8" y="0"/>
                </a:cubicBezTo>
                <a:cubicBezTo>
                  <a:pt x="136" y="0"/>
                  <a:pt x="136" y="0"/>
                  <a:pt x="136" y="0"/>
                </a:cubicBezTo>
                <a:cubicBezTo>
                  <a:pt x="140" y="0"/>
                  <a:pt x="144" y="3"/>
                  <a:pt x="144" y="8"/>
                </a:cubicBezTo>
                <a:cubicBezTo>
                  <a:pt x="144" y="184"/>
                  <a:pt x="144" y="184"/>
                  <a:pt x="144" y="184"/>
                </a:cubicBezTo>
                <a:cubicBezTo>
                  <a:pt x="144" y="188"/>
                  <a:pt x="140" y="192"/>
                  <a:pt x="136" y="192"/>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302" name="Freeform 22"/>
          <p:cNvSpPr>
            <a:spLocks noEditPoints="1"/>
          </p:cNvSpPr>
          <p:nvPr/>
        </p:nvSpPr>
        <p:spPr bwMode="auto">
          <a:xfrm>
            <a:off x="649617" y="2943875"/>
            <a:ext cx="292031" cy="389729"/>
          </a:xfrm>
          <a:custGeom>
            <a:avLst/>
            <a:gdLst>
              <a:gd name="T0" fmla="*/ 44 w 144"/>
              <a:gd name="T1" fmla="*/ 80 h 192"/>
              <a:gd name="T2" fmla="*/ 40 w 144"/>
              <a:gd name="T3" fmla="*/ 72 h 192"/>
              <a:gd name="T4" fmla="*/ 104 w 144"/>
              <a:gd name="T5" fmla="*/ 64 h 192"/>
              <a:gd name="T6" fmla="*/ 48 w 144"/>
              <a:gd name="T7" fmla="*/ 72 h 192"/>
              <a:gd name="T8" fmla="*/ 120 w 144"/>
              <a:gd name="T9" fmla="*/ 132 h 192"/>
              <a:gd name="T10" fmla="*/ 40 w 144"/>
              <a:gd name="T11" fmla="*/ 116 h 192"/>
              <a:gd name="T12" fmla="*/ 24 w 144"/>
              <a:gd name="T13" fmla="*/ 156 h 192"/>
              <a:gd name="T14" fmla="*/ 112 w 144"/>
              <a:gd name="T15" fmla="*/ 164 h 192"/>
              <a:gd name="T16" fmla="*/ 120 w 144"/>
              <a:gd name="T17" fmla="*/ 132 h 192"/>
              <a:gd name="T18" fmla="*/ 80 w 144"/>
              <a:gd name="T19" fmla="*/ 44 h 192"/>
              <a:gd name="T20" fmla="*/ 28 w 144"/>
              <a:gd name="T21" fmla="*/ 80 h 192"/>
              <a:gd name="T22" fmla="*/ 40 w 144"/>
              <a:gd name="T23" fmla="*/ 108 h 192"/>
              <a:gd name="T24" fmla="*/ 116 w 144"/>
              <a:gd name="T25" fmla="*/ 111 h 192"/>
              <a:gd name="T26" fmla="*/ 112 w 144"/>
              <a:gd name="T27" fmla="*/ 172 h 192"/>
              <a:gd name="T28" fmla="*/ 36 w 144"/>
              <a:gd name="T29" fmla="*/ 172 h 192"/>
              <a:gd name="T30" fmla="*/ 16 w 144"/>
              <a:gd name="T31" fmla="*/ 156 h 192"/>
              <a:gd name="T32" fmla="*/ 20 w 144"/>
              <a:gd name="T33" fmla="*/ 118 h 192"/>
              <a:gd name="T34" fmla="*/ 64 w 144"/>
              <a:gd name="T35" fmla="*/ 36 h 192"/>
              <a:gd name="T36" fmla="*/ 124 w 144"/>
              <a:gd name="T37" fmla="*/ 80 h 192"/>
              <a:gd name="T38" fmla="*/ 128 w 144"/>
              <a:gd name="T39" fmla="*/ 132 h 192"/>
              <a:gd name="T40" fmla="*/ 112 w 144"/>
              <a:gd name="T41" fmla="*/ 172 h 192"/>
              <a:gd name="T42" fmla="*/ 80 w 144"/>
              <a:gd name="T43" fmla="*/ 24 h 192"/>
              <a:gd name="T44" fmla="*/ 8 w 144"/>
              <a:gd name="T45" fmla="*/ 80 h 192"/>
              <a:gd name="T46" fmla="*/ 32 w 144"/>
              <a:gd name="T47" fmla="*/ 184 h 192"/>
              <a:gd name="T48" fmla="*/ 136 w 144"/>
              <a:gd name="T49" fmla="*/ 160 h 192"/>
              <a:gd name="T50" fmla="*/ 72 w 144"/>
              <a:gd name="T51" fmla="*/ 8 h 192"/>
              <a:gd name="T52" fmla="*/ 64 w 144"/>
              <a:gd name="T53" fmla="*/ 16 h 192"/>
              <a:gd name="T54" fmla="*/ 88 w 144"/>
              <a:gd name="T55" fmla="*/ 16 h 192"/>
              <a:gd name="T56" fmla="*/ 112 w 144"/>
              <a:gd name="T57" fmla="*/ 192 h 192"/>
              <a:gd name="T58" fmla="*/ 0 w 144"/>
              <a:gd name="T59" fmla="*/ 160 h 192"/>
              <a:gd name="T60" fmla="*/ 45 w 144"/>
              <a:gd name="T61" fmla="*/ 18 h 192"/>
              <a:gd name="T62" fmla="*/ 98 w 144"/>
              <a:gd name="T63" fmla="*/ 18 h 192"/>
              <a:gd name="T64" fmla="*/ 144 w 144"/>
              <a:gd name="T65" fmla="*/ 16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44" h="192">
                <a:moveTo>
                  <a:pt x="48" y="80"/>
                </a:moveTo>
                <a:cubicBezTo>
                  <a:pt x="44" y="80"/>
                  <a:pt x="44" y="80"/>
                  <a:pt x="44" y="80"/>
                </a:cubicBezTo>
                <a:cubicBezTo>
                  <a:pt x="44" y="72"/>
                  <a:pt x="44" y="72"/>
                  <a:pt x="44" y="72"/>
                </a:cubicBezTo>
                <a:cubicBezTo>
                  <a:pt x="40" y="72"/>
                  <a:pt x="40" y="72"/>
                  <a:pt x="40" y="72"/>
                </a:cubicBezTo>
                <a:cubicBezTo>
                  <a:pt x="40" y="64"/>
                  <a:pt x="40" y="64"/>
                  <a:pt x="40" y="64"/>
                </a:cubicBezTo>
                <a:cubicBezTo>
                  <a:pt x="104" y="64"/>
                  <a:pt x="104" y="64"/>
                  <a:pt x="104" y="64"/>
                </a:cubicBezTo>
                <a:cubicBezTo>
                  <a:pt x="104" y="72"/>
                  <a:pt x="104" y="72"/>
                  <a:pt x="104" y="72"/>
                </a:cubicBezTo>
                <a:cubicBezTo>
                  <a:pt x="48" y="72"/>
                  <a:pt x="48" y="72"/>
                  <a:pt x="48" y="72"/>
                </a:cubicBezTo>
                <a:lnTo>
                  <a:pt x="48" y="80"/>
                </a:lnTo>
                <a:close/>
                <a:moveTo>
                  <a:pt x="120" y="132"/>
                </a:moveTo>
                <a:cubicBezTo>
                  <a:pt x="120" y="123"/>
                  <a:pt x="112" y="116"/>
                  <a:pt x="104" y="116"/>
                </a:cubicBezTo>
                <a:cubicBezTo>
                  <a:pt x="40" y="116"/>
                  <a:pt x="40" y="116"/>
                  <a:pt x="40" y="116"/>
                </a:cubicBezTo>
                <a:cubicBezTo>
                  <a:pt x="31" y="116"/>
                  <a:pt x="24" y="123"/>
                  <a:pt x="24" y="132"/>
                </a:cubicBezTo>
                <a:cubicBezTo>
                  <a:pt x="24" y="156"/>
                  <a:pt x="24" y="156"/>
                  <a:pt x="24" y="156"/>
                </a:cubicBezTo>
                <a:cubicBezTo>
                  <a:pt x="24" y="160"/>
                  <a:pt x="27" y="164"/>
                  <a:pt x="32" y="164"/>
                </a:cubicBezTo>
                <a:cubicBezTo>
                  <a:pt x="112" y="164"/>
                  <a:pt x="112" y="164"/>
                  <a:pt x="112" y="164"/>
                </a:cubicBezTo>
                <a:cubicBezTo>
                  <a:pt x="116" y="164"/>
                  <a:pt x="120" y="160"/>
                  <a:pt x="120" y="156"/>
                </a:cubicBezTo>
                <a:lnTo>
                  <a:pt x="120" y="132"/>
                </a:lnTo>
                <a:close/>
                <a:moveTo>
                  <a:pt x="116" y="80"/>
                </a:moveTo>
                <a:cubicBezTo>
                  <a:pt x="116" y="60"/>
                  <a:pt x="100" y="44"/>
                  <a:pt x="80" y="44"/>
                </a:cubicBezTo>
                <a:cubicBezTo>
                  <a:pt x="64" y="44"/>
                  <a:pt x="64" y="44"/>
                  <a:pt x="64" y="44"/>
                </a:cubicBezTo>
                <a:cubicBezTo>
                  <a:pt x="44" y="44"/>
                  <a:pt x="28" y="60"/>
                  <a:pt x="28" y="80"/>
                </a:cubicBezTo>
                <a:cubicBezTo>
                  <a:pt x="28" y="111"/>
                  <a:pt x="28" y="111"/>
                  <a:pt x="28" y="111"/>
                </a:cubicBezTo>
                <a:cubicBezTo>
                  <a:pt x="31" y="109"/>
                  <a:pt x="35" y="108"/>
                  <a:pt x="40" y="108"/>
                </a:cubicBezTo>
                <a:cubicBezTo>
                  <a:pt x="104" y="108"/>
                  <a:pt x="104" y="108"/>
                  <a:pt x="104" y="108"/>
                </a:cubicBezTo>
                <a:cubicBezTo>
                  <a:pt x="108" y="108"/>
                  <a:pt x="112" y="109"/>
                  <a:pt x="116" y="111"/>
                </a:cubicBezTo>
                <a:lnTo>
                  <a:pt x="116" y="80"/>
                </a:lnTo>
                <a:close/>
                <a:moveTo>
                  <a:pt x="112" y="172"/>
                </a:moveTo>
                <a:cubicBezTo>
                  <a:pt x="108" y="172"/>
                  <a:pt x="108" y="172"/>
                  <a:pt x="108" y="172"/>
                </a:cubicBezTo>
                <a:cubicBezTo>
                  <a:pt x="36" y="172"/>
                  <a:pt x="36" y="172"/>
                  <a:pt x="36" y="172"/>
                </a:cubicBezTo>
                <a:cubicBezTo>
                  <a:pt x="32" y="172"/>
                  <a:pt x="32" y="172"/>
                  <a:pt x="32" y="172"/>
                </a:cubicBezTo>
                <a:cubicBezTo>
                  <a:pt x="23" y="172"/>
                  <a:pt x="16" y="164"/>
                  <a:pt x="16" y="156"/>
                </a:cubicBezTo>
                <a:cubicBezTo>
                  <a:pt x="16" y="132"/>
                  <a:pt x="16" y="132"/>
                  <a:pt x="16" y="132"/>
                </a:cubicBezTo>
                <a:cubicBezTo>
                  <a:pt x="16" y="127"/>
                  <a:pt x="17" y="122"/>
                  <a:pt x="20" y="118"/>
                </a:cubicBezTo>
                <a:cubicBezTo>
                  <a:pt x="20" y="80"/>
                  <a:pt x="20" y="80"/>
                  <a:pt x="20" y="80"/>
                </a:cubicBezTo>
                <a:cubicBezTo>
                  <a:pt x="20" y="55"/>
                  <a:pt x="39" y="36"/>
                  <a:pt x="64" y="36"/>
                </a:cubicBezTo>
                <a:cubicBezTo>
                  <a:pt x="80" y="36"/>
                  <a:pt x="80" y="36"/>
                  <a:pt x="80" y="36"/>
                </a:cubicBezTo>
                <a:cubicBezTo>
                  <a:pt x="104" y="36"/>
                  <a:pt x="124" y="55"/>
                  <a:pt x="124" y="80"/>
                </a:cubicBezTo>
                <a:cubicBezTo>
                  <a:pt x="124" y="118"/>
                  <a:pt x="124" y="118"/>
                  <a:pt x="124" y="118"/>
                </a:cubicBezTo>
                <a:cubicBezTo>
                  <a:pt x="126" y="122"/>
                  <a:pt x="128" y="127"/>
                  <a:pt x="128" y="132"/>
                </a:cubicBezTo>
                <a:cubicBezTo>
                  <a:pt x="128" y="156"/>
                  <a:pt x="128" y="156"/>
                  <a:pt x="128" y="156"/>
                </a:cubicBezTo>
                <a:cubicBezTo>
                  <a:pt x="128" y="164"/>
                  <a:pt x="120" y="172"/>
                  <a:pt x="112" y="172"/>
                </a:cubicBezTo>
                <a:close/>
                <a:moveTo>
                  <a:pt x="136" y="80"/>
                </a:moveTo>
                <a:cubicBezTo>
                  <a:pt x="136" y="49"/>
                  <a:pt x="111" y="24"/>
                  <a:pt x="80" y="24"/>
                </a:cubicBezTo>
                <a:cubicBezTo>
                  <a:pt x="64" y="24"/>
                  <a:pt x="64" y="24"/>
                  <a:pt x="64" y="24"/>
                </a:cubicBezTo>
                <a:cubicBezTo>
                  <a:pt x="33" y="24"/>
                  <a:pt x="8" y="49"/>
                  <a:pt x="8" y="80"/>
                </a:cubicBezTo>
                <a:cubicBezTo>
                  <a:pt x="8" y="160"/>
                  <a:pt x="8" y="160"/>
                  <a:pt x="8" y="160"/>
                </a:cubicBezTo>
                <a:cubicBezTo>
                  <a:pt x="8" y="173"/>
                  <a:pt x="18" y="184"/>
                  <a:pt x="32" y="184"/>
                </a:cubicBezTo>
                <a:cubicBezTo>
                  <a:pt x="112" y="184"/>
                  <a:pt x="112" y="184"/>
                  <a:pt x="112" y="184"/>
                </a:cubicBezTo>
                <a:cubicBezTo>
                  <a:pt x="125" y="184"/>
                  <a:pt x="136" y="173"/>
                  <a:pt x="136" y="160"/>
                </a:cubicBezTo>
                <a:lnTo>
                  <a:pt x="136" y="80"/>
                </a:lnTo>
                <a:close/>
                <a:moveTo>
                  <a:pt x="72" y="8"/>
                </a:moveTo>
                <a:cubicBezTo>
                  <a:pt x="65" y="8"/>
                  <a:pt x="59" y="11"/>
                  <a:pt x="55" y="16"/>
                </a:cubicBezTo>
                <a:cubicBezTo>
                  <a:pt x="58" y="16"/>
                  <a:pt x="61" y="16"/>
                  <a:pt x="64" y="16"/>
                </a:cubicBezTo>
                <a:cubicBezTo>
                  <a:pt x="80" y="16"/>
                  <a:pt x="80" y="16"/>
                  <a:pt x="80" y="16"/>
                </a:cubicBezTo>
                <a:cubicBezTo>
                  <a:pt x="82" y="16"/>
                  <a:pt x="85" y="16"/>
                  <a:pt x="88" y="16"/>
                </a:cubicBezTo>
                <a:cubicBezTo>
                  <a:pt x="84" y="11"/>
                  <a:pt x="78" y="8"/>
                  <a:pt x="72" y="8"/>
                </a:cubicBezTo>
                <a:close/>
                <a:moveTo>
                  <a:pt x="112" y="192"/>
                </a:moveTo>
                <a:cubicBezTo>
                  <a:pt x="32" y="192"/>
                  <a:pt x="32" y="192"/>
                  <a:pt x="32" y="192"/>
                </a:cubicBezTo>
                <a:cubicBezTo>
                  <a:pt x="14" y="192"/>
                  <a:pt x="0" y="177"/>
                  <a:pt x="0" y="160"/>
                </a:cubicBezTo>
                <a:cubicBezTo>
                  <a:pt x="0" y="80"/>
                  <a:pt x="0" y="80"/>
                  <a:pt x="0" y="80"/>
                </a:cubicBezTo>
                <a:cubicBezTo>
                  <a:pt x="0" y="51"/>
                  <a:pt x="19" y="26"/>
                  <a:pt x="45" y="18"/>
                </a:cubicBezTo>
                <a:cubicBezTo>
                  <a:pt x="49" y="7"/>
                  <a:pt x="59" y="0"/>
                  <a:pt x="72" y="0"/>
                </a:cubicBezTo>
                <a:cubicBezTo>
                  <a:pt x="84" y="0"/>
                  <a:pt x="94" y="7"/>
                  <a:pt x="98" y="18"/>
                </a:cubicBezTo>
                <a:cubicBezTo>
                  <a:pt x="124" y="26"/>
                  <a:pt x="144" y="51"/>
                  <a:pt x="144" y="80"/>
                </a:cubicBezTo>
                <a:cubicBezTo>
                  <a:pt x="144" y="160"/>
                  <a:pt x="144" y="160"/>
                  <a:pt x="144" y="160"/>
                </a:cubicBezTo>
                <a:cubicBezTo>
                  <a:pt x="144" y="177"/>
                  <a:pt x="129" y="192"/>
                  <a:pt x="112" y="192"/>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303" name="Freeform 23"/>
          <p:cNvSpPr>
            <a:spLocks noEditPoints="1"/>
          </p:cNvSpPr>
          <p:nvPr/>
        </p:nvSpPr>
        <p:spPr bwMode="auto">
          <a:xfrm>
            <a:off x="3848145" y="2325832"/>
            <a:ext cx="388666" cy="349375"/>
          </a:xfrm>
          <a:custGeom>
            <a:avLst/>
            <a:gdLst>
              <a:gd name="T0" fmla="*/ 100 w 192"/>
              <a:gd name="T1" fmla="*/ 132 h 172"/>
              <a:gd name="T2" fmla="*/ 123 w 192"/>
              <a:gd name="T3" fmla="*/ 172 h 172"/>
              <a:gd name="T4" fmla="*/ 119 w 192"/>
              <a:gd name="T5" fmla="*/ 172 h 172"/>
              <a:gd name="T6" fmla="*/ 100 w 192"/>
              <a:gd name="T7" fmla="*/ 138 h 172"/>
              <a:gd name="T8" fmla="*/ 100 w 192"/>
              <a:gd name="T9" fmla="*/ 172 h 172"/>
              <a:gd name="T10" fmla="*/ 96 w 192"/>
              <a:gd name="T11" fmla="*/ 172 h 172"/>
              <a:gd name="T12" fmla="*/ 96 w 192"/>
              <a:gd name="T13" fmla="*/ 138 h 172"/>
              <a:gd name="T14" fmla="*/ 76 w 192"/>
              <a:gd name="T15" fmla="*/ 172 h 172"/>
              <a:gd name="T16" fmla="*/ 72 w 192"/>
              <a:gd name="T17" fmla="*/ 172 h 172"/>
              <a:gd name="T18" fmla="*/ 95 w 192"/>
              <a:gd name="T19" fmla="*/ 132 h 172"/>
              <a:gd name="T20" fmla="*/ 100 w 192"/>
              <a:gd name="T21" fmla="*/ 132 h 172"/>
              <a:gd name="T22" fmla="*/ 176 w 192"/>
              <a:gd name="T23" fmla="*/ 20 h 172"/>
              <a:gd name="T24" fmla="*/ 160 w 192"/>
              <a:gd name="T25" fmla="*/ 20 h 172"/>
              <a:gd name="T26" fmla="*/ 160 w 192"/>
              <a:gd name="T27" fmla="*/ 76 h 172"/>
              <a:gd name="T28" fmla="*/ 164 w 192"/>
              <a:gd name="T29" fmla="*/ 82 h 172"/>
              <a:gd name="T30" fmla="*/ 158 w 192"/>
              <a:gd name="T31" fmla="*/ 88 h 172"/>
              <a:gd name="T32" fmla="*/ 152 w 192"/>
              <a:gd name="T33" fmla="*/ 82 h 172"/>
              <a:gd name="T34" fmla="*/ 156 w 192"/>
              <a:gd name="T35" fmla="*/ 76 h 172"/>
              <a:gd name="T36" fmla="*/ 156 w 192"/>
              <a:gd name="T37" fmla="*/ 20 h 172"/>
              <a:gd name="T38" fmla="*/ 16 w 192"/>
              <a:gd name="T39" fmla="*/ 20 h 172"/>
              <a:gd name="T40" fmla="*/ 16 w 192"/>
              <a:gd name="T41" fmla="*/ 120 h 172"/>
              <a:gd name="T42" fmla="*/ 176 w 192"/>
              <a:gd name="T43" fmla="*/ 120 h 172"/>
              <a:gd name="T44" fmla="*/ 176 w 192"/>
              <a:gd name="T45" fmla="*/ 20 h 172"/>
              <a:gd name="T46" fmla="*/ 184 w 192"/>
              <a:gd name="T47" fmla="*/ 19 h 172"/>
              <a:gd name="T48" fmla="*/ 184 w 192"/>
              <a:gd name="T49" fmla="*/ 20 h 172"/>
              <a:gd name="T50" fmla="*/ 184 w 192"/>
              <a:gd name="T51" fmla="*/ 120 h 172"/>
              <a:gd name="T52" fmla="*/ 176 w 192"/>
              <a:gd name="T53" fmla="*/ 128 h 172"/>
              <a:gd name="T54" fmla="*/ 104 w 192"/>
              <a:gd name="T55" fmla="*/ 128 h 172"/>
              <a:gd name="T56" fmla="*/ 92 w 192"/>
              <a:gd name="T57" fmla="*/ 128 h 172"/>
              <a:gd name="T58" fmla="*/ 16 w 192"/>
              <a:gd name="T59" fmla="*/ 128 h 172"/>
              <a:gd name="T60" fmla="*/ 8 w 192"/>
              <a:gd name="T61" fmla="*/ 120 h 172"/>
              <a:gd name="T62" fmla="*/ 8 w 192"/>
              <a:gd name="T63" fmla="*/ 20 h 172"/>
              <a:gd name="T64" fmla="*/ 8 w 192"/>
              <a:gd name="T65" fmla="*/ 19 h 172"/>
              <a:gd name="T66" fmla="*/ 0 w 192"/>
              <a:gd name="T67" fmla="*/ 10 h 172"/>
              <a:gd name="T68" fmla="*/ 10 w 192"/>
              <a:gd name="T69" fmla="*/ 0 h 172"/>
              <a:gd name="T70" fmla="*/ 182 w 192"/>
              <a:gd name="T71" fmla="*/ 0 h 172"/>
              <a:gd name="T72" fmla="*/ 192 w 192"/>
              <a:gd name="T73" fmla="*/ 10 h 172"/>
              <a:gd name="T74" fmla="*/ 184 w 192"/>
              <a:gd name="T75" fmla="*/ 19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92" h="172">
                <a:moveTo>
                  <a:pt x="100" y="132"/>
                </a:moveTo>
                <a:cubicBezTo>
                  <a:pt x="123" y="172"/>
                  <a:pt x="123" y="172"/>
                  <a:pt x="123" y="172"/>
                </a:cubicBezTo>
                <a:cubicBezTo>
                  <a:pt x="119" y="172"/>
                  <a:pt x="119" y="172"/>
                  <a:pt x="119" y="172"/>
                </a:cubicBezTo>
                <a:cubicBezTo>
                  <a:pt x="100" y="138"/>
                  <a:pt x="100" y="138"/>
                  <a:pt x="100" y="138"/>
                </a:cubicBezTo>
                <a:cubicBezTo>
                  <a:pt x="100" y="172"/>
                  <a:pt x="100" y="172"/>
                  <a:pt x="100" y="172"/>
                </a:cubicBezTo>
                <a:cubicBezTo>
                  <a:pt x="96" y="172"/>
                  <a:pt x="96" y="172"/>
                  <a:pt x="96" y="172"/>
                </a:cubicBezTo>
                <a:cubicBezTo>
                  <a:pt x="96" y="138"/>
                  <a:pt x="96" y="138"/>
                  <a:pt x="96" y="138"/>
                </a:cubicBezTo>
                <a:cubicBezTo>
                  <a:pt x="76" y="172"/>
                  <a:pt x="76" y="172"/>
                  <a:pt x="76" y="172"/>
                </a:cubicBezTo>
                <a:cubicBezTo>
                  <a:pt x="72" y="172"/>
                  <a:pt x="72" y="172"/>
                  <a:pt x="72" y="172"/>
                </a:cubicBezTo>
                <a:cubicBezTo>
                  <a:pt x="95" y="132"/>
                  <a:pt x="95" y="132"/>
                  <a:pt x="95" y="132"/>
                </a:cubicBezTo>
                <a:lnTo>
                  <a:pt x="100" y="132"/>
                </a:lnTo>
                <a:close/>
                <a:moveTo>
                  <a:pt x="176" y="20"/>
                </a:moveTo>
                <a:cubicBezTo>
                  <a:pt x="160" y="20"/>
                  <a:pt x="160" y="20"/>
                  <a:pt x="160" y="20"/>
                </a:cubicBezTo>
                <a:cubicBezTo>
                  <a:pt x="160" y="76"/>
                  <a:pt x="160" y="76"/>
                  <a:pt x="160" y="76"/>
                </a:cubicBezTo>
                <a:cubicBezTo>
                  <a:pt x="162" y="77"/>
                  <a:pt x="164" y="79"/>
                  <a:pt x="164" y="82"/>
                </a:cubicBezTo>
                <a:cubicBezTo>
                  <a:pt x="164" y="85"/>
                  <a:pt x="161" y="88"/>
                  <a:pt x="158" y="88"/>
                </a:cubicBezTo>
                <a:cubicBezTo>
                  <a:pt x="154" y="88"/>
                  <a:pt x="152" y="85"/>
                  <a:pt x="152" y="82"/>
                </a:cubicBezTo>
                <a:cubicBezTo>
                  <a:pt x="152" y="79"/>
                  <a:pt x="153" y="77"/>
                  <a:pt x="156" y="76"/>
                </a:cubicBezTo>
                <a:cubicBezTo>
                  <a:pt x="156" y="20"/>
                  <a:pt x="156" y="20"/>
                  <a:pt x="156" y="20"/>
                </a:cubicBezTo>
                <a:cubicBezTo>
                  <a:pt x="16" y="20"/>
                  <a:pt x="16" y="20"/>
                  <a:pt x="16" y="20"/>
                </a:cubicBezTo>
                <a:cubicBezTo>
                  <a:pt x="16" y="120"/>
                  <a:pt x="16" y="120"/>
                  <a:pt x="16" y="120"/>
                </a:cubicBezTo>
                <a:cubicBezTo>
                  <a:pt x="176" y="120"/>
                  <a:pt x="176" y="120"/>
                  <a:pt x="176" y="120"/>
                </a:cubicBezTo>
                <a:lnTo>
                  <a:pt x="176" y="20"/>
                </a:lnTo>
                <a:close/>
                <a:moveTo>
                  <a:pt x="184" y="19"/>
                </a:moveTo>
                <a:cubicBezTo>
                  <a:pt x="184" y="20"/>
                  <a:pt x="184" y="20"/>
                  <a:pt x="184" y="20"/>
                </a:cubicBezTo>
                <a:cubicBezTo>
                  <a:pt x="184" y="120"/>
                  <a:pt x="184" y="120"/>
                  <a:pt x="184" y="120"/>
                </a:cubicBezTo>
                <a:cubicBezTo>
                  <a:pt x="184" y="124"/>
                  <a:pt x="180" y="128"/>
                  <a:pt x="176" y="128"/>
                </a:cubicBezTo>
                <a:cubicBezTo>
                  <a:pt x="104" y="128"/>
                  <a:pt x="104" y="128"/>
                  <a:pt x="104" y="128"/>
                </a:cubicBezTo>
                <a:cubicBezTo>
                  <a:pt x="92" y="128"/>
                  <a:pt x="92" y="128"/>
                  <a:pt x="92" y="128"/>
                </a:cubicBezTo>
                <a:cubicBezTo>
                  <a:pt x="16" y="128"/>
                  <a:pt x="16" y="128"/>
                  <a:pt x="16" y="128"/>
                </a:cubicBezTo>
                <a:cubicBezTo>
                  <a:pt x="11" y="128"/>
                  <a:pt x="8" y="124"/>
                  <a:pt x="8" y="120"/>
                </a:cubicBezTo>
                <a:cubicBezTo>
                  <a:pt x="8" y="20"/>
                  <a:pt x="8" y="20"/>
                  <a:pt x="8" y="20"/>
                </a:cubicBezTo>
                <a:cubicBezTo>
                  <a:pt x="8" y="19"/>
                  <a:pt x="8" y="19"/>
                  <a:pt x="8" y="19"/>
                </a:cubicBezTo>
                <a:cubicBezTo>
                  <a:pt x="3" y="19"/>
                  <a:pt x="0" y="14"/>
                  <a:pt x="0" y="10"/>
                </a:cubicBezTo>
                <a:cubicBezTo>
                  <a:pt x="0" y="4"/>
                  <a:pt x="4" y="0"/>
                  <a:pt x="10" y="0"/>
                </a:cubicBezTo>
                <a:cubicBezTo>
                  <a:pt x="182" y="0"/>
                  <a:pt x="182" y="0"/>
                  <a:pt x="182" y="0"/>
                </a:cubicBezTo>
                <a:cubicBezTo>
                  <a:pt x="187" y="0"/>
                  <a:pt x="192" y="4"/>
                  <a:pt x="192" y="10"/>
                </a:cubicBezTo>
                <a:cubicBezTo>
                  <a:pt x="192" y="14"/>
                  <a:pt x="188" y="19"/>
                  <a:pt x="184" y="19"/>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304" name="Freeform 24"/>
          <p:cNvSpPr>
            <a:spLocks noEditPoints="1"/>
          </p:cNvSpPr>
          <p:nvPr/>
        </p:nvSpPr>
        <p:spPr bwMode="auto">
          <a:xfrm>
            <a:off x="3200369" y="2341760"/>
            <a:ext cx="388666" cy="293093"/>
          </a:xfrm>
          <a:custGeom>
            <a:avLst/>
            <a:gdLst>
              <a:gd name="T0" fmla="*/ 122 w 192"/>
              <a:gd name="T1" fmla="*/ 136 h 144"/>
              <a:gd name="T2" fmla="*/ 186 w 192"/>
              <a:gd name="T3" fmla="*/ 132 h 144"/>
              <a:gd name="T4" fmla="*/ 6 w 192"/>
              <a:gd name="T5" fmla="*/ 144 h 144"/>
              <a:gd name="T6" fmla="*/ 122 w 192"/>
              <a:gd name="T7" fmla="*/ 70 h 144"/>
              <a:gd name="T8" fmla="*/ 137 w 192"/>
              <a:gd name="T9" fmla="*/ 72 h 144"/>
              <a:gd name="T10" fmla="*/ 125 w 192"/>
              <a:gd name="T11" fmla="*/ 74 h 144"/>
              <a:gd name="T12" fmla="*/ 120 w 192"/>
              <a:gd name="T13" fmla="*/ 73 h 144"/>
              <a:gd name="T14" fmla="*/ 123 w 192"/>
              <a:gd name="T15" fmla="*/ 62 h 144"/>
              <a:gd name="T16" fmla="*/ 138 w 192"/>
              <a:gd name="T17" fmla="*/ 64 h 144"/>
              <a:gd name="T18" fmla="*/ 125 w 192"/>
              <a:gd name="T19" fmla="*/ 66 h 144"/>
              <a:gd name="T20" fmla="*/ 118 w 192"/>
              <a:gd name="T21" fmla="*/ 65 h 144"/>
              <a:gd name="T22" fmla="*/ 100 w 192"/>
              <a:gd name="T23" fmla="*/ 63 h 144"/>
              <a:gd name="T24" fmla="*/ 106 w 192"/>
              <a:gd name="T25" fmla="*/ 54 h 144"/>
              <a:gd name="T26" fmla="*/ 95 w 192"/>
              <a:gd name="T27" fmla="*/ 57 h 144"/>
              <a:gd name="T28" fmla="*/ 90 w 192"/>
              <a:gd name="T29" fmla="*/ 59 h 144"/>
              <a:gd name="T30" fmla="*/ 104 w 192"/>
              <a:gd name="T31" fmla="*/ 47 h 144"/>
              <a:gd name="T32" fmla="*/ 111 w 192"/>
              <a:gd name="T33" fmla="*/ 54 h 144"/>
              <a:gd name="T34" fmla="*/ 96 w 192"/>
              <a:gd name="T35" fmla="*/ 73 h 144"/>
              <a:gd name="T36" fmla="*/ 113 w 192"/>
              <a:gd name="T37" fmla="*/ 74 h 144"/>
              <a:gd name="T38" fmla="*/ 115 w 192"/>
              <a:gd name="T39" fmla="*/ 76 h 144"/>
              <a:gd name="T40" fmla="*/ 90 w 192"/>
              <a:gd name="T41" fmla="*/ 79 h 144"/>
              <a:gd name="T42" fmla="*/ 87 w 192"/>
              <a:gd name="T43" fmla="*/ 76 h 144"/>
              <a:gd name="T44" fmla="*/ 65 w 192"/>
              <a:gd name="T45" fmla="*/ 67 h 144"/>
              <a:gd name="T46" fmla="*/ 71 w 192"/>
              <a:gd name="T47" fmla="*/ 65 h 144"/>
              <a:gd name="T48" fmla="*/ 75 w 192"/>
              <a:gd name="T49" fmla="*/ 59 h 144"/>
              <a:gd name="T50" fmla="*/ 76 w 192"/>
              <a:gd name="T51" fmla="*/ 65 h 144"/>
              <a:gd name="T52" fmla="*/ 84 w 192"/>
              <a:gd name="T53" fmla="*/ 70 h 144"/>
              <a:gd name="T54" fmla="*/ 76 w 192"/>
              <a:gd name="T55" fmla="*/ 77 h 144"/>
              <a:gd name="T56" fmla="*/ 72 w 192"/>
              <a:gd name="T57" fmla="*/ 79 h 144"/>
              <a:gd name="T58" fmla="*/ 68 w 192"/>
              <a:gd name="T59" fmla="*/ 72 h 144"/>
              <a:gd name="T60" fmla="*/ 63 w 192"/>
              <a:gd name="T61" fmla="*/ 69 h 144"/>
              <a:gd name="T62" fmla="*/ 58 w 192"/>
              <a:gd name="T63" fmla="*/ 45 h 144"/>
              <a:gd name="T64" fmla="*/ 60 w 192"/>
              <a:gd name="T65" fmla="*/ 47 h 144"/>
              <a:gd name="T66" fmla="*/ 58 w 192"/>
              <a:gd name="T67" fmla="*/ 73 h 144"/>
              <a:gd name="T68" fmla="*/ 53 w 192"/>
              <a:gd name="T69" fmla="*/ 70 h 144"/>
              <a:gd name="T70" fmla="*/ 53 w 192"/>
              <a:gd name="T71" fmla="*/ 59 h 144"/>
              <a:gd name="T72" fmla="*/ 52 w 192"/>
              <a:gd name="T73" fmla="*/ 56 h 144"/>
              <a:gd name="T74" fmla="*/ 180 w 192"/>
              <a:gd name="T75" fmla="*/ 12 h 144"/>
              <a:gd name="T76" fmla="*/ 180 w 192"/>
              <a:gd name="T77" fmla="*/ 116 h 144"/>
              <a:gd name="T78" fmla="*/ 163 w 192"/>
              <a:gd name="T79" fmla="*/ 128 h 144"/>
              <a:gd name="T80" fmla="*/ 116 w 192"/>
              <a:gd name="T81" fmla="*/ 128 h 144"/>
              <a:gd name="T82" fmla="*/ 0 w 192"/>
              <a:gd name="T83" fmla="*/ 8 h 144"/>
              <a:gd name="T84" fmla="*/ 192 w 192"/>
              <a:gd name="T85" fmla="*/ 8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92" h="144">
                <a:moveTo>
                  <a:pt x="6" y="132"/>
                </a:moveTo>
                <a:cubicBezTo>
                  <a:pt x="116" y="132"/>
                  <a:pt x="116" y="132"/>
                  <a:pt x="116" y="132"/>
                </a:cubicBezTo>
                <a:cubicBezTo>
                  <a:pt x="117" y="134"/>
                  <a:pt x="119" y="136"/>
                  <a:pt x="122" y="136"/>
                </a:cubicBezTo>
                <a:cubicBezTo>
                  <a:pt x="158" y="136"/>
                  <a:pt x="158" y="136"/>
                  <a:pt x="158" y="136"/>
                </a:cubicBezTo>
                <a:cubicBezTo>
                  <a:pt x="160" y="136"/>
                  <a:pt x="162" y="134"/>
                  <a:pt x="163" y="132"/>
                </a:cubicBezTo>
                <a:cubicBezTo>
                  <a:pt x="186" y="132"/>
                  <a:pt x="186" y="132"/>
                  <a:pt x="186" y="132"/>
                </a:cubicBezTo>
                <a:cubicBezTo>
                  <a:pt x="189" y="132"/>
                  <a:pt x="192" y="134"/>
                  <a:pt x="192" y="138"/>
                </a:cubicBezTo>
                <a:cubicBezTo>
                  <a:pt x="192" y="141"/>
                  <a:pt x="189" y="144"/>
                  <a:pt x="186" y="144"/>
                </a:cubicBezTo>
                <a:cubicBezTo>
                  <a:pt x="6" y="144"/>
                  <a:pt x="6" y="144"/>
                  <a:pt x="6" y="144"/>
                </a:cubicBezTo>
                <a:cubicBezTo>
                  <a:pt x="2" y="144"/>
                  <a:pt x="0" y="141"/>
                  <a:pt x="0" y="138"/>
                </a:cubicBezTo>
                <a:cubicBezTo>
                  <a:pt x="0" y="134"/>
                  <a:pt x="2" y="132"/>
                  <a:pt x="6" y="132"/>
                </a:cubicBezTo>
                <a:close/>
                <a:moveTo>
                  <a:pt x="122" y="70"/>
                </a:moveTo>
                <a:cubicBezTo>
                  <a:pt x="124" y="70"/>
                  <a:pt x="124" y="70"/>
                  <a:pt x="124" y="70"/>
                </a:cubicBezTo>
                <a:cubicBezTo>
                  <a:pt x="127" y="70"/>
                  <a:pt x="131" y="70"/>
                  <a:pt x="137" y="71"/>
                </a:cubicBezTo>
                <a:cubicBezTo>
                  <a:pt x="137" y="71"/>
                  <a:pt x="137" y="72"/>
                  <a:pt x="137" y="72"/>
                </a:cubicBezTo>
                <a:cubicBezTo>
                  <a:pt x="137" y="73"/>
                  <a:pt x="137" y="74"/>
                  <a:pt x="136" y="74"/>
                </a:cubicBezTo>
                <a:cubicBezTo>
                  <a:pt x="136" y="74"/>
                  <a:pt x="136" y="74"/>
                  <a:pt x="136" y="74"/>
                </a:cubicBezTo>
                <a:cubicBezTo>
                  <a:pt x="125" y="74"/>
                  <a:pt x="125" y="74"/>
                  <a:pt x="125" y="74"/>
                </a:cubicBezTo>
                <a:cubicBezTo>
                  <a:pt x="122" y="74"/>
                  <a:pt x="122" y="74"/>
                  <a:pt x="122" y="74"/>
                </a:cubicBezTo>
                <a:cubicBezTo>
                  <a:pt x="121" y="74"/>
                  <a:pt x="121" y="74"/>
                  <a:pt x="121" y="74"/>
                </a:cubicBezTo>
                <a:cubicBezTo>
                  <a:pt x="120" y="74"/>
                  <a:pt x="120" y="74"/>
                  <a:pt x="120" y="73"/>
                </a:cubicBezTo>
                <a:cubicBezTo>
                  <a:pt x="120" y="72"/>
                  <a:pt x="120" y="72"/>
                  <a:pt x="120" y="72"/>
                </a:cubicBezTo>
                <a:cubicBezTo>
                  <a:pt x="120" y="71"/>
                  <a:pt x="121" y="70"/>
                  <a:pt x="122" y="70"/>
                </a:cubicBezTo>
                <a:close/>
                <a:moveTo>
                  <a:pt x="123" y="62"/>
                </a:moveTo>
                <a:cubicBezTo>
                  <a:pt x="124" y="62"/>
                  <a:pt x="124" y="62"/>
                  <a:pt x="124" y="62"/>
                </a:cubicBezTo>
                <a:cubicBezTo>
                  <a:pt x="126" y="62"/>
                  <a:pt x="131" y="62"/>
                  <a:pt x="138" y="63"/>
                </a:cubicBezTo>
                <a:cubicBezTo>
                  <a:pt x="138" y="63"/>
                  <a:pt x="138" y="64"/>
                  <a:pt x="138" y="64"/>
                </a:cubicBezTo>
                <a:cubicBezTo>
                  <a:pt x="138" y="64"/>
                  <a:pt x="138" y="64"/>
                  <a:pt x="138" y="64"/>
                </a:cubicBezTo>
                <a:cubicBezTo>
                  <a:pt x="138" y="65"/>
                  <a:pt x="138" y="66"/>
                  <a:pt x="137" y="67"/>
                </a:cubicBezTo>
                <a:cubicBezTo>
                  <a:pt x="125" y="66"/>
                  <a:pt x="125" y="66"/>
                  <a:pt x="125" y="66"/>
                </a:cubicBezTo>
                <a:cubicBezTo>
                  <a:pt x="121" y="66"/>
                  <a:pt x="121" y="66"/>
                  <a:pt x="121" y="66"/>
                </a:cubicBezTo>
                <a:cubicBezTo>
                  <a:pt x="119" y="66"/>
                  <a:pt x="118" y="66"/>
                  <a:pt x="118" y="65"/>
                </a:cubicBezTo>
                <a:cubicBezTo>
                  <a:pt x="118" y="65"/>
                  <a:pt x="118" y="65"/>
                  <a:pt x="118" y="65"/>
                </a:cubicBezTo>
                <a:cubicBezTo>
                  <a:pt x="118" y="64"/>
                  <a:pt x="119" y="63"/>
                  <a:pt x="120" y="62"/>
                </a:cubicBezTo>
                <a:cubicBezTo>
                  <a:pt x="121" y="62"/>
                  <a:pt x="122" y="62"/>
                  <a:pt x="123" y="62"/>
                </a:cubicBezTo>
                <a:close/>
                <a:moveTo>
                  <a:pt x="100" y="63"/>
                </a:moveTo>
                <a:cubicBezTo>
                  <a:pt x="103" y="60"/>
                  <a:pt x="105" y="58"/>
                  <a:pt x="106" y="56"/>
                </a:cubicBezTo>
                <a:cubicBezTo>
                  <a:pt x="106" y="56"/>
                  <a:pt x="106" y="56"/>
                  <a:pt x="106" y="56"/>
                </a:cubicBezTo>
                <a:cubicBezTo>
                  <a:pt x="106" y="54"/>
                  <a:pt x="106" y="54"/>
                  <a:pt x="106" y="54"/>
                </a:cubicBezTo>
                <a:cubicBezTo>
                  <a:pt x="106" y="53"/>
                  <a:pt x="105" y="53"/>
                  <a:pt x="104" y="53"/>
                </a:cubicBezTo>
                <a:cubicBezTo>
                  <a:pt x="104" y="53"/>
                  <a:pt x="103" y="53"/>
                  <a:pt x="102" y="53"/>
                </a:cubicBezTo>
                <a:cubicBezTo>
                  <a:pt x="100" y="53"/>
                  <a:pt x="97" y="54"/>
                  <a:pt x="95" y="57"/>
                </a:cubicBezTo>
                <a:cubicBezTo>
                  <a:pt x="95" y="58"/>
                  <a:pt x="94" y="59"/>
                  <a:pt x="94" y="59"/>
                </a:cubicBezTo>
                <a:cubicBezTo>
                  <a:pt x="93" y="59"/>
                  <a:pt x="93" y="60"/>
                  <a:pt x="92" y="60"/>
                </a:cubicBezTo>
                <a:cubicBezTo>
                  <a:pt x="91" y="60"/>
                  <a:pt x="90" y="59"/>
                  <a:pt x="90" y="59"/>
                </a:cubicBezTo>
                <a:cubicBezTo>
                  <a:pt x="90" y="57"/>
                  <a:pt x="91" y="55"/>
                  <a:pt x="93" y="52"/>
                </a:cubicBezTo>
                <a:cubicBezTo>
                  <a:pt x="96" y="49"/>
                  <a:pt x="100" y="47"/>
                  <a:pt x="104" y="47"/>
                </a:cubicBezTo>
                <a:cubicBezTo>
                  <a:pt x="104" y="47"/>
                  <a:pt x="104" y="47"/>
                  <a:pt x="104" y="47"/>
                </a:cubicBezTo>
                <a:cubicBezTo>
                  <a:pt x="107" y="47"/>
                  <a:pt x="110" y="49"/>
                  <a:pt x="111" y="51"/>
                </a:cubicBezTo>
                <a:cubicBezTo>
                  <a:pt x="111" y="52"/>
                  <a:pt x="111" y="53"/>
                  <a:pt x="111" y="54"/>
                </a:cubicBezTo>
                <a:cubicBezTo>
                  <a:pt x="111" y="54"/>
                  <a:pt x="111" y="54"/>
                  <a:pt x="111" y="54"/>
                </a:cubicBezTo>
                <a:cubicBezTo>
                  <a:pt x="111" y="58"/>
                  <a:pt x="110" y="61"/>
                  <a:pt x="106" y="65"/>
                </a:cubicBezTo>
                <a:cubicBezTo>
                  <a:pt x="104" y="67"/>
                  <a:pt x="101" y="69"/>
                  <a:pt x="99" y="71"/>
                </a:cubicBezTo>
                <a:cubicBezTo>
                  <a:pt x="98" y="72"/>
                  <a:pt x="97" y="73"/>
                  <a:pt x="96" y="73"/>
                </a:cubicBezTo>
                <a:cubicBezTo>
                  <a:pt x="96" y="73"/>
                  <a:pt x="96" y="73"/>
                  <a:pt x="96" y="73"/>
                </a:cubicBezTo>
                <a:cubicBezTo>
                  <a:pt x="101" y="74"/>
                  <a:pt x="105" y="74"/>
                  <a:pt x="107" y="74"/>
                </a:cubicBezTo>
                <a:cubicBezTo>
                  <a:pt x="108" y="74"/>
                  <a:pt x="110" y="74"/>
                  <a:pt x="113" y="74"/>
                </a:cubicBezTo>
                <a:cubicBezTo>
                  <a:pt x="113" y="74"/>
                  <a:pt x="113" y="74"/>
                  <a:pt x="113" y="74"/>
                </a:cubicBezTo>
                <a:cubicBezTo>
                  <a:pt x="114" y="74"/>
                  <a:pt x="115" y="74"/>
                  <a:pt x="115" y="75"/>
                </a:cubicBezTo>
                <a:cubicBezTo>
                  <a:pt x="115" y="76"/>
                  <a:pt x="115" y="76"/>
                  <a:pt x="115" y="76"/>
                </a:cubicBezTo>
                <a:cubicBezTo>
                  <a:pt x="114" y="77"/>
                  <a:pt x="114" y="78"/>
                  <a:pt x="114" y="78"/>
                </a:cubicBezTo>
                <a:cubicBezTo>
                  <a:pt x="112" y="79"/>
                  <a:pt x="109" y="80"/>
                  <a:pt x="104" y="80"/>
                </a:cubicBezTo>
                <a:cubicBezTo>
                  <a:pt x="95" y="79"/>
                  <a:pt x="90" y="79"/>
                  <a:pt x="90" y="79"/>
                </a:cubicBezTo>
                <a:cubicBezTo>
                  <a:pt x="88" y="78"/>
                  <a:pt x="87" y="78"/>
                  <a:pt x="87" y="77"/>
                </a:cubicBezTo>
                <a:cubicBezTo>
                  <a:pt x="87" y="76"/>
                  <a:pt x="87" y="76"/>
                  <a:pt x="87" y="76"/>
                </a:cubicBezTo>
                <a:cubicBezTo>
                  <a:pt x="87" y="76"/>
                  <a:pt x="87" y="76"/>
                  <a:pt x="87" y="76"/>
                </a:cubicBezTo>
                <a:cubicBezTo>
                  <a:pt x="87" y="76"/>
                  <a:pt x="87" y="74"/>
                  <a:pt x="88" y="73"/>
                </a:cubicBezTo>
                <a:cubicBezTo>
                  <a:pt x="91" y="71"/>
                  <a:pt x="95" y="68"/>
                  <a:pt x="100" y="63"/>
                </a:cubicBezTo>
                <a:close/>
                <a:moveTo>
                  <a:pt x="65" y="67"/>
                </a:moveTo>
                <a:cubicBezTo>
                  <a:pt x="67" y="67"/>
                  <a:pt x="69" y="68"/>
                  <a:pt x="70" y="68"/>
                </a:cubicBezTo>
                <a:cubicBezTo>
                  <a:pt x="71" y="68"/>
                  <a:pt x="71" y="68"/>
                  <a:pt x="71" y="68"/>
                </a:cubicBezTo>
                <a:cubicBezTo>
                  <a:pt x="71" y="65"/>
                  <a:pt x="71" y="65"/>
                  <a:pt x="71" y="65"/>
                </a:cubicBezTo>
                <a:cubicBezTo>
                  <a:pt x="71" y="62"/>
                  <a:pt x="71" y="60"/>
                  <a:pt x="72" y="60"/>
                </a:cubicBezTo>
                <a:cubicBezTo>
                  <a:pt x="73" y="60"/>
                  <a:pt x="73" y="59"/>
                  <a:pt x="74" y="59"/>
                </a:cubicBezTo>
                <a:cubicBezTo>
                  <a:pt x="75" y="59"/>
                  <a:pt x="75" y="59"/>
                  <a:pt x="75" y="59"/>
                </a:cubicBezTo>
                <a:cubicBezTo>
                  <a:pt x="75" y="59"/>
                  <a:pt x="76" y="60"/>
                  <a:pt x="76" y="61"/>
                </a:cubicBezTo>
                <a:cubicBezTo>
                  <a:pt x="76" y="62"/>
                  <a:pt x="76" y="62"/>
                  <a:pt x="76" y="62"/>
                </a:cubicBezTo>
                <a:cubicBezTo>
                  <a:pt x="76" y="65"/>
                  <a:pt x="76" y="65"/>
                  <a:pt x="76" y="65"/>
                </a:cubicBezTo>
                <a:cubicBezTo>
                  <a:pt x="76" y="67"/>
                  <a:pt x="76" y="67"/>
                  <a:pt x="76" y="67"/>
                </a:cubicBezTo>
                <a:cubicBezTo>
                  <a:pt x="78" y="67"/>
                  <a:pt x="80" y="67"/>
                  <a:pt x="83" y="67"/>
                </a:cubicBezTo>
                <a:cubicBezTo>
                  <a:pt x="84" y="68"/>
                  <a:pt x="84" y="69"/>
                  <a:pt x="84" y="70"/>
                </a:cubicBezTo>
                <a:cubicBezTo>
                  <a:pt x="84" y="71"/>
                  <a:pt x="84" y="71"/>
                  <a:pt x="83" y="71"/>
                </a:cubicBezTo>
                <a:cubicBezTo>
                  <a:pt x="76" y="72"/>
                  <a:pt x="76" y="72"/>
                  <a:pt x="76" y="72"/>
                </a:cubicBezTo>
                <a:cubicBezTo>
                  <a:pt x="76" y="74"/>
                  <a:pt x="76" y="76"/>
                  <a:pt x="76" y="77"/>
                </a:cubicBezTo>
                <a:cubicBezTo>
                  <a:pt x="76" y="78"/>
                  <a:pt x="76" y="78"/>
                  <a:pt x="76" y="78"/>
                </a:cubicBezTo>
                <a:cubicBezTo>
                  <a:pt x="75" y="80"/>
                  <a:pt x="74" y="80"/>
                  <a:pt x="73" y="80"/>
                </a:cubicBezTo>
                <a:cubicBezTo>
                  <a:pt x="72" y="80"/>
                  <a:pt x="72" y="80"/>
                  <a:pt x="72" y="79"/>
                </a:cubicBezTo>
                <a:cubicBezTo>
                  <a:pt x="71" y="72"/>
                  <a:pt x="71" y="72"/>
                  <a:pt x="71" y="72"/>
                </a:cubicBezTo>
                <a:cubicBezTo>
                  <a:pt x="71" y="72"/>
                  <a:pt x="71" y="72"/>
                  <a:pt x="71" y="72"/>
                </a:cubicBezTo>
                <a:cubicBezTo>
                  <a:pt x="68" y="72"/>
                  <a:pt x="68" y="72"/>
                  <a:pt x="68" y="72"/>
                </a:cubicBezTo>
                <a:cubicBezTo>
                  <a:pt x="66" y="72"/>
                  <a:pt x="64" y="72"/>
                  <a:pt x="64" y="71"/>
                </a:cubicBezTo>
                <a:cubicBezTo>
                  <a:pt x="63" y="70"/>
                  <a:pt x="63" y="70"/>
                  <a:pt x="63" y="69"/>
                </a:cubicBezTo>
                <a:cubicBezTo>
                  <a:pt x="63" y="69"/>
                  <a:pt x="63" y="69"/>
                  <a:pt x="63" y="69"/>
                </a:cubicBezTo>
                <a:cubicBezTo>
                  <a:pt x="63" y="68"/>
                  <a:pt x="64" y="67"/>
                  <a:pt x="65" y="67"/>
                </a:cubicBezTo>
                <a:close/>
                <a:moveTo>
                  <a:pt x="56" y="46"/>
                </a:moveTo>
                <a:cubicBezTo>
                  <a:pt x="56" y="45"/>
                  <a:pt x="57" y="45"/>
                  <a:pt x="58" y="45"/>
                </a:cubicBezTo>
                <a:cubicBezTo>
                  <a:pt x="59" y="45"/>
                  <a:pt x="59" y="45"/>
                  <a:pt x="59" y="45"/>
                </a:cubicBezTo>
                <a:cubicBezTo>
                  <a:pt x="59" y="45"/>
                  <a:pt x="59" y="45"/>
                  <a:pt x="60" y="46"/>
                </a:cubicBezTo>
                <a:cubicBezTo>
                  <a:pt x="60" y="47"/>
                  <a:pt x="60" y="47"/>
                  <a:pt x="60" y="47"/>
                </a:cubicBezTo>
                <a:cubicBezTo>
                  <a:pt x="60" y="47"/>
                  <a:pt x="59" y="52"/>
                  <a:pt x="58" y="60"/>
                </a:cubicBezTo>
                <a:cubicBezTo>
                  <a:pt x="58" y="62"/>
                  <a:pt x="57" y="63"/>
                  <a:pt x="57" y="64"/>
                </a:cubicBezTo>
                <a:cubicBezTo>
                  <a:pt x="58" y="73"/>
                  <a:pt x="58" y="73"/>
                  <a:pt x="58" y="73"/>
                </a:cubicBezTo>
                <a:cubicBezTo>
                  <a:pt x="58" y="77"/>
                  <a:pt x="57" y="79"/>
                  <a:pt x="55" y="80"/>
                </a:cubicBezTo>
                <a:cubicBezTo>
                  <a:pt x="55" y="80"/>
                  <a:pt x="55" y="80"/>
                  <a:pt x="54" y="79"/>
                </a:cubicBezTo>
                <a:cubicBezTo>
                  <a:pt x="53" y="78"/>
                  <a:pt x="53" y="74"/>
                  <a:pt x="53" y="70"/>
                </a:cubicBezTo>
                <a:cubicBezTo>
                  <a:pt x="53" y="69"/>
                  <a:pt x="53" y="69"/>
                  <a:pt x="53" y="69"/>
                </a:cubicBezTo>
                <a:cubicBezTo>
                  <a:pt x="53" y="65"/>
                  <a:pt x="53" y="61"/>
                  <a:pt x="53" y="59"/>
                </a:cubicBezTo>
                <a:cubicBezTo>
                  <a:pt x="53" y="59"/>
                  <a:pt x="53" y="59"/>
                  <a:pt x="53" y="59"/>
                </a:cubicBezTo>
                <a:cubicBezTo>
                  <a:pt x="53" y="59"/>
                  <a:pt x="53" y="58"/>
                  <a:pt x="52" y="56"/>
                </a:cubicBezTo>
                <a:cubicBezTo>
                  <a:pt x="52" y="56"/>
                  <a:pt x="52" y="56"/>
                  <a:pt x="52" y="56"/>
                </a:cubicBezTo>
                <a:cubicBezTo>
                  <a:pt x="52" y="56"/>
                  <a:pt x="52" y="56"/>
                  <a:pt x="52" y="56"/>
                </a:cubicBezTo>
                <a:cubicBezTo>
                  <a:pt x="52" y="55"/>
                  <a:pt x="52" y="54"/>
                  <a:pt x="54" y="52"/>
                </a:cubicBezTo>
                <a:cubicBezTo>
                  <a:pt x="54" y="51"/>
                  <a:pt x="55" y="49"/>
                  <a:pt x="56" y="46"/>
                </a:cubicBezTo>
                <a:close/>
                <a:moveTo>
                  <a:pt x="180" y="12"/>
                </a:moveTo>
                <a:cubicBezTo>
                  <a:pt x="12" y="12"/>
                  <a:pt x="12" y="12"/>
                  <a:pt x="12" y="12"/>
                </a:cubicBezTo>
                <a:cubicBezTo>
                  <a:pt x="12" y="116"/>
                  <a:pt x="12" y="116"/>
                  <a:pt x="12" y="116"/>
                </a:cubicBezTo>
                <a:cubicBezTo>
                  <a:pt x="180" y="116"/>
                  <a:pt x="180" y="116"/>
                  <a:pt x="180" y="116"/>
                </a:cubicBezTo>
                <a:lnTo>
                  <a:pt x="180" y="12"/>
                </a:lnTo>
                <a:close/>
                <a:moveTo>
                  <a:pt x="184" y="128"/>
                </a:moveTo>
                <a:cubicBezTo>
                  <a:pt x="163" y="128"/>
                  <a:pt x="163" y="128"/>
                  <a:pt x="163" y="128"/>
                </a:cubicBezTo>
                <a:cubicBezTo>
                  <a:pt x="162" y="125"/>
                  <a:pt x="160" y="124"/>
                  <a:pt x="158" y="124"/>
                </a:cubicBezTo>
                <a:cubicBezTo>
                  <a:pt x="122" y="124"/>
                  <a:pt x="122" y="124"/>
                  <a:pt x="122" y="124"/>
                </a:cubicBezTo>
                <a:cubicBezTo>
                  <a:pt x="119" y="124"/>
                  <a:pt x="117" y="125"/>
                  <a:pt x="116" y="128"/>
                </a:cubicBezTo>
                <a:cubicBezTo>
                  <a:pt x="8" y="128"/>
                  <a:pt x="8" y="128"/>
                  <a:pt x="8" y="128"/>
                </a:cubicBezTo>
                <a:cubicBezTo>
                  <a:pt x="3" y="128"/>
                  <a:pt x="0" y="124"/>
                  <a:pt x="0" y="120"/>
                </a:cubicBezTo>
                <a:cubicBezTo>
                  <a:pt x="0" y="8"/>
                  <a:pt x="0" y="8"/>
                  <a:pt x="0" y="8"/>
                </a:cubicBezTo>
                <a:cubicBezTo>
                  <a:pt x="0" y="3"/>
                  <a:pt x="3" y="0"/>
                  <a:pt x="8" y="0"/>
                </a:cubicBezTo>
                <a:cubicBezTo>
                  <a:pt x="184" y="0"/>
                  <a:pt x="184" y="0"/>
                  <a:pt x="184" y="0"/>
                </a:cubicBezTo>
                <a:cubicBezTo>
                  <a:pt x="188" y="0"/>
                  <a:pt x="192" y="3"/>
                  <a:pt x="192" y="8"/>
                </a:cubicBezTo>
                <a:cubicBezTo>
                  <a:pt x="192" y="120"/>
                  <a:pt x="192" y="120"/>
                  <a:pt x="192" y="120"/>
                </a:cubicBezTo>
                <a:cubicBezTo>
                  <a:pt x="192" y="124"/>
                  <a:pt x="188" y="128"/>
                  <a:pt x="184" y="128"/>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305" name="Freeform 25"/>
          <p:cNvSpPr>
            <a:spLocks noEditPoints="1"/>
          </p:cNvSpPr>
          <p:nvPr/>
        </p:nvSpPr>
        <p:spPr bwMode="auto">
          <a:xfrm>
            <a:off x="2552592" y="2284416"/>
            <a:ext cx="388666" cy="390790"/>
          </a:xfrm>
          <a:custGeom>
            <a:avLst/>
            <a:gdLst>
              <a:gd name="T0" fmla="*/ 156 w 192"/>
              <a:gd name="T1" fmla="*/ 192 h 192"/>
              <a:gd name="T2" fmla="*/ 144 w 192"/>
              <a:gd name="T3" fmla="*/ 172 h 192"/>
              <a:gd name="T4" fmla="*/ 168 w 192"/>
              <a:gd name="T5" fmla="*/ 180 h 192"/>
              <a:gd name="T6" fmla="*/ 28 w 192"/>
              <a:gd name="T7" fmla="*/ 192 h 192"/>
              <a:gd name="T8" fmla="*/ 16 w 192"/>
              <a:gd name="T9" fmla="*/ 172 h 192"/>
              <a:gd name="T10" fmla="*/ 40 w 192"/>
              <a:gd name="T11" fmla="*/ 180 h 192"/>
              <a:gd name="T12" fmla="*/ 8 w 192"/>
              <a:gd name="T13" fmla="*/ 48 h 192"/>
              <a:gd name="T14" fmla="*/ 24 w 192"/>
              <a:gd name="T15" fmla="*/ 40 h 192"/>
              <a:gd name="T16" fmla="*/ 16 w 192"/>
              <a:gd name="T17" fmla="*/ 48 h 192"/>
              <a:gd name="T18" fmla="*/ 24 w 192"/>
              <a:gd name="T19" fmla="*/ 76 h 192"/>
              <a:gd name="T20" fmla="*/ 16 w 192"/>
              <a:gd name="T21" fmla="*/ 84 h 192"/>
              <a:gd name="T22" fmla="*/ 184 w 192"/>
              <a:gd name="T23" fmla="*/ 152 h 192"/>
              <a:gd name="T24" fmla="*/ 8 w 192"/>
              <a:gd name="T25" fmla="*/ 160 h 192"/>
              <a:gd name="T26" fmla="*/ 184 w 192"/>
              <a:gd name="T27" fmla="*/ 152 h 192"/>
              <a:gd name="T28" fmla="*/ 170 w 192"/>
              <a:gd name="T29" fmla="*/ 120 h 192"/>
              <a:gd name="T30" fmla="*/ 148 w 192"/>
              <a:gd name="T31" fmla="*/ 126 h 192"/>
              <a:gd name="T32" fmla="*/ 154 w 192"/>
              <a:gd name="T33" fmla="*/ 136 h 192"/>
              <a:gd name="T34" fmla="*/ 176 w 192"/>
              <a:gd name="T35" fmla="*/ 130 h 192"/>
              <a:gd name="T36" fmla="*/ 176 w 192"/>
              <a:gd name="T37" fmla="*/ 76 h 192"/>
              <a:gd name="T38" fmla="*/ 168 w 192"/>
              <a:gd name="T39" fmla="*/ 48 h 192"/>
              <a:gd name="T40" fmla="*/ 176 w 192"/>
              <a:gd name="T41" fmla="*/ 76 h 192"/>
              <a:gd name="T42" fmla="*/ 100 w 192"/>
              <a:gd name="T43" fmla="*/ 44 h 192"/>
              <a:gd name="T44" fmla="*/ 160 w 192"/>
              <a:gd name="T45" fmla="*/ 84 h 192"/>
              <a:gd name="T46" fmla="*/ 132 w 192"/>
              <a:gd name="T47" fmla="*/ 16 h 192"/>
              <a:gd name="T48" fmla="*/ 132 w 192"/>
              <a:gd name="T49" fmla="*/ 32 h 192"/>
              <a:gd name="T50" fmla="*/ 132 w 192"/>
              <a:gd name="T51" fmla="*/ 16 h 192"/>
              <a:gd name="T52" fmla="*/ 68 w 192"/>
              <a:gd name="T53" fmla="*/ 136 h 192"/>
              <a:gd name="T54" fmla="*/ 128 w 192"/>
              <a:gd name="T55" fmla="*/ 128 h 192"/>
              <a:gd name="T56" fmla="*/ 128 w 192"/>
              <a:gd name="T57" fmla="*/ 124 h 192"/>
              <a:gd name="T58" fmla="*/ 68 w 192"/>
              <a:gd name="T59" fmla="*/ 116 h 192"/>
              <a:gd name="T60" fmla="*/ 128 w 192"/>
              <a:gd name="T61" fmla="*/ 124 h 192"/>
              <a:gd name="T62" fmla="*/ 68 w 192"/>
              <a:gd name="T63" fmla="*/ 112 h 192"/>
              <a:gd name="T64" fmla="*/ 128 w 192"/>
              <a:gd name="T65" fmla="*/ 104 h 192"/>
              <a:gd name="T66" fmla="*/ 92 w 192"/>
              <a:gd name="T67" fmla="*/ 44 h 192"/>
              <a:gd name="T68" fmla="*/ 32 w 192"/>
              <a:gd name="T69" fmla="*/ 84 h 192"/>
              <a:gd name="T70" fmla="*/ 92 w 192"/>
              <a:gd name="T71" fmla="*/ 44 h 192"/>
              <a:gd name="T72" fmla="*/ 52 w 192"/>
              <a:gd name="T73" fmla="*/ 24 h 192"/>
              <a:gd name="T74" fmla="*/ 68 w 192"/>
              <a:gd name="T75" fmla="*/ 24 h 192"/>
              <a:gd name="T76" fmla="*/ 22 w 192"/>
              <a:gd name="T77" fmla="*/ 120 h 192"/>
              <a:gd name="T78" fmla="*/ 16 w 192"/>
              <a:gd name="T79" fmla="*/ 130 h 192"/>
              <a:gd name="T80" fmla="*/ 38 w 192"/>
              <a:gd name="T81" fmla="*/ 136 h 192"/>
              <a:gd name="T82" fmla="*/ 44 w 192"/>
              <a:gd name="T83" fmla="*/ 126 h 192"/>
              <a:gd name="T84" fmla="*/ 22 w 192"/>
              <a:gd name="T85" fmla="*/ 120 h 192"/>
              <a:gd name="T86" fmla="*/ 8 w 192"/>
              <a:gd name="T87" fmla="*/ 168 h 192"/>
              <a:gd name="T88" fmla="*/ 0 w 192"/>
              <a:gd name="T89" fmla="*/ 152 h 192"/>
              <a:gd name="T90" fmla="*/ 8 w 192"/>
              <a:gd name="T91" fmla="*/ 116 h 192"/>
              <a:gd name="T92" fmla="*/ 24 w 192"/>
              <a:gd name="T93" fmla="*/ 36 h 192"/>
              <a:gd name="T94" fmla="*/ 24 w 192"/>
              <a:gd name="T95" fmla="*/ 34 h 192"/>
              <a:gd name="T96" fmla="*/ 168 w 192"/>
              <a:gd name="T97" fmla="*/ 34 h 192"/>
              <a:gd name="T98" fmla="*/ 168 w 192"/>
              <a:gd name="T99" fmla="*/ 36 h 192"/>
              <a:gd name="T100" fmla="*/ 176 w 192"/>
              <a:gd name="T101" fmla="*/ 40 h 192"/>
              <a:gd name="T102" fmla="*/ 184 w 192"/>
              <a:gd name="T103" fmla="*/ 76 h 192"/>
              <a:gd name="T104" fmla="*/ 168 w 192"/>
              <a:gd name="T105" fmla="*/ 84 h 192"/>
              <a:gd name="T106" fmla="*/ 184 w 192"/>
              <a:gd name="T107" fmla="*/ 116 h 192"/>
              <a:gd name="T108" fmla="*/ 192 w 192"/>
              <a:gd name="T109" fmla="*/ 152 h 192"/>
              <a:gd name="T110" fmla="*/ 184 w 192"/>
              <a:gd name="T111" fmla="*/ 168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92" h="192">
                <a:moveTo>
                  <a:pt x="168" y="180"/>
                </a:moveTo>
                <a:cubicBezTo>
                  <a:pt x="168" y="186"/>
                  <a:pt x="162" y="192"/>
                  <a:pt x="156" y="192"/>
                </a:cubicBezTo>
                <a:cubicBezTo>
                  <a:pt x="149" y="192"/>
                  <a:pt x="144" y="186"/>
                  <a:pt x="144" y="180"/>
                </a:cubicBezTo>
                <a:cubicBezTo>
                  <a:pt x="144" y="172"/>
                  <a:pt x="144" y="172"/>
                  <a:pt x="144" y="172"/>
                </a:cubicBezTo>
                <a:cubicBezTo>
                  <a:pt x="168" y="172"/>
                  <a:pt x="168" y="172"/>
                  <a:pt x="168" y="172"/>
                </a:cubicBezTo>
                <a:lnTo>
                  <a:pt x="168" y="180"/>
                </a:lnTo>
                <a:close/>
                <a:moveTo>
                  <a:pt x="40" y="180"/>
                </a:moveTo>
                <a:cubicBezTo>
                  <a:pt x="40" y="186"/>
                  <a:pt x="34" y="192"/>
                  <a:pt x="28" y="192"/>
                </a:cubicBezTo>
                <a:cubicBezTo>
                  <a:pt x="21" y="192"/>
                  <a:pt x="16" y="186"/>
                  <a:pt x="16" y="180"/>
                </a:cubicBezTo>
                <a:cubicBezTo>
                  <a:pt x="16" y="172"/>
                  <a:pt x="16" y="172"/>
                  <a:pt x="16" y="172"/>
                </a:cubicBezTo>
                <a:cubicBezTo>
                  <a:pt x="40" y="172"/>
                  <a:pt x="40" y="172"/>
                  <a:pt x="40" y="172"/>
                </a:cubicBezTo>
                <a:lnTo>
                  <a:pt x="40" y="180"/>
                </a:lnTo>
                <a:close/>
                <a:moveTo>
                  <a:pt x="8" y="76"/>
                </a:moveTo>
                <a:cubicBezTo>
                  <a:pt x="8" y="48"/>
                  <a:pt x="8" y="48"/>
                  <a:pt x="8" y="48"/>
                </a:cubicBezTo>
                <a:cubicBezTo>
                  <a:pt x="8" y="43"/>
                  <a:pt x="11" y="40"/>
                  <a:pt x="16" y="40"/>
                </a:cubicBezTo>
                <a:cubicBezTo>
                  <a:pt x="24" y="40"/>
                  <a:pt x="24" y="40"/>
                  <a:pt x="24" y="40"/>
                </a:cubicBezTo>
                <a:cubicBezTo>
                  <a:pt x="24" y="48"/>
                  <a:pt x="24" y="48"/>
                  <a:pt x="24" y="48"/>
                </a:cubicBezTo>
                <a:cubicBezTo>
                  <a:pt x="16" y="48"/>
                  <a:pt x="16" y="48"/>
                  <a:pt x="16" y="48"/>
                </a:cubicBezTo>
                <a:cubicBezTo>
                  <a:pt x="16" y="76"/>
                  <a:pt x="16" y="76"/>
                  <a:pt x="16" y="76"/>
                </a:cubicBezTo>
                <a:cubicBezTo>
                  <a:pt x="24" y="76"/>
                  <a:pt x="24" y="76"/>
                  <a:pt x="24" y="76"/>
                </a:cubicBezTo>
                <a:cubicBezTo>
                  <a:pt x="24" y="84"/>
                  <a:pt x="24" y="84"/>
                  <a:pt x="24" y="84"/>
                </a:cubicBezTo>
                <a:cubicBezTo>
                  <a:pt x="16" y="84"/>
                  <a:pt x="16" y="84"/>
                  <a:pt x="16" y="84"/>
                </a:cubicBezTo>
                <a:cubicBezTo>
                  <a:pt x="11" y="84"/>
                  <a:pt x="8" y="80"/>
                  <a:pt x="8" y="76"/>
                </a:cubicBezTo>
                <a:close/>
                <a:moveTo>
                  <a:pt x="184" y="152"/>
                </a:moveTo>
                <a:cubicBezTo>
                  <a:pt x="8" y="152"/>
                  <a:pt x="8" y="152"/>
                  <a:pt x="8" y="152"/>
                </a:cubicBezTo>
                <a:cubicBezTo>
                  <a:pt x="8" y="160"/>
                  <a:pt x="8" y="160"/>
                  <a:pt x="8" y="160"/>
                </a:cubicBezTo>
                <a:cubicBezTo>
                  <a:pt x="184" y="160"/>
                  <a:pt x="184" y="160"/>
                  <a:pt x="184" y="160"/>
                </a:cubicBezTo>
                <a:lnTo>
                  <a:pt x="184" y="152"/>
                </a:lnTo>
                <a:close/>
                <a:moveTo>
                  <a:pt x="176" y="126"/>
                </a:moveTo>
                <a:cubicBezTo>
                  <a:pt x="176" y="122"/>
                  <a:pt x="173" y="120"/>
                  <a:pt x="170" y="120"/>
                </a:cubicBezTo>
                <a:cubicBezTo>
                  <a:pt x="154" y="120"/>
                  <a:pt x="154" y="120"/>
                  <a:pt x="154" y="120"/>
                </a:cubicBezTo>
                <a:cubicBezTo>
                  <a:pt x="150" y="120"/>
                  <a:pt x="148" y="122"/>
                  <a:pt x="148" y="126"/>
                </a:cubicBezTo>
                <a:cubicBezTo>
                  <a:pt x="148" y="130"/>
                  <a:pt x="148" y="130"/>
                  <a:pt x="148" y="130"/>
                </a:cubicBezTo>
                <a:cubicBezTo>
                  <a:pt x="148" y="133"/>
                  <a:pt x="150" y="136"/>
                  <a:pt x="154" y="136"/>
                </a:cubicBezTo>
                <a:cubicBezTo>
                  <a:pt x="170" y="136"/>
                  <a:pt x="170" y="136"/>
                  <a:pt x="170" y="136"/>
                </a:cubicBezTo>
                <a:cubicBezTo>
                  <a:pt x="173" y="136"/>
                  <a:pt x="176" y="133"/>
                  <a:pt x="176" y="130"/>
                </a:cubicBezTo>
                <a:lnTo>
                  <a:pt x="176" y="126"/>
                </a:lnTo>
                <a:close/>
                <a:moveTo>
                  <a:pt x="176" y="76"/>
                </a:moveTo>
                <a:cubicBezTo>
                  <a:pt x="176" y="48"/>
                  <a:pt x="176" y="48"/>
                  <a:pt x="176" y="48"/>
                </a:cubicBezTo>
                <a:cubicBezTo>
                  <a:pt x="168" y="48"/>
                  <a:pt x="168" y="48"/>
                  <a:pt x="168" y="48"/>
                </a:cubicBezTo>
                <a:cubicBezTo>
                  <a:pt x="168" y="76"/>
                  <a:pt x="168" y="76"/>
                  <a:pt x="168" y="76"/>
                </a:cubicBezTo>
                <a:lnTo>
                  <a:pt x="176" y="76"/>
                </a:lnTo>
                <a:close/>
                <a:moveTo>
                  <a:pt x="160" y="44"/>
                </a:moveTo>
                <a:cubicBezTo>
                  <a:pt x="100" y="44"/>
                  <a:pt x="100" y="44"/>
                  <a:pt x="100" y="44"/>
                </a:cubicBezTo>
                <a:cubicBezTo>
                  <a:pt x="100" y="84"/>
                  <a:pt x="100" y="84"/>
                  <a:pt x="100" y="84"/>
                </a:cubicBezTo>
                <a:cubicBezTo>
                  <a:pt x="160" y="84"/>
                  <a:pt x="160" y="84"/>
                  <a:pt x="160" y="84"/>
                </a:cubicBezTo>
                <a:lnTo>
                  <a:pt x="160" y="44"/>
                </a:lnTo>
                <a:close/>
                <a:moveTo>
                  <a:pt x="132" y="16"/>
                </a:moveTo>
                <a:cubicBezTo>
                  <a:pt x="127" y="16"/>
                  <a:pt x="124" y="19"/>
                  <a:pt x="124" y="24"/>
                </a:cubicBezTo>
                <a:cubicBezTo>
                  <a:pt x="124" y="28"/>
                  <a:pt x="127" y="32"/>
                  <a:pt x="132" y="32"/>
                </a:cubicBezTo>
                <a:cubicBezTo>
                  <a:pt x="136" y="32"/>
                  <a:pt x="140" y="28"/>
                  <a:pt x="140" y="24"/>
                </a:cubicBezTo>
                <a:cubicBezTo>
                  <a:pt x="140" y="19"/>
                  <a:pt x="136" y="16"/>
                  <a:pt x="132" y="16"/>
                </a:cubicBezTo>
                <a:close/>
                <a:moveTo>
                  <a:pt x="68" y="128"/>
                </a:moveTo>
                <a:cubicBezTo>
                  <a:pt x="68" y="136"/>
                  <a:pt x="68" y="136"/>
                  <a:pt x="68" y="136"/>
                </a:cubicBezTo>
                <a:cubicBezTo>
                  <a:pt x="128" y="136"/>
                  <a:pt x="128" y="136"/>
                  <a:pt x="128" y="136"/>
                </a:cubicBezTo>
                <a:cubicBezTo>
                  <a:pt x="128" y="128"/>
                  <a:pt x="128" y="128"/>
                  <a:pt x="128" y="128"/>
                </a:cubicBezTo>
                <a:lnTo>
                  <a:pt x="68" y="128"/>
                </a:lnTo>
                <a:close/>
                <a:moveTo>
                  <a:pt x="128" y="124"/>
                </a:moveTo>
                <a:cubicBezTo>
                  <a:pt x="128" y="116"/>
                  <a:pt x="128" y="116"/>
                  <a:pt x="128" y="116"/>
                </a:cubicBezTo>
                <a:cubicBezTo>
                  <a:pt x="68" y="116"/>
                  <a:pt x="68" y="116"/>
                  <a:pt x="68" y="116"/>
                </a:cubicBezTo>
                <a:cubicBezTo>
                  <a:pt x="68" y="124"/>
                  <a:pt x="68" y="124"/>
                  <a:pt x="68" y="124"/>
                </a:cubicBezTo>
                <a:lnTo>
                  <a:pt x="128" y="124"/>
                </a:lnTo>
                <a:close/>
                <a:moveTo>
                  <a:pt x="68" y="104"/>
                </a:moveTo>
                <a:cubicBezTo>
                  <a:pt x="68" y="112"/>
                  <a:pt x="68" y="112"/>
                  <a:pt x="68" y="112"/>
                </a:cubicBezTo>
                <a:cubicBezTo>
                  <a:pt x="128" y="112"/>
                  <a:pt x="128" y="112"/>
                  <a:pt x="128" y="112"/>
                </a:cubicBezTo>
                <a:cubicBezTo>
                  <a:pt x="128" y="104"/>
                  <a:pt x="128" y="104"/>
                  <a:pt x="128" y="104"/>
                </a:cubicBezTo>
                <a:lnTo>
                  <a:pt x="68" y="104"/>
                </a:lnTo>
                <a:close/>
                <a:moveTo>
                  <a:pt x="92" y="44"/>
                </a:moveTo>
                <a:cubicBezTo>
                  <a:pt x="32" y="44"/>
                  <a:pt x="32" y="44"/>
                  <a:pt x="32" y="44"/>
                </a:cubicBezTo>
                <a:cubicBezTo>
                  <a:pt x="32" y="84"/>
                  <a:pt x="32" y="84"/>
                  <a:pt x="32" y="84"/>
                </a:cubicBezTo>
                <a:cubicBezTo>
                  <a:pt x="92" y="84"/>
                  <a:pt x="92" y="84"/>
                  <a:pt x="92" y="84"/>
                </a:cubicBezTo>
                <a:lnTo>
                  <a:pt x="92" y="44"/>
                </a:lnTo>
                <a:close/>
                <a:moveTo>
                  <a:pt x="60" y="16"/>
                </a:moveTo>
                <a:cubicBezTo>
                  <a:pt x="55" y="16"/>
                  <a:pt x="52" y="19"/>
                  <a:pt x="52" y="24"/>
                </a:cubicBezTo>
                <a:cubicBezTo>
                  <a:pt x="52" y="28"/>
                  <a:pt x="55" y="32"/>
                  <a:pt x="60" y="32"/>
                </a:cubicBezTo>
                <a:cubicBezTo>
                  <a:pt x="64" y="32"/>
                  <a:pt x="68" y="28"/>
                  <a:pt x="68" y="24"/>
                </a:cubicBezTo>
                <a:cubicBezTo>
                  <a:pt x="68" y="19"/>
                  <a:pt x="64" y="16"/>
                  <a:pt x="60" y="16"/>
                </a:cubicBezTo>
                <a:close/>
                <a:moveTo>
                  <a:pt x="22" y="120"/>
                </a:moveTo>
                <a:cubicBezTo>
                  <a:pt x="18" y="120"/>
                  <a:pt x="16" y="122"/>
                  <a:pt x="16" y="126"/>
                </a:cubicBezTo>
                <a:cubicBezTo>
                  <a:pt x="16" y="130"/>
                  <a:pt x="16" y="130"/>
                  <a:pt x="16" y="130"/>
                </a:cubicBezTo>
                <a:cubicBezTo>
                  <a:pt x="16" y="133"/>
                  <a:pt x="18" y="136"/>
                  <a:pt x="22" y="136"/>
                </a:cubicBezTo>
                <a:cubicBezTo>
                  <a:pt x="38" y="136"/>
                  <a:pt x="38" y="136"/>
                  <a:pt x="38" y="136"/>
                </a:cubicBezTo>
                <a:cubicBezTo>
                  <a:pt x="41" y="136"/>
                  <a:pt x="44" y="133"/>
                  <a:pt x="44" y="130"/>
                </a:cubicBezTo>
                <a:cubicBezTo>
                  <a:pt x="44" y="126"/>
                  <a:pt x="44" y="126"/>
                  <a:pt x="44" y="126"/>
                </a:cubicBezTo>
                <a:cubicBezTo>
                  <a:pt x="44" y="122"/>
                  <a:pt x="41" y="120"/>
                  <a:pt x="38" y="120"/>
                </a:cubicBezTo>
                <a:lnTo>
                  <a:pt x="22" y="120"/>
                </a:lnTo>
                <a:close/>
                <a:moveTo>
                  <a:pt x="184" y="168"/>
                </a:moveTo>
                <a:cubicBezTo>
                  <a:pt x="8" y="168"/>
                  <a:pt x="8" y="168"/>
                  <a:pt x="8" y="168"/>
                </a:cubicBezTo>
                <a:cubicBezTo>
                  <a:pt x="3" y="168"/>
                  <a:pt x="0" y="164"/>
                  <a:pt x="0" y="160"/>
                </a:cubicBezTo>
                <a:cubicBezTo>
                  <a:pt x="0" y="152"/>
                  <a:pt x="0" y="152"/>
                  <a:pt x="0" y="152"/>
                </a:cubicBezTo>
                <a:cubicBezTo>
                  <a:pt x="0" y="147"/>
                  <a:pt x="3" y="144"/>
                  <a:pt x="8" y="144"/>
                </a:cubicBezTo>
                <a:cubicBezTo>
                  <a:pt x="8" y="116"/>
                  <a:pt x="8" y="116"/>
                  <a:pt x="8" y="116"/>
                </a:cubicBezTo>
                <a:cubicBezTo>
                  <a:pt x="8" y="105"/>
                  <a:pt x="14" y="96"/>
                  <a:pt x="24" y="93"/>
                </a:cubicBezTo>
                <a:cubicBezTo>
                  <a:pt x="24" y="36"/>
                  <a:pt x="24" y="36"/>
                  <a:pt x="24" y="36"/>
                </a:cubicBezTo>
                <a:cubicBezTo>
                  <a:pt x="24" y="36"/>
                  <a:pt x="24" y="36"/>
                  <a:pt x="24" y="36"/>
                </a:cubicBezTo>
                <a:cubicBezTo>
                  <a:pt x="24" y="35"/>
                  <a:pt x="24" y="34"/>
                  <a:pt x="24" y="34"/>
                </a:cubicBezTo>
                <a:cubicBezTo>
                  <a:pt x="24" y="15"/>
                  <a:pt x="56" y="0"/>
                  <a:pt x="96" y="0"/>
                </a:cubicBezTo>
                <a:cubicBezTo>
                  <a:pt x="135" y="0"/>
                  <a:pt x="168" y="15"/>
                  <a:pt x="168" y="34"/>
                </a:cubicBezTo>
                <a:cubicBezTo>
                  <a:pt x="168" y="34"/>
                  <a:pt x="168" y="35"/>
                  <a:pt x="168" y="36"/>
                </a:cubicBezTo>
                <a:cubicBezTo>
                  <a:pt x="168" y="36"/>
                  <a:pt x="168" y="36"/>
                  <a:pt x="168" y="36"/>
                </a:cubicBezTo>
                <a:cubicBezTo>
                  <a:pt x="168" y="40"/>
                  <a:pt x="168" y="40"/>
                  <a:pt x="168" y="40"/>
                </a:cubicBezTo>
                <a:cubicBezTo>
                  <a:pt x="176" y="40"/>
                  <a:pt x="176" y="40"/>
                  <a:pt x="176" y="40"/>
                </a:cubicBezTo>
                <a:cubicBezTo>
                  <a:pt x="180" y="40"/>
                  <a:pt x="184" y="43"/>
                  <a:pt x="184" y="48"/>
                </a:cubicBezTo>
                <a:cubicBezTo>
                  <a:pt x="184" y="76"/>
                  <a:pt x="184" y="76"/>
                  <a:pt x="184" y="76"/>
                </a:cubicBezTo>
                <a:cubicBezTo>
                  <a:pt x="184" y="80"/>
                  <a:pt x="180" y="84"/>
                  <a:pt x="176" y="84"/>
                </a:cubicBezTo>
                <a:cubicBezTo>
                  <a:pt x="168" y="84"/>
                  <a:pt x="168" y="84"/>
                  <a:pt x="168" y="84"/>
                </a:cubicBezTo>
                <a:cubicBezTo>
                  <a:pt x="168" y="93"/>
                  <a:pt x="168" y="93"/>
                  <a:pt x="168" y="93"/>
                </a:cubicBezTo>
                <a:cubicBezTo>
                  <a:pt x="177" y="96"/>
                  <a:pt x="184" y="105"/>
                  <a:pt x="184" y="116"/>
                </a:cubicBezTo>
                <a:cubicBezTo>
                  <a:pt x="184" y="144"/>
                  <a:pt x="184" y="144"/>
                  <a:pt x="184" y="144"/>
                </a:cubicBezTo>
                <a:cubicBezTo>
                  <a:pt x="188" y="144"/>
                  <a:pt x="192" y="147"/>
                  <a:pt x="192" y="152"/>
                </a:cubicBezTo>
                <a:cubicBezTo>
                  <a:pt x="192" y="160"/>
                  <a:pt x="192" y="160"/>
                  <a:pt x="192" y="160"/>
                </a:cubicBezTo>
                <a:cubicBezTo>
                  <a:pt x="192" y="164"/>
                  <a:pt x="188" y="168"/>
                  <a:pt x="184" y="168"/>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306" name="Freeform 26"/>
          <p:cNvSpPr>
            <a:spLocks noEditPoints="1"/>
          </p:cNvSpPr>
          <p:nvPr/>
        </p:nvSpPr>
        <p:spPr bwMode="auto">
          <a:xfrm>
            <a:off x="1904816" y="2299283"/>
            <a:ext cx="388666" cy="351499"/>
          </a:xfrm>
          <a:custGeom>
            <a:avLst/>
            <a:gdLst>
              <a:gd name="T0" fmla="*/ 107 w 192"/>
              <a:gd name="T1" fmla="*/ 24 h 173"/>
              <a:gd name="T2" fmla="*/ 151 w 192"/>
              <a:gd name="T3" fmla="*/ 50 h 173"/>
              <a:gd name="T4" fmla="*/ 144 w 192"/>
              <a:gd name="T5" fmla="*/ 53 h 173"/>
              <a:gd name="T6" fmla="*/ 100 w 192"/>
              <a:gd name="T7" fmla="*/ 28 h 173"/>
              <a:gd name="T8" fmla="*/ 107 w 192"/>
              <a:gd name="T9" fmla="*/ 24 h 173"/>
              <a:gd name="T10" fmla="*/ 86 w 192"/>
              <a:gd name="T11" fmla="*/ 35 h 173"/>
              <a:gd name="T12" fmla="*/ 130 w 192"/>
              <a:gd name="T13" fmla="*/ 61 h 173"/>
              <a:gd name="T14" fmla="*/ 123 w 192"/>
              <a:gd name="T15" fmla="*/ 64 h 173"/>
              <a:gd name="T16" fmla="*/ 78 w 192"/>
              <a:gd name="T17" fmla="*/ 39 h 173"/>
              <a:gd name="T18" fmla="*/ 86 w 192"/>
              <a:gd name="T19" fmla="*/ 35 h 173"/>
              <a:gd name="T20" fmla="*/ 181 w 192"/>
              <a:gd name="T21" fmla="*/ 59 h 173"/>
              <a:gd name="T22" fmla="*/ 95 w 192"/>
              <a:gd name="T23" fmla="*/ 107 h 173"/>
              <a:gd name="T24" fmla="*/ 25 w 192"/>
              <a:gd name="T25" fmla="*/ 66 h 173"/>
              <a:gd name="T26" fmla="*/ 21 w 192"/>
              <a:gd name="T27" fmla="*/ 72 h 173"/>
              <a:gd name="T28" fmla="*/ 25 w 192"/>
              <a:gd name="T29" fmla="*/ 80 h 173"/>
              <a:gd name="T30" fmla="*/ 94 w 192"/>
              <a:gd name="T31" fmla="*/ 119 h 173"/>
              <a:gd name="T32" fmla="*/ 181 w 192"/>
              <a:gd name="T33" fmla="*/ 71 h 173"/>
              <a:gd name="T34" fmla="*/ 181 w 192"/>
              <a:gd name="T35" fmla="*/ 59 h 173"/>
              <a:gd name="T36" fmla="*/ 108 w 192"/>
              <a:gd name="T37" fmla="*/ 9 h 173"/>
              <a:gd name="T38" fmla="*/ 27 w 192"/>
              <a:gd name="T39" fmla="*/ 57 h 173"/>
              <a:gd name="T40" fmla="*/ 96 w 192"/>
              <a:gd name="T41" fmla="*/ 97 h 173"/>
              <a:gd name="T42" fmla="*/ 180 w 192"/>
              <a:gd name="T43" fmla="*/ 49 h 173"/>
              <a:gd name="T44" fmla="*/ 108 w 192"/>
              <a:gd name="T45" fmla="*/ 9 h 173"/>
              <a:gd name="T46" fmla="*/ 10 w 192"/>
              <a:gd name="T47" fmla="*/ 111 h 173"/>
              <a:gd name="T48" fmla="*/ 14 w 192"/>
              <a:gd name="T49" fmla="*/ 119 h 173"/>
              <a:gd name="T50" fmla="*/ 84 w 192"/>
              <a:gd name="T51" fmla="*/ 158 h 173"/>
              <a:gd name="T52" fmla="*/ 170 w 192"/>
              <a:gd name="T53" fmla="*/ 111 h 173"/>
              <a:gd name="T54" fmla="*/ 170 w 192"/>
              <a:gd name="T55" fmla="*/ 98 h 173"/>
              <a:gd name="T56" fmla="*/ 84 w 192"/>
              <a:gd name="T57" fmla="*/ 146 h 173"/>
              <a:gd name="T58" fmla="*/ 14 w 192"/>
              <a:gd name="T59" fmla="*/ 105 h 173"/>
              <a:gd name="T60" fmla="*/ 10 w 192"/>
              <a:gd name="T61" fmla="*/ 111 h 173"/>
              <a:gd name="T62" fmla="*/ 188 w 192"/>
              <a:gd name="T63" fmla="*/ 77 h 173"/>
              <a:gd name="T64" fmla="*/ 177 w 192"/>
              <a:gd name="T65" fmla="*/ 84 h 173"/>
              <a:gd name="T66" fmla="*/ 181 w 192"/>
              <a:gd name="T67" fmla="*/ 102 h 173"/>
              <a:gd name="T68" fmla="*/ 177 w 192"/>
              <a:gd name="T69" fmla="*/ 119 h 173"/>
              <a:gd name="T70" fmla="*/ 85 w 192"/>
              <a:gd name="T71" fmla="*/ 173 h 173"/>
              <a:gd name="T72" fmla="*/ 3 w 192"/>
              <a:gd name="T73" fmla="*/ 126 h 173"/>
              <a:gd name="T74" fmla="*/ 0 w 192"/>
              <a:gd name="T75" fmla="*/ 110 h 173"/>
              <a:gd name="T76" fmla="*/ 3 w 192"/>
              <a:gd name="T77" fmla="*/ 95 h 173"/>
              <a:gd name="T78" fmla="*/ 14 w 192"/>
              <a:gd name="T79" fmla="*/ 87 h 173"/>
              <a:gd name="T80" fmla="*/ 10 w 192"/>
              <a:gd name="T81" fmla="*/ 72 h 173"/>
              <a:gd name="T82" fmla="*/ 14 w 192"/>
              <a:gd name="T83" fmla="*/ 55 h 173"/>
              <a:gd name="T84" fmla="*/ 99 w 192"/>
              <a:gd name="T85" fmla="*/ 3 h 173"/>
              <a:gd name="T86" fmla="*/ 108 w 192"/>
              <a:gd name="T87" fmla="*/ 1 h 173"/>
              <a:gd name="T88" fmla="*/ 117 w 192"/>
              <a:gd name="T89" fmla="*/ 5 h 173"/>
              <a:gd name="T90" fmla="*/ 188 w 192"/>
              <a:gd name="T91" fmla="*/ 45 h 173"/>
              <a:gd name="T92" fmla="*/ 192 w 192"/>
              <a:gd name="T93" fmla="*/ 61 h 173"/>
              <a:gd name="T94" fmla="*/ 188 w 192"/>
              <a:gd name="T95" fmla="*/ 77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92" h="173">
                <a:moveTo>
                  <a:pt x="107" y="24"/>
                </a:moveTo>
                <a:cubicBezTo>
                  <a:pt x="151" y="50"/>
                  <a:pt x="151" y="50"/>
                  <a:pt x="151" y="50"/>
                </a:cubicBezTo>
                <a:cubicBezTo>
                  <a:pt x="144" y="53"/>
                  <a:pt x="144" y="53"/>
                  <a:pt x="144" y="53"/>
                </a:cubicBezTo>
                <a:cubicBezTo>
                  <a:pt x="100" y="28"/>
                  <a:pt x="100" y="28"/>
                  <a:pt x="100" y="28"/>
                </a:cubicBezTo>
                <a:lnTo>
                  <a:pt x="107" y="24"/>
                </a:lnTo>
                <a:close/>
                <a:moveTo>
                  <a:pt x="86" y="35"/>
                </a:moveTo>
                <a:cubicBezTo>
                  <a:pt x="130" y="61"/>
                  <a:pt x="130" y="61"/>
                  <a:pt x="130" y="61"/>
                </a:cubicBezTo>
                <a:cubicBezTo>
                  <a:pt x="123" y="64"/>
                  <a:pt x="123" y="64"/>
                  <a:pt x="123" y="64"/>
                </a:cubicBezTo>
                <a:cubicBezTo>
                  <a:pt x="78" y="39"/>
                  <a:pt x="78" y="39"/>
                  <a:pt x="78" y="39"/>
                </a:cubicBezTo>
                <a:lnTo>
                  <a:pt x="86" y="35"/>
                </a:lnTo>
                <a:close/>
                <a:moveTo>
                  <a:pt x="181" y="59"/>
                </a:moveTo>
                <a:cubicBezTo>
                  <a:pt x="95" y="107"/>
                  <a:pt x="95" y="107"/>
                  <a:pt x="95" y="107"/>
                </a:cubicBezTo>
                <a:cubicBezTo>
                  <a:pt x="25" y="66"/>
                  <a:pt x="25" y="66"/>
                  <a:pt x="25" y="66"/>
                </a:cubicBezTo>
                <a:cubicBezTo>
                  <a:pt x="25" y="66"/>
                  <a:pt x="21" y="67"/>
                  <a:pt x="21" y="72"/>
                </a:cubicBezTo>
                <a:cubicBezTo>
                  <a:pt x="20" y="78"/>
                  <a:pt x="25" y="80"/>
                  <a:pt x="25" y="80"/>
                </a:cubicBezTo>
                <a:cubicBezTo>
                  <a:pt x="94" y="119"/>
                  <a:pt x="94" y="119"/>
                  <a:pt x="94" y="119"/>
                </a:cubicBezTo>
                <a:cubicBezTo>
                  <a:pt x="181" y="71"/>
                  <a:pt x="181" y="71"/>
                  <a:pt x="181" y="71"/>
                </a:cubicBezTo>
                <a:lnTo>
                  <a:pt x="181" y="59"/>
                </a:lnTo>
                <a:close/>
                <a:moveTo>
                  <a:pt x="108" y="9"/>
                </a:moveTo>
                <a:cubicBezTo>
                  <a:pt x="27" y="57"/>
                  <a:pt x="27" y="57"/>
                  <a:pt x="27" y="57"/>
                </a:cubicBezTo>
                <a:cubicBezTo>
                  <a:pt x="96" y="97"/>
                  <a:pt x="96" y="97"/>
                  <a:pt x="96" y="97"/>
                </a:cubicBezTo>
                <a:cubicBezTo>
                  <a:pt x="180" y="49"/>
                  <a:pt x="180" y="49"/>
                  <a:pt x="180" y="49"/>
                </a:cubicBezTo>
                <a:lnTo>
                  <a:pt x="108" y="9"/>
                </a:lnTo>
                <a:close/>
                <a:moveTo>
                  <a:pt x="10" y="111"/>
                </a:moveTo>
                <a:cubicBezTo>
                  <a:pt x="10" y="117"/>
                  <a:pt x="14" y="119"/>
                  <a:pt x="14" y="119"/>
                </a:cubicBezTo>
                <a:cubicBezTo>
                  <a:pt x="84" y="158"/>
                  <a:pt x="84" y="158"/>
                  <a:pt x="84" y="158"/>
                </a:cubicBezTo>
                <a:cubicBezTo>
                  <a:pt x="170" y="111"/>
                  <a:pt x="170" y="111"/>
                  <a:pt x="170" y="111"/>
                </a:cubicBezTo>
                <a:cubicBezTo>
                  <a:pt x="170" y="98"/>
                  <a:pt x="170" y="98"/>
                  <a:pt x="170" y="98"/>
                </a:cubicBezTo>
                <a:cubicBezTo>
                  <a:pt x="84" y="146"/>
                  <a:pt x="84" y="146"/>
                  <a:pt x="84" y="146"/>
                </a:cubicBezTo>
                <a:cubicBezTo>
                  <a:pt x="14" y="105"/>
                  <a:pt x="14" y="105"/>
                  <a:pt x="14" y="105"/>
                </a:cubicBezTo>
                <a:cubicBezTo>
                  <a:pt x="14" y="105"/>
                  <a:pt x="11" y="106"/>
                  <a:pt x="10" y="111"/>
                </a:cubicBezTo>
                <a:close/>
                <a:moveTo>
                  <a:pt x="188" y="77"/>
                </a:moveTo>
                <a:cubicBezTo>
                  <a:pt x="177" y="84"/>
                  <a:pt x="177" y="84"/>
                  <a:pt x="177" y="84"/>
                </a:cubicBezTo>
                <a:cubicBezTo>
                  <a:pt x="177" y="84"/>
                  <a:pt x="181" y="91"/>
                  <a:pt x="181" y="102"/>
                </a:cubicBezTo>
                <a:cubicBezTo>
                  <a:pt x="181" y="112"/>
                  <a:pt x="177" y="119"/>
                  <a:pt x="177" y="119"/>
                </a:cubicBezTo>
                <a:cubicBezTo>
                  <a:pt x="85" y="173"/>
                  <a:pt x="85" y="173"/>
                  <a:pt x="85" y="173"/>
                </a:cubicBezTo>
                <a:cubicBezTo>
                  <a:pt x="3" y="126"/>
                  <a:pt x="3" y="126"/>
                  <a:pt x="3" y="126"/>
                </a:cubicBezTo>
                <a:cubicBezTo>
                  <a:pt x="3" y="126"/>
                  <a:pt x="0" y="123"/>
                  <a:pt x="0" y="110"/>
                </a:cubicBezTo>
                <a:cubicBezTo>
                  <a:pt x="0" y="97"/>
                  <a:pt x="3" y="95"/>
                  <a:pt x="3" y="95"/>
                </a:cubicBezTo>
                <a:cubicBezTo>
                  <a:pt x="14" y="87"/>
                  <a:pt x="14" y="87"/>
                  <a:pt x="14" y="87"/>
                </a:cubicBezTo>
                <a:cubicBezTo>
                  <a:pt x="14" y="87"/>
                  <a:pt x="10" y="84"/>
                  <a:pt x="10" y="72"/>
                </a:cubicBezTo>
                <a:cubicBezTo>
                  <a:pt x="10" y="60"/>
                  <a:pt x="14" y="55"/>
                  <a:pt x="14" y="55"/>
                </a:cubicBezTo>
                <a:cubicBezTo>
                  <a:pt x="99" y="3"/>
                  <a:pt x="99" y="3"/>
                  <a:pt x="99" y="3"/>
                </a:cubicBezTo>
                <a:cubicBezTo>
                  <a:pt x="99" y="3"/>
                  <a:pt x="102" y="1"/>
                  <a:pt x="108" y="1"/>
                </a:cubicBezTo>
                <a:cubicBezTo>
                  <a:pt x="111" y="0"/>
                  <a:pt x="117" y="5"/>
                  <a:pt x="117" y="5"/>
                </a:cubicBezTo>
                <a:cubicBezTo>
                  <a:pt x="188" y="45"/>
                  <a:pt x="188" y="45"/>
                  <a:pt x="188" y="45"/>
                </a:cubicBezTo>
                <a:cubicBezTo>
                  <a:pt x="188" y="45"/>
                  <a:pt x="192" y="51"/>
                  <a:pt x="192" y="61"/>
                </a:cubicBezTo>
                <a:cubicBezTo>
                  <a:pt x="192" y="71"/>
                  <a:pt x="188" y="77"/>
                  <a:pt x="188" y="77"/>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307" name="Freeform 27"/>
          <p:cNvSpPr>
            <a:spLocks noEditPoints="1"/>
          </p:cNvSpPr>
          <p:nvPr/>
        </p:nvSpPr>
        <p:spPr bwMode="auto">
          <a:xfrm>
            <a:off x="1297393" y="2284416"/>
            <a:ext cx="295216" cy="390790"/>
          </a:xfrm>
          <a:custGeom>
            <a:avLst/>
            <a:gdLst>
              <a:gd name="T0" fmla="*/ 42 w 146"/>
              <a:gd name="T1" fmla="*/ 27 h 192"/>
              <a:gd name="T2" fmla="*/ 66 w 146"/>
              <a:gd name="T3" fmla="*/ 57 h 192"/>
              <a:gd name="T4" fmla="*/ 31 w 146"/>
              <a:gd name="T5" fmla="*/ 34 h 192"/>
              <a:gd name="T6" fmla="*/ 42 w 146"/>
              <a:gd name="T7" fmla="*/ 27 h 192"/>
              <a:gd name="T8" fmla="*/ 79 w 146"/>
              <a:gd name="T9" fmla="*/ 54 h 192"/>
              <a:gd name="T10" fmla="*/ 88 w 146"/>
              <a:gd name="T11" fmla="*/ 40 h 192"/>
              <a:gd name="T12" fmla="*/ 69 w 146"/>
              <a:gd name="T13" fmla="*/ 51 h 192"/>
              <a:gd name="T14" fmla="*/ 93 w 146"/>
              <a:gd name="T15" fmla="*/ 19 h 192"/>
              <a:gd name="T16" fmla="*/ 116 w 146"/>
              <a:gd name="T17" fmla="*/ 0 h 192"/>
              <a:gd name="T18" fmla="*/ 79 w 146"/>
              <a:gd name="T19" fmla="*/ 54 h 192"/>
              <a:gd name="T20" fmla="*/ 111 w 146"/>
              <a:gd name="T21" fmla="*/ 140 h 192"/>
              <a:gd name="T22" fmla="*/ 104 w 146"/>
              <a:gd name="T23" fmla="*/ 80 h 192"/>
              <a:gd name="T24" fmla="*/ 111 w 146"/>
              <a:gd name="T25" fmla="*/ 140 h 192"/>
              <a:gd name="T26" fmla="*/ 92 w 146"/>
              <a:gd name="T27" fmla="*/ 192 h 192"/>
              <a:gd name="T28" fmla="*/ 72 w 146"/>
              <a:gd name="T29" fmla="*/ 188 h 192"/>
              <a:gd name="T30" fmla="*/ 52 w 146"/>
              <a:gd name="T31" fmla="*/ 192 h 192"/>
              <a:gd name="T32" fmla="*/ 0 w 146"/>
              <a:gd name="T33" fmla="*/ 115 h 192"/>
              <a:gd name="T34" fmla="*/ 51 w 146"/>
              <a:gd name="T35" fmla="*/ 60 h 192"/>
              <a:gd name="T36" fmla="*/ 51 w 146"/>
              <a:gd name="T37" fmla="*/ 68 h 192"/>
              <a:gd name="T38" fmla="*/ 20 w 146"/>
              <a:gd name="T39" fmla="*/ 79 h 192"/>
              <a:gd name="T40" fmla="*/ 8 w 146"/>
              <a:gd name="T41" fmla="*/ 115 h 192"/>
              <a:gd name="T42" fmla="*/ 52 w 146"/>
              <a:gd name="T43" fmla="*/ 184 h 192"/>
              <a:gd name="T44" fmla="*/ 65 w 146"/>
              <a:gd name="T45" fmla="*/ 181 h 192"/>
              <a:gd name="T46" fmla="*/ 72 w 146"/>
              <a:gd name="T47" fmla="*/ 180 h 192"/>
              <a:gd name="T48" fmla="*/ 78 w 146"/>
              <a:gd name="T49" fmla="*/ 181 h 192"/>
              <a:gd name="T50" fmla="*/ 92 w 146"/>
              <a:gd name="T51" fmla="*/ 184 h 192"/>
              <a:gd name="T52" fmla="*/ 136 w 146"/>
              <a:gd name="T53" fmla="*/ 115 h 192"/>
              <a:gd name="T54" fmla="*/ 92 w 146"/>
              <a:gd name="T55" fmla="*/ 68 h 192"/>
              <a:gd name="T56" fmla="*/ 73 w 146"/>
              <a:gd name="T57" fmla="*/ 70 h 192"/>
              <a:gd name="T58" fmla="*/ 72 w 146"/>
              <a:gd name="T59" fmla="*/ 70 h 192"/>
              <a:gd name="T60" fmla="*/ 70 w 146"/>
              <a:gd name="T61" fmla="*/ 70 h 192"/>
              <a:gd name="T62" fmla="*/ 51 w 146"/>
              <a:gd name="T63" fmla="*/ 68 h 192"/>
              <a:gd name="T64" fmla="*/ 51 w 146"/>
              <a:gd name="T65" fmla="*/ 60 h 192"/>
              <a:gd name="T66" fmla="*/ 72 w 146"/>
              <a:gd name="T67" fmla="*/ 62 h 192"/>
              <a:gd name="T68" fmla="*/ 92 w 146"/>
              <a:gd name="T69" fmla="*/ 60 h 192"/>
              <a:gd name="T70" fmla="*/ 144 w 146"/>
              <a:gd name="T71" fmla="*/ 115 h 192"/>
              <a:gd name="T72" fmla="*/ 92 w 146"/>
              <a:gd name="T73" fmla="*/ 192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6" h="192">
                <a:moveTo>
                  <a:pt x="42" y="27"/>
                </a:moveTo>
                <a:cubicBezTo>
                  <a:pt x="66" y="57"/>
                  <a:pt x="66" y="57"/>
                  <a:pt x="66" y="57"/>
                </a:cubicBezTo>
                <a:cubicBezTo>
                  <a:pt x="66" y="57"/>
                  <a:pt x="32" y="37"/>
                  <a:pt x="31" y="34"/>
                </a:cubicBezTo>
                <a:cubicBezTo>
                  <a:pt x="28" y="29"/>
                  <a:pt x="35" y="23"/>
                  <a:pt x="42" y="27"/>
                </a:cubicBezTo>
                <a:close/>
                <a:moveTo>
                  <a:pt x="79" y="54"/>
                </a:moveTo>
                <a:cubicBezTo>
                  <a:pt x="88" y="50"/>
                  <a:pt x="92" y="33"/>
                  <a:pt x="88" y="40"/>
                </a:cubicBezTo>
                <a:cubicBezTo>
                  <a:pt x="83" y="46"/>
                  <a:pt x="73" y="50"/>
                  <a:pt x="69" y="51"/>
                </a:cubicBezTo>
                <a:cubicBezTo>
                  <a:pt x="68" y="45"/>
                  <a:pt x="67" y="27"/>
                  <a:pt x="93" y="19"/>
                </a:cubicBezTo>
                <a:cubicBezTo>
                  <a:pt x="117" y="11"/>
                  <a:pt x="116" y="0"/>
                  <a:pt x="116" y="0"/>
                </a:cubicBezTo>
                <a:cubicBezTo>
                  <a:pt x="116" y="0"/>
                  <a:pt x="128" y="56"/>
                  <a:pt x="79" y="54"/>
                </a:cubicBezTo>
                <a:close/>
                <a:moveTo>
                  <a:pt x="111" y="140"/>
                </a:moveTo>
                <a:cubicBezTo>
                  <a:pt x="111" y="140"/>
                  <a:pt x="126" y="92"/>
                  <a:pt x="104" y="80"/>
                </a:cubicBezTo>
                <a:cubicBezTo>
                  <a:pt x="104" y="80"/>
                  <a:pt x="146" y="85"/>
                  <a:pt x="111" y="140"/>
                </a:cubicBezTo>
                <a:close/>
                <a:moveTo>
                  <a:pt x="92" y="192"/>
                </a:moveTo>
                <a:cubicBezTo>
                  <a:pt x="80" y="192"/>
                  <a:pt x="74" y="188"/>
                  <a:pt x="72" y="188"/>
                </a:cubicBezTo>
                <a:cubicBezTo>
                  <a:pt x="69" y="188"/>
                  <a:pt x="64" y="192"/>
                  <a:pt x="52" y="192"/>
                </a:cubicBezTo>
                <a:cubicBezTo>
                  <a:pt x="36" y="192"/>
                  <a:pt x="0" y="161"/>
                  <a:pt x="0" y="115"/>
                </a:cubicBezTo>
                <a:cubicBezTo>
                  <a:pt x="0" y="77"/>
                  <a:pt x="21" y="60"/>
                  <a:pt x="51" y="60"/>
                </a:cubicBezTo>
                <a:cubicBezTo>
                  <a:pt x="51" y="68"/>
                  <a:pt x="51" y="68"/>
                  <a:pt x="51" y="68"/>
                </a:cubicBezTo>
                <a:cubicBezTo>
                  <a:pt x="38" y="68"/>
                  <a:pt x="27" y="72"/>
                  <a:pt x="20" y="79"/>
                </a:cubicBezTo>
                <a:cubicBezTo>
                  <a:pt x="12" y="87"/>
                  <a:pt x="8" y="99"/>
                  <a:pt x="8" y="115"/>
                </a:cubicBezTo>
                <a:cubicBezTo>
                  <a:pt x="8" y="157"/>
                  <a:pt x="40" y="184"/>
                  <a:pt x="52" y="184"/>
                </a:cubicBezTo>
                <a:cubicBezTo>
                  <a:pt x="58" y="184"/>
                  <a:pt x="62" y="182"/>
                  <a:pt x="65" y="181"/>
                </a:cubicBezTo>
                <a:cubicBezTo>
                  <a:pt x="67" y="180"/>
                  <a:pt x="69" y="180"/>
                  <a:pt x="72" y="180"/>
                </a:cubicBezTo>
                <a:cubicBezTo>
                  <a:pt x="74" y="180"/>
                  <a:pt x="76" y="180"/>
                  <a:pt x="78" y="181"/>
                </a:cubicBezTo>
                <a:cubicBezTo>
                  <a:pt x="81" y="182"/>
                  <a:pt x="85" y="184"/>
                  <a:pt x="92" y="184"/>
                </a:cubicBezTo>
                <a:cubicBezTo>
                  <a:pt x="103" y="184"/>
                  <a:pt x="136" y="156"/>
                  <a:pt x="136" y="115"/>
                </a:cubicBezTo>
                <a:cubicBezTo>
                  <a:pt x="136" y="84"/>
                  <a:pt x="120" y="68"/>
                  <a:pt x="92" y="68"/>
                </a:cubicBezTo>
                <a:cubicBezTo>
                  <a:pt x="86" y="68"/>
                  <a:pt x="80" y="68"/>
                  <a:pt x="73" y="70"/>
                </a:cubicBezTo>
                <a:cubicBezTo>
                  <a:pt x="72" y="70"/>
                  <a:pt x="72" y="70"/>
                  <a:pt x="72" y="70"/>
                </a:cubicBezTo>
                <a:cubicBezTo>
                  <a:pt x="70" y="70"/>
                  <a:pt x="70" y="70"/>
                  <a:pt x="70" y="70"/>
                </a:cubicBezTo>
                <a:cubicBezTo>
                  <a:pt x="63" y="68"/>
                  <a:pt x="57" y="68"/>
                  <a:pt x="51" y="68"/>
                </a:cubicBezTo>
                <a:cubicBezTo>
                  <a:pt x="51" y="60"/>
                  <a:pt x="51" y="60"/>
                  <a:pt x="51" y="60"/>
                </a:cubicBezTo>
                <a:cubicBezTo>
                  <a:pt x="58" y="60"/>
                  <a:pt x="64" y="60"/>
                  <a:pt x="72" y="62"/>
                </a:cubicBezTo>
                <a:cubicBezTo>
                  <a:pt x="79" y="60"/>
                  <a:pt x="86" y="60"/>
                  <a:pt x="92" y="60"/>
                </a:cubicBezTo>
                <a:cubicBezTo>
                  <a:pt x="122" y="60"/>
                  <a:pt x="144" y="77"/>
                  <a:pt x="144" y="115"/>
                </a:cubicBezTo>
                <a:cubicBezTo>
                  <a:pt x="144" y="161"/>
                  <a:pt x="107" y="192"/>
                  <a:pt x="92" y="192"/>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308" name="Freeform 28"/>
          <p:cNvSpPr>
            <a:spLocks noEditPoints="1"/>
          </p:cNvSpPr>
          <p:nvPr/>
        </p:nvSpPr>
        <p:spPr bwMode="auto">
          <a:xfrm>
            <a:off x="609264" y="2325832"/>
            <a:ext cx="388666" cy="292031"/>
          </a:xfrm>
          <a:custGeom>
            <a:avLst/>
            <a:gdLst>
              <a:gd name="T0" fmla="*/ 40 w 192"/>
              <a:gd name="T1" fmla="*/ 118 h 144"/>
              <a:gd name="T2" fmla="*/ 40 w 192"/>
              <a:gd name="T3" fmla="*/ 118 h 144"/>
              <a:gd name="T4" fmla="*/ 56 w 192"/>
              <a:gd name="T5" fmla="*/ 116 h 144"/>
              <a:gd name="T6" fmla="*/ 97 w 192"/>
              <a:gd name="T7" fmla="*/ 137 h 144"/>
              <a:gd name="T8" fmla="*/ 99 w 192"/>
              <a:gd name="T9" fmla="*/ 137 h 144"/>
              <a:gd name="T10" fmla="*/ 140 w 192"/>
              <a:gd name="T11" fmla="*/ 116 h 144"/>
              <a:gd name="T12" fmla="*/ 156 w 192"/>
              <a:gd name="T13" fmla="*/ 118 h 144"/>
              <a:gd name="T14" fmla="*/ 156 w 192"/>
              <a:gd name="T15" fmla="*/ 118 h 144"/>
              <a:gd name="T16" fmla="*/ 156 w 192"/>
              <a:gd name="T17" fmla="*/ 70 h 144"/>
              <a:gd name="T18" fmla="*/ 96 w 192"/>
              <a:gd name="T19" fmla="*/ 98 h 144"/>
              <a:gd name="T20" fmla="*/ 40 w 192"/>
              <a:gd name="T21" fmla="*/ 72 h 144"/>
              <a:gd name="T22" fmla="*/ 40 w 192"/>
              <a:gd name="T23" fmla="*/ 118 h 144"/>
              <a:gd name="T24" fmla="*/ 96 w 192"/>
              <a:gd name="T25" fmla="*/ 0 h 144"/>
              <a:gd name="T26" fmla="*/ 0 w 192"/>
              <a:gd name="T27" fmla="*/ 44 h 144"/>
              <a:gd name="T28" fmla="*/ 96 w 192"/>
              <a:gd name="T29" fmla="*/ 88 h 144"/>
              <a:gd name="T30" fmla="*/ 192 w 192"/>
              <a:gd name="T31" fmla="*/ 44 h 144"/>
              <a:gd name="T32" fmla="*/ 96 w 192"/>
              <a:gd name="T33" fmla="*/ 0 h 144"/>
              <a:gd name="T34" fmla="*/ 8 w 192"/>
              <a:gd name="T35" fmla="*/ 56 h 144"/>
              <a:gd name="T36" fmla="*/ 4 w 192"/>
              <a:gd name="T37" fmla="*/ 104 h 144"/>
              <a:gd name="T38" fmla="*/ 12 w 192"/>
              <a:gd name="T39" fmla="*/ 104 h 144"/>
              <a:gd name="T40" fmla="*/ 12 w 192"/>
              <a:gd name="T41" fmla="*/ 58 h 144"/>
              <a:gd name="T42" fmla="*/ 8 w 192"/>
              <a:gd name="T43" fmla="*/ 56 h 144"/>
              <a:gd name="T44" fmla="*/ 16 w 192"/>
              <a:gd name="T45" fmla="*/ 144 h 144"/>
              <a:gd name="T46" fmla="*/ 9 w 192"/>
              <a:gd name="T47" fmla="*/ 124 h 144"/>
              <a:gd name="T48" fmla="*/ 16 w 192"/>
              <a:gd name="T49" fmla="*/ 116 h 144"/>
              <a:gd name="T50" fmla="*/ 8 w 192"/>
              <a:gd name="T51" fmla="*/ 108 h 144"/>
              <a:gd name="T52" fmla="*/ 0 w 192"/>
              <a:gd name="T53" fmla="*/ 116 h 144"/>
              <a:gd name="T54" fmla="*/ 7 w 192"/>
              <a:gd name="T55" fmla="*/ 124 h 144"/>
              <a:gd name="T56" fmla="*/ 0 w 192"/>
              <a:gd name="T57" fmla="*/ 144 h 144"/>
              <a:gd name="T58" fmla="*/ 16 w 192"/>
              <a:gd name="T59"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92" h="144">
                <a:moveTo>
                  <a:pt x="40" y="118"/>
                </a:moveTo>
                <a:cubicBezTo>
                  <a:pt x="40" y="118"/>
                  <a:pt x="40" y="118"/>
                  <a:pt x="40" y="118"/>
                </a:cubicBezTo>
                <a:cubicBezTo>
                  <a:pt x="45" y="116"/>
                  <a:pt x="50" y="116"/>
                  <a:pt x="56" y="116"/>
                </a:cubicBezTo>
                <a:cubicBezTo>
                  <a:pt x="72" y="116"/>
                  <a:pt x="91" y="127"/>
                  <a:pt x="97" y="137"/>
                </a:cubicBezTo>
                <a:cubicBezTo>
                  <a:pt x="99" y="137"/>
                  <a:pt x="99" y="137"/>
                  <a:pt x="99" y="137"/>
                </a:cubicBezTo>
                <a:cubicBezTo>
                  <a:pt x="105" y="127"/>
                  <a:pt x="123" y="116"/>
                  <a:pt x="140" y="116"/>
                </a:cubicBezTo>
                <a:cubicBezTo>
                  <a:pt x="145" y="116"/>
                  <a:pt x="151" y="116"/>
                  <a:pt x="156" y="118"/>
                </a:cubicBezTo>
                <a:cubicBezTo>
                  <a:pt x="156" y="118"/>
                  <a:pt x="156" y="118"/>
                  <a:pt x="156" y="118"/>
                </a:cubicBezTo>
                <a:cubicBezTo>
                  <a:pt x="156" y="70"/>
                  <a:pt x="156" y="70"/>
                  <a:pt x="156" y="70"/>
                </a:cubicBezTo>
                <a:cubicBezTo>
                  <a:pt x="96" y="98"/>
                  <a:pt x="96" y="98"/>
                  <a:pt x="96" y="98"/>
                </a:cubicBezTo>
                <a:cubicBezTo>
                  <a:pt x="40" y="72"/>
                  <a:pt x="40" y="72"/>
                  <a:pt x="40" y="72"/>
                </a:cubicBezTo>
                <a:lnTo>
                  <a:pt x="40" y="118"/>
                </a:lnTo>
                <a:close/>
                <a:moveTo>
                  <a:pt x="96" y="0"/>
                </a:moveTo>
                <a:cubicBezTo>
                  <a:pt x="0" y="44"/>
                  <a:pt x="0" y="44"/>
                  <a:pt x="0" y="44"/>
                </a:cubicBezTo>
                <a:cubicBezTo>
                  <a:pt x="96" y="88"/>
                  <a:pt x="96" y="88"/>
                  <a:pt x="96" y="88"/>
                </a:cubicBezTo>
                <a:cubicBezTo>
                  <a:pt x="192" y="44"/>
                  <a:pt x="192" y="44"/>
                  <a:pt x="192" y="44"/>
                </a:cubicBezTo>
                <a:lnTo>
                  <a:pt x="96" y="0"/>
                </a:lnTo>
                <a:close/>
                <a:moveTo>
                  <a:pt x="8" y="56"/>
                </a:moveTo>
                <a:cubicBezTo>
                  <a:pt x="4" y="104"/>
                  <a:pt x="4" y="104"/>
                  <a:pt x="4" y="104"/>
                </a:cubicBezTo>
                <a:cubicBezTo>
                  <a:pt x="12" y="104"/>
                  <a:pt x="12" y="104"/>
                  <a:pt x="12" y="104"/>
                </a:cubicBezTo>
                <a:cubicBezTo>
                  <a:pt x="12" y="58"/>
                  <a:pt x="12" y="58"/>
                  <a:pt x="12" y="58"/>
                </a:cubicBezTo>
                <a:lnTo>
                  <a:pt x="8" y="56"/>
                </a:lnTo>
                <a:close/>
                <a:moveTo>
                  <a:pt x="16" y="144"/>
                </a:moveTo>
                <a:cubicBezTo>
                  <a:pt x="9" y="124"/>
                  <a:pt x="9" y="124"/>
                  <a:pt x="9" y="124"/>
                </a:cubicBezTo>
                <a:cubicBezTo>
                  <a:pt x="13" y="123"/>
                  <a:pt x="16" y="120"/>
                  <a:pt x="16" y="116"/>
                </a:cubicBezTo>
                <a:cubicBezTo>
                  <a:pt x="16" y="111"/>
                  <a:pt x="12" y="108"/>
                  <a:pt x="8" y="108"/>
                </a:cubicBezTo>
                <a:cubicBezTo>
                  <a:pt x="3" y="108"/>
                  <a:pt x="0" y="111"/>
                  <a:pt x="0" y="116"/>
                </a:cubicBezTo>
                <a:cubicBezTo>
                  <a:pt x="0" y="120"/>
                  <a:pt x="3" y="123"/>
                  <a:pt x="7" y="124"/>
                </a:cubicBezTo>
                <a:cubicBezTo>
                  <a:pt x="0" y="144"/>
                  <a:pt x="0" y="144"/>
                  <a:pt x="0" y="144"/>
                </a:cubicBezTo>
                <a:lnTo>
                  <a:pt x="16" y="144"/>
                </a:ln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309" name="Freeform 5"/>
          <p:cNvSpPr/>
          <p:nvPr/>
        </p:nvSpPr>
        <p:spPr bwMode="auto">
          <a:xfrm>
            <a:off x="6312051" y="2533640"/>
            <a:ext cx="421268" cy="214715"/>
          </a:xfrm>
          <a:custGeom>
            <a:avLst/>
            <a:gdLst>
              <a:gd name="T0" fmla="*/ 671 w 671"/>
              <a:gd name="T1" fmla="*/ 307 h 342"/>
              <a:gd name="T2" fmla="*/ 638 w 671"/>
              <a:gd name="T3" fmla="*/ 246 h 342"/>
              <a:gd name="T4" fmla="*/ 638 w 671"/>
              <a:gd name="T5" fmla="*/ 210 h 342"/>
              <a:gd name="T6" fmla="*/ 590 w 671"/>
              <a:gd name="T7" fmla="*/ 210 h 342"/>
              <a:gd name="T8" fmla="*/ 590 w 671"/>
              <a:gd name="T9" fmla="*/ 0 h 342"/>
              <a:gd name="T10" fmla="*/ 516 w 671"/>
              <a:gd name="T11" fmla="*/ 0 h 342"/>
              <a:gd name="T12" fmla="*/ 516 w 671"/>
              <a:gd name="T13" fmla="*/ 210 h 342"/>
              <a:gd name="T14" fmla="*/ 446 w 671"/>
              <a:gd name="T15" fmla="*/ 210 h 342"/>
              <a:gd name="T16" fmla="*/ 446 w 671"/>
              <a:gd name="T17" fmla="*/ 0 h 342"/>
              <a:gd name="T18" fmla="*/ 371 w 671"/>
              <a:gd name="T19" fmla="*/ 0 h 342"/>
              <a:gd name="T20" fmla="*/ 371 w 671"/>
              <a:gd name="T21" fmla="*/ 210 h 342"/>
              <a:gd name="T22" fmla="*/ 301 w 671"/>
              <a:gd name="T23" fmla="*/ 210 h 342"/>
              <a:gd name="T24" fmla="*/ 301 w 671"/>
              <a:gd name="T25" fmla="*/ 0 h 342"/>
              <a:gd name="T26" fmla="*/ 226 w 671"/>
              <a:gd name="T27" fmla="*/ 0 h 342"/>
              <a:gd name="T28" fmla="*/ 226 w 671"/>
              <a:gd name="T29" fmla="*/ 210 h 342"/>
              <a:gd name="T30" fmla="*/ 156 w 671"/>
              <a:gd name="T31" fmla="*/ 210 h 342"/>
              <a:gd name="T32" fmla="*/ 156 w 671"/>
              <a:gd name="T33" fmla="*/ 0 h 342"/>
              <a:gd name="T34" fmla="*/ 81 w 671"/>
              <a:gd name="T35" fmla="*/ 0 h 342"/>
              <a:gd name="T36" fmla="*/ 81 w 671"/>
              <a:gd name="T37" fmla="*/ 210 h 342"/>
              <a:gd name="T38" fmla="*/ 33 w 671"/>
              <a:gd name="T39" fmla="*/ 210 h 342"/>
              <a:gd name="T40" fmla="*/ 33 w 671"/>
              <a:gd name="T41" fmla="*/ 246 h 342"/>
              <a:gd name="T42" fmla="*/ 0 w 671"/>
              <a:gd name="T43" fmla="*/ 307 h 342"/>
              <a:gd name="T44" fmla="*/ 0 w 671"/>
              <a:gd name="T45" fmla="*/ 342 h 342"/>
              <a:gd name="T46" fmla="*/ 671 w 671"/>
              <a:gd name="T47" fmla="*/ 342 h 342"/>
              <a:gd name="T48" fmla="*/ 671 w 671"/>
              <a:gd name="T49" fmla="*/ 307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71" h="342">
                <a:moveTo>
                  <a:pt x="671" y="307"/>
                </a:moveTo>
                <a:lnTo>
                  <a:pt x="638" y="246"/>
                </a:lnTo>
                <a:lnTo>
                  <a:pt x="638" y="210"/>
                </a:lnTo>
                <a:lnTo>
                  <a:pt x="590" y="210"/>
                </a:lnTo>
                <a:lnTo>
                  <a:pt x="590" y="0"/>
                </a:lnTo>
                <a:lnTo>
                  <a:pt x="516" y="0"/>
                </a:lnTo>
                <a:lnTo>
                  <a:pt x="516" y="210"/>
                </a:lnTo>
                <a:lnTo>
                  <a:pt x="446" y="210"/>
                </a:lnTo>
                <a:lnTo>
                  <a:pt x="446" y="0"/>
                </a:lnTo>
                <a:lnTo>
                  <a:pt x="371" y="0"/>
                </a:lnTo>
                <a:lnTo>
                  <a:pt x="371" y="210"/>
                </a:lnTo>
                <a:lnTo>
                  <a:pt x="301" y="210"/>
                </a:lnTo>
                <a:lnTo>
                  <a:pt x="301" y="0"/>
                </a:lnTo>
                <a:lnTo>
                  <a:pt x="226" y="0"/>
                </a:lnTo>
                <a:lnTo>
                  <a:pt x="226" y="210"/>
                </a:lnTo>
                <a:lnTo>
                  <a:pt x="156" y="210"/>
                </a:lnTo>
                <a:lnTo>
                  <a:pt x="156" y="0"/>
                </a:lnTo>
                <a:lnTo>
                  <a:pt x="81" y="0"/>
                </a:lnTo>
                <a:lnTo>
                  <a:pt x="81" y="210"/>
                </a:lnTo>
                <a:lnTo>
                  <a:pt x="33" y="210"/>
                </a:lnTo>
                <a:lnTo>
                  <a:pt x="33" y="246"/>
                </a:lnTo>
                <a:lnTo>
                  <a:pt x="0" y="307"/>
                </a:lnTo>
                <a:lnTo>
                  <a:pt x="0" y="342"/>
                </a:lnTo>
                <a:lnTo>
                  <a:pt x="671" y="342"/>
                </a:lnTo>
                <a:lnTo>
                  <a:pt x="671" y="307"/>
                </a:lnTo>
                <a:close/>
              </a:path>
            </a:pathLst>
          </a:custGeom>
          <a:solidFill>
            <a:schemeClr val="bg1"/>
          </a:solidFill>
          <a:ln w="9525">
            <a:noFill/>
            <a:round/>
          </a:ln>
        </p:spPr>
        <p:txBody>
          <a:bodyPr vert="horz" wrap="square" lIns="91440" tIns="45720" rIns="91440" bIns="45720" numCol="1" anchor="t" anchorCtr="0" compatLnSpc="1"/>
          <a:lstStyle/>
          <a:p>
            <a:endParaRPr lang="zh-CN" altLang="en-US"/>
          </a:p>
        </p:txBody>
      </p:sp>
      <p:sp>
        <p:nvSpPr>
          <p:cNvPr id="310" name="Freeform 6"/>
          <p:cNvSpPr>
            <a:spLocks noEditPoints="1"/>
          </p:cNvSpPr>
          <p:nvPr/>
        </p:nvSpPr>
        <p:spPr bwMode="auto">
          <a:xfrm>
            <a:off x="6325864" y="2328342"/>
            <a:ext cx="393644" cy="170767"/>
          </a:xfrm>
          <a:custGeom>
            <a:avLst/>
            <a:gdLst>
              <a:gd name="T0" fmla="*/ 709 w 709"/>
              <a:gd name="T1" fmla="*/ 217 h 306"/>
              <a:gd name="T2" fmla="*/ 384 w 709"/>
              <a:gd name="T3" fmla="*/ 0 h 306"/>
              <a:gd name="T4" fmla="*/ 325 w 709"/>
              <a:gd name="T5" fmla="*/ 0 h 306"/>
              <a:gd name="T6" fmla="*/ 0 w 709"/>
              <a:gd name="T7" fmla="*/ 217 h 306"/>
              <a:gd name="T8" fmla="*/ 0 w 709"/>
              <a:gd name="T9" fmla="*/ 306 h 306"/>
              <a:gd name="T10" fmla="*/ 709 w 709"/>
              <a:gd name="T11" fmla="*/ 306 h 306"/>
              <a:gd name="T12" fmla="*/ 709 w 709"/>
              <a:gd name="T13" fmla="*/ 217 h 306"/>
              <a:gd name="T14" fmla="*/ 354 w 709"/>
              <a:gd name="T15" fmla="*/ 252 h 306"/>
              <a:gd name="T16" fmla="*/ 281 w 709"/>
              <a:gd name="T17" fmla="*/ 179 h 306"/>
              <a:gd name="T18" fmla="*/ 354 w 709"/>
              <a:gd name="T19" fmla="*/ 105 h 306"/>
              <a:gd name="T20" fmla="*/ 428 w 709"/>
              <a:gd name="T21" fmla="*/ 179 h 306"/>
              <a:gd name="T22" fmla="*/ 354 w 709"/>
              <a:gd name="T23" fmla="*/ 252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09" h="306">
                <a:moveTo>
                  <a:pt x="709" y="217"/>
                </a:moveTo>
                <a:cubicBezTo>
                  <a:pt x="384" y="0"/>
                  <a:pt x="384" y="0"/>
                  <a:pt x="384" y="0"/>
                </a:cubicBezTo>
                <a:cubicBezTo>
                  <a:pt x="325" y="0"/>
                  <a:pt x="325" y="0"/>
                  <a:pt x="325" y="0"/>
                </a:cubicBezTo>
                <a:cubicBezTo>
                  <a:pt x="0" y="217"/>
                  <a:pt x="0" y="217"/>
                  <a:pt x="0" y="217"/>
                </a:cubicBezTo>
                <a:cubicBezTo>
                  <a:pt x="0" y="306"/>
                  <a:pt x="0" y="306"/>
                  <a:pt x="0" y="306"/>
                </a:cubicBezTo>
                <a:cubicBezTo>
                  <a:pt x="709" y="306"/>
                  <a:pt x="709" y="306"/>
                  <a:pt x="709" y="306"/>
                </a:cubicBezTo>
                <a:lnTo>
                  <a:pt x="709" y="217"/>
                </a:lnTo>
                <a:close/>
                <a:moveTo>
                  <a:pt x="354" y="252"/>
                </a:moveTo>
                <a:cubicBezTo>
                  <a:pt x="314" y="252"/>
                  <a:pt x="281" y="219"/>
                  <a:pt x="281" y="179"/>
                </a:cubicBezTo>
                <a:cubicBezTo>
                  <a:pt x="281" y="138"/>
                  <a:pt x="314" y="105"/>
                  <a:pt x="354" y="105"/>
                </a:cubicBezTo>
                <a:cubicBezTo>
                  <a:pt x="395" y="105"/>
                  <a:pt x="428" y="138"/>
                  <a:pt x="428" y="179"/>
                </a:cubicBezTo>
                <a:cubicBezTo>
                  <a:pt x="428" y="219"/>
                  <a:pt x="395" y="252"/>
                  <a:pt x="354" y="252"/>
                </a:cubicBezTo>
                <a:close/>
              </a:path>
            </a:pathLst>
          </a:custGeom>
          <a:solidFill>
            <a:schemeClr val="bg1"/>
          </a:solidFill>
          <a:ln w="9525">
            <a:noFill/>
            <a:round/>
          </a:ln>
        </p:spPr>
        <p:txBody>
          <a:bodyPr vert="horz" wrap="square" lIns="91440" tIns="45720" rIns="91440" bIns="45720" numCol="1" anchor="t" anchorCtr="0" compatLnSpc="1"/>
          <a:lstStyle/>
          <a:p>
            <a:endParaRPr lang="zh-CN" altLang="en-US"/>
          </a:p>
        </p:txBody>
      </p:sp>
      <p:sp>
        <p:nvSpPr>
          <p:cNvPr id="311" name="Freeform 7"/>
          <p:cNvSpPr>
            <a:spLocks noEditPoints="1"/>
          </p:cNvSpPr>
          <p:nvPr/>
        </p:nvSpPr>
        <p:spPr bwMode="auto">
          <a:xfrm>
            <a:off x="5721900" y="2344665"/>
            <a:ext cx="405572" cy="405572"/>
          </a:xfrm>
          <a:custGeom>
            <a:avLst/>
            <a:gdLst>
              <a:gd name="T0" fmla="*/ 31 w 730"/>
              <a:gd name="T1" fmla="*/ 698 h 728"/>
              <a:gd name="T2" fmla="*/ 101 w 730"/>
              <a:gd name="T3" fmla="*/ 727 h 728"/>
              <a:gd name="T4" fmla="*/ 111 w 730"/>
              <a:gd name="T5" fmla="*/ 728 h 728"/>
              <a:gd name="T6" fmla="*/ 319 w 730"/>
              <a:gd name="T7" fmla="*/ 702 h 728"/>
              <a:gd name="T8" fmla="*/ 570 w 730"/>
              <a:gd name="T9" fmla="*/ 568 h 728"/>
              <a:gd name="T10" fmla="*/ 729 w 730"/>
              <a:gd name="T11" fmla="*/ 100 h 728"/>
              <a:gd name="T12" fmla="*/ 699 w 730"/>
              <a:gd name="T13" fmla="*/ 29 h 728"/>
              <a:gd name="T14" fmla="*/ 629 w 730"/>
              <a:gd name="T15" fmla="*/ 0 h 728"/>
              <a:gd name="T16" fmla="*/ 619 w 730"/>
              <a:gd name="T17" fmla="*/ 0 h 728"/>
              <a:gd name="T18" fmla="*/ 411 w 730"/>
              <a:gd name="T19" fmla="*/ 25 h 728"/>
              <a:gd name="T20" fmla="*/ 161 w 730"/>
              <a:gd name="T21" fmla="*/ 159 h 728"/>
              <a:gd name="T22" fmla="*/ 1 w 730"/>
              <a:gd name="T23" fmla="*/ 627 h 728"/>
              <a:gd name="T24" fmla="*/ 31 w 730"/>
              <a:gd name="T25" fmla="*/ 698 h 728"/>
              <a:gd name="T26" fmla="*/ 111 w 730"/>
              <a:gd name="T27" fmla="*/ 663 h 728"/>
              <a:gd name="T28" fmla="*/ 102 w 730"/>
              <a:gd name="T29" fmla="*/ 663 h 728"/>
              <a:gd name="T30" fmla="*/ 66 w 730"/>
              <a:gd name="T31" fmla="*/ 627 h 728"/>
              <a:gd name="T32" fmla="*/ 79 w 730"/>
              <a:gd name="T33" fmla="*/ 470 h 728"/>
              <a:gd name="T34" fmla="*/ 259 w 730"/>
              <a:gd name="T35" fmla="*/ 650 h 728"/>
              <a:gd name="T36" fmla="*/ 111 w 730"/>
              <a:gd name="T37" fmla="*/ 663 h 728"/>
              <a:gd name="T38" fmla="*/ 619 w 730"/>
              <a:gd name="T39" fmla="*/ 64 h 728"/>
              <a:gd name="T40" fmla="*/ 628 w 730"/>
              <a:gd name="T41" fmla="*/ 64 h 728"/>
              <a:gd name="T42" fmla="*/ 665 w 730"/>
              <a:gd name="T43" fmla="*/ 100 h 728"/>
              <a:gd name="T44" fmla="*/ 650 w 730"/>
              <a:gd name="T45" fmla="*/ 266 h 728"/>
              <a:gd name="T46" fmla="*/ 463 w 730"/>
              <a:gd name="T47" fmla="*/ 79 h 728"/>
              <a:gd name="T48" fmla="*/ 619 w 730"/>
              <a:gd name="T49" fmla="*/ 64 h 728"/>
              <a:gd name="T50" fmla="*/ 206 w 730"/>
              <a:gd name="T51" fmla="*/ 204 h 728"/>
              <a:gd name="T52" fmla="*/ 391 w 730"/>
              <a:gd name="T53" fmla="*/ 97 h 728"/>
              <a:gd name="T54" fmla="*/ 389 w 730"/>
              <a:gd name="T55" fmla="*/ 99 h 728"/>
              <a:gd name="T56" fmla="*/ 630 w 730"/>
              <a:gd name="T57" fmla="*/ 341 h 728"/>
              <a:gd name="T58" fmla="*/ 524 w 730"/>
              <a:gd name="T59" fmla="*/ 523 h 728"/>
              <a:gd name="T60" fmla="*/ 335 w 730"/>
              <a:gd name="T61" fmla="*/ 631 h 728"/>
              <a:gd name="T62" fmla="*/ 97 w 730"/>
              <a:gd name="T63" fmla="*/ 394 h 728"/>
              <a:gd name="T64" fmla="*/ 206 w 730"/>
              <a:gd name="T65" fmla="*/ 204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30" h="728">
                <a:moveTo>
                  <a:pt x="31" y="698"/>
                </a:moveTo>
                <a:cubicBezTo>
                  <a:pt x="50" y="717"/>
                  <a:pt x="75" y="727"/>
                  <a:pt x="101" y="727"/>
                </a:cubicBezTo>
                <a:cubicBezTo>
                  <a:pt x="104" y="727"/>
                  <a:pt x="108" y="728"/>
                  <a:pt x="111" y="728"/>
                </a:cubicBezTo>
                <a:cubicBezTo>
                  <a:pt x="161" y="728"/>
                  <a:pt x="237" y="723"/>
                  <a:pt x="319" y="702"/>
                </a:cubicBezTo>
                <a:cubicBezTo>
                  <a:pt x="423" y="676"/>
                  <a:pt x="507" y="631"/>
                  <a:pt x="570" y="568"/>
                </a:cubicBezTo>
                <a:cubicBezTo>
                  <a:pt x="717" y="421"/>
                  <a:pt x="730" y="192"/>
                  <a:pt x="729" y="100"/>
                </a:cubicBezTo>
                <a:cubicBezTo>
                  <a:pt x="729" y="73"/>
                  <a:pt x="718" y="48"/>
                  <a:pt x="699" y="29"/>
                </a:cubicBezTo>
                <a:cubicBezTo>
                  <a:pt x="681" y="10"/>
                  <a:pt x="656" y="0"/>
                  <a:pt x="629" y="0"/>
                </a:cubicBezTo>
                <a:cubicBezTo>
                  <a:pt x="626" y="0"/>
                  <a:pt x="623" y="0"/>
                  <a:pt x="619" y="0"/>
                </a:cubicBezTo>
                <a:cubicBezTo>
                  <a:pt x="570" y="0"/>
                  <a:pt x="493" y="4"/>
                  <a:pt x="411" y="25"/>
                </a:cubicBezTo>
                <a:cubicBezTo>
                  <a:pt x="308" y="51"/>
                  <a:pt x="223" y="96"/>
                  <a:pt x="161" y="159"/>
                </a:cubicBezTo>
                <a:cubicBezTo>
                  <a:pt x="14" y="306"/>
                  <a:pt x="0" y="535"/>
                  <a:pt x="1" y="627"/>
                </a:cubicBezTo>
                <a:cubicBezTo>
                  <a:pt x="2" y="654"/>
                  <a:pt x="12" y="679"/>
                  <a:pt x="31" y="698"/>
                </a:cubicBezTo>
                <a:close/>
                <a:moveTo>
                  <a:pt x="111" y="663"/>
                </a:moveTo>
                <a:cubicBezTo>
                  <a:pt x="108" y="663"/>
                  <a:pt x="105" y="663"/>
                  <a:pt x="102" y="663"/>
                </a:cubicBezTo>
                <a:cubicBezTo>
                  <a:pt x="82" y="663"/>
                  <a:pt x="66" y="647"/>
                  <a:pt x="66" y="627"/>
                </a:cubicBezTo>
                <a:cubicBezTo>
                  <a:pt x="65" y="592"/>
                  <a:pt x="67" y="534"/>
                  <a:pt x="79" y="470"/>
                </a:cubicBezTo>
                <a:cubicBezTo>
                  <a:pt x="259" y="650"/>
                  <a:pt x="259" y="650"/>
                  <a:pt x="259" y="650"/>
                </a:cubicBezTo>
                <a:cubicBezTo>
                  <a:pt x="200" y="661"/>
                  <a:pt x="146" y="663"/>
                  <a:pt x="111" y="663"/>
                </a:cubicBezTo>
                <a:close/>
                <a:moveTo>
                  <a:pt x="619" y="64"/>
                </a:moveTo>
                <a:cubicBezTo>
                  <a:pt x="623" y="64"/>
                  <a:pt x="625" y="64"/>
                  <a:pt x="628" y="64"/>
                </a:cubicBezTo>
                <a:cubicBezTo>
                  <a:pt x="648" y="64"/>
                  <a:pt x="665" y="80"/>
                  <a:pt x="665" y="100"/>
                </a:cubicBezTo>
                <a:cubicBezTo>
                  <a:pt x="665" y="137"/>
                  <a:pt x="663" y="198"/>
                  <a:pt x="650" y="266"/>
                </a:cubicBezTo>
                <a:cubicBezTo>
                  <a:pt x="463" y="79"/>
                  <a:pt x="463" y="79"/>
                  <a:pt x="463" y="79"/>
                </a:cubicBezTo>
                <a:cubicBezTo>
                  <a:pt x="526" y="67"/>
                  <a:pt x="582" y="64"/>
                  <a:pt x="619" y="64"/>
                </a:cubicBezTo>
                <a:close/>
                <a:moveTo>
                  <a:pt x="206" y="204"/>
                </a:moveTo>
                <a:cubicBezTo>
                  <a:pt x="259" y="151"/>
                  <a:pt x="325" y="118"/>
                  <a:pt x="391" y="97"/>
                </a:cubicBezTo>
                <a:cubicBezTo>
                  <a:pt x="389" y="99"/>
                  <a:pt x="389" y="99"/>
                  <a:pt x="389" y="99"/>
                </a:cubicBezTo>
                <a:cubicBezTo>
                  <a:pt x="630" y="341"/>
                  <a:pt x="630" y="341"/>
                  <a:pt x="630" y="341"/>
                </a:cubicBezTo>
                <a:cubicBezTo>
                  <a:pt x="610" y="406"/>
                  <a:pt x="577" y="471"/>
                  <a:pt x="524" y="523"/>
                </a:cubicBezTo>
                <a:cubicBezTo>
                  <a:pt x="470" y="577"/>
                  <a:pt x="402" y="611"/>
                  <a:pt x="335" y="631"/>
                </a:cubicBezTo>
                <a:cubicBezTo>
                  <a:pt x="97" y="394"/>
                  <a:pt x="97" y="394"/>
                  <a:pt x="97" y="394"/>
                </a:cubicBezTo>
                <a:cubicBezTo>
                  <a:pt x="118" y="327"/>
                  <a:pt x="152" y="259"/>
                  <a:pt x="206" y="204"/>
                </a:cubicBezTo>
                <a:close/>
              </a:path>
            </a:pathLst>
          </a:custGeom>
          <a:solidFill>
            <a:schemeClr val="bg1"/>
          </a:solidFill>
          <a:ln w="9525">
            <a:noFill/>
            <a:round/>
          </a:ln>
        </p:spPr>
        <p:txBody>
          <a:bodyPr vert="horz" wrap="square" lIns="91440" tIns="45720" rIns="91440" bIns="45720" numCol="1" anchor="t" anchorCtr="0" compatLnSpc="1"/>
          <a:lstStyle/>
          <a:p>
            <a:endParaRPr lang="zh-CN" altLang="en-US"/>
          </a:p>
        </p:txBody>
      </p:sp>
      <p:sp>
        <p:nvSpPr>
          <p:cNvPr id="312" name="Freeform 8"/>
          <p:cNvSpPr/>
          <p:nvPr/>
        </p:nvSpPr>
        <p:spPr bwMode="auto">
          <a:xfrm>
            <a:off x="5851859" y="2473996"/>
            <a:ext cx="145654" cy="146283"/>
          </a:xfrm>
          <a:custGeom>
            <a:avLst/>
            <a:gdLst>
              <a:gd name="T0" fmla="*/ 106 w 263"/>
              <a:gd name="T1" fmla="*/ 239 h 263"/>
              <a:gd name="T2" fmla="*/ 84 w 263"/>
              <a:gd name="T3" fmla="*/ 216 h 263"/>
              <a:gd name="T4" fmla="*/ 115 w 263"/>
              <a:gd name="T5" fmla="*/ 185 h 263"/>
              <a:gd name="T6" fmla="*/ 137 w 263"/>
              <a:gd name="T7" fmla="*/ 208 h 263"/>
              <a:gd name="T8" fmla="*/ 146 w 263"/>
              <a:gd name="T9" fmla="*/ 208 h 263"/>
              <a:gd name="T10" fmla="*/ 157 w 263"/>
              <a:gd name="T11" fmla="*/ 197 h 263"/>
              <a:gd name="T12" fmla="*/ 157 w 263"/>
              <a:gd name="T13" fmla="*/ 188 h 263"/>
              <a:gd name="T14" fmla="*/ 134 w 263"/>
              <a:gd name="T15" fmla="*/ 166 h 263"/>
              <a:gd name="T16" fmla="*/ 165 w 263"/>
              <a:gd name="T17" fmla="*/ 135 h 263"/>
              <a:gd name="T18" fmla="*/ 188 w 263"/>
              <a:gd name="T19" fmla="*/ 157 h 263"/>
              <a:gd name="T20" fmla="*/ 197 w 263"/>
              <a:gd name="T21" fmla="*/ 157 h 263"/>
              <a:gd name="T22" fmla="*/ 207 w 263"/>
              <a:gd name="T23" fmla="*/ 147 h 263"/>
              <a:gd name="T24" fmla="*/ 207 w 263"/>
              <a:gd name="T25" fmla="*/ 137 h 263"/>
              <a:gd name="T26" fmla="*/ 185 w 263"/>
              <a:gd name="T27" fmla="*/ 115 h 263"/>
              <a:gd name="T28" fmla="*/ 216 w 263"/>
              <a:gd name="T29" fmla="*/ 84 h 263"/>
              <a:gd name="T30" fmla="*/ 238 w 263"/>
              <a:gd name="T31" fmla="*/ 106 h 263"/>
              <a:gd name="T32" fmla="*/ 248 w 263"/>
              <a:gd name="T33" fmla="*/ 106 h 263"/>
              <a:gd name="T34" fmla="*/ 258 w 263"/>
              <a:gd name="T35" fmla="*/ 96 h 263"/>
              <a:gd name="T36" fmla="*/ 258 w 263"/>
              <a:gd name="T37" fmla="*/ 87 h 263"/>
              <a:gd name="T38" fmla="*/ 236 w 263"/>
              <a:gd name="T39" fmla="*/ 64 h 263"/>
              <a:gd name="T40" fmla="*/ 259 w 263"/>
              <a:gd name="T41" fmla="*/ 41 h 263"/>
              <a:gd name="T42" fmla="*/ 259 w 263"/>
              <a:gd name="T43" fmla="*/ 27 h 263"/>
              <a:gd name="T44" fmla="*/ 235 w 263"/>
              <a:gd name="T45" fmla="*/ 4 h 263"/>
              <a:gd name="T46" fmla="*/ 221 w 263"/>
              <a:gd name="T47" fmla="*/ 4 h 263"/>
              <a:gd name="T48" fmla="*/ 198 w 263"/>
              <a:gd name="T49" fmla="*/ 27 h 263"/>
              <a:gd name="T50" fmla="*/ 176 w 263"/>
              <a:gd name="T51" fmla="*/ 5 h 263"/>
              <a:gd name="T52" fmla="*/ 167 w 263"/>
              <a:gd name="T53" fmla="*/ 5 h 263"/>
              <a:gd name="T54" fmla="*/ 156 w 263"/>
              <a:gd name="T55" fmla="*/ 15 h 263"/>
              <a:gd name="T56" fmla="*/ 156 w 263"/>
              <a:gd name="T57" fmla="*/ 24 h 263"/>
              <a:gd name="T58" fmla="*/ 179 w 263"/>
              <a:gd name="T59" fmla="*/ 47 h 263"/>
              <a:gd name="T60" fmla="*/ 148 w 263"/>
              <a:gd name="T61" fmla="*/ 78 h 263"/>
              <a:gd name="T62" fmla="*/ 125 w 263"/>
              <a:gd name="T63" fmla="*/ 55 h 263"/>
              <a:gd name="T64" fmla="*/ 116 w 263"/>
              <a:gd name="T65" fmla="*/ 55 h 263"/>
              <a:gd name="T66" fmla="*/ 106 w 263"/>
              <a:gd name="T67" fmla="*/ 66 h 263"/>
              <a:gd name="T68" fmla="*/ 106 w 263"/>
              <a:gd name="T69" fmla="*/ 75 h 263"/>
              <a:gd name="T70" fmla="*/ 128 w 263"/>
              <a:gd name="T71" fmla="*/ 97 h 263"/>
              <a:gd name="T72" fmla="*/ 97 w 263"/>
              <a:gd name="T73" fmla="*/ 128 h 263"/>
              <a:gd name="T74" fmla="*/ 75 w 263"/>
              <a:gd name="T75" fmla="*/ 106 h 263"/>
              <a:gd name="T76" fmla="*/ 65 w 263"/>
              <a:gd name="T77" fmla="*/ 106 h 263"/>
              <a:gd name="T78" fmla="*/ 55 w 263"/>
              <a:gd name="T79" fmla="*/ 116 h 263"/>
              <a:gd name="T80" fmla="*/ 55 w 263"/>
              <a:gd name="T81" fmla="*/ 126 h 263"/>
              <a:gd name="T82" fmla="*/ 77 w 263"/>
              <a:gd name="T83" fmla="*/ 148 h 263"/>
              <a:gd name="T84" fmla="*/ 46 w 263"/>
              <a:gd name="T85" fmla="*/ 179 h 263"/>
              <a:gd name="T86" fmla="*/ 24 w 263"/>
              <a:gd name="T87" fmla="*/ 157 h 263"/>
              <a:gd name="T88" fmla="*/ 15 w 263"/>
              <a:gd name="T89" fmla="*/ 157 h 263"/>
              <a:gd name="T90" fmla="*/ 4 w 263"/>
              <a:gd name="T91" fmla="*/ 167 h 263"/>
              <a:gd name="T92" fmla="*/ 4 w 263"/>
              <a:gd name="T93" fmla="*/ 176 h 263"/>
              <a:gd name="T94" fmla="*/ 27 w 263"/>
              <a:gd name="T95" fmla="*/ 199 h 263"/>
              <a:gd name="T96" fmla="*/ 4 w 263"/>
              <a:gd name="T97" fmla="*/ 222 h 263"/>
              <a:gd name="T98" fmla="*/ 4 w 263"/>
              <a:gd name="T99" fmla="*/ 236 h 263"/>
              <a:gd name="T100" fmla="*/ 27 w 263"/>
              <a:gd name="T101" fmla="*/ 259 h 263"/>
              <a:gd name="T102" fmla="*/ 41 w 263"/>
              <a:gd name="T103" fmla="*/ 259 h 263"/>
              <a:gd name="T104" fmla="*/ 64 w 263"/>
              <a:gd name="T105" fmla="*/ 236 h 263"/>
              <a:gd name="T106" fmla="*/ 86 w 263"/>
              <a:gd name="T107" fmla="*/ 259 h 263"/>
              <a:gd name="T108" fmla="*/ 96 w 263"/>
              <a:gd name="T109" fmla="*/ 259 h 263"/>
              <a:gd name="T110" fmla="*/ 106 w 263"/>
              <a:gd name="T111" fmla="*/ 248 h 263"/>
              <a:gd name="T112" fmla="*/ 106 w 263"/>
              <a:gd name="T113" fmla="*/ 239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63" h="263">
                <a:moveTo>
                  <a:pt x="106" y="239"/>
                </a:moveTo>
                <a:cubicBezTo>
                  <a:pt x="84" y="216"/>
                  <a:pt x="84" y="216"/>
                  <a:pt x="84" y="216"/>
                </a:cubicBezTo>
                <a:cubicBezTo>
                  <a:pt x="115" y="185"/>
                  <a:pt x="115" y="185"/>
                  <a:pt x="115" y="185"/>
                </a:cubicBezTo>
                <a:cubicBezTo>
                  <a:pt x="137" y="208"/>
                  <a:pt x="137" y="208"/>
                  <a:pt x="137" y="208"/>
                </a:cubicBezTo>
                <a:cubicBezTo>
                  <a:pt x="140" y="210"/>
                  <a:pt x="144" y="210"/>
                  <a:pt x="146" y="208"/>
                </a:cubicBezTo>
                <a:cubicBezTo>
                  <a:pt x="157" y="197"/>
                  <a:pt x="157" y="197"/>
                  <a:pt x="157" y="197"/>
                </a:cubicBezTo>
                <a:cubicBezTo>
                  <a:pt x="159" y="195"/>
                  <a:pt x="159" y="191"/>
                  <a:pt x="157" y="188"/>
                </a:cubicBezTo>
                <a:cubicBezTo>
                  <a:pt x="134" y="166"/>
                  <a:pt x="134" y="166"/>
                  <a:pt x="134" y="166"/>
                </a:cubicBezTo>
                <a:cubicBezTo>
                  <a:pt x="165" y="135"/>
                  <a:pt x="165" y="135"/>
                  <a:pt x="165" y="135"/>
                </a:cubicBezTo>
                <a:cubicBezTo>
                  <a:pt x="188" y="157"/>
                  <a:pt x="188" y="157"/>
                  <a:pt x="188" y="157"/>
                </a:cubicBezTo>
                <a:cubicBezTo>
                  <a:pt x="190" y="160"/>
                  <a:pt x="194" y="160"/>
                  <a:pt x="197" y="157"/>
                </a:cubicBezTo>
                <a:cubicBezTo>
                  <a:pt x="207" y="147"/>
                  <a:pt x="207" y="147"/>
                  <a:pt x="207" y="147"/>
                </a:cubicBezTo>
                <a:cubicBezTo>
                  <a:pt x="210" y="144"/>
                  <a:pt x="210" y="140"/>
                  <a:pt x="207" y="137"/>
                </a:cubicBezTo>
                <a:cubicBezTo>
                  <a:pt x="185" y="115"/>
                  <a:pt x="185" y="115"/>
                  <a:pt x="185" y="115"/>
                </a:cubicBezTo>
                <a:cubicBezTo>
                  <a:pt x="216" y="84"/>
                  <a:pt x="216" y="84"/>
                  <a:pt x="216" y="84"/>
                </a:cubicBezTo>
                <a:cubicBezTo>
                  <a:pt x="238" y="106"/>
                  <a:pt x="238" y="106"/>
                  <a:pt x="238" y="106"/>
                </a:cubicBezTo>
                <a:cubicBezTo>
                  <a:pt x="241" y="109"/>
                  <a:pt x="245" y="109"/>
                  <a:pt x="248" y="106"/>
                </a:cubicBezTo>
                <a:cubicBezTo>
                  <a:pt x="258" y="96"/>
                  <a:pt x="258" y="96"/>
                  <a:pt x="258" y="96"/>
                </a:cubicBezTo>
                <a:cubicBezTo>
                  <a:pt x="261" y="93"/>
                  <a:pt x="261" y="89"/>
                  <a:pt x="258" y="87"/>
                </a:cubicBezTo>
                <a:cubicBezTo>
                  <a:pt x="236" y="64"/>
                  <a:pt x="236" y="64"/>
                  <a:pt x="236" y="64"/>
                </a:cubicBezTo>
                <a:cubicBezTo>
                  <a:pt x="259" y="41"/>
                  <a:pt x="259" y="41"/>
                  <a:pt x="259" y="41"/>
                </a:cubicBezTo>
                <a:cubicBezTo>
                  <a:pt x="263" y="37"/>
                  <a:pt x="263" y="31"/>
                  <a:pt x="259" y="27"/>
                </a:cubicBezTo>
                <a:cubicBezTo>
                  <a:pt x="235" y="4"/>
                  <a:pt x="235" y="4"/>
                  <a:pt x="235" y="4"/>
                </a:cubicBezTo>
                <a:cubicBezTo>
                  <a:pt x="232" y="0"/>
                  <a:pt x="225" y="0"/>
                  <a:pt x="221" y="4"/>
                </a:cubicBezTo>
                <a:cubicBezTo>
                  <a:pt x="198" y="27"/>
                  <a:pt x="198" y="27"/>
                  <a:pt x="198" y="27"/>
                </a:cubicBezTo>
                <a:cubicBezTo>
                  <a:pt x="176" y="5"/>
                  <a:pt x="176" y="5"/>
                  <a:pt x="176" y="5"/>
                </a:cubicBezTo>
                <a:cubicBezTo>
                  <a:pt x="173" y="2"/>
                  <a:pt x="169" y="2"/>
                  <a:pt x="167" y="5"/>
                </a:cubicBezTo>
                <a:cubicBezTo>
                  <a:pt x="156" y="15"/>
                  <a:pt x="156" y="15"/>
                  <a:pt x="156" y="15"/>
                </a:cubicBezTo>
                <a:cubicBezTo>
                  <a:pt x="154" y="18"/>
                  <a:pt x="154" y="22"/>
                  <a:pt x="156" y="24"/>
                </a:cubicBezTo>
                <a:cubicBezTo>
                  <a:pt x="179" y="47"/>
                  <a:pt x="179" y="47"/>
                  <a:pt x="179" y="47"/>
                </a:cubicBezTo>
                <a:cubicBezTo>
                  <a:pt x="148" y="78"/>
                  <a:pt x="148" y="78"/>
                  <a:pt x="148" y="78"/>
                </a:cubicBezTo>
                <a:cubicBezTo>
                  <a:pt x="125" y="55"/>
                  <a:pt x="125" y="55"/>
                  <a:pt x="125" y="55"/>
                </a:cubicBezTo>
                <a:cubicBezTo>
                  <a:pt x="123" y="53"/>
                  <a:pt x="119" y="53"/>
                  <a:pt x="116" y="55"/>
                </a:cubicBezTo>
                <a:cubicBezTo>
                  <a:pt x="106" y="66"/>
                  <a:pt x="106" y="66"/>
                  <a:pt x="106" y="66"/>
                </a:cubicBezTo>
                <a:cubicBezTo>
                  <a:pt x="103" y="68"/>
                  <a:pt x="103" y="72"/>
                  <a:pt x="106" y="75"/>
                </a:cubicBezTo>
                <a:cubicBezTo>
                  <a:pt x="128" y="97"/>
                  <a:pt x="128" y="97"/>
                  <a:pt x="128" y="97"/>
                </a:cubicBezTo>
                <a:cubicBezTo>
                  <a:pt x="97" y="128"/>
                  <a:pt x="97" y="128"/>
                  <a:pt x="97" y="128"/>
                </a:cubicBezTo>
                <a:cubicBezTo>
                  <a:pt x="75" y="106"/>
                  <a:pt x="75" y="106"/>
                  <a:pt x="75" y="106"/>
                </a:cubicBezTo>
                <a:cubicBezTo>
                  <a:pt x="72" y="103"/>
                  <a:pt x="68" y="103"/>
                  <a:pt x="65" y="106"/>
                </a:cubicBezTo>
                <a:cubicBezTo>
                  <a:pt x="55" y="116"/>
                  <a:pt x="55" y="116"/>
                  <a:pt x="55" y="116"/>
                </a:cubicBezTo>
                <a:cubicBezTo>
                  <a:pt x="52" y="119"/>
                  <a:pt x="52" y="123"/>
                  <a:pt x="55" y="126"/>
                </a:cubicBezTo>
                <a:cubicBezTo>
                  <a:pt x="77" y="148"/>
                  <a:pt x="77" y="148"/>
                  <a:pt x="77" y="148"/>
                </a:cubicBezTo>
                <a:cubicBezTo>
                  <a:pt x="46" y="179"/>
                  <a:pt x="46" y="179"/>
                  <a:pt x="46" y="179"/>
                </a:cubicBezTo>
                <a:cubicBezTo>
                  <a:pt x="24" y="157"/>
                  <a:pt x="24" y="157"/>
                  <a:pt x="24" y="157"/>
                </a:cubicBezTo>
                <a:cubicBezTo>
                  <a:pt x="21" y="154"/>
                  <a:pt x="17" y="154"/>
                  <a:pt x="15" y="157"/>
                </a:cubicBezTo>
                <a:cubicBezTo>
                  <a:pt x="4" y="167"/>
                  <a:pt x="4" y="167"/>
                  <a:pt x="4" y="167"/>
                </a:cubicBezTo>
                <a:cubicBezTo>
                  <a:pt x="2" y="170"/>
                  <a:pt x="2" y="174"/>
                  <a:pt x="4" y="176"/>
                </a:cubicBezTo>
                <a:cubicBezTo>
                  <a:pt x="27" y="199"/>
                  <a:pt x="27" y="199"/>
                  <a:pt x="27" y="199"/>
                </a:cubicBezTo>
                <a:cubicBezTo>
                  <a:pt x="4" y="222"/>
                  <a:pt x="4" y="222"/>
                  <a:pt x="4" y="222"/>
                </a:cubicBezTo>
                <a:cubicBezTo>
                  <a:pt x="0" y="226"/>
                  <a:pt x="0" y="232"/>
                  <a:pt x="4" y="236"/>
                </a:cubicBezTo>
                <a:cubicBezTo>
                  <a:pt x="27" y="259"/>
                  <a:pt x="27" y="259"/>
                  <a:pt x="27" y="259"/>
                </a:cubicBezTo>
                <a:cubicBezTo>
                  <a:pt x="31" y="263"/>
                  <a:pt x="37" y="263"/>
                  <a:pt x="41" y="259"/>
                </a:cubicBezTo>
                <a:cubicBezTo>
                  <a:pt x="64" y="236"/>
                  <a:pt x="64" y="236"/>
                  <a:pt x="64" y="236"/>
                </a:cubicBezTo>
                <a:cubicBezTo>
                  <a:pt x="86" y="259"/>
                  <a:pt x="86" y="259"/>
                  <a:pt x="86" y="259"/>
                </a:cubicBezTo>
                <a:cubicBezTo>
                  <a:pt x="89" y="261"/>
                  <a:pt x="93" y="261"/>
                  <a:pt x="96" y="259"/>
                </a:cubicBezTo>
                <a:cubicBezTo>
                  <a:pt x="106" y="248"/>
                  <a:pt x="106" y="248"/>
                  <a:pt x="106" y="248"/>
                </a:cubicBezTo>
                <a:cubicBezTo>
                  <a:pt x="109" y="246"/>
                  <a:pt x="109" y="241"/>
                  <a:pt x="106" y="239"/>
                </a:cubicBezTo>
                <a:close/>
              </a:path>
            </a:pathLst>
          </a:custGeom>
          <a:solidFill>
            <a:schemeClr val="bg1"/>
          </a:solidFill>
          <a:ln w="9525">
            <a:noFill/>
            <a:round/>
          </a:ln>
        </p:spPr>
        <p:txBody>
          <a:bodyPr vert="horz" wrap="square" lIns="91440" tIns="45720" rIns="91440" bIns="45720" numCol="1" anchor="t" anchorCtr="0" compatLnSpc="1"/>
          <a:lstStyle/>
          <a:p>
            <a:endParaRPr lang="zh-CN" altLang="en-US"/>
          </a:p>
        </p:txBody>
      </p:sp>
      <p:sp>
        <p:nvSpPr>
          <p:cNvPr id="313" name="Freeform 9"/>
          <p:cNvSpPr/>
          <p:nvPr/>
        </p:nvSpPr>
        <p:spPr bwMode="auto">
          <a:xfrm>
            <a:off x="5115425" y="2354711"/>
            <a:ext cx="430057" cy="237316"/>
          </a:xfrm>
          <a:custGeom>
            <a:avLst/>
            <a:gdLst>
              <a:gd name="T0" fmla="*/ 52 w 774"/>
              <a:gd name="T1" fmla="*/ 52 h 426"/>
              <a:gd name="T2" fmla="*/ 722 w 774"/>
              <a:gd name="T3" fmla="*/ 52 h 426"/>
              <a:gd name="T4" fmla="*/ 722 w 774"/>
              <a:gd name="T5" fmla="*/ 426 h 426"/>
              <a:gd name="T6" fmla="*/ 774 w 774"/>
              <a:gd name="T7" fmla="*/ 426 h 426"/>
              <a:gd name="T8" fmla="*/ 774 w 774"/>
              <a:gd name="T9" fmla="*/ 36 h 426"/>
              <a:gd name="T10" fmla="*/ 738 w 774"/>
              <a:gd name="T11" fmla="*/ 0 h 426"/>
              <a:gd name="T12" fmla="*/ 36 w 774"/>
              <a:gd name="T13" fmla="*/ 0 h 426"/>
              <a:gd name="T14" fmla="*/ 0 w 774"/>
              <a:gd name="T15" fmla="*/ 36 h 426"/>
              <a:gd name="T16" fmla="*/ 0 w 774"/>
              <a:gd name="T17" fmla="*/ 426 h 426"/>
              <a:gd name="T18" fmla="*/ 52 w 774"/>
              <a:gd name="T19" fmla="*/ 426 h 426"/>
              <a:gd name="T20" fmla="*/ 52 w 774"/>
              <a:gd name="T21" fmla="*/ 52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74" h="426">
                <a:moveTo>
                  <a:pt x="52" y="52"/>
                </a:moveTo>
                <a:cubicBezTo>
                  <a:pt x="722" y="52"/>
                  <a:pt x="722" y="52"/>
                  <a:pt x="722" y="52"/>
                </a:cubicBezTo>
                <a:cubicBezTo>
                  <a:pt x="722" y="426"/>
                  <a:pt x="722" y="426"/>
                  <a:pt x="722" y="426"/>
                </a:cubicBezTo>
                <a:cubicBezTo>
                  <a:pt x="774" y="426"/>
                  <a:pt x="774" y="426"/>
                  <a:pt x="774" y="426"/>
                </a:cubicBezTo>
                <a:cubicBezTo>
                  <a:pt x="774" y="36"/>
                  <a:pt x="774" y="36"/>
                  <a:pt x="774" y="36"/>
                </a:cubicBezTo>
                <a:cubicBezTo>
                  <a:pt x="774" y="16"/>
                  <a:pt x="757" y="0"/>
                  <a:pt x="738" y="0"/>
                </a:cubicBezTo>
                <a:cubicBezTo>
                  <a:pt x="36" y="0"/>
                  <a:pt x="36" y="0"/>
                  <a:pt x="36" y="0"/>
                </a:cubicBezTo>
                <a:cubicBezTo>
                  <a:pt x="16" y="0"/>
                  <a:pt x="0" y="16"/>
                  <a:pt x="0" y="36"/>
                </a:cubicBezTo>
                <a:cubicBezTo>
                  <a:pt x="0" y="426"/>
                  <a:pt x="0" y="426"/>
                  <a:pt x="0" y="426"/>
                </a:cubicBezTo>
                <a:cubicBezTo>
                  <a:pt x="52" y="426"/>
                  <a:pt x="52" y="426"/>
                  <a:pt x="52" y="426"/>
                </a:cubicBezTo>
                <a:lnTo>
                  <a:pt x="52" y="52"/>
                </a:lnTo>
                <a:close/>
              </a:path>
            </a:pathLst>
          </a:custGeom>
          <a:solidFill>
            <a:schemeClr val="bg1"/>
          </a:solidFill>
          <a:ln w="9525">
            <a:noFill/>
            <a:round/>
          </a:ln>
        </p:spPr>
        <p:txBody>
          <a:bodyPr vert="horz" wrap="square" lIns="91440" tIns="45720" rIns="91440" bIns="45720" numCol="1" anchor="t" anchorCtr="0" compatLnSpc="1"/>
          <a:lstStyle/>
          <a:p>
            <a:endParaRPr lang="zh-CN" altLang="en-US"/>
          </a:p>
        </p:txBody>
      </p:sp>
      <p:sp>
        <p:nvSpPr>
          <p:cNvPr id="314" name="Freeform 10"/>
          <p:cNvSpPr>
            <a:spLocks noEditPoints="1"/>
          </p:cNvSpPr>
          <p:nvPr/>
        </p:nvSpPr>
        <p:spPr bwMode="auto">
          <a:xfrm>
            <a:off x="5069594" y="2630324"/>
            <a:ext cx="521719" cy="109241"/>
          </a:xfrm>
          <a:custGeom>
            <a:avLst/>
            <a:gdLst>
              <a:gd name="T0" fmla="*/ 70 w 831"/>
              <a:gd name="T1" fmla="*/ 0 h 174"/>
              <a:gd name="T2" fmla="*/ 0 w 831"/>
              <a:gd name="T3" fmla="*/ 124 h 174"/>
              <a:gd name="T4" fmla="*/ 0 w 831"/>
              <a:gd name="T5" fmla="*/ 174 h 174"/>
              <a:gd name="T6" fmla="*/ 831 w 831"/>
              <a:gd name="T7" fmla="*/ 174 h 174"/>
              <a:gd name="T8" fmla="*/ 831 w 831"/>
              <a:gd name="T9" fmla="*/ 124 h 174"/>
              <a:gd name="T10" fmla="*/ 761 w 831"/>
              <a:gd name="T11" fmla="*/ 0 h 174"/>
              <a:gd name="T12" fmla="*/ 70 w 831"/>
              <a:gd name="T13" fmla="*/ 0 h 174"/>
              <a:gd name="T14" fmla="*/ 290 w 831"/>
              <a:gd name="T15" fmla="*/ 81 h 174"/>
              <a:gd name="T16" fmla="*/ 311 w 831"/>
              <a:gd name="T17" fmla="*/ 44 h 174"/>
              <a:gd name="T18" fmla="*/ 519 w 831"/>
              <a:gd name="T19" fmla="*/ 44 h 174"/>
              <a:gd name="T20" fmla="*/ 540 w 831"/>
              <a:gd name="T21" fmla="*/ 81 h 174"/>
              <a:gd name="T22" fmla="*/ 290 w 831"/>
              <a:gd name="T23" fmla="*/ 81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31" h="174">
                <a:moveTo>
                  <a:pt x="70" y="0"/>
                </a:moveTo>
                <a:lnTo>
                  <a:pt x="0" y="124"/>
                </a:lnTo>
                <a:lnTo>
                  <a:pt x="0" y="174"/>
                </a:lnTo>
                <a:lnTo>
                  <a:pt x="831" y="174"/>
                </a:lnTo>
                <a:lnTo>
                  <a:pt x="831" y="124"/>
                </a:lnTo>
                <a:lnTo>
                  <a:pt x="761" y="0"/>
                </a:lnTo>
                <a:lnTo>
                  <a:pt x="70" y="0"/>
                </a:lnTo>
                <a:close/>
                <a:moveTo>
                  <a:pt x="290" y="81"/>
                </a:moveTo>
                <a:lnTo>
                  <a:pt x="311" y="44"/>
                </a:lnTo>
                <a:lnTo>
                  <a:pt x="519" y="44"/>
                </a:lnTo>
                <a:lnTo>
                  <a:pt x="540" y="81"/>
                </a:lnTo>
                <a:lnTo>
                  <a:pt x="290" y="81"/>
                </a:lnTo>
                <a:close/>
              </a:path>
            </a:pathLst>
          </a:custGeom>
          <a:solidFill>
            <a:schemeClr val="bg1"/>
          </a:solidFill>
          <a:ln w="9525">
            <a:noFill/>
            <a:round/>
          </a:ln>
        </p:spPr>
        <p:txBody>
          <a:bodyPr vert="horz" wrap="square" lIns="91440" tIns="45720" rIns="91440" bIns="45720" numCol="1" anchor="t" anchorCtr="0" compatLnSpc="1"/>
          <a:lstStyle/>
          <a:p>
            <a:endParaRPr lang="zh-CN" altLang="en-US"/>
          </a:p>
        </p:txBody>
      </p:sp>
      <p:sp>
        <p:nvSpPr>
          <p:cNvPr id="315" name="Freeform 11"/>
          <p:cNvSpPr/>
          <p:nvPr/>
        </p:nvSpPr>
        <p:spPr bwMode="auto">
          <a:xfrm>
            <a:off x="5211482" y="2436955"/>
            <a:ext cx="147538" cy="149421"/>
          </a:xfrm>
          <a:custGeom>
            <a:avLst/>
            <a:gdLst>
              <a:gd name="T0" fmla="*/ 60 w 235"/>
              <a:gd name="T1" fmla="*/ 238 h 238"/>
              <a:gd name="T2" fmla="*/ 175 w 235"/>
              <a:gd name="T3" fmla="*/ 238 h 238"/>
              <a:gd name="T4" fmla="*/ 225 w 235"/>
              <a:gd name="T5" fmla="*/ 188 h 238"/>
              <a:gd name="T6" fmla="*/ 225 w 235"/>
              <a:gd name="T7" fmla="*/ 38 h 238"/>
              <a:gd name="T8" fmla="*/ 235 w 235"/>
              <a:gd name="T9" fmla="*/ 38 h 238"/>
              <a:gd name="T10" fmla="*/ 235 w 235"/>
              <a:gd name="T11" fmla="*/ 0 h 238"/>
              <a:gd name="T12" fmla="*/ 149 w 235"/>
              <a:gd name="T13" fmla="*/ 0 h 238"/>
              <a:gd name="T14" fmla="*/ 149 w 235"/>
              <a:gd name="T15" fmla="*/ 38 h 238"/>
              <a:gd name="T16" fmla="*/ 159 w 235"/>
              <a:gd name="T17" fmla="*/ 38 h 238"/>
              <a:gd name="T18" fmla="*/ 159 w 235"/>
              <a:gd name="T19" fmla="*/ 161 h 238"/>
              <a:gd name="T20" fmla="*/ 148 w 235"/>
              <a:gd name="T21" fmla="*/ 172 h 238"/>
              <a:gd name="T22" fmla="*/ 88 w 235"/>
              <a:gd name="T23" fmla="*/ 172 h 238"/>
              <a:gd name="T24" fmla="*/ 76 w 235"/>
              <a:gd name="T25" fmla="*/ 161 h 238"/>
              <a:gd name="T26" fmla="*/ 76 w 235"/>
              <a:gd name="T27" fmla="*/ 38 h 238"/>
              <a:gd name="T28" fmla="*/ 87 w 235"/>
              <a:gd name="T29" fmla="*/ 38 h 238"/>
              <a:gd name="T30" fmla="*/ 87 w 235"/>
              <a:gd name="T31" fmla="*/ 0 h 238"/>
              <a:gd name="T32" fmla="*/ 0 w 235"/>
              <a:gd name="T33" fmla="*/ 0 h 238"/>
              <a:gd name="T34" fmla="*/ 0 w 235"/>
              <a:gd name="T35" fmla="*/ 38 h 238"/>
              <a:gd name="T36" fmla="*/ 10 w 235"/>
              <a:gd name="T37" fmla="*/ 38 h 238"/>
              <a:gd name="T38" fmla="*/ 10 w 235"/>
              <a:gd name="T39" fmla="*/ 188 h 238"/>
              <a:gd name="T40" fmla="*/ 60 w 235"/>
              <a:gd name="T41" fmla="*/ 238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35" h="238">
                <a:moveTo>
                  <a:pt x="60" y="238"/>
                </a:moveTo>
                <a:lnTo>
                  <a:pt x="175" y="238"/>
                </a:lnTo>
                <a:lnTo>
                  <a:pt x="225" y="188"/>
                </a:lnTo>
                <a:lnTo>
                  <a:pt x="225" y="38"/>
                </a:lnTo>
                <a:lnTo>
                  <a:pt x="235" y="38"/>
                </a:lnTo>
                <a:lnTo>
                  <a:pt x="235" y="0"/>
                </a:lnTo>
                <a:lnTo>
                  <a:pt x="149" y="0"/>
                </a:lnTo>
                <a:lnTo>
                  <a:pt x="149" y="38"/>
                </a:lnTo>
                <a:lnTo>
                  <a:pt x="159" y="38"/>
                </a:lnTo>
                <a:lnTo>
                  <a:pt x="159" y="161"/>
                </a:lnTo>
                <a:lnTo>
                  <a:pt x="148" y="172"/>
                </a:lnTo>
                <a:lnTo>
                  <a:pt x="88" y="172"/>
                </a:lnTo>
                <a:lnTo>
                  <a:pt x="76" y="161"/>
                </a:lnTo>
                <a:lnTo>
                  <a:pt x="76" y="38"/>
                </a:lnTo>
                <a:lnTo>
                  <a:pt x="87" y="38"/>
                </a:lnTo>
                <a:lnTo>
                  <a:pt x="87" y="0"/>
                </a:lnTo>
                <a:lnTo>
                  <a:pt x="0" y="0"/>
                </a:lnTo>
                <a:lnTo>
                  <a:pt x="0" y="38"/>
                </a:lnTo>
                <a:lnTo>
                  <a:pt x="10" y="38"/>
                </a:lnTo>
                <a:lnTo>
                  <a:pt x="10" y="188"/>
                </a:lnTo>
                <a:lnTo>
                  <a:pt x="60" y="238"/>
                </a:lnTo>
                <a:close/>
              </a:path>
            </a:pathLst>
          </a:custGeom>
          <a:solidFill>
            <a:schemeClr val="bg1"/>
          </a:solidFill>
          <a:ln w="9525">
            <a:noFill/>
            <a:round/>
          </a:ln>
        </p:spPr>
        <p:txBody>
          <a:bodyPr vert="horz" wrap="square" lIns="91440" tIns="45720" rIns="91440" bIns="45720" numCol="1" anchor="t" anchorCtr="0" compatLnSpc="1"/>
          <a:lstStyle/>
          <a:p>
            <a:endParaRPr lang="zh-CN" altLang="en-US"/>
          </a:p>
        </p:txBody>
      </p:sp>
      <p:sp>
        <p:nvSpPr>
          <p:cNvPr id="316" name="Freeform 12"/>
          <p:cNvSpPr/>
          <p:nvPr/>
        </p:nvSpPr>
        <p:spPr bwMode="auto">
          <a:xfrm>
            <a:off x="5387899" y="2499109"/>
            <a:ext cx="67177" cy="67805"/>
          </a:xfrm>
          <a:custGeom>
            <a:avLst/>
            <a:gdLst>
              <a:gd name="T0" fmla="*/ 0 w 107"/>
              <a:gd name="T1" fmla="*/ 0 h 108"/>
              <a:gd name="T2" fmla="*/ 27 w 107"/>
              <a:gd name="T3" fmla="*/ 102 h 108"/>
              <a:gd name="T4" fmla="*/ 51 w 107"/>
              <a:gd name="T5" fmla="*/ 78 h 108"/>
              <a:gd name="T6" fmla="*/ 81 w 107"/>
              <a:gd name="T7" fmla="*/ 108 h 108"/>
              <a:gd name="T8" fmla="*/ 107 w 107"/>
              <a:gd name="T9" fmla="*/ 81 h 108"/>
              <a:gd name="T10" fmla="*/ 77 w 107"/>
              <a:gd name="T11" fmla="*/ 51 h 108"/>
              <a:gd name="T12" fmla="*/ 100 w 107"/>
              <a:gd name="T13" fmla="*/ 27 h 108"/>
              <a:gd name="T14" fmla="*/ 0 w 107"/>
              <a:gd name="T15" fmla="*/ 0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7" h="108">
                <a:moveTo>
                  <a:pt x="0" y="0"/>
                </a:moveTo>
                <a:lnTo>
                  <a:pt x="27" y="102"/>
                </a:lnTo>
                <a:lnTo>
                  <a:pt x="51" y="78"/>
                </a:lnTo>
                <a:lnTo>
                  <a:pt x="81" y="108"/>
                </a:lnTo>
                <a:lnTo>
                  <a:pt x="107" y="81"/>
                </a:lnTo>
                <a:lnTo>
                  <a:pt x="77" y="51"/>
                </a:lnTo>
                <a:lnTo>
                  <a:pt x="100" y="27"/>
                </a:lnTo>
                <a:lnTo>
                  <a:pt x="0" y="0"/>
                </a:lnTo>
                <a:close/>
              </a:path>
            </a:pathLst>
          </a:custGeom>
          <a:solidFill>
            <a:schemeClr val="bg1"/>
          </a:solidFill>
          <a:ln w="9525">
            <a:noFill/>
            <a:round/>
          </a:ln>
        </p:spPr>
        <p:txBody>
          <a:bodyPr vert="horz" wrap="square" lIns="91440" tIns="45720" rIns="91440" bIns="45720" numCol="1" anchor="t" anchorCtr="0" compatLnSpc="1"/>
          <a:lstStyle/>
          <a:p>
            <a:endParaRPr lang="zh-CN" altLang="en-US"/>
          </a:p>
        </p:txBody>
      </p:sp>
      <p:sp>
        <p:nvSpPr>
          <p:cNvPr id="317" name="Freeform 13"/>
          <p:cNvSpPr>
            <a:spLocks noEditPoints="1"/>
          </p:cNvSpPr>
          <p:nvPr/>
        </p:nvSpPr>
        <p:spPr bwMode="auto">
          <a:xfrm>
            <a:off x="4584289" y="2326459"/>
            <a:ext cx="310143" cy="412478"/>
          </a:xfrm>
          <a:custGeom>
            <a:avLst/>
            <a:gdLst>
              <a:gd name="T0" fmla="*/ 40 w 559"/>
              <a:gd name="T1" fmla="*/ 741 h 741"/>
              <a:gd name="T2" fmla="*/ 299 w 559"/>
              <a:gd name="T3" fmla="*/ 741 h 741"/>
              <a:gd name="T4" fmla="*/ 299 w 559"/>
              <a:gd name="T5" fmla="*/ 740 h 741"/>
              <a:gd name="T6" fmla="*/ 265 w 559"/>
              <a:gd name="T7" fmla="*/ 657 h 741"/>
              <a:gd name="T8" fmla="*/ 380 w 559"/>
              <a:gd name="T9" fmla="*/ 542 h 741"/>
              <a:gd name="T10" fmla="*/ 494 w 559"/>
              <a:gd name="T11" fmla="*/ 657 h 741"/>
              <a:gd name="T12" fmla="*/ 460 w 559"/>
              <a:gd name="T13" fmla="*/ 740 h 741"/>
              <a:gd name="T14" fmla="*/ 460 w 559"/>
              <a:gd name="T15" fmla="*/ 741 h 741"/>
              <a:gd name="T16" fmla="*/ 519 w 559"/>
              <a:gd name="T17" fmla="*/ 741 h 741"/>
              <a:gd name="T18" fmla="*/ 559 w 559"/>
              <a:gd name="T19" fmla="*/ 702 h 741"/>
              <a:gd name="T20" fmla="*/ 559 w 559"/>
              <a:gd name="T21" fmla="*/ 159 h 741"/>
              <a:gd name="T22" fmla="*/ 400 w 559"/>
              <a:gd name="T23" fmla="*/ 0 h 741"/>
              <a:gd name="T24" fmla="*/ 40 w 559"/>
              <a:gd name="T25" fmla="*/ 0 h 741"/>
              <a:gd name="T26" fmla="*/ 0 w 559"/>
              <a:gd name="T27" fmla="*/ 40 h 741"/>
              <a:gd name="T28" fmla="*/ 0 w 559"/>
              <a:gd name="T29" fmla="*/ 702 h 741"/>
              <a:gd name="T30" fmla="*/ 40 w 559"/>
              <a:gd name="T31" fmla="*/ 741 h 741"/>
              <a:gd name="T32" fmla="*/ 395 w 559"/>
              <a:gd name="T33" fmla="*/ 62 h 741"/>
              <a:gd name="T34" fmla="*/ 494 w 559"/>
              <a:gd name="T35" fmla="*/ 161 h 741"/>
              <a:gd name="T36" fmla="*/ 395 w 559"/>
              <a:gd name="T37" fmla="*/ 161 h 741"/>
              <a:gd name="T38" fmla="*/ 395 w 559"/>
              <a:gd name="T39" fmla="*/ 62 h 741"/>
              <a:gd name="T40" fmla="*/ 83 w 559"/>
              <a:gd name="T41" fmla="*/ 208 h 741"/>
              <a:gd name="T42" fmla="*/ 332 w 559"/>
              <a:gd name="T43" fmla="*/ 208 h 741"/>
              <a:gd name="T44" fmla="*/ 332 w 559"/>
              <a:gd name="T45" fmla="*/ 275 h 741"/>
              <a:gd name="T46" fmla="*/ 83 w 559"/>
              <a:gd name="T47" fmla="*/ 275 h 741"/>
              <a:gd name="T48" fmla="*/ 83 w 559"/>
              <a:gd name="T49" fmla="*/ 208 h 741"/>
              <a:gd name="T50" fmla="*/ 83 w 559"/>
              <a:gd name="T51" fmla="*/ 342 h 741"/>
              <a:gd name="T52" fmla="*/ 381 w 559"/>
              <a:gd name="T53" fmla="*/ 342 h 741"/>
              <a:gd name="T54" fmla="*/ 381 w 559"/>
              <a:gd name="T55" fmla="*/ 409 h 741"/>
              <a:gd name="T56" fmla="*/ 83 w 559"/>
              <a:gd name="T57" fmla="*/ 409 h 741"/>
              <a:gd name="T58" fmla="*/ 83 w 559"/>
              <a:gd name="T59" fmla="*/ 342 h 741"/>
              <a:gd name="T60" fmla="*/ 83 w 559"/>
              <a:gd name="T61" fmla="*/ 469 h 741"/>
              <a:gd name="T62" fmla="*/ 269 w 559"/>
              <a:gd name="T63" fmla="*/ 469 h 741"/>
              <a:gd name="T64" fmla="*/ 269 w 559"/>
              <a:gd name="T65" fmla="*/ 536 h 741"/>
              <a:gd name="T66" fmla="*/ 83 w 559"/>
              <a:gd name="T67" fmla="*/ 536 h 741"/>
              <a:gd name="T68" fmla="*/ 83 w 559"/>
              <a:gd name="T69" fmla="*/ 469 h 7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59" h="741">
                <a:moveTo>
                  <a:pt x="40" y="741"/>
                </a:moveTo>
                <a:cubicBezTo>
                  <a:pt x="299" y="741"/>
                  <a:pt x="299" y="741"/>
                  <a:pt x="299" y="741"/>
                </a:cubicBezTo>
                <a:cubicBezTo>
                  <a:pt x="299" y="740"/>
                  <a:pt x="299" y="740"/>
                  <a:pt x="299" y="740"/>
                </a:cubicBezTo>
                <a:cubicBezTo>
                  <a:pt x="277" y="718"/>
                  <a:pt x="265" y="688"/>
                  <a:pt x="265" y="657"/>
                </a:cubicBezTo>
                <a:cubicBezTo>
                  <a:pt x="265" y="594"/>
                  <a:pt x="316" y="542"/>
                  <a:pt x="380" y="542"/>
                </a:cubicBezTo>
                <a:cubicBezTo>
                  <a:pt x="443" y="542"/>
                  <a:pt x="494" y="594"/>
                  <a:pt x="494" y="657"/>
                </a:cubicBezTo>
                <a:cubicBezTo>
                  <a:pt x="494" y="688"/>
                  <a:pt x="482" y="718"/>
                  <a:pt x="460" y="740"/>
                </a:cubicBezTo>
                <a:cubicBezTo>
                  <a:pt x="460" y="741"/>
                  <a:pt x="460" y="741"/>
                  <a:pt x="460" y="741"/>
                </a:cubicBezTo>
                <a:cubicBezTo>
                  <a:pt x="519" y="741"/>
                  <a:pt x="519" y="741"/>
                  <a:pt x="519" y="741"/>
                </a:cubicBezTo>
                <a:cubicBezTo>
                  <a:pt x="541" y="741"/>
                  <a:pt x="559" y="724"/>
                  <a:pt x="559" y="702"/>
                </a:cubicBezTo>
                <a:cubicBezTo>
                  <a:pt x="559" y="159"/>
                  <a:pt x="559" y="159"/>
                  <a:pt x="559" y="159"/>
                </a:cubicBezTo>
                <a:cubicBezTo>
                  <a:pt x="400" y="0"/>
                  <a:pt x="400" y="0"/>
                  <a:pt x="400" y="0"/>
                </a:cubicBezTo>
                <a:cubicBezTo>
                  <a:pt x="40" y="0"/>
                  <a:pt x="40" y="0"/>
                  <a:pt x="40" y="0"/>
                </a:cubicBezTo>
                <a:cubicBezTo>
                  <a:pt x="18" y="0"/>
                  <a:pt x="0" y="18"/>
                  <a:pt x="0" y="40"/>
                </a:cubicBezTo>
                <a:cubicBezTo>
                  <a:pt x="0" y="702"/>
                  <a:pt x="0" y="702"/>
                  <a:pt x="0" y="702"/>
                </a:cubicBezTo>
                <a:cubicBezTo>
                  <a:pt x="0" y="724"/>
                  <a:pt x="18" y="741"/>
                  <a:pt x="40" y="741"/>
                </a:cubicBezTo>
                <a:close/>
                <a:moveTo>
                  <a:pt x="395" y="62"/>
                </a:moveTo>
                <a:cubicBezTo>
                  <a:pt x="494" y="161"/>
                  <a:pt x="494" y="161"/>
                  <a:pt x="494" y="161"/>
                </a:cubicBezTo>
                <a:cubicBezTo>
                  <a:pt x="395" y="161"/>
                  <a:pt x="395" y="161"/>
                  <a:pt x="395" y="161"/>
                </a:cubicBezTo>
                <a:lnTo>
                  <a:pt x="395" y="62"/>
                </a:lnTo>
                <a:close/>
                <a:moveTo>
                  <a:pt x="83" y="208"/>
                </a:moveTo>
                <a:cubicBezTo>
                  <a:pt x="332" y="208"/>
                  <a:pt x="332" y="208"/>
                  <a:pt x="332" y="208"/>
                </a:cubicBezTo>
                <a:cubicBezTo>
                  <a:pt x="332" y="275"/>
                  <a:pt x="332" y="275"/>
                  <a:pt x="332" y="275"/>
                </a:cubicBezTo>
                <a:cubicBezTo>
                  <a:pt x="83" y="275"/>
                  <a:pt x="83" y="275"/>
                  <a:pt x="83" y="275"/>
                </a:cubicBezTo>
                <a:lnTo>
                  <a:pt x="83" y="208"/>
                </a:lnTo>
                <a:close/>
                <a:moveTo>
                  <a:pt x="83" y="342"/>
                </a:moveTo>
                <a:cubicBezTo>
                  <a:pt x="381" y="342"/>
                  <a:pt x="381" y="342"/>
                  <a:pt x="381" y="342"/>
                </a:cubicBezTo>
                <a:cubicBezTo>
                  <a:pt x="381" y="409"/>
                  <a:pt x="381" y="409"/>
                  <a:pt x="381" y="409"/>
                </a:cubicBezTo>
                <a:cubicBezTo>
                  <a:pt x="83" y="409"/>
                  <a:pt x="83" y="409"/>
                  <a:pt x="83" y="409"/>
                </a:cubicBezTo>
                <a:lnTo>
                  <a:pt x="83" y="342"/>
                </a:lnTo>
                <a:close/>
                <a:moveTo>
                  <a:pt x="83" y="469"/>
                </a:moveTo>
                <a:cubicBezTo>
                  <a:pt x="269" y="469"/>
                  <a:pt x="269" y="469"/>
                  <a:pt x="269" y="469"/>
                </a:cubicBezTo>
                <a:cubicBezTo>
                  <a:pt x="269" y="536"/>
                  <a:pt x="269" y="536"/>
                  <a:pt x="269" y="536"/>
                </a:cubicBezTo>
                <a:cubicBezTo>
                  <a:pt x="83" y="536"/>
                  <a:pt x="83" y="536"/>
                  <a:pt x="83" y="536"/>
                </a:cubicBezTo>
                <a:lnTo>
                  <a:pt x="83" y="469"/>
                </a:lnTo>
                <a:close/>
              </a:path>
            </a:pathLst>
          </a:custGeom>
          <a:solidFill>
            <a:schemeClr val="bg1"/>
          </a:solidFill>
          <a:ln w="9525">
            <a:noFill/>
            <a:round/>
          </a:ln>
        </p:spPr>
        <p:txBody>
          <a:bodyPr vert="horz" wrap="square" lIns="91440" tIns="45720" rIns="91440" bIns="45720" numCol="1" anchor="t" anchorCtr="0" compatLnSpc="1"/>
          <a:lstStyle/>
          <a:p>
            <a:endParaRPr lang="zh-CN" altLang="en-US"/>
          </a:p>
        </p:txBody>
      </p:sp>
      <p:sp>
        <p:nvSpPr>
          <p:cNvPr id="318" name="Freeform 14"/>
          <p:cNvSpPr>
            <a:spLocks noEditPoints="1"/>
          </p:cNvSpPr>
          <p:nvPr/>
        </p:nvSpPr>
        <p:spPr bwMode="auto">
          <a:xfrm>
            <a:off x="4749406" y="2646019"/>
            <a:ext cx="91034" cy="143143"/>
          </a:xfrm>
          <a:custGeom>
            <a:avLst/>
            <a:gdLst>
              <a:gd name="T0" fmla="*/ 34 w 165"/>
              <a:gd name="T1" fmla="*/ 251 h 257"/>
              <a:gd name="T2" fmla="*/ 38 w 165"/>
              <a:gd name="T3" fmla="*/ 256 h 257"/>
              <a:gd name="T4" fmla="*/ 40 w 165"/>
              <a:gd name="T5" fmla="*/ 257 h 257"/>
              <a:gd name="T6" fmla="*/ 44 w 165"/>
              <a:gd name="T7" fmla="*/ 256 h 257"/>
              <a:gd name="T8" fmla="*/ 83 w 165"/>
              <a:gd name="T9" fmla="*/ 227 h 257"/>
              <a:gd name="T10" fmla="*/ 121 w 165"/>
              <a:gd name="T11" fmla="*/ 256 h 257"/>
              <a:gd name="T12" fmla="*/ 125 w 165"/>
              <a:gd name="T13" fmla="*/ 257 h 257"/>
              <a:gd name="T14" fmla="*/ 127 w 165"/>
              <a:gd name="T15" fmla="*/ 256 h 257"/>
              <a:gd name="T16" fmla="*/ 131 w 165"/>
              <a:gd name="T17" fmla="*/ 251 h 257"/>
              <a:gd name="T18" fmla="*/ 131 w 165"/>
              <a:gd name="T19" fmla="*/ 167 h 257"/>
              <a:gd name="T20" fmla="*/ 131 w 165"/>
              <a:gd name="T21" fmla="*/ 151 h 257"/>
              <a:gd name="T22" fmla="*/ 165 w 165"/>
              <a:gd name="T23" fmla="*/ 83 h 257"/>
              <a:gd name="T24" fmla="*/ 83 w 165"/>
              <a:gd name="T25" fmla="*/ 0 h 257"/>
              <a:gd name="T26" fmla="*/ 0 w 165"/>
              <a:gd name="T27" fmla="*/ 83 h 257"/>
              <a:gd name="T28" fmla="*/ 34 w 165"/>
              <a:gd name="T29" fmla="*/ 151 h 257"/>
              <a:gd name="T30" fmla="*/ 34 w 165"/>
              <a:gd name="T31" fmla="*/ 167 h 257"/>
              <a:gd name="T32" fmla="*/ 34 w 165"/>
              <a:gd name="T33" fmla="*/ 251 h 257"/>
              <a:gd name="T34" fmla="*/ 83 w 165"/>
              <a:gd name="T35" fmla="*/ 48 h 257"/>
              <a:gd name="T36" fmla="*/ 117 w 165"/>
              <a:gd name="T37" fmla="*/ 83 h 257"/>
              <a:gd name="T38" fmla="*/ 83 w 165"/>
              <a:gd name="T39" fmla="*/ 118 h 257"/>
              <a:gd name="T40" fmla="*/ 48 w 165"/>
              <a:gd name="T41" fmla="*/ 83 h 257"/>
              <a:gd name="T42" fmla="*/ 83 w 165"/>
              <a:gd name="T43" fmla="*/ 48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5" h="257">
                <a:moveTo>
                  <a:pt x="34" y="251"/>
                </a:moveTo>
                <a:cubicBezTo>
                  <a:pt x="34" y="253"/>
                  <a:pt x="36" y="255"/>
                  <a:pt x="38" y="256"/>
                </a:cubicBezTo>
                <a:cubicBezTo>
                  <a:pt x="39" y="257"/>
                  <a:pt x="39" y="257"/>
                  <a:pt x="40" y="257"/>
                </a:cubicBezTo>
                <a:cubicBezTo>
                  <a:pt x="42" y="257"/>
                  <a:pt x="43" y="257"/>
                  <a:pt x="44" y="256"/>
                </a:cubicBezTo>
                <a:cubicBezTo>
                  <a:pt x="83" y="227"/>
                  <a:pt x="83" y="227"/>
                  <a:pt x="83" y="227"/>
                </a:cubicBezTo>
                <a:cubicBezTo>
                  <a:pt x="121" y="256"/>
                  <a:pt x="121" y="256"/>
                  <a:pt x="121" y="256"/>
                </a:cubicBezTo>
                <a:cubicBezTo>
                  <a:pt x="122" y="257"/>
                  <a:pt x="123" y="257"/>
                  <a:pt x="125" y="257"/>
                </a:cubicBezTo>
                <a:cubicBezTo>
                  <a:pt x="126" y="257"/>
                  <a:pt x="127" y="257"/>
                  <a:pt x="127" y="256"/>
                </a:cubicBezTo>
                <a:cubicBezTo>
                  <a:pt x="129" y="255"/>
                  <a:pt x="131" y="253"/>
                  <a:pt x="131" y="251"/>
                </a:cubicBezTo>
                <a:cubicBezTo>
                  <a:pt x="131" y="167"/>
                  <a:pt x="131" y="167"/>
                  <a:pt x="131" y="167"/>
                </a:cubicBezTo>
                <a:cubicBezTo>
                  <a:pt x="131" y="151"/>
                  <a:pt x="131" y="151"/>
                  <a:pt x="131" y="151"/>
                </a:cubicBezTo>
                <a:cubicBezTo>
                  <a:pt x="152" y="136"/>
                  <a:pt x="165" y="111"/>
                  <a:pt x="165" y="83"/>
                </a:cubicBezTo>
                <a:cubicBezTo>
                  <a:pt x="165" y="37"/>
                  <a:pt x="128" y="0"/>
                  <a:pt x="83" y="0"/>
                </a:cubicBezTo>
                <a:cubicBezTo>
                  <a:pt x="37" y="0"/>
                  <a:pt x="0" y="37"/>
                  <a:pt x="0" y="83"/>
                </a:cubicBezTo>
                <a:cubicBezTo>
                  <a:pt x="0" y="111"/>
                  <a:pt x="13" y="136"/>
                  <a:pt x="34" y="151"/>
                </a:cubicBezTo>
                <a:cubicBezTo>
                  <a:pt x="34" y="167"/>
                  <a:pt x="34" y="167"/>
                  <a:pt x="34" y="167"/>
                </a:cubicBezTo>
                <a:lnTo>
                  <a:pt x="34" y="251"/>
                </a:lnTo>
                <a:close/>
                <a:moveTo>
                  <a:pt x="83" y="48"/>
                </a:moveTo>
                <a:cubicBezTo>
                  <a:pt x="102" y="48"/>
                  <a:pt x="117" y="64"/>
                  <a:pt x="117" y="83"/>
                </a:cubicBezTo>
                <a:cubicBezTo>
                  <a:pt x="117" y="102"/>
                  <a:pt x="102" y="118"/>
                  <a:pt x="83" y="118"/>
                </a:cubicBezTo>
                <a:cubicBezTo>
                  <a:pt x="63" y="118"/>
                  <a:pt x="48" y="102"/>
                  <a:pt x="48" y="83"/>
                </a:cubicBezTo>
                <a:cubicBezTo>
                  <a:pt x="48" y="64"/>
                  <a:pt x="63" y="48"/>
                  <a:pt x="83" y="48"/>
                </a:cubicBezTo>
                <a:close/>
              </a:path>
            </a:pathLst>
          </a:custGeom>
          <a:solidFill>
            <a:schemeClr val="bg1"/>
          </a:solidFill>
          <a:ln w="9525">
            <a:noFill/>
            <a:round/>
          </a:ln>
        </p:spPr>
        <p:txBody>
          <a:bodyPr vert="horz" wrap="square" lIns="91440" tIns="45720" rIns="91440" bIns="45720" numCol="1" anchor="t" anchorCtr="0" compatLnSpc="1"/>
          <a:lstStyle/>
          <a:p>
            <a:endParaRPr lang="zh-CN" altLang="en-US"/>
          </a:p>
        </p:txBody>
      </p:sp>
      <p:sp>
        <p:nvSpPr>
          <p:cNvPr id="319" name="Freeform 15"/>
          <p:cNvSpPr/>
          <p:nvPr/>
        </p:nvSpPr>
        <p:spPr bwMode="auto">
          <a:xfrm>
            <a:off x="6410619" y="3103701"/>
            <a:ext cx="228527" cy="305749"/>
          </a:xfrm>
          <a:custGeom>
            <a:avLst/>
            <a:gdLst>
              <a:gd name="T0" fmla="*/ 168 w 412"/>
              <a:gd name="T1" fmla="*/ 269 h 549"/>
              <a:gd name="T2" fmla="*/ 109 w 412"/>
              <a:gd name="T3" fmla="*/ 307 h 549"/>
              <a:gd name="T4" fmla="*/ 2 w 412"/>
              <a:gd name="T5" fmla="*/ 540 h 549"/>
              <a:gd name="T6" fmla="*/ 8 w 412"/>
              <a:gd name="T7" fmla="*/ 549 h 549"/>
              <a:gd name="T8" fmla="*/ 89 w 412"/>
              <a:gd name="T9" fmla="*/ 549 h 549"/>
              <a:gd name="T10" fmla="*/ 103 w 412"/>
              <a:gd name="T11" fmla="*/ 540 h 549"/>
              <a:gd name="T12" fmla="*/ 186 w 412"/>
              <a:gd name="T13" fmla="*/ 362 h 549"/>
              <a:gd name="T14" fmla="*/ 348 w 412"/>
              <a:gd name="T15" fmla="*/ 362 h 549"/>
              <a:gd name="T16" fmla="*/ 412 w 412"/>
              <a:gd name="T17" fmla="*/ 297 h 549"/>
              <a:gd name="T18" fmla="*/ 412 w 412"/>
              <a:gd name="T19" fmla="*/ 55 h 549"/>
              <a:gd name="T20" fmla="*/ 412 w 412"/>
              <a:gd name="T21" fmla="*/ 51 h 549"/>
              <a:gd name="T22" fmla="*/ 412 w 412"/>
              <a:gd name="T23" fmla="*/ 47 h 549"/>
              <a:gd name="T24" fmla="*/ 412 w 412"/>
              <a:gd name="T25" fmla="*/ 19 h 549"/>
              <a:gd name="T26" fmla="*/ 387 w 412"/>
              <a:gd name="T27" fmla="*/ 10 h 549"/>
              <a:gd name="T28" fmla="*/ 339 w 412"/>
              <a:gd name="T29" fmla="*/ 24 h 549"/>
              <a:gd name="T30" fmla="*/ 326 w 412"/>
              <a:gd name="T31" fmla="*/ 37 h 549"/>
              <a:gd name="T32" fmla="*/ 289 w 412"/>
              <a:gd name="T33" fmla="*/ 77 h 549"/>
              <a:gd name="T34" fmla="*/ 246 w 412"/>
              <a:gd name="T35" fmla="*/ 123 h 549"/>
              <a:gd name="T36" fmla="*/ 139 w 412"/>
              <a:gd name="T37" fmla="*/ 123 h 549"/>
              <a:gd name="T38" fmla="*/ 99 w 412"/>
              <a:gd name="T39" fmla="*/ 162 h 549"/>
              <a:gd name="T40" fmla="*/ 139 w 412"/>
              <a:gd name="T41" fmla="*/ 202 h 549"/>
              <a:gd name="T42" fmla="*/ 281 w 412"/>
              <a:gd name="T43" fmla="*/ 202 h 549"/>
              <a:gd name="T44" fmla="*/ 293 w 412"/>
              <a:gd name="T45" fmla="*/ 189 h 549"/>
              <a:gd name="T46" fmla="*/ 320 w 412"/>
              <a:gd name="T47" fmla="*/ 160 h 549"/>
              <a:gd name="T48" fmla="*/ 320 w 412"/>
              <a:gd name="T49" fmla="*/ 269 h 549"/>
              <a:gd name="T50" fmla="*/ 168 w 412"/>
              <a:gd name="T51" fmla="*/ 269 h 5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12" h="549">
                <a:moveTo>
                  <a:pt x="168" y="269"/>
                </a:moveTo>
                <a:cubicBezTo>
                  <a:pt x="142" y="269"/>
                  <a:pt x="119" y="284"/>
                  <a:pt x="109" y="307"/>
                </a:cubicBezTo>
                <a:cubicBezTo>
                  <a:pt x="2" y="540"/>
                  <a:pt x="2" y="540"/>
                  <a:pt x="2" y="540"/>
                </a:cubicBezTo>
                <a:cubicBezTo>
                  <a:pt x="0" y="544"/>
                  <a:pt x="3" y="549"/>
                  <a:pt x="8" y="549"/>
                </a:cubicBezTo>
                <a:cubicBezTo>
                  <a:pt x="89" y="549"/>
                  <a:pt x="89" y="549"/>
                  <a:pt x="89" y="549"/>
                </a:cubicBezTo>
                <a:cubicBezTo>
                  <a:pt x="95" y="549"/>
                  <a:pt x="101" y="545"/>
                  <a:pt x="103" y="540"/>
                </a:cubicBezTo>
                <a:cubicBezTo>
                  <a:pt x="186" y="362"/>
                  <a:pt x="186" y="362"/>
                  <a:pt x="186" y="362"/>
                </a:cubicBezTo>
                <a:cubicBezTo>
                  <a:pt x="348" y="362"/>
                  <a:pt x="348" y="362"/>
                  <a:pt x="348" y="362"/>
                </a:cubicBezTo>
                <a:cubicBezTo>
                  <a:pt x="384" y="362"/>
                  <a:pt x="412" y="333"/>
                  <a:pt x="412" y="297"/>
                </a:cubicBezTo>
                <a:cubicBezTo>
                  <a:pt x="412" y="55"/>
                  <a:pt x="412" y="55"/>
                  <a:pt x="412" y="55"/>
                </a:cubicBezTo>
                <a:cubicBezTo>
                  <a:pt x="412" y="54"/>
                  <a:pt x="412" y="53"/>
                  <a:pt x="412" y="51"/>
                </a:cubicBezTo>
                <a:cubicBezTo>
                  <a:pt x="412" y="50"/>
                  <a:pt x="412" y="48"/>
                  <a:pt x="412" y="47"/>
                </a:cubicBezTo>
                <a:cubicBezTo>
                  <a:pt x="412" y="19"/>
                  <a:pt x="412" y="19"/>
                  <a:pt x="412" y="19"/>
                </a:cubicBezTo>
                <a:cubicBezTo>
                  <a:pt x="387" y="10"/>
                  <a:pt x="387" y="10"/>
                  <a:pt x="387" y="10"/>
                </a:cubicBezTo>
                <a:cubicBezTo>
                  <a:pt x="362" y="0"/>
                  <a:pt x="345" y="17"/>
                  <a:pt x="339" y="24"/>
                </a:cubicBezTo>
                <a:cubicBezTo>
                  <a:pt x="336" y="27"/>
                  <a:pt x="331" y="32"/>
                  <a:pt x="326" y="37"/>
                </a:cubicBezTo>
                <a:cubicBezTo>
                  <a:pt x="316" y="48"/>
                  <a:pt x="302" y="63"/>
                  <a:pt x="289" y="77"/>
                </a:cubicBezTo>
                <a:cubicBezTo>
                  <a:pt x="273" y="94"/>
                  <a:pt x="257" y="112"/>
                  <a:pt x="246" y="123"/>
                </a:cubicBezTo>
                <a:cubicBezTo>
                  <a:pt x="139" y="123"/>
                  <a:pt x="139" y="123"/>
                  <a:pt x="139" y="123"/>
                </a:cubicBezTo>
                <a:cubicBezTo>
                  <a:pt x="117" y="123"/>
                  <a:pt x="99" y="141"/>
                  <a:pt x="99" y="162"/>
                </a:cubicBezTo>
                <a:cubicBezTo>
                  <a:pt x="99" y="184"/>
                  <a:pt x="117" y="202"/>
                  <a:pt x="139" y="202"/>
                </a:cubicBezTo>
                <a:cubicBezTo>
                  <a:pt x="281" y="202"/>
                  <a:pt x="281" y="202"/>
                  <a:pt x="281" y="202"/>
                </a:cubicBezTo>
                <a:cubicBezTo>
                  <a:pt x="293" y="189"/>
                  <a:pt x="293" y="189"/>
                  <a:pt x="293" y="189"/>
                </a:cubicBezTo>
                <a:cubicBezTo>
                  <a:pt x="302" y="180"/>
                  <a:pt x="311" y="170"/>
                  <a:pt x="320" y="160"/>
                </a:cubicBezTo>
                <a:cubicBezTo>
                  <a:pt x="320" y="269"/>
                  <a:pt x="320" y="269"/>
                  <a:pt x="320" y="269"/>
                </a:cubicBezTo>
                <a:lnTo>
                  <a:pt x="168" y="269"/>
                </a:lnTo>
                <a:close/>
              </a:path>
            </a:pathLst>
          </a:custGeom>
          <a:solidFill>
            <a:schemeClr val="bg1"/>
          </a:solidFill>
          <a:ln w="9525">
            <a:noFill/>
            <a:round/>
          </a:ln>
        </p:spPr>
        <p:txBody>
          <a:bodyPr vert="horz" wrap="square" lIns="91440" tIns="45720" rIns="91440" bIns="45720" numCol="1" anchor="t" anchorCtr="0" compatLnSpc="1"/>
          <a:lstStyle/>
          <a:p>
            <a:endParaRPr lang="zh-CN" altLang="en-US"/>
          </a:p>
        </p:txBody>
      </p:sp>
      <p:sp>
        <p:nvSpPr>
          <p:cNvPr id="320" name="Oval 16"/>
          <p:cNvSpPr>
            <a:spLocks noChangeArrowheads="1"/>
          </p:cNvSpPr>
          <p:nvPr/>
        </p:nvSpPr>
        <p:spPr bwMode="auto">
          <a:xfrm>
            <a:off x="6574480" y="3014550"/>
            <a:ext cx="72200" cy="72827"/>
          </a:xfrm>
          <a:prstGeom prst="ellipse">
            <a:avLst/>
          </a:prstGeom>
          <a:solidFill>
            <a:schemeClr val="bg1"/>
          </a:solidFill>
          <a:ln w="9525">
            <a:noFill/>
            <a:round/>
          </a:ln>
        </p:spPr>
        <p:txBody>
          <a:bodyPr vert="horz" wrap="square" lIns="91440" tIns="45720" rIns="91440" bIns="45720" numCol="1" anchor="t" anchorCtr="0" compatLnSpc="1"/>
          <a:lstStyle/>
          <a:p>
            <a:endParaRPr lang="zh-CN" altLang="en-US"/>
          </a:p>
        </p:txBody>
      </p:sp>
      <p:sp>
        <p:nvSpPr>
          <p:cNvPr id="321" name="Rectangle 17"/>
          <p:cNvSpPr>
            <a:spLocks noChangeArrowheads="1"/>
          </p:cNvSpPr>
          <p:nvPr/>
        </p:nvSpPr>
        <p:spPr bwMode="auto">
          <a:xfrm>
            <a:off x="6266848" y="3177784"/>
            <a:ext cx="183951" cy="33275"/>
          </a:xfrm>
          <a:prstGeom prst="rect">
            <a:avLst/>
          </a:prstGeom>
          <a:solidFill>
            <a:schemeClr val="bg1"/>
          </a:solidFill>
          <a:ln w="9525">
            <a:noFill/>
            <a:miter lim="800000"/>
          </a:ln>
        </p:spPr>
        <p:txBody>
          <a:bodyPr vert="horz" wrap="square" lIns="91440" tIns="45720" rIns="91440" bIns="45720" numCol="1" anchor="t" anchorCtr="0" compatLnSpc="1"/>
          <a:lstStyle/>
          <a:p>
            <a:endParaRPr lang="zh-CN" altLang="en-US"/>
          </a:p>
        </p:txBody>
      </p:sp>
      <p:sp>
        <p:nvSpPr>
          <p:cNvPr id="322" name="Freeform 18"/>
          <p:cNvSpPr/>
          <p:nvPr/>
        </p:nvSpPr>
        <p:spPr bwMode="auto">
          <a:xfrm>
            <a:off x="6526138" y="3121908"/>
            <a:ext cx="193369" cy="300726"/>
          </a:xfrm>
          <a:custGeom>
            <a:avLst/>
            <a:gdLst>
              <a:gd name="T0" fmla="*/ 285 w 349"/>
              <a:gd name="T1" fmla="*/ 540 h 540"/>
              <a:gd name="T2" fmla="*/ 344 w 349"/>
              <a:gd name="T3" fmla="*/ 540 h 540"/>
              <a:gd name="T4" fmla="*/ 348 w 349"/>
              <a:gd name="T5" fmla="*/ 535 h 540"/>
              <a:gd name="T6" fmla="*/ 300 w 349"/>
              <a:gd name="T7" fmla="*/ 405 h 540"/>
              <a:gd name="T8" fmla="*/ 317 w 349"/>
              <a:gd name="T9" fmla="*/ 354 h 540"/>
              <a:gd name="T10" fmla="*/ 317 w 349"/>
              <a:gd name="T11" fmla="*/ 0 h 540"/>
              <a:gd name="T12" fmla="*/ 251 w 349"/>
              <a:gd name="T13" fmla="*/ 0 h 540"/>
              <a:gd name="T14" fmla="*/ 251 w 349"/>
              <a:gd name="T15" fmla="*/ 354 h 540"/>
              <a:gd name="T16" fmla="*/ 232 w 349"/>
              <a:gd name="T17" fmla="*/ 373 h 540"/>
              <a:gd name="T18" fmla="*/ 23 w 349"/>
              <a:gd name="T19" fmla="*/ 373 h 540"/>
              <a:gd name="T20" fmla="*/ 23 w 349"/>
              <a:gd name="T21" fmla="*/ 439 h 540"/>
              <a:gd name="T22" fmla="*/ 36 w 349"/>
              <a:gd name="T23" fmla="*/ 439 h 540"/>
              <a:gd name="T24" fmla="*/ 1 w 349"/>
              <a:gd name="T25" fmla="*/ 535 h 540"/>
              <a:gd name="T26" fmla="*/ 4 w 349"/>
              <a:gd name="T27" fmla="*/ 540 h 540"/>
              <a:gd name="T28" fmla="*/ 64 w 349"/>
              <a:gd name="T29" fmla="*/ 540 h 540"/>
              <a:gd name="T30" fmla="*/ 71 w 349"/>
              <a:gd name="T31" fmla="*/ 535 h 540"/>
              <a:gd name="T32" fmla="*/ 106 w 349"/>
              <a:gd name="T33" fmla="*/ 439 h 540"/>
              <a:gd name="T34" fmla="*/ 232 w 349"/>
              <a:gd name="T35" fmla="*/ 439 h 540"/>
              <a:gd name="T36" fmla="*/ 242 w 349"/>
              <a:gd name="T37" fmla="*/ 439 h 540"/>
              <a:gd name="T38" fmla="*/ 278 w 349"/>
              <a:gd name="T39" fmla="*/ 535 h 540"/>
              <a:gd name="T40" fmla="*/ 285 w 349"/>
              <a:gd name="T41" fmla="*/ 540 h 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49" h="540">
                <a:moveTo>
                  <a:pt x="285" y="540"/>
                </a:moveTo>
                <a:cubicBezTo>
                  <a:pt x="344" y="540"/>
                  <a:pt x="344" y="540"/>
                  <a:pt x="344" y="540"/>
                </a:cubicBezTo>
                <a:cubicBezTo>
                  <a:pt x="347" y="540"/>
                  <a:pt x="349" y="538"/>
                  <a:pt x="348" y="535"/>
                </a:cubicBezTo>
                <a:cubicBezTo>
                  <a:pt x="300" y="405"/>
                  <a:pt x="300" y="405"/>
                  <a:pt x="300" y="405"/>
                </a:cubicBezTo>
                <a:cubicBezTo>
                  <a:pt x="311" y="391"/>
                  <a:pt x="317" y="373"/>
                  <a:pt x="317" y="354"/>
                </a:cubicBezTo>
                <a:cubicBezTo>
                  <a:pt x="317" y="0"/>
                  <a:pt x="317" y="0"/>
                  <a:pt x="317" y="0"/>
                </a:cubicBezTo>
                <a:cubicBezTo>
                  <a:pt x="251" y="0"/>
                  <a:pt x="251" y="0"/>
                  <a:pt x="251" y="0"/>
                </a:cubicBezTo>
                <a:cubicBezTo>
                  <a:pt x="251" y="354"/>
                  <a:pt x="251" y="354"/>
                  <a:pt x="251" y="354"/>
                </a:cubicBezTo>
                <a:cubicBezTo>
                  <a:pt x="251" y="364"/>
                  <a:pt x="242" y="373"/>
                  <a:pt x="232" y="373"/>
                </a:cubicBezTo>
                <a:cubicBezTo>
                  <a:pt x="23" y="373"/>
                  <a:pt x="23" y="373"/>
                  <a:pt x="23" y="373"/>
                </a:cubicBezTo>
                <a:cubicBezTo>
                  <a:pt x="23" y="439"/>
                  <a:pt x="23" y="439"/>
                  <a:pt x="23" y="439"/>
                </a:cubicBezTo>
                <a:cubicBezTo>
                  <a:pt x="36" y="439"/>
                  <a:pt x="36" y="439"/>
                  <a:pt x="36" y="439"/>
                </a:cubicBezTo>
                <a:cubicBezTo>
                  <a:pt x="1" y="535"/>
                  <a:pt x="1" y="535"/>
                  <a:pt x="1" y="535"/>
                </a:cubicBezTo>
                <a:cubicBezTo>
                  <a:pt x="0" y="538"/>
                  <a:pt x="2" y="540"/>
                  <a:pt x="4" y="540"/>
                </a:cubicBezTo>
                <a:cubicBezTo>
                  <a:pt x="64" y="540"/>
                  <a:pt x="64" y="540"/>
                  <a:pt x="64" y="540"/>
                </a:cubicBezTo>
                <a:cubicBezTo>
                  <a:pt x="67" y="540"/>
                  <a:pt x="70" y="538"/>
                  <a:pt x="71" y="535"/>
                </a:cubicBezTo>
                <a:cubicBezTo>
                  <a:pt x="106" y="439"/>
                  <a:pt x="106" y="439"/>
                  <a:pt x="106" y="439"/>
                </a:cubicBezTo>
                <a:cubicBezTo>
                  <a:pt x="232" y="439"/>
                  <a:pt x="232" y="439"/>
                  <a:pt x="232" y="439"/>
                </a:cubicBezTo>
                <a:cubicBezTo>
                  <a:pt x="235" y="439"/>
                  <a:pt x="239" y="439"/>
                  <a:pt x="242" y="439"/>
                </a:cubicBezTo>
                <a:cubicBezTo>
                  <a:pt x="278" y="535"/>
                  <a:pt x="278" y="535"/>
                  <a:pt x="278" y="535"/>
                </a:cubicBezTo>
                <a:cubicBezTo>
                  <a:pt x="279" y="538"/>
                  <a:pt x="281" y="540"/>
                  <a:pt x="285" y="540"/>
                </a:cubicBezTo>
                <a:close/>
              </a:path>
            </a:pathLst>
          </a:custGeom>
          <a:solidFill>
            <a:schemeClr val="bg1"/>
          </a:solidFill>
          <a:ln w="9525">
            <a:noFill/>
            <a:round/>
          </a:ln>
        </p:spPr>
        <p:txBody>
          <a:bodyPr vert="horz" wrap="square" lIns="91440" tIns="45720" rIns="91440" bIns="45720" numCol="1" anchor="t" anchorCtr="0" compatLnSpc="1"/>
          <a:lstStyle/>
          <a:p>
            <a:endParaRPr lang="zh-CN" altLang="en-US"/>
          </a:p>
        </p:txBody>
      </p:sp>
      <p:sp>
        <p:nvSpPr>
          <p:cNvPr id="323" name="Freeform 19"/>
          <p:cNvSpPr/>
          <p:nvPr/>
        </p:nvSpPr>
        <p:spPr bwMode="auto">
          <a:xfrm>
            <a:off x="6330886" y="3072310"/>
            <a:ext cx="118030" cy="91662"/>
          </a:xfrm>
          <a:custGeom>
            <a:avLst/>
            <a:gdLst>
              <a:gd name="T0" fmla="*/ 47 w 188"/>
              <a:gd name="T1" fmla="*/ 146 h 146"/>
              <a:gd name="T2" fmla="*/ 188 w 188"/>
              <a:gd name="T3" fmla="*/ 146 h 146"/>
              <a:gd name="T4" fmla="*/ 188 w 188"/>
              <a:gd name="T5" fmla="*/ 111 h 146"/>
              <a:gd name="T6" fmla="*/ 73 w 188"/>
              <a:gd name="T7" fmla="*/ 111 h 146"/>
              <a:gd name="T8" fmla="*/ 37 w 188"/>
              <a:gd name="T9" fmla="*/ 0 h 146"/>
              <a:gd name="T10" fmla="*/ 0 w 188"/>
              <a:gd name="T11" fmla="*/ 0 h 146"/>
              <a:gd name="T12" fmla="*/ 46 w 188"/>
              <a:gd name="T13" fmla="*/ 144 h 146"/>
              <a:gd name="T14" fmla="*/ 46 w 188"/>
              <a:gd name="T15" fmla="*/ 146 h 146"/>
              <a:gd name="T16" fmla="*/ 47 w 188"/>
              <a:gd name="T17" fmla="*/ 14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8" h="146">
                <a:moveTo>
                  <a:pt x="47" y="146"/>
                </a:moveTo>
                <a:lnTo>
                  <a:pt x="188" y="146"/>
                </a:lnTo>
                <a:lnTo>
                  <a:pt x="188" y="111"/>
                </a:lnTo>
                <a:lnTo>
                  <a:pt x="73" y="111"/>
                </a:lnTo>
                <a:lnTo>
                  <a:pt x="37" y="0"/>
                </a:lnTo>
                <a:lnTo>
                  <a:pt x="0" y="0"/>
                </a:lnTo>
                <a:lnTo>
                  <a:pt x="46" y="144"/>
                </a:lnTo>
                <a:lnTo>
                  <a:pt x="46" y="146"/>
                </a:lnTo>
                <a:lnTo>
                  <a:pt x="47" y="146"/>
                </a:lnTo>
                <a:close/>
              </a:path>
            </a:pathLst>
          </a:custGeom>
          <a:solidFill>
            <a:schemeClr val="bg1"/>
          </a:solidFill>
          <a:ln w="9525">
            <a:noFill/>
            <a:round/>
          </a:ln>
        </p:spPr>
        <p:txBody>
          <a:bodyPr vert="horz" wrap="square" lIns="91440" tIns="45720" rIns="91440" bIns="45720" numCol="1" anchor="t" anchorCtr="0" compatLnSpc="1"/>
          <a:lstStyle/>
          <a:p>
            <a:endParaRPr lang="zh-CN" altLang="en-US"/>
          </a:p>
        </p:txBody>
      </p:sp>
      <p:sp>
        <p:nvSpPr>
          <p:cNvPr id="324" name="Freeform 20"/>
          <p:cNvSpPr/>
          <p:nvPr/>
        </p:nvSpPr>
        <p:spPr bwMode="auto">
          <a:xfrm>
            <a:off x="5680464" y="3141998"/>
            <a:ext cx="188346" cy="108613"/>
          </a:xfrm>
          <a:custGeom>
            <a:avLst/>
            <a:gdLst>
              <a:gd name="T0" fmla="*/ 300 w 300"/>
              <a:gd name="T1" fmla="*/ 156 h 173"/>
              <a:gd name="T2" fmla="*/ 285 w 300"/>
              <a:gd name="T3" fmla="*/ 125 h 173"/>
              <a:gd name="T4" fmla="*/ 285 w 300"/>
              <a:gd name="T5" fmla="*/ 107 h 173"/>
              <a:gd name="T6" fmla="*/ 251 w 300"/>
              <a:gd name="T7" fmla="*/ 107 h 173"/>
              <a:gd name="T8" fmla="*/ 251 w 300"/>
              <a:gd name="T9" fmla="*/ 0 h 173"/>
              <a:gd name="T10" fmla="*/ 209 w 300"/>
              <a:gd name="T11" fmla="*/ 0 h 173"/>
              <a:gd name="T12" fmla="*/ 209 w 300"/>
              <a:gd name="T13" fmla="*/ 107 h 173"/>
              <a:gd name="T14" fmla="*/ 171 w 300"/>
              <a:gd name="T15" fmla="*/ 107 h 173"/>
              <a:gd name="T16" fmla="*/ 171 w 300"/>
              <a:gd name="T17" fmla="*/ 0 h 173"/>
              <a:gd name="T18" fmla="*/ 130 w 300"/>
              <a:gd name="T19" fmla="*/ 0 h 173"/>
              <a:gd name="T20" fmla="*/ 130 w 300"/>
              <a:gd name="T21" fmla="*/ 107 h 173"/>
              <a:gd name="T22" fmla="*/ 91 w 300"/>
              <a:gd name="T23" fmla="*/ 107 h 173"/>
              <a:gd name="T24" fmla="*/ 91 w 300"/>
              <a:gd name="T25" fmla="*/ 0 h 173"/>
              <a:gd name="T26" fmla="*/ 49 w 300"/>
              <a:gd name="T27" fmla="*/ 0 h 173"/>
              <a:gd name="T28" fmla="*/ 49 w 300"/>
              <a:gd name="T29" fmla="*/ 107 h 173"/>
              <a:gd name="T30" fmla="*/ 15 w 300"/>
              <a:gd name="T31" fmla="*/ 107 h 173"/>
              <a:gd name="T32" fmla="*/ 15 w 300"/>
              <a:gd name="T33" fmla="*/ 125 h 173"/>
              <a:gd name="T34" fmla="*/ 0 w 300"/>
              <a:gd name="T35" fmla="*/ 156 h 173"/>
              <a:gd name="T36" fmla="*/ 0 w 300"/>
              <a:gd name="T37" fmla="*/ 173 h 173"/>
              <a:gd name="T38" fmla="*/ 300 w 300"/>
              <a:gd name="T39" fmla="*/ 173 h 173"/>
              <a:gd name="T40" fmla="*/ 300 w 300"/>
              <a:gd name="T41" fmla="*/ 156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0" h="173">
                <a:moveTo>
                  <a:pt x="300" y="156"/>
                </a:moveTo>
                <a:lnTo>
                  <a:pt x="285" y="125"/>
                </a:lnTo>
                <a:lnTo>
                  <a:pt x="285" y="107"/>
                </a:lnTo>
                <a:lnTo>
                  <a:pt x="251" y="107"/>
                </a:lnTo>
                <a:lnTo>
                  <a:pt x="251" y="0"/>
                </a:lnTo>
                <a:lnTo>
                  <a:pt x="209" y="0"/>
                </a:lnTo>
                <a:lnTo>
                  <a:pt x="209" y="107"/>
                </a:lnTo>
                <a:lnTo>
                  <a:pt x="171" y="107"/>
                </a:lnTo>
                <a:lnTo>
                  <a:pt x="171" y="0"/>
                </a:lnTo>
                <a:lnTo>
                  <a:pt x="130" y="0"/>
                </a:lnTo>
                <a:lnTo>
                  <a:pt x="130" y="107"/>
                </a:lnTo>
                <a:lnTo>
                  <a:pt x="91" y="107"/>
                </a:lnTo>
                <a:lnTo>
                  <a:pt x="91" y="0"/>
                </a:lnTo>
                <a:lnTo>
                  <a:pt x="49" y="0"/>
                </a:lnTo>
                <a:lnTo>
                  <a:pt x="49" y="107"/>
                </a:lnTo>
                <a:lnTo>
                  <a:pt x="15" y="107"/>
                </a:lnTo>
                <a:lnTo>
                  <a:pt x="15" y="125"/>
                </a:lnTo>
                <a:lnTo>
                  <a:pt x="0" y="156"/>
                </a:lnTo>
                <a:lnTo>
                  <a:pt x="0" y="173"/>
                </a:lnTo>
                <a:lnTo>
                  <a:pt x="300" y="173"/>
                </a:lnTo>
                <a:lnTo>
                  <a:pt x="300" y="156"/>
                </a:lnTo>
                <a:close/>
              </a:path>
            </a:pathLst>
          </a:custGeom>
          <a:solidFill>
            <a:schemeClr val="bg1"/>
          </a:solidFill>
          <a:ln w="9525">
            <a:noFill/>
            <a:round/>
          </a:ln>
        </p:spPr>
        <p:txBody>
          <a:bodyPr vert="horz" wrap="square" lIns="91440" tIns="45720" rIns="91440" bIns="45720" numCol="1" anchor="t" anchorCtr="0" compatLnSpc="1"/>
          <a:lstStyle/>
          <a:p>
            <a:endParaRPr lang="zh-CN" altLang="en-US"/>
          </a:p>
        </p:txBody>
      </p:sp>
      <p:sp>
        <p:nvSpPr>
          <p:cNvPr id="325" name="Freeform 21"/>
          <p:cNvSpPr/>
          <p:nvPr/>
        </p:nvSpPr>
        <p:spPr bwMode="auto">
          <a:xfrm>
            <a:off x="5686114" y="3046569"/>
            <a:ext cx="177045" cy="76594"/>
          </a:xfrm>
          <a:custGeom>
            <a:avLst/>
            <a:gdLst>
              <a:gd name="T0" fmla="*/ 282 w 282"/>
              <a:gd name="T1" fmla="*/ 87 h 122"/>
              <a:gd name="T2" fmla="*/ 152 w 282"/>
              <a:gd name="T3" fmla="*/ 0 h 122"/>
              <a:gd name="T4" fmla="*/ 129 w 282"/>
              <a:gd name="T5" fmla="*/ 0 h 122"/>
              <a:gd name="T6" fmla="*/ 0 w 282"/>
              <a:gd name="T7" fmla="*/ 87 h 122"/>
              <a:gd name="T8" fmla="*/ 0 w 282"/>
              <a:gd name="T9" fmla="*/ 122 h 122"/>
              <a:gd name="T10" fmla="*/ 282 w 282"/>
              <a:gd name="T11" fmla="*/ 122 h 122"/>
              <a:gd name="T12" fmla="*/ 282 w 282"/>
              <a:gd name="T13" fmla="*/ 87 h 122"/>
            </a:gdLst>
            <a:ahLst/>
            <a:cxnLst>
              <a:cxn ang="0">
                <a:pos x="T0" y="T1"/>
              </a:cxn>
              <a:cxn ang="0">
                <a:pos x="T2" y="T3"/>
              </a:cxn>
              <a:cxn ang="0">
                <a:pos x="T4" y="T5"/>
              </a:cxn>
              <a:cxn ang="0">
                <a:pos x="T6" y="T7"/>
              </a:cxn>
              <a:cxn ang="0">
                <a:pos x="T8" y="T9"/>
              </a:cxn>
              <a:cxn ang="0">
                <a:pos x="T10" y="T11"/>
              </a:cxn>
              <a:cxn ang="0">
                <a:pos x="T12" y="T13"/>
              </a:cxn>
            </a:cxnLst>
            <a:rect l="0" t="0" r="r" b="b"/>
            <a:pathLst>
              <a:path w="282" h="122">
                <a:moveTo>
                  <a:pt x="282" y="87"/>
                </a:moveTo>
                <a:lnTo>
                  <a:pt x="152" y="0"/>
                </a:lnTo>
                <a:lnTo>
                  <a:pt x="129" y="0"/>
                </a:lnTo>
                <a:lnTo>
                  <a:pt x="0" y="87"/>
                </a:lnTo>
                <a:lnTo>
                  <a:pt x="0" y="122"/>
                </a:lnTo>
                <a:lnTo>
                  <a:pt x="282" y="122"/>
                </a:lnTo>
                <a:lnTo>
                  <a:pt x="282" y="87"/>
                </a:lnTo>
                <a:close/>
              </a:path>
            </a:pathLst>
          </a:custGeom>
          <a:solidFill>
            <a:schemeClr val="bg1"/>
          </a:solidFill>
          <a:ln w="9525">
            <a:noFill/>
            <a:round/>
          </a:ln>
        </p:spPr>
        <p:txBody>
          <a:bodyPr vert="horz" wrap="square" lIns="91440" tIns="45720" rIns="91440" bIns="45720" numCol="1" anchor="t" anchorCtr="0" compatLnSpc="1"/>
          <a:lstStyle/>
          <a:p>
            <a:endParaRPr lang="zh-CN" altLang="en-US"/>
          </a:p>
        </p:txBody>
      </p:sp>
      <p:sp>
        <p:nvSpPr>
          <p:cNvPr id="326" name="Freeform 22"/>
          <p:cNvSpPr/>
          <p:nvPr/>
        </p:nvSpPr>
        <p:spPr bwMode="auto">
          <a:xfrm>
            <a:off x="5874460" y="3126930"/>
            <a:ext cx="92917" cy="75338"/>
          </a:xfrm>
          <a:custGeom>
            <a:avLst/>
            <a:gdLst>
              <a:gd name="T0" fmla="*/ 2 w 167"/>
              <a:gd name="T1" fmla="*/ 96 h 136"/>
              <a:gd name="T2" fmla="*/ 18 w 167"/>
              <a:gd name="T3" fmla="*/ 130 h 136"/>
              <a:gd name="T4" fmla="*/ 30 w 167"/>
              <a:gd name="T5" fmla="*/ 135 h 136"/>
              <a:gd name="T6" fmla="*/ 139 w 167"/>
              <a:gd name="T7" fmla="*/ 89 h 136"/>
              <a:gd name="T8" fmla="*/ 167 w 167"/>
              <a:gd name="T9" fmla="*/ 0 h 136"/>
              <a:gd name="T10" fmla="*/ 5 w 167"/>
              <a:gd name="T11" fmla="*/ 85 h 136"/>
              <a:gd name="T12" fmla="*/ 2 w 167"/>
              <a:gd name="T13" fmla="*/ 96 h 136"/>
            </a:gdLst>
            <a:ahLst/>
            <a:cxnLst>
              <a:cxn ang="0">
                <a:pos x="T0" y="T1"/>
              </a:cxn>
              <a:cxn ang="0">
                <a:pos x="T2" y="T3"/>
              </a:cxn>
              <a:cxn ang="0">
                <a:pos x="T4" y="T5"/>
              </a:cxn>
              <a:cxn ang="0">
                <a:pos x="T6" y="T7"/>
              </a:cxn>
              <a:cxn ang="0">
                <a:pos x="T8" y="T9"/>
              </a:cxn>
              <a:cxn ang="0">
                <a:pos x="T10" y="T11"/>
              </a:cxn>
              <a:cxn ang="0">
                <a:pos x="T12" y="T13"/>
              </a:cxn>
            </a:cxnLst>
            <a:rect l="0" t="0" r="r" b="b"/>
            <a:pathLst>
              <a:path w="167" h="136">
                <a:moveTo>
                  <a:pt x="2" y="96"/>
                </a:moveTo>
                <a:cubicBezTo>
                  <a:pt x="18" y="130"/>
                  <a:pt x="18" y="130"/>
                  <a:pt x="18" y="130"/>
                </a:cubicBezTo>
                <a:cubicBezTo>
                  <a:pt x="20" y="135"/>
                  <a:pt x="25" y="136"/>
                  <a:pt x="30" y="135"/>
                </a:cubicBezTo>
                <a:cubicBezTo>
                  <a:pt x="139" y="89"/>
                  <a:pt x="139" y="89"/>
                  <a:pt x="139" y="89"/>
                </a:cubicBezTo>
                <a:cubicBezTo>
                  <a:pt x="141" y="69"/>
                  <a:pt x="148" y="32"/>
                  <a:pt x="167" y="0"/>
                </a:cubicBezTo>
                <a:cubicBezTo>
                  <a:pt x="5" y="85"/>
                  <a:pt x="5" y="85"/>
                  <a:pt x="5" y="85"/>
                </a:cubicBezTo>
                <a:cubicBezTo>
                  <a:pt x="1" y="87"/>
                  <a:pt x="0" y="92"/>
                  <a:pt x="2" y="96"/>
                </a:cubicBezTo>
                <a:close/>
              </a:path>
            </a:pathLst>
          </a:custGeom>
          <a:solidFill>
            <a:schemeClr val="bg1"/>
          </a:solidFill>
          <a:ln w="9525">
            <a:noFill/>
            <a:round/>
          </a:ln>
        </p:spPr>
        <p:txBody>
          <a:bodyPr vert="horz" wrap="square" lIns="91440" tIns="45720" rIns="91440" bIns="45720" numCol="1" anchor="t" anchorCtr="0" compatLnSpc="1"/>
          <a:lstStyle/>
          <a:p>
            <a:endParaRPr lang="zh-CN" altLang="en-US"/>
          </a:p>
        </p:txBody>
      </p:sp>
      <p:sp>
        <p:nvSpPr>
          <p:cNvPr id="327" name="Freeform 23"/>
          <p:cNvSpPr>
            <a:spLocks noEditPoints="1"/>
          </p:cNvSpPr>
          <p:nvPr/>
        </p:nvSpPr>
        <p:spPr bwMode="auto">
          <a:xfrm>
            <a:off x="5762708" y="3110607"/>
            <a:ext cx="418129" cy="322700"/>
          </a:xfrm>
          <a:custGeom>
            <a:avLst/>
            <a:gdLst>
              <a:gd name="T0" fmla="*/ 675 w 754"/>
              <a:gd name="T1" fmla="*/ 156 h 579"/>
              <a:gd name="T2" fmla="*/ 659 w 754"/>
              <a:gd name="T3" fmla="*/ 154 h 579"/>
              <a:gd name="T4" fmla="*/ 622 w 754"/>
              <a:gd name="T5" fmla="*/ 185 h 579"/>
              <a:gd name="T6" fmla="*/ 612 w 754"/>
              <a:gd name="T7" fmla="*/ 173 h 579"/>
              <a:gd name="T8" fmla="*/ 596 w 754"/>
              <a:gd name="T9" fmla="*/ 165 h 579"/>
              <a:gd name="T10" fmla="*/ 583 w 754"/>
              <a:gd name="T11" fmla="*/ 169 h 579"/>
              <a:gd name="T12" fmla="*/ 460 w 754"/>
              <a:gd name="T13" fmla="*/ 15 h 579"/>
              <a:gd name="T14" fmla="*/ 442 w 754"/>
              <a:gd name="T15" fmla="*/ 0 h 579"/>
              <a:gd name="T16" fmla="*/ 440 w 754"/>
              <a:gd name="T17" fmla="*/ 0 h 579"/>
              <a:gd name="T18" fmla="*/ 392 w 754"/>
              <a:gd name="T19" fmla="*/ 45 h 579"/>
              <a:gd name="T20" fmla="*/ 371 w 754"/>
              <a:gd name="T21" fmla="*/ 105 h 579"/>
              <a:gd name="T22" fmla="*/ 369 w 754"/>
              <a:gd name="T23" fmla="*/ 118 h 579"/>
              <a:gd name="T24" fmla="*/ 369 w 754"/>
              <a:gd name="T25" fmla="*/ 254 h 579"/>
              <a:gd name="T26" fmla="*/ 368 w 754"/>
              <a:gd name="T27" fmla="*/ 258 h 579"/>
              <a:gd name="T28" fmla="*/ 232 w 754"/>
              <a:gd name="T29" fmla="*/ 519 h 579"/>
              <a:gd name="T30" fmla="*/ 234 w 754"/>
              <a:gd name="T31" fmla="*/ 529 h 579"/>
              <a:gd name="T32" fmla="*/ 0 w 754"/>
              <a:gd name="T33" fmla="*/ 529 h 579"/>
              <a:gd name="T34" fmla="*/ 0 w 754"/>
              <a:gd name="T35" fmla="*/ 579 h 579"/>
              <a:gd name="T36" fmla="*/ 598 w 754"/>
              <a:gd name="T37" fmla="*/ 579 h 579"/>
              <a:gd name="T38" fmla="*/ 598 w 754"/>
              <a:gd name="T39" fmla="*/ 529 h 579"/>
              <a:gd name="T40" fmla="*/ 595 w 754"/>
              <a:gd name="T41" fmla="*/ 529 h 579"/>
              <a:gd name="T42" fmla="*/ 596 w 754"/>
              <a:gd name="T43" fmla="*/ 519 h 579"/>
              <a:gd name="T44" fmla="*/ 485 w 754"/>
              <a:gd name="T45" fmla="*/ 317 h 579"/>
              <a:gd name="T46" fmla="*/ 430 w 754"/>
              <a:gd name="T47" fmla="*/ 400 h 579"/>
              <a:gd name="T48" fmla="*/ 519 w 754"/>
              <a:gd name="T49" fmla="*/ 529 h 579"/>
              <a:gd name="T50" fmla="*/ 346 w 754"/>
              <a:gd name="T51" fmla="*/ 529 h 579"/>
              <a:gd name="T52" fmla="*/ 304 w 754"/>
              <a:gd name="T53" fmla="*/ 529 h 579"/>
              <a:gd name="T54" fmla="*/ 411 w 754"/>
              <a:gd name="T55" fmla="*/ 372 h 579"/>
              <a:gd name="T56" fmla="*/ 455 w 754"/>
              <a:gd name="T57" fmla="*/ 307 h 579"/>
              <a:gd name="T58" fmla="*/ 466 w 754"/>
              <a:gd name="T59" fmla="*/ 282 h 579"/>
              <a:gd name="T60" fmla="*/ 468 w 754"/>
              <a:gd name="T61" fmla="*/ 264 h 579"/>
              <a:gd name="T62" fmla="*/ 468 w 754"/>
              <a:gd name="T63" fmla="*/ 127 h 579"/>
              <a:gd name="T64" fmla="*/ 493 w 754"/>
              <a:gd name="T65" fmla="*/ 155 h 579"/>
              <a:gd name="T66" fmla="*/ 540 w 754"/>
              <a:gd name="T67" fmla="*/ 206 h 579"/>
              <a:gd name="T68" fmla="*/ 535 w 754"/>
              <a:gd name="T69" fmla="*/ 217 h 579"/>
              <a:gd name="T70" fmla="*/ 540 w 754"/>
              <a:gd name="T71" fmla="*/ 233 h 579"/>
              <a:gd name="T72" fmla="*/ 550 w 754"/>
              <a:gd name="T73" fmla="*/ 245 h 579"/>
              <a:gd name="T74" fmla="*/ 513 w 754"/>
              <a:gd name="T75" fmla="*/ 276 h 579"/>
              <a:gd name="T76" fmla="*/ 512 w 754"/>
              <a:gd name="T77" fmla="*/ 292 h 579"/>
              <a:gd name="T78" fmla="*/ 587 w 754"/>
              <a:gd name="T79" fmla="*/ 382 h 579"/>
              <a:gd name="T80" fmla="*/ 602 w 754"/>
              <a:gd name="T81" fmla="*/ 383 h 579"/>
              <a:gd name="T82" fmla="*/ 749 w 754"/>
              <a:gd name="T83" fmla="*/ 261 h 579"/>
              <a:gd name="T84" fmla="*/ 750 w 754"/>
              <a:gd name="T85" fmla="*/ 246 h 579"/>
              <a:gd name="T86" fmla="*/ 675 w 754"/>
              <a:gd name="T87" fmla="*/ 156 h 579"/>
              <a:gd name="T88" fmla="*/ 555 w 754"/>
              <a:gd name="T89" fmla="*/ 220 h 579"/>
              <a:gd name="T90" fmla="*/ 555 w 754"/>
              <a:gd name="T91" fmla="*/ 219 h 579"/>
              <a:gd name="T92" fmla="*/ 596 w 754"/>
              <a:gd name="T93" fmla="*/ 186 h 579"/>
              <a:gd name="T94" fmla="*/ 596 w 754"/>
              <a:gd name="T95" fmla="*/ 185 h 579"/>
              <a:gd name="T96" fmla="*/ 597 w 754"/>
              <a:gd name="T97" fmla="*/ 186 h 579"/>
              <a:gd name="T98" fmla="*/ 607 w 754"/>
              <a:gd name="T99" fmla="*/ 198 h 579"/>
              <a:gd name="T100" fmla="*/ 565 w 754"/>
              <a:gd name="T101" fmla="*/ 232 h 579"/>
              <a:gd name="T102" fmla="*/ 555 w 754"/>
              <a:gd name="T103" fmla="*/ 220 h 5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54" h="579">
                <a:moveTo>
                  <a:pt x="675" y="156"/>
                </a:moveTo>
                <a:cubicBezTo>
                  <a:pt x="671" y="151"/>
                  <a:pt x="664" y="150"/>
                  <a:pt x="659" y="154"/>
                </a:cubicBezTo>
                <a:cubicBezTo>
                  <a:pt x="622" y="185"/>
                  <a:pt x="622" y="185"/>
                  <a:pt x="622" y="185"/>
                </a:cubicBezTo>
                <a:cubicBezTo>
                  <a:pt x="612" y="173"/>
                  <a:pt x="612" y="173"/>
                  <a:pt x="612" y="173"/>
                </a:cubicBezTo>
                <a:cubicBezTo>
                  <a:pt x="608" y="168"/>
                  <a:pt x="602" y="165"/>
                  <a:pt x="596" y="165"/>
                </a:cubicBezTo>
                <a:cubicBezTo>
                  <a:pt x="591" y="165"/>
                  <a:pt x="587" y="167"/>
                  <a:pt x="583" y="169"/>
                </a:cubicBezTo>
                <a:cubicBezTo>
                  <a:pt x="460" y="15"/>
                  <a:pt x="460" y="15"/>
                  <a:pt x="460" y="15"/>
                </a:cubicBezTo>
                <a:cubicBezTo>
                  <a:pt x="456" y="8"/>
                  <a:pt x="450" y="3"/>
                  <a:pt x="442" y="0"/>
                </a:cubicBezTo>
                <a:cubicBezTo>
                  <a:pt x="441" y="0"/>
                  <a:pt x="441" y="0"/>
                  <a:pt x="440" y="0"/>
                </a:cubicBezTo>
                <a:cubicBezTo>
                  <a:pt x="418" y="9"/>
                  <a:pt x="403" y="26"/>
                  <a:pt x="392" y="45"/>
                </a:cubicBezTo>
                <a:cubicBezTo>
                  <a:pt x="380" y="65"/>
                  <a:pt x="374" y="88"/>
                  <a:pt x="371" y="105"/>
                </a:cubicBezTo>
                <a:cubicBezTo>
                  <a:pt x="370" y="110"/>
                  <a:pt x="370" y="114"/>
                  <a:pt x="369" y="118"/>
                </a:cubicBezTo>
                <a:cubicBezTo>
                  <a:pt x="369" y="254"/>
                  <a:pt x="369" y="254"/>
                  <a:pt x="369" y="254"/>
                </a:cubicBezTo>
                <a:cubicBezTo>
                  <a:pt x="369" y="255"/>
                  <a:pt x="369" y="256"/>
                  <a:pt x="368" y="258"/>
                </a:cubicBezTo>
                <a:cubicBezTo>
                  <a:pt x="232" y="519"/>
                  <a:pt x="232" y="519"/>
                  <a:pt x="232" y="519"/>
                </a:cubicBezTo>
                <a:cubicBezTo>
                  <a:pt x="230" y="522"/>
                  <a:pt x="231" y="527"/>
                  <a:pt x="234" y="529"/>
                </a:cubicBezTo>
                <a:cubicBezTo>
                  <a:pt x="0" y="529"/>
                  <a:pt x="0" y="529"/>
                  <a:pt x="0" y="529"/>
                </a:cubicBezTo>
                <a:cubicBezTo>
                  <a:pt x="0" y="579"/>
                  <a:pt x="0" y="579"/>
                  <a:pt x="0" y="579"/>
                </a:cubicBezTo>
                <a:cubicBezTo>
                  <a:pt x="598" y="579"/>
                  <a:pt x="598" y="579"/>
                  <a:pt x="598" y="579"/>
                </a:cubicBezTo>
                <a:cubicBezTo>
                  <a:pt x="598" y="529"/>
                  <a:pt x="598" y="529"/>
                  <a:pt x="598" y="529"/>
                </a:cubicBezTo>
                <a:cubicBezTo>
                  <a:pt x="595" y="529"/>
                  <a:pt x="595" y="529"/>
                  <a:pt x="595" y="529"/>
                </a:cubicBezTo>
                <a:cubicBezTo>
                  <a:pt x="598" y="526"/>
                  <a:pt x="598" y="522"/>
                  <a:pt x="596" y="519"/>
                </a:cubicBezTo>
                <a:cubicBezTo>
                  <a:pt x="485" y="317"/>
                  <a:pt x="485" y="317"/>
                  <a:pt x="485" y="317"/>
                </a:cubicBezTo>
                <a:cubicBezTo>
                  <a:pt x="430" y="400"/>
                  <a:pt x="430" y="400"/>
                  <a:pt x="430" y="400"/>
                </a:cubicBezTo>
                <a:cubicBezTo>
                  <a:pt x="519" y="529"/>
                  <a:pt x="519" y="529"/>
                  <a:pt x="519" y="529"/>
                </a:cubicBezTo>
                <a:cubicBezTo>
                  <a:pt x="346" y="529"/>
                  <a:pt x="346" y="529"/>
                  <a:pt x="346" y="529"/>
                </a:cubicBezTo>
                <a:cubicBezTo>
                  <a:pt x="304" y="529"/>
                  <a:pt x="304" y="529"/>
                  <a:pt x="304" y="529"/>
                </a:cubicBezTo>
                <a:cubicBezTo>
                  <a:pt x="411" y="372"/>
                  <a:pt x="411" y="372"/>
                  <a:pt x="411" y="372"/>
                </a:cubicBezTo>
                <a:cubicBezTo>
                  <a:pt x="455" y="307"/>
                  <a:pt x="455" y="307"/>
                  <a:pt x="455" y="307"/>
                </a:cubicBezTo>
                <a:cubicBezTo>
                  <a:pt x="460" y="299"/>
                  <a:pt x="463" y="291"/>
                  <a:pt x="466" y="282"/>
                </a:cubicBezTo>
                <a:cubicBezTo>
                  <a:pt x="467" y="277"/>
                  <a:pt x="468" y="270"/>
                  <a:pt x="468" y="264"/>
                </a:cubicBezTo>
                <a:cubicBezTo>
                  <a:pt x="468" y="127"/>
                  <a:pt x="468" y="127"/>
                  <a:pt x="468" y="127"/>
                </a:cubicBezTo>
                <a:cubicBezTo>
                  <a:pt x="493" y="155"/>
                  <a:pt x="493" y="155"/>
                  <a:pt x="493" y="155"/>
                </a:cubicBezTo>
                <a:cubicBezTo>
                  <a:pt x="540" y="206"/>
                  <a:pt x="540" y="206"/>
                  <a:pt x="540" y="206"/>
                </a:cubicBezTo>
                <a:cubicBezTo>
                  <a:pt x="537" y="209"/>
                  <a:pt x="536" y="213"/>
                  <a:pt x="535" y="217"/>
                </a:cubicBezTo>
                <a:cubicBezTo>
                  <a:pt x="535" y="223"/>
                  <a:pt x="537" y="229"/>
                  <a:pt x="540" y="233"/>
                </a:cubicBezTo>
                <a:cubicBezTo>
                  <a:pt x="550" y="245"/>
                  <a:pt x="550" y="245"/>
                  <a:pt x="550" y="245"/>
                </a:cubicBezTo>
                <a:cubicBezTo>
                  <a:pt x="513" y="276"/>
                  <a:pt x="513" y="276"/>
                  <a:pt x="513" y="276"/>
                </a:cubicBezTo>
                <a:cubicBezTo>
                  <a:pt x="508" y="280"/>
                  <a:pt x="508" y="287"/>
                  <a:pt x="512" y="292"/>
                </a:cubicBezTo>
                <a:cubicBezTo>
                  <a:pt x="587" y="382"/>
                  <a:pt x="587" y="382"/>
                  <a:pt x="587" y="382"/>
                </a:cubicBezTo>
                <a:cubicBezTo>
                  <a:pt x="591" y="386"/>
                  <a:pt x="598" y="387"/>
                  <a:pt x="602" y="383"/>
                </a:cubicBezTo>
                <a:cubicBezTo>
                  <a:pt x="749" y="261"/>
                  <a:pt x="749" y="261"/>
                  <a:pt x="749" y="261"/>
                </a:cubicBezTo>
                <a:cubicBezTo>
                  <a:pt x="753" y="257"/>
                  <a:pt x="754" y="250"/>
                  <a:pt x="750" y="246"/>
                </a:cubicBezTo>
                <a:lnTo>
                  <a:pt x="675" y="156"/>
                </a:lnTo>
                <a:close/>
                <a:moveTo>
                  <a:pt x="555" y="220"/>
                </a:moveTo>
                <a:cubicBezTo>
                  <a:pt x="555" y="220"/>
                  <a:pt x="555" y="220"/>
                  <a:pt x="555" y="219"/>
                </a:cubicBezTo>
                <a:cubicBezTo>
                  <a:pt x="596" y="186"/>
                  <a:pt x="596" y="186"/>
                  <a:pt x="596" y="186"/>
                </a:cubicBezTo>
                <a:cubicBezTo>
                  <a:pt x="596" y="185"/>
                  <a:pt x="596" y="185"/>
                  <a:pt x="596" y="185"/>
                </a:cubicBezTo>
                <a:cubicBezTo>
                  <a:pt x="596" y="185"/>
                  <a:pt x="597" y="185"/>
                  <a:pt x="597" y="186"/>
                </a:cubicBezTo>
                <a:cubicBezTo>
                  <a:pt x="607" y="198"/>
                  <a:pt x="607" y="198"/>
                  <a:pt x="607" y="198"/>
                </a:cubicBezTo>
                <a:cubicBezTo>
                  <a:pt x="565" y="232"/>
                  <a:pt x="565" y="232"/>
                  <a:pt x="565" y="232"/>
                </a:cubicBezTo>
                <a:lnTo>
                  <a:pt x="555" y="220"/>
                </a:lnTo>
                <a:close/>
              </a:path>
            </a:pathLst>
          </a:custGeom>
          <a:solidFill>
            <a:schemeClr val="bg1"/>
          </a:solidFill>
          <a:ln w="9525">
            <a:noFill/>
            <a:round/>
          </a:ln>
        </p:spPr>
        <p:txBody>
          <a:bodyPr vert="horz" wrap="square" lIns="91440" tIns="45720" rIns="91440" bIns="45720" numCol="1" anchor="t" anchorCtr="0" compatLnSpc="1"/>
          <a:lstStyle/>
          <a:p>
            <a:endParaRPr lang="zh-CN" altLang="en-US"/>
          </a:p>
        </p:txBody>
      </p:sp>
      <p:sp>
        <p:nvSpPr>
          <p:cNvPr id="328" name="Freeform 24"/>
          <p:cNvSpPr/>
          <p:nvPr/>
        </p:nvSpPr>
        <p:spPr bwMode="auto">
          <a:xfrm>
            <a:off x="5966122" y="3028362"/>
            <a:ext cx="67177" cy="66549"/>
          </a:xfrm>
          <a:custGeom>
            <a:avLst/>
            <a:gdLst>
              <a:gd name="T0" fmla="*/ 60 w 121"/>
              <a:gd name="T1" fmla="*/ 120 h 120"/>
              <a:gd name="T2" fmla="*/ 67 w 121"/>
              <a:gd name="T3" fmla="*/ 120 h 120"/>
              <a:gd name="T4" fmla="*/ 78 w 121"/>
              <a:gd name="T5" fmla="*/ 118 h 120"/>
              <a:gd name="T6" fmla="*/ 121 w 121"/>
              <a:gd name="T7" fmla="*/ 60 h 120"/>
              <a:gd name="T8" fmla="*/ 60 w 121"/>
              <a:gd name="T9" fmla="*/ 0 h 120"/>
              <a:gd name="T10" fmla="*/ 0 w 121"/>
              <a:gd name="T11" fmla="*/ 60 h 120"/>
              <a:gd name="T12" fmla="*/ 60 w 121"/>
              <a:gd name="T13" fmla="*/ 120 h 120"/>
            </a:gdLst>
            <a:ahLst/>
            <a:cxnLst>
              <a:cxn ang="0">
                <a:pos x="T0" y="T1"/>
              </a:cxn>
              <a:cxn ang="0">
                <a:pos x="T2" y="T3"/>
              </a:cxn>
              <a:cxn ang="0">
                <a:pos x="T4" y="T5"/>
              </a:cxn>
              <a:cxn ang="0">
                <a:pos x="T6" y="T7"/>
              </a:cxn>
              <a:cxn ang="0">
                <a:pos x="T8" y="T9"/>
              </a:cxn>
              <a:cxn ang="0">
                <a:pos x="T10" y="T11"/>
              </a:cxn>
              <a:cxn ang="0">
                <a:pos x="T12" y="T13"/>
              </a:cxn>
            </a:cxnLst>
            <a:rect l="0" t="0" r="r" b="b"/>
            <a:pathLst>
              <a:path w="121" h="120">
                <a:moveTo>
                  <a:pt x="60" y="120"/>
                </a:moveTo>
                <a:cubicBezTo>
                  <a:pt x="63" y="120"/>
                  <a:pt x="65" y="120"/>
                  <a:pt x="67" y="120"/>
                </a:cubicBezTo>
                <a:cubicBezTo>
                  <a:pt x="71" y="119"/>
                  <a:pt x="74" y="119"/>
                  <a:pt x="78" y="118"/>
                </a:cubicBezTo>
                <a:cubicBezTo>
                  <a:pt x="103" y="110"/>
                  <a:pt x="121" y="87"/>
                  <a:pt x="121" y="60"/>
                </a:cubicBezTo>
                <a:cubicBezTo>
                  <a:pt x="121" y="27"/>
                  <a:pt x="94" y="0"/>
                  <a:pt x="60" y="0"/>
                </a:cubicBezTo>
                <a:cubicBezTo>
                  <a:pt x="27" y="0"/>
                  <a:pt x="0" y="27"/>
                  <a:pt x="0" y="60"/>
                </a:cubicBezTo>
                <a:cubicBezTo>
                  <a:pt x="0" y="93"/>
                  <a:pt x="27" y="120"/>
                  <a:pt x="60" y="120"/>
                </a:cubicBezTo>
                <a:close/>
              </a:path>
            </a:pathLst>
          </a:custGeom>
          <a:solidFill>
            <a:schemeClr val="bg1"/>
          </a:solidFill>
          <a:ln w="9525">
            <a:noFill/>
            <a:round/>
          </a:ln>
        </p:spPr>
        <p:txBody>
          <a:bodyPr vert="horz" wrap="square" lIns="91440" tIns="45720" rIns="91440" bIns="45720" numCol="1" anchor="t" anchorCtr="0" compatLnSpc="1"/>
          <a:lstStyle/>
          <a:p>
            <a:endParaRPr lang="zh-CN" altLang="en-US"/>
          </a:p>
        </p:txBody>
      </p:sp>
      <p:sp>
        <p:nvSpPr>
          <p:cNvPr id="329" name="Freeform 25"/>
          <p:cNvSpPr/>
          <p:nvPr/>
        </p:nvSpPr>
        <p:spPr bwMode="auto">
          <a:xfrm>
            <a:off x="5041970" y="3141998"/>
            <a:ext cx="188974" cy="110497"/>
          </a:xfrm>
          <a:custGeom>
            <a:avLst/>
            <a:gdLst>
              <a:gd name="T0" fmla="*/ 301 w 301"/>
              <a:gd name="T1" fmla="*/ 158 h 176"/>
              <a:gd name="T2" fmla="*/ 287 w 301"/>
              <a:gd name="T3" fmla="*/ 126 h 176"/>
              <a:gd name="T4" fmla="*/ 287 w 301"/>
              <a:gd name="T5" fmla="*/ 109 h 176"/>
              <a:gd name="T6" fmla="*/ 253 w 301"/>
              <a:gd name="T7" fmla="*/ 109 h 176"/>
              <a:gd name="T8" fmla="*/ 253 w 301"/>
              <a:gd name="T9" fmla="*/ 0 h 176"/>
              <a:gd name="T10" fmla="*/ 211 w 301"/>
              <a:gd name="T11" fmla="*/ 0 h 176"/>
              <a:gd name="T12" fmla="*/ 211 w 301"/>
              <a:gd name="T13" fmla="*/ 109 h 176"/>
              <a:gd name="T14" fmla="*/ 172 w 301"/>
              <a:gd name="T15" fmla="*/ 109 h 176"/>
              <a:gd name="T16" fmla="*/ 172 w 301"/>
              <a:gd name="T17" fmla="*/ 0 h 176"/>
              <a:gd name="T18" fmla="*/ 131 w 301"/>
              <a:gd name="T19" fmla="*/ 0 h 176"/>
              <a:gd name="T20" fmla="*/ 131 w 301"/>
              <a:gd name="T21" fmla="*/ 109 h 176"/>
              <a:gd name="T22" fmla="*/ 92 w 301"/>
              <a:gd name="T23" fmla="*/ 109 h 176"/>
              <a:gd name="T24" fmla="*/ 92 w 301"/>
              <a:gd name="T25" fmla="*/ 0 h 176"/>
              <a:gd name="T26" fmla="*/ 50 w 301"/>
              <a:gd name="T27" fmla="*/ 0 h 176"/>
              <a:gd name="T28" fmla="*/ 50 w 301"/>
              <a:gd name="T29" fmla="*/ 109 h 176"/>
              <a:gd name="T30" fmla="*/ 16 w 301"/>
              <a:gd name="T31" fmla="*/ 109 h 176"/>
              <a:gd name="T32" fmla="*/ 16 w 301"/>
              <a:gd name="T33" fmla="*/ 126 h 176"/>
              <a:gd name="T34" fmla="*/ 0 w 301"/>
              <a:gd name="T35" fmla="*/ 158 h 176"/>
              <a:gd name="T36" fmla="*/ 0 w 301"/>
              <a:gd name="T37" fmla="*/ 176 h 176"/>
              <a:gd name="T38" fmla="*/ 301 w 301"/>
              <a:gd name="T39" fmla="*/ 176 h 176"/>
              <a:gd name="T40" fmla="*/ 301 w 301"/>
              <a:gd name="T41" fmla="*/ 158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1" h="176">
                <a:moveTo>
                  <a:pt x="301" y="158"/>
                </a:moveTo>
                <a:lnTo>
                  <a:pt x="287" y="126"/>
                </a:lnTo>
                <a:lnTo>
                  <a:pt x="287" y="109"/>
                </a:lnTo>
                <a:lnTo>
                  <a:pt x="253" y="109"/>
                </a:lnTo>
                <a:lnTo>
                  <a:pt x="253" y="0"/>
                </a:lnTo>
                <a:lnTo>
                  <a:pt x="211" y="0"/>
                </a:lnTo>
                <a:lnTo>
                  <a:pt x="211" y="109"/>
                </a:lnTo>
                <a:lnTo>
                  <a:pt x="172" y="109"/>
                </a:lnTo>
                <a:lnTo>
                  <a:pt x="172" y="0"/>
                </a:lnTo>
                <a:lnTo>
                  <a:pt x="131" y="0"/>
                </a:lnTo>
                <a:lnTo>
                  <a:pt x="131" y="109"/>
                </a:lnTo>
                <a:lnTo>
                  <a:pt x="92" y="109"/>
                </a:lnTo>
                <a:lnTo>
                  <a:pt x="92" y="0"/>
                </a:lnTo>
                <a:lnTo>
                  <a:pt x="50" y="0"/>
                </a:lnTo>
                <a:lnTo>
                  <a:pt x="50" y="109"/>
                </a:lnTo>
                <a:lnTo>
                  <a:pt x="16" y="109"/>
                </a:lnTo>
                <a:lnTo>
                  <a:pt x="16" y="126"/>
                </a:lnTo>
                <a:lnTo>
                  <a:pt x="0" y="158"/>
                </a:lnTo>
                <a:lnTo>
                  <a:pt x="0" y="176"/>
                </a:lnTo>
                <a:lnTo>
                  <a:pt x="301" y="176"/>
                </a:lnTo>
                <a:lnTo>
                  <a:pt x="301" y="158"/>
                </a:lnTo>
                <a:close/>
              </a:path>
            </a:pathLst>
          </a:custGeom>
          <a:solidFill>
            <a:schemeClr val="bg1"/>
          </a:solidFill>
          <a:ln w="9525">
            <a:noFill/>
            <a:round/>
          </a:ln>
        </p:spPr>
        <p:txBody>
          <a:bodyPr vert="horz" wrap="square" lIns="91440" tIns="45720" rIns="91440" bIns="45720" numCol="1" anchor="t" anchorCtr="0" compatLnSpc="1"/>
          <a:lstStyle/>
          <a:p>
            <a:endParaRPr lang="zh-CN" altLang="en-US"/>
          </a:p>
        </p:txBody>
      </p:sp>
      <p:sp>
        <p:nvSpPr>
          <p:cNvPr id="330" name="Freeform 26"/>
          <p:cNvSpPr/>
          <p:nvPr/>
        </p:nvSpPr>
        <p:spPr bwMode="auto">
          <a:xfrm>
            <a:off x="5048248" y="3044686"/>
            <a:ext cx="176418" cy="78478"/>
          </a:xfrm>
          <a:custGeom>
            <a:avLst/>
            <a:gdLst>
              <a:gd name="T0" fmla="*/ 281 w 281"/>
              <a:gd name="T1" fmla="*/ 89 h 125"/>
              <a:gd name="T2" fmla="*/ 153 w 281"/>
              <a:gd name="T3" fmla="*/ 0 h 125"/>
              <a:gd name="T4" fmla="*/ 129 w 281"/>
              <a:gd name="T5" fmla="*/ 0 h 125"/>
              <a:gd name="T6" fmla="*/ 0 w 281"/>
              <a:gd name="T7" fmla="*/ 89 h 125"/>
              <a:gd name="T8" fmla="*/ 0 w 281"/>
              <a:gd name="T9" fmla="*/ 125 h 125"/>
              <a:gd name="T10" fmla="*/ 281 w 281"/>
              <a:gd name="T11" fmla="*/ 125 h 125"/>
              <a:gd name="T12" fmla="*/ 281 w 281"/>
              <a:gd name="T13" fmla="*/ 89 h 125"/>
            </a:gdLst>
            <a:ahLst/>
            <a:cxnLst>
              <a:cxn ang="0">
                <a:pos x="T0" y="T1"/>
              </a:cxn>
              <a:cxn ang="0">
                <a:pos x="T2" y="T3"/>
              </a:cxn>
              <a:cxn ang="0">
                <a:pos x="T4" y="T5"/>
              </a:cxn>
              <a:cxn ang="0">
                <a:pos x="T6" y="T7"/>
              </a:cxn>
              <a:cxn ang="0">
                <a:pos x="T8" y="T9"/>
              </a:cxn>
              <a:cxn ang="0">
                <a:pos x="T10" y="T11"/>
              </a:cxn>
              <a:cxn ang="0">
                <a:pos x="T12" y="T13"/>
              </a:cxn>
            </a:cxnLst>
            <a:rect l="0" t="0" r="r" b="b"/>
            <a:pathLst>
              <a:path w="281" h="125">
                <a:moveTo>
                  <a:pt x="281" y="89"/>
                </a:moveTo>
                <a:lnTo>
                  <a:pt x="153" y="0"/>
                </a:lnTo>
                <a:lnTo>
                  <a:pt x="129" y="0"/>
                </a:lnTo>
                <a:lnTo>
                  <a:pt x="0" y="89"/>
                </a:lnTo>
                <a:lnTo>
                  <a:pt x="0" y="125"/>
                </a:lnTo>
                <a:lnTo>
                  <a:pt x="281" y="125"/>
                </a:lnTo>
                <a:lnTo>
                  <a:pt x="281" y="89"/>
                </a:lnTo>
                <a:close/>
              </a:path>
            </a:pathLst>
          </a:custGeom>
          <a:solidFill>
            <a:schemeClr val="bg1"/>
          </a:solidFill>
          <a:ln w="9525">
            <a:noFill/>
            <a:round/>
          </a:ln>
        </p:spPr>
        <p:txBody>
          <a:bodyPr vert="horz" wrap="square" lIns="91440" tIns="45720" rIns="91440" bIns="45720" numCol="1" anchor="t" anchorCtr="0" compatLnSpc="1"/>
          <a:lstStyle/>
          <a:p>
            <a:endParaRPr lang="zh-CN" altLang="en-US"/>
          </a:p>
        </p:txBody>
      </p:sp>
      <p:sp>
        <p:nvSpPr>
          <p:cNvPr id="331" name="Freeform 27"/>
          <p:cNvSpPr/>
          <p:nvPr/>
        </p:nvSpPr>
        <p:spPr bwMode="auto">
          <a:xfrm>
            <a:off x="5282425" y="3126930"/>
            <a:ext cx="91662" cy="75338"/>
          </a:xfrm>
          <a:custGeom>
            <a:avLst/>
            <a:gdLst>
              <a:gd name="T0" fmla="*/ 2 w 166"/>
              <a:gd name="T1" fmla="*/ 96 h 136"/>
              <a:gd name="T2" fmla="*/ 19 w 166"/>
              <a:gd name="T3" fmla="*/ 130 h 136"/>
              <a:gd name="T4" fmla="*/ 30 w 166"/>
              <a:gd name="T5" fmla="*/ 135 h 136"/>
              <a:gd name="T6" fmla="*/ 138 w 166"/>
              <a:gd name="T7" fmla="*/ 89 h 136"/>
              <a:gd name="T8" fmla="*/ 166 w 166"/>
              <a:gd name="T9" fmla="*/ 0 h 136"/>
              <a:gd name="T10" fmla="*/ 6 w 166"/>
              <a:gd name="T11" fmla="*/ 85 h 136"/>
              <a:gd name="T12" fmla="*/ 2 w 166"/>
              <a:gd name="T13" fmla="*/ 96 h 136"/>
            </a:gdLst>
            <a:ahLst/>
            <a:cxnLst>
              <a:cxn ang="0">
                <a:pos x="T0" y="T1"/>
              </a:cxn>
              <a:cxn ang="0">
                <a:pos x="T2" y="T3"/>
              </a:cxn>
              <a:cxn ang="0">
                <a:pos x="T4" y="T5"/>
              </a:cxn>
              <a:cxn ang="0">
                <a:pos x="T6" y="T7"/>
              </a:cxn>
              <a:cxn ang="0">
                <a:pos x="T8" y="T9"/>
              </a:cxn>
              <a:cxn ang="0">
                <a:pos x="T10" y="T11"/>
              </a:cxn>
              <a:cxn ang="0">
                <a:pos x="T12" y="T13"/>
              </a:cxn>
            </a:cxnLst>
            <a:rect l="0" t="0" r="r" b="b"/>
            <a:pathLst>
              <a:path w="166" h="136">
                <a:moveTo>
                  <a:pt x="2" y="96"/>
                </a:moveTo>
                <a:cubicBezTo>
                  <a:pt x="19" y="130"/>
                  <a:pt x="19" y="130"/>
                  <a:pt x="19" y="130"/>
                </a:cubicBezTo>
                <a:cubicBezTo>
                  <a:pt x="21" y="135"/>
                  <a:pt x="26" y="136"/>
                  <a:pt x="30" y="135"/>
                </a:cubicBezTo>
                <a:cubicBezTo>
                  <a:pt x="138" y="89"/>
                  <a:pt x="138" y="89"/>
                  <a:pt x="138" y="89"/>
                </a:cubicBezTo>
                <a:cubicBezTo>
                  <a:pt x="141" y="70"/>
                  <a:pt x="147" y="33"/>
                  <a:pt x="166" y="0"/>
                </a:cubicBezTo>
                <a:cubicBezTo>
                  <a:pt x="6" y="85"/>
                  <a:pt x="6" y="85"/>
                  <a:pt x="6" y="85"/>
                </a:cubicBezTo>
                <a:cubicBezTo>
                  <a:pt x="2" y="87"/>
                  <a:pt x="0" y="92"/>
                  <a:pt x="2" y="96"/>
                </a:cubicBezTo>
                <a:close/>
              </a:path>
            </a:pathLst>
          </a:custGeom>
          <a:solidFill>
            <a:schemeClr val="bg1"/>
          </a:solidFill>
          <a:ln w="9525">
            <a:noFill/>
            <a:round/>
          </a:ln>
        </p:spPr>
        <p:txBody>
          <a:bodyPr vert="horz" wrap="square" lIns="91440" tIns="45720" rIns="91440" bIns="45720" numCol="1" anchor="t" anchorCtr="0" compatLnSpc="1"/>
          <a:lstStyle/>
          <a:p>
            <a:endParaRPr lang="zh-CN" altLang="en-US"/>
          </a:p>
        </p:txBody>
      </p:sp>
      <p:sp>
        <p:nvSpPr>
          <p:cNvPr id="332" name="Freeform 28"/>
          <p:cNvSpPr/>
          <p:nvPr/>
        </p:nvSpPr>
        <p:spPr bwMode="auto">
          <a:xfrm>
            <a:off x="5373459" y="3028362"/>
            <a:ext cx="67177" cy="66549"/>
          </a:xfrm>
          <a:custGeom>
            <a:avLst/>
            <a:gdLst>
              <a:gd name="T0" fmla="*/ 61 w 121"/>
              <a:gd name="T1" fmla="*/ 120 h 120"/>
              <a:gd name="T2" fmla="*/ 67 w 121"/>
              <a:gd name="T3" fmla="*/ 120 h 120"/>
              <a:gd name="T4" fmla="*/ 78 w 121"/>
              <a:gd name="T5" fmla="*/ 118 h 120"/>
              <a:gd name="T6" fmla="*/ 121 w 121"/>
              <a:gd name="T7" fmla="*/ 60 h 120"/>
              <a:gd name="T8" fmla="*/ 61 w 121"/>
              <a:gd name="T9" fmla="*/ 0 h 120"/>
              <a:gd name="T10" fmla="*/ 0 w 121"/>
              <a:gd name="T11" fmla="*/ 60 h 120"/>
              <a:gd name="T12" fmla="*/ 61 w 121"/>
              <a:gd name="T13" fmla="*/ 120 h 120"/>
            </a:gdLst>
            <a:ahLst/>
            <a:cxnLst>
              <a:cxn ang="0">
                <a:pos x="T0" y="T1"/>
              </a:cxn>
              <a:cxn ang="0">
                <a:pos x="T2" y="T3"/>
              </a:cxn>
              <a:cxn ang="0">
                <a:pos x="T4" y="T5"/>
              </a:cxn>
              <a:cxn ang="0">
                <a:pos x="T6" y="T7"/>
              </a:cxn>
              <a:cxn ang="0">
                <a:pos x="T8" y="T9"/>
              </a:cxn>
              <a:cxn ang="0">
                <a:pos x="T10" y="T11"/>
              </a:cxn>
              <a:cxn ang="0">
                <a:pos x="T12" y="T13"/>
              </a:cxn>
            </a:cxnLst>
            <a:rect l="0" t="0" r="r" b="b"/>
            <a:pathLst>
              <a:path w="121" h="120">
                <a:moveTo>
                  <a:pt x="61" y="120"/>
                </a:moveTo>
                <a:cubicBezTo>
                  <a:pt x="63" y="120"/>
                  <a:pt x="65" y="120"/>
                  <a:pt x="67" y="120"/>
                </a:cubicBezTo>
                <a:cubicBezTo>
                  <a:pt x="71" y="119"/>
                  <a:pt x="75" y="119"/>
                  <a:pt x="78" y="118"/>
                </a:cubicBezTo>
                <a:cubicBezTo>
                  <a:pt x="103" y="110"/>
                  <a:pt x="121" y="87"/>
                  <a:pt x="121" y="60"/>
                </a:cubicBezTo>
                <a:cubicBezTo>
                  <a:pt x="121" y="27"/>
                  <a:pt x="94" y="0"/>
                  <a:pt x="61" y="0"/>
                </a:cubicBezTo>
                <a:cubicBezTo>
                  <a:pt x="27" y="0"/>
                  <a:pt x="0" y="27"/>
                  <a:pt x="0" y="60"/>
                </a:cubicBezTo>
                <a:cubicBezTo>
                  <a:pt x="0" y="93"/>
                  <a:pt x="27" y="120"/>
                  <a:pt x="61" y="120"/>
                </a:cubicBezTo>
                <a:close/>
              </a:path>
            </a:pathLst>
          </a:custGeom>
          <a:solidFill>
            <a:schemeClr val="bg1"/>
          </a:solidFill>
          <a:ln w="9525">
            <a:noFill/>
            <a:round/>
          </a:ln>
        </p:spPr>
        <p:txBody>
          <a:bodyPr vert="horz" wrap="square" lIns="91440" tIns="45720" rIns="91440" bIns="45720" numCol="1" anchor="t" anchorCtr="0" compatLnSpc="1"/>
          <a:lstStyle/>
          <a:p>
            <a:endParaRPr lang="zh-CN" altLang="en-US"/>
          </a:p>
        </p:txBody>
      </p:sp>
      <p:sp>
        <p:nvSpPr>
          <p:cNvPr id="333" name="Freeform 29"/>
          <p:cNvSpPr/>
          <p:nvPr/>
        </p:nvSpPr>
        <p:spPr bwMode="auto">
          <a:xfrm>
            <a:off x="5454448" y="3120652"/>
            <a:ext cx="62154" cy="135609"/>
          </a:xfrm>
          <a:custGeom>
            <a:avLst/>
            <a:gdLst>
              <a:gd name="T0" fmla="*/ 61 w 112"/>
              <a:gd name="T1" fmla="*/ 25 h 244"/>
              <a:gd name="T2" fmla="*/ 27 w 112"/>
              <a:gd name="T3" fmla="*/ 0 h 244"/>
              <a:gd name="T4" fmla="*/ 6 w 112"/>
              <a:gd name="T5" fmla="*/ 0 h 244"/>
              <a:gd name="T6" fmla="*/ 0 w 112"/>
              <a:gd name="T7" fmla="*/ 6 h 244"/>
              <a:gd name="T8" fmla="*/ 0 w 112"/>
              <a:gd name="T9" fmla="*/ 244 h 244"/>
              <a:gd name="T10" fmla="*/ 51 w 112"/>
              <a:gd name="T11" fmla="*/ 244 h 244"/>
              <a:gd name="T12" fmla="*/ 98 w 112"/>
              <a:gd name="T13" fmla="*/ 220 h 244"/>
              <a:gd name="T14" fmla="*/ 107 w 112"/>
              <a:gd name="T15" fmla="*/ 168 h 244"/>
              <a:gd name="T16" fmla="*/ 61 w 112"/>
              <a:gd name="T17" fmla="*/ 25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2" h="244">
                <a:moveTo>
                  <a:pt x="61" y="25"/>
                </a:moveTo>
                <a:cubicBezTo>
                  <a:pt x="56" y="10"/>
                  <a:pt x="43" y="0"/>
                  <a:pt x="27" y="0"/>
                </a:cubicBezTo>
                <a:cubicBezTo>
                  <a:pt x="6" y="0"/>
                  <a:pt x="6" y="0"/>
                  <a:pt x="6" y="0"/>
                </a:cubicBezTo>
                <a:cubicBezTo>
                  <a:pt x="2" y="0"/>
                  <a:pt x="0" y="2"/>
                  <a:pt x="0" y="6"/>
                </a:cubicBezTo>
                <a:cubicBezTo>
                  <a:pt x="0" y="244"/>
                  <a:pt x="0" y="244"/>
                  <a:pt x="0" y="244"/>
                </a:cubicBezTo>
                <a:cubicBezTo>
                  <a:pt x="51" y="244"/>
                  <a:pt x="51" y="244"/>
                  <a:pt x="51" y="244"/>
                </a:cubicBezTo>
                <a:cubicBezTo>
                  <a:pt x="69" y="244"/>
                  <a:pt x="87" y="235"/>
                  <a:pt x="98" y="220"/>
                </a:cubicBezTo>
                <a:cubicBezTo>
                  <a:pt x="109" y="205"/>
                  <a:pt x="112" y="185"/>
                  <a:pt x="107" y="168"/>
                </a:cubicBezTo>
                <a:lnTo>
                  <a:pt x="61" y="25"/>
                </a:lnTo>
                <a:close/>
              </a:path>
            </a:pathLst>
          </a:custGeom>
          <a:solidFill>
            <a:schemeClr val="bg1"/>
          </a:solidFill>
          <a:ln w="9525">
            <a:noFill/>
            <a:round/>
          </a:ln>
        </p:spPr>
        <p:txBody>
          <a:bodyPr vert="horz" wrap="square" lIns="91440" tIns="45720" rIns="91440" bIns="45720" numCol="1" anchor="t" anchorCtr="0" compatLnSpc="1"/>
          <a:lstStyle/>
          <a:p>
            <a:endParaRPr lang="zh-CN" altLang="en-US"/>
          </a:p>
        </p:txBody>
      </p:sp>
      <p:sp>
        <p:nvSpPr>
          <p:cNvPr id="334" name="Freeform 30"/>
          <p:cNvSpPr/>
          <p:nvPr/>
        </p:nvSpPr>
        <p:spPr bwMode="auto">
          <a:xfrm>
            <a:off x="5169417" y="3110607"/>
            <a:ext cx="332745" cy="322700"/>
          </a:xfrm>
          <a:custGeom>
            <a:avLst/>
            <a:gdLst>
              <a:gd name="T0" fmla="*/ 0 w 599"/>
              <a:gd name="T1" fmla="*/ 579 h 579"/>
              <a:gd name="T2" fmla="*/ 598 w 599"/>
              <a:gd name="T3" fmla="*/ 579 h 579"/>
              <a:gd name="T4" fmla="*/ 598 w 599"/>
              <a:gd name="T5" fmla="*/ 529 h 579"/>
              <a:gd name="T6" fmla="*/ 595 w 599"/>
              <a:gd name="T7" fmla="*/ 529 h 579"/>
              <a:gd name="T8" fmla="*/ 597 w 599"/>
              <a:gd name="T9" fmla="*/ 519 h 579"/>
              <a:gd name="T10" fmla="*/ 485 w 599"/>
              <a:gd name="T11" fmla="*/ 317 h 579"/>
              <a:gd name="T12" fmla="*/ 431 w 599"/>
              <a:gd name="T13" fmla="*/ 400 h 579"/>
              <a:gd name="T14" fmla="*/ 520 w 599"/>
              <a:gd name="T15" fmla="*/ 529 h 579"/>
              <a:gd name="T16" fmla="*/ 346 w 599"/>
              <a:gd name="T17" fmla="*/ 529 h 579"/>
              <a:gd name="T18" fmla="*/ 304 w 599"/>
              <a:gd name="T19" fmla="*/ 529 h 579"/>
              <a:gd name="T20" fmla="*/ 411 w 599"/>
              <a:gd name="T21" fmla="*/ 372 h 579"/>
              <a:gd name="T22" fmla="*/ 455 w 599"/>
              <a:gd name="T23" fmla="*/ 307 h 579"/>
              <a:gd name="T24" fmla="*/ 466 w 599"/>
              <a:gd name="T25" fmla="*/ 282 h 579"/>
              <a:gd name="T26" fmla="*/ 468 w 599"/>
              <a:gd name="T27" fmla="*/ 264 h 579"/>
              <a:gd name="T28" fmla="*/ 468 w 599"/>
              <a:gd name="T29" fmla="*/ 126 h 579"/>
              <a:gd name="T30" fmla="*/ 468 w 599"/>
              <a:gd name="T31" fmla="*/ 61 h 579"/>
              <a:gd name="T32" fmla="*/ 468 w 599"/>
              <a:gd name="T33" fmla="*/ 53 h 579"/>
              <a:gd name="T34" fmla="*/ 468 w 599"/>
              <a:gd name="T35" fmla="*/ 24 h 579"/>
              <a:gd name="T36" fmla="*/ 444 w 599"/>
              <a:gd name="T37" fmla="*/ 0 h 579"/>
              <a:gd name="T38" fmla="*/ 441 w 599"/>
              <a:gd name="T39" fmla="*/ 0 h 579"/>
              <a:gd name="T40" fmla="*/ 392 w 599"/>
              <a:gd name="T41" fmla="*/ 45 h 579"/>
              <a:gd name="T42" fmla="*/ 372 w 599"/>
              <a:gd name="T43" fmla="*/ 105 h 579"/>
              <a:gd name="T44" fmla="*/ 370 w 599"/>
              <a:gd name="T45" fmla="*/ 118 h 579"/>
              <a:gd name="T46" fmla="*/ 370 w 599"/>
              <a:gd name="T47" fmla="*/ 254 h 579"/>
              <a:gd name="T48" fmla="*/ 369 w 599"/>
              <a:gd name="T49" fmla="*/ 258 h 579"/>
              <a:gd name="T50" fmla="*/ 232 w 599"/>
              <a:gd name="T51" fmla="*/ 519 h 579"/>
              <a:gd name="T52" fmla="*/ 234 w 599"/>
              <a:gd name="T53" fmla="*/ 529 h 579"/>
              <a:gd name="T54" fmla="*/ 0 w 599"/>
              <a:gd name="T55" fmla="*/ 529 h 579"/>
              <a:gd name="T56" fmla="*/ 0 w 599"/>
              <a:gd name="T57" fmla="*/ 579 h 5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9" h="579">
                <a:moveTo>
                  <a:pt x="0" y="579"/>
                </a:moveTo>
                <a:cubicBezTo>
                  <a:pt x="598" y="579"/>
                  <a:pt x="598" y="579"/>
                  <a:pt x="598" y="579"/>
                </a:cubicBezTo>
                <a:cubicBezTo>
                  <a:pt x="598" y="529"/>
                  <a:pt x="598" y="529"/>
                  <a:pt x="598" y="529"/>
                </a:cubicBezTo>
                <a:cubicBezTo>
                  <a:pt x="595" y="529"/>
                  <a:pt x="595" y="529"/>
                  <a:pt x="595" y="529"/>
                </a:cubicBezTo>
                <a:cubicBezTo>
                  <a:pt x="598" y="526"/>
                  <a:pt x="599" y="522"/>
                  <a:pt x="597" y="519"/>
                </a:cubicBezTo>
                <a:cubicBezTo>
                  <a:pt x="485" y="317"/>
                  <a:pt x="485" y="317"/>
                  <a:pt x="485" y="317"/>
                </a:cubicBezTo>
                <a:cubicBezTo>
                  <a:pt x="431" y="400"/>
                  <a:pt x="431" y="400"/>
                  <a:pt x="431" y="400"/>
                </a:cubicBezTo>
                <a:cubicBezTo>
                  <a:pt x="520" y="529"/>
                  <a:pt x="520" y="529"/>
                  <a:pt x="520" y="529"/>
                </a:cubicBezTo>
                <a:cubicBezTo>
                  <a:pt x="346" y="529"/>
                  <a:pt x="346" y="529"/>
                  <a:pt x="346" y="529"/>
                </a:cubicBezTo>
                <a:cubicBezTo>
                  <a:pt x="304" y="529"/>
                  <a:pt x="304" y="529"/>
                  <a:pt x="304" y="529"/>
                </a:cubicBezTo>
                <a:cubicBezTo>
                  <a:pt x="411" y="372"/>
                  <a:pt x="411" y="372"/>
                  <a:pt x="411" y="372"/>
                </a:cubicBezTo>
                <a:cubicBezTo>
                  <a:pt x="455" y="307"/>
                  <a:pt x="455" y="307"/>
                  <a:pt x="455" y="307"/>
                </a:cubicBezTo>
                <a:cubicBezTo>
                  <a:pt x="460" y="299"/>
                  <a:pt x="464" y="291"/>
                  <a:pt x="466" y="282"/>
                </a:cubicBezTo>
                <a:cubicBezTo>
                  <a:pt x="467" y="277"/>
                  <a:pt x="468" y="270"/>
                  <a:pt x="468" y="264"/>
                </a:cubicBezTo>
                <a:cubicBezTo>
                  <a:pt x="468" y="126"/>
                  <a:pt x="468" y="126"/>
                  <a:pt x="468" y="126"/>
                </a:cubicBezTo>
                <a:cubicBezTo>
                  <a:pt x="468" y="61"/>
                  <a:pt x="468" y="61"/>
                  <a:pt x="468" y="61"/>
                </a:cubicBezTo>
                <a:cubicBezTo>
                  <a:pt x="468" y="53"/>
                  <a:pt x="468" y="53"/>
                  <a:pt x="468" y="53"/>
                </a:cubicBezTo>
                <a:cubicBezTo>
                  <a:pt x="468" y="24"/>
                  <a:pt x="468" y="24"/>
                  <a:pt x="468" y="24"/>
                </a:cubicBezTo>
                <a:cubicBezTo>
                  <a:pt x="468" y="24"/>
                  <a:pt x="456" y="4"/>
                  <a:pt x="444" y="0"/>
                </a:cubicBezTo>
                <a:cubicBezTo>
                  <a:pt x="443" y="0"/>
                  <a:pt x="442" y="0"/>
                  <a:pt x="441" y="0"/>
                </a:cubicBezTo>
                <a:cubicBezTo>
                  <a:pt x="418" y="9"/>
                  <a:pt x="403" y="26"/>
                  <a:pt x="392" y="45"/>
                </a:cubicBezTo>
                <a:cubicBezTo>
                  <a:pt x="381" y="65"/>
                  <a:pt x="375" y="88"/>
                  <a:pt x="372" y="105"/>
                </a:cubicBezTo>
                <a:cubicBezTo>
                  <a:pt x="371" y="110"/>
                  <a:pt x="370" y="114"/>
                  <a:pt x="370" y="118"/>
                </a:cubicBezTo>
                <a:cubicBezTo>
                  <a:pt x="370" y="254"/>
                  <a:pt x="370" y="254"/>
                  <a:pt x="370" y="254"/>
                </a:cubicBezTo>
                <a:cubicBezTo>
                  <a:pt x="370" y="255"/>
                  <a:pt x="369" y="256"/>
                  <a:pt x="369" y="258"/>
                </a:cubicBezTo>
                <a:cubicBezTo>
                  <a:pt x="232" y="519"/>
                  <a:pt x="232" y="519"/>
                  <a:pt x="232" y="519"/>
                </a:cubicBezTo>
                <a:cubicBezTo>
                  <a:pt x="231" y="522"/>
                  <a:pt x="231" y="527"/>
                  <a:pt x="234" y="529"/>
                </a:cubicBezTo>
                <a:cubicBezTo>
                  <a:pt x="0" y="529"/>
                  <a:pt x="0" y="529"/>
                  <a:pt x="0" y="529"/>
                </a:cubicBezTo>
                <a:lnTo>
                  <a:pt x="0" y="579"/>
                </a:lnTo>
                <a:close/>
              </a:path>
            </a:pathLst>
          </a:custGeom>
          <a:solidFill>
            <a:schemeClr val="bg1"/>
          </a:solidFill>
          <a:ln w="9525">
            <a:noFill/>
            <a:round/>
          </a:ln>
        </p:spPr>
        <p:txBody>
          <a:bodyPr vert="horz" wrap="square" lIns="91440" tIns="45720" rIns="91440" bIns="45720" numCol="1" anchor="t" anchorCtr="0" compatLnSpc="1"/>
          <a:lstStyle/>
          <a:p>
            <a:endParaRPr lang="zh-CN" altLang="en-US"/>
          </a:p>
        </p:txBody>
      </p:sp>
      <p:sp>
        <p:nvSpPr>
          <p:cNvPr id="335" name="Freeform 31"/>
          <p:cNvSpPr>
            <a:spLocks noEditPoints="1"/>
          </p:cNvSpPr>
          <p:nvPr/>
        </p:nvSpPr>
        <p:spPr bwMode="auto">
          <a:xfrm>
            <a:off x="6344698" y="3669995"/>
            <a:ext cx="334629" cy="155072"/>
          </a:xfrm>
          <a:custGeom>
            <a:avLst/>
            <a:gdLst>
              <a:gd name="T0" fmla="*/ 560 w 602"/>
              <a:gd name="T1" fmla="*/ 269 h 279"/>
              <a:gd name="T2" fmla="*/ 576 w 602"/>
              <a:gd name="T3" fmla="*/ 269 h 279"/>
              <a:gd name="T4" fmla="*/ 592 w 602"/>
              <a:gd name="T5" fmla="*/ 272 h 279"/>
              <a:gd name="T6" fmla="*/ 602 w 602"/>
              <a:gd name="T7" fmla="*/ 277 h 279"/>
              <a:gd name="T8" fmla="*/ 602 w 602"/>
              <a:gd name="T9" fmla="*/ 21 h 279"/>
              <a:gd name="T10" fmla="*/ 581 w 602"/>
              <a:gd name="T11" fmla="*/ 0 h 279"/>
              <a:gd name="T12" fmla="*/ 21 w 602"/>
              <a:gd name="T13" fmla="*/ 0 h 279"/>
              <a:gd name="T14" fmla="*/ 0 w 602"/>
              <a:gd name="T15" fmla="*/ 21 h 279"/>
              <a:gd name="T16" fmla="*/ 0 w 602"/>
              <a:gd name="T17" fmla="*/ 277 h 279"/>
              <a:gd name="T18" fmla="*/ 11 w 602"/>
              <a:gd name="T19" fmla="*/ 272 h 279"/>
              <a:gd name="T20" fmla="*/ 26 w 602"/>
              <a:gd name="T21" fmla="*/ 269 h 279"/>
              <a:gd name="T22" fmla="*/ 42 w 602"/>
              <a:gd name="T23" fmla="*/ 269 h 279"/>
              <a:gd name="T24" fmla="*/ 70 w 602"/>
              <a:gd name="T25" fmla="*/ 279 h 279"/>
              <a:gd name="T26" fmla="*/ 70 w 602"/>
              <a:gd name="T27" fmla="*/ 70 h 279"/>
              <a:gd name="T28" fmla="*/ 532 w 602"/>
              <a:gd name="T29" fmla="*/ 70 h 279"/>
              <a:gd name="T30" fmla="*/ 532 w 602"/>
              <a:gd name="T31" fmla="*/ 279 h 279"/>
              <a:gd name="T32" fmla="*/ 560 w 602"/>
              <a:gd name="T33" fmla="*/ 269 h 279"/>
              <a:gd name="T34" fmla="*/ 36 w 602"/>
              <a:gd name="T35" fmla="*/ 229 h 279"/>
              <a:gd name="T36" fmla="*/ 21 w 602"/>
              <a:gd name="T37" fmla="*/ 214 h 279"/>
              <a:gd name="T38" fmla="*/ 36 w 602"/>
              <a:gd name="T39" fmla="*/ 199 h 279"/>
              <a:gd name="T40" fmla="*/ 50 w 602"/>
              <a:gd name="T41" fmla="*/ 214 h 279"/>
              <a:gd name="T42" fmla="*/ 36 w 602"/>
              <a:gd name="T43" fmla="*/ 229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02" h="279">
                <a:moveTo>
                  <a:pt x="560" y="269"/>
                </a:moveTo>
                <a:cubicBezTo>
                  <a:pt x="576" y="269"/>
                  <a:pt x="576" y="269"/>
                  <a:pt x="576" y="269"/>
                </a:cubicBezTo>
                <a:cubicBezTo>
                  <a:pt x="581" y="269"/>
                  <a:pt x="587" y="270"/>
                  <a:pt x="592" y="272"/>
                </a:cubicBezTo>
                <a:cubicBezTo>
                  <a:pt x="595" y="273"/>
                  <a:pt x="599" y="275"/>
                  <a:pt x="602" y="277"/>
                </a:cubicBezTo>
                <a:cubicBezTo>
                  <a:pt x="602" y="21"/>
                  <a:pt x="602" y="21"/>
                  <a:pt x="602" y="21"/>
                </a:cubicBezTo>
                <a:cubicBezTo>
                  <a:pt x="602" y="10"/>
                  <a:pt x="592" y="0"/>
                  <a:pt x="581" y="0"/>
                </a:cubicBezTo>
                <a:cubicBezTo>
                  <a:pt x="21" y="0"/>
                  <a:pt x="21" y="0"/>
                  <a:pt x="21" y="0"/>
                </a:cubicBezTo>
                <a:cubicBezTo>
                  <a:pt x="10" y="0"/>
                  <a:pt x="0" y="10"/>
                  <a:pt x="0" y="21"/>
                </a:cubicBezTo>
                <a:cubicBezTo>
                  <a:pt x="0" y="277"/>
                  <a:pt x="0" y="277"/>
                  <a:pt x="0" y="277"/>
                </a:cubicBezTo>
                <a:cubicBezTo>
                  <a:pt x="3" y="275"/>
                  <a:pt x="7" y="273"/>
                  <a:pt x="11" y="272"/>
                </a:cubicBezTo>
                <a:cubicBezTo>
                  <a:pt x="16" y="270"/>
                  <a:pt x="21" y="269"/>
                  <a:pt x="26" y="269"/>
                </a:cubicBezTo>
                <a:cubicBezTo>
                  <a:pt x="42" y="269"/>
                  <a:pt x="42" y="269"/>
                  <a:pt x="42" y="269"/>
                </a:cubicBezTo>
                <a:cubicBezTo>
                  <a:pt x="53" y="269"/>
                  <a:pt x="63" y="273"/>
                  <a:pt x="70" y="279"/>
                </a:cubicBezTo>
                <a:cubicBezTo>
                  <a:pt x="70" y="70"/>
                  <a:pt x="70" y="70"/>
                  <a:pt x="70" y="70"/>
                </a:cubicBezTo>
                <a:cubicBezTo>
                  <a:pt x="532" y="70"/>
                  <a:pt x="532" y="70"/>
                  <a:pt x="532" y="70"/>
                </a:cubicBezTo>
                <a:cubicBezTo>
                  <a:pt x="532" y="279"/>
                  <a:pt x="532" y="279"/>
                  <a:pt x="532" y="279"/>
                </a:cubicBezTo>
                <a:cubicBezTo>
                  <a:pt x="540" y="273"/>
                  <a:pt x="549" y="269"/>
                  <a:pt x="560" y="269"/>
                </a:cubicBezTo>
                <a:close/>
                <a:moveTo>
                  <a:pt x="36" y="229"/>
                </a:moveTo>
                <a:cubicBezTo>
                  <a:pt x="27" y="229"/>
                  <a:pt x="21" y="222"/>
                  <a:pt x="21" y="214"/>
                </a:cubicBezTo>
                <a:cubicBezTo>
                  <a:pt x="21" y="206"/>
                  <a:pt x="27" y="199"/>
                  <a:pt x="36" y="199"/>
                </a:cubicBezTo>
                <a:cubicBezTo>
                  <a:pt x="44" y="199"/>
                  <a:pt x="50" y="206"/>
                  <a:pt x="50" y="214"/>
                </a:cubicBezTo>
                <a:cubicBezTo>
                  <a:pt x="50" y="222"/>
                  <a:pt x="44" y="229"/>
                  <a:pt x="36" y="229"/>
                </a:cubicBezTo>
                <a:close/>
              </a:path>
            </a:pathLst>
          </a:custGeom>
          <a:solidFill>
            <a:schemeClr val="bg1"/>
          </a:solidFill>
          <a:ln w="9525">
            <a:noFill/>
            <a:round/>
          </a:ln>
        </p:spPr>
        <p:txBody>
          <a:bodyPr vert="horz" wrap="square" lIns="91440" tIns="45720" rIns="91440" bIns="45720" numCol="1" anchor="t" anchorCtr="0" compatLnSpc="1"/>
          <a:lstStyle/>
          <a:p>
            <a:endParaRPr lang="zh-CN" altLang="en-US"/>
          </a:p>
        </p:txBody>
      </p:sp>
      <p:sp>
        <p:nvSpPr>
          <p:cNvPr id="336" name="Freeform 32"/>
          <p:cNvSpPr/>
          <p:nvPr/>
        </p:nvSpPr>
        <p:spPr bwMode="auto">
          <a:xfrm>
            <a:off x="6391157" y="3868387"/>
            <a:ext cx="241083" cy="38925"/>
          </a:xfrm>
          <a:custGeom>
            <a:avLst/>
            <a:gdLst>
              <a:gd name="T0" fmla="*/ 0 w 384"/>
              <a:gd name="T1" fmla="*/ 30 h 62"/>
              <a:gd name="T2" fmla="*/ 8 w 384"/>
              <a:gd name="T3" fmla="*/ 47 h 62"/>
              <a:gd name="T4" fmla="*/ 14 w 384"/>
              <a:gd name="T5" fmla="*/ 62 h 62"/>
              <a:gd name="T6" fmla="*/ 372 w 384"/>
              <a:gd name="T7" fmla="*/ 62 h 62"/>
              <a:gd name="T8" fmla="*/ 377 w 384"/>
              <a:gd name="T9" fmla="*/ 47 h 62"/>
              <a:gd name="T10" fmla="*/ 384 w 384"/>
              <a:gd name="T11" fmla="*/ 30 h 62"/>
              <a:gd name="T12" fmla="*/ 384 w 384"/>
              <a:gd name="T13" fmla="*/ 0 h 62"/>
              <a:gd name="T14" fmla="*/ 0 w 384"/>
              <a:gd name="T15" fmla="*/ 0 h 62"/>
              <a:gd name="T16" fmla="*/ 0 w 384"/>
              <a:gd name="T17" fmla="*/ 3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4" h="62">
                <a:moveTo>
                  <a:pt x="0" y="30"/>
                </a:moveTo>
                <a:lnTo>
                  <a:pt x="8" y="47"/>
                </a:lnTo>
                <a:lnTo>
                  <a:pt x="14" y="62"/>
                </a:lnTo>
                <a:lnTo>
                  <a:pt x="372" y="62"/>
                </a:lnTo>
                <a:lnTo>
                  <a:pt x="377" y="47"/>
                </a:lnTo>
                <a:lnTo>
                  <a:pt x="384" y="30"/>
                </a:lnTo>
                <a:lnTo>
                  <a:pt x="384" y="0"/>
                </a:lnTo>
                <a:lnTo>
                  <a:pt x="0" y="0"/>
                </a:lnTo>
                <a:lnTo>
                  <a:pt x="0" y="30"/>
                </a:lnTo>
                <a:close/>
              </a:path>
            </a:pathLst>
          </a:custGeom>
          <a:solidFill>
            <a:schemeClr val="bg1"/>
          </a:solidFill>
          <a:ln w="9525">
            <a:noFill/>
            <a:round/>
          </a:ln>
        </p:spPr>
        <p:txBody>
          <a:bodyPr vert="horz" wrap="square" lIns="91440" tIns="45720" rIns="91440" bIns="45720" numCol="1" anchor="t" anchorCtr="0" compatLnSpc="1"/>
          <a:lstStyle/>
          <a:p>
            <a:endParaRPr lang="zh-CN" altLang="en-US"/>
          </a:p>
        </p:txBody>
      </p:sp>
      <p:sp>
        <p:nvSpPr>
          <p:cNvPr id="337" name="Rectangle 33"/>
          <p:cNvSpPr>
            <a:spLocks noChangeArrowheads="1"/>
          </p:cNvSpPr>
          <p:nvPr/>
        </p:nvSpPr>
        <p:spPr bwMode="auto">
          <a:xfrm>
            <a:off x="6412503" y="3739683"/>
            <a:ext cx="128704" cy="22602"/>
          </a:xfrm>
          <a:prstGeom prst="rect">
            <a:avLst/>
          </a:prstGeom>
          <a:solidFill>
            <a:schemeClr val="bg1"/>
          </a:solidFill>
          <a:ln w="9525">
            <a:noFill/>
            <a:miter lim="800000"/>
          </a:ln>
        </p:spPr>
        <p:txBody>
          <a:bodyPr vert="horz" wrap="square" lIns="91440" tIns="45720" rIns="91440" bIns="45720" numCol="1" anchor="t" anchorCtr="0" compatLnSpc="1"/>
          <a:lstStyle/>
          <a:p>
            <a:endParaRPr lang="zh-CN" altLang="en-US"/>
          </a:p>
        </p:txBody>
      </p:sp>
      <p:sp>
        <p:nvSpPr>
          <p:cNvPr id="338" name="Rectangle 34"/>
          <p:cNvSpPr>
            <a:spLocks noChangeArrowheads="1"/>
          </p:cNvSpPr>
          <p:nvPr/>
        </p:nvSpPr>
        <p:spPr bwMode="auto">
          <a:xfrm>
            <a:off x="6412503" y="3779864"/>
            <a:ext cx="86012" cy="21974"/>
          </a:xfrm>
          <a:prstGeom prst="rect">
            <a:avLst/>
          </a:prstGeom>
          <a:solidFill>
            <a:schemeClr val="bg1"/>
          </a:solidFill>
          <a:ln w="9525">
            <a:noFill/>
            <a:miter lim="800000"/>
          </a:ln>
        </p:spPr>
        <p:txBody>
          <a:bodyPr vert="horz" wrap="square" lIns="91440" tIns="45720" rIns="91440" bIns="45720" numCol="1" anchor="t" anchorCtr="0" compatLnSpc="1"/>
          <a:lstStyle/>
          <a:p>
            <a:endParaRPr lang="zh-CN" altLang="en-US"/>
          </a:p>
        </p:txBody>
      </p:sp>
      <p:sp>
        <p:nvSpPr>
          <p:cNvPr id="339" name="Rectangle 35"/>
          <p:cNvSpPr>
            <a:spLocks noChangeArrowheads="1"/>
          </p:cNvSpPr>
          <p:nvPr/>
        </p:nvSpPr>
        <p:spPr bwMode="auto">
          <a:xfrm>
            <a:off x="6412503" y="3819416"/>
            <a:ext cx="156328" cy="22602"/>
          </a:xfrm>
          <a:prstGeom prst="rect">
            <a:avLst/>
          </a:prstGeom>
          <a:solidFill>
            <a:schemeClr val="bg1"/>
          </a:solidFill>
          <a:ln w="9525">
            <a:noFill/>
            <a:miter lim="800000"/>
          </a:ln>
        </p:spPr>
        <p:txBody>
          <a:bodyPr vert="horz" wrap="square" lIns="91440" tIns="45720" rIns="91440" bIns="45720" numCol="1" anchor="t" anchorCtr="0" compatLnSpc="1"/>
          <a:lstStyle/>
          <a:p>
            <a:endParaRPr lang="zh-CN" altLang="en-US"/>
          </a:p>
        </p:txBody>
      </p:sp>
      <p:sp>
        <p:nvSpPr>
          <p:cNvPr id="340" name="Freeform 36"/>
          <p:cNvSpPr/>
          <p:nvPr/>
        </p:nvSpPr>
        <p:spPr bwMode="auto">
          <a:xfrm>
            <a:off x="6264965" y="3790537"/>
            <a:ext cx="129331" cy="234177"/>
          </a:xfrm>
          <a:custGeom>
            <a:avLst/>
            <a:gdLst>
              <a:gd name="T0" fmla="*/ 228 w 233"/>
              <a:gd name="T1" fmla="*/ 254 h 420"/>
              <a:gd name="T2" fmla="*/ 229 w 233"/>
              <a:gd name="T3" fmla="*/ 220 h 420"/>
              <a:gd name="T4" fmla="*/ 224 w 233"/>
              <a:gd name="T5" fmla="*/ 210 h 420"/>
              <a:gd name="T6" fmla="*/ 220 w 233"/>
              <a:gd name="T7" fmla="*/ 199 h 420"/>
              <a:gd name="T8" fmla="*/ 213 w 233"/>
              <a:gd name="T9" fmla="*/ 180 h 420"/>
              <a:gd name="T10" fmla="*/ 211 w 233"/>
              <a:gd name="T11" fmla="*/ 174 h 420"/>
              <a:gd name="T12" fmla="*/ 211 w 233"/>
              <a:gd name="T13" fmla="*/ 94 h 420"/>
              <a:gd name="T14" fmla="*/ 186 w 233"/>
              <a:gd name="T15" fmla="*/ 69 h 420"/>
              <a:gd name="T16" fmla="*/ 170 w 233"/>
              <a:gd name="T17" fmla="*/ 69 h 420"/>
              <a:gd name="T18" fmla="*/ 161 w 233"/>
              <a:gd name="T19" fmla="*/ 70 h 420"/>
              <a:gd name="T20" fmla="*/ 145 w 233"/>
              <a:gd name="T21" fmla="*/ 94 h 420"/>
              <a:gd name="T22" fmla="*/ 145 w 233"/>
              <a:gd name="T23" fmla="*/ 191 h 420"/>
              <a:gd name="T24" fmla="*/ 145 w 233"/>
              <a:gd name="T25" fmla="*/ 208 h 420"/>
              <a:gd name="T26" fmla="*/ 141 w 233"/>
              <a:gd name="T27" fmla="*/ 211 h 420"/>
              <a:gd name="T28" fmla="*/ 130 w 233"/>
              <a:gd name="T29" fmla="*/ 211 h 420"/>
              <a:gd name="T30" fmla="*/ 127 w 233"/>
              <a:gd name="T31" fmla="*/ 208 h 420"/>
              <a:gd name="T32" fmla="*/ 127 w 233"/>
              <a:gd name="T33" fmla="*/ 69 h 420"/>
              <a:gd name="T34" fmla="*/ 127 w 233"/>
              <a:gd name="T35" fmla="*/ 45 h 420"/>
              <a:gd name="T36" fmla="*/ 127 w 233"/>
              <a:gd name="T37" fmla="*/ 4 h 420"/>
              <a:gd name="T38" fmla="*/ 123 w 233"/>
              <a:gd name="T39" fmla="*/ 0 h 420"/>
              <a:gd name="T40" fmla="*/ 121 w 233"/>
              <a:gd name="T41" fmla="*/ 0 h 420"/>
              <a:gd name="T42" fmla="*/ 79 w 233"/>
              <a:gd name="T43" fmla="*/ 20 h 420"/>
              <a:gd name="T44" fmla="*/ 69 w 233"/>
              <a:gd name="T45" fmla="*/ 29 h 420"/>
              <a:gd name="T46" fmla="*/ 3 w 233"/>
              <a:gd name="T47" fmla="*/ 153 h 420"/>
              <a:gd name="T48" fmla="*/ 2 w 233"/>
              <a:gd name="T49" fmla="*/ 166 h 420"/>
              <a:gd name="T50" fmla="*/ 48 w 233"/>
              <a:gd name="T51" fmla="*/ 328 h 420"/>
              <a:gd name="T52" fmla="*/ 49 w 233"/>
              <a:gd name="T53" fmla="*/ 335 h 420"/>
              <a:gd name="T54" fmla="*/ 49 w 233"/>
              <a:gd name="T55" fmla="*/ 413 h 420"/>
              <a:gd name="T56" fmla="*/ 56 w 233"/>
              <a:gd name="T57" fmla="*/ 420 h 420"/>
              <a:gd name="T58" fmla="*/ 187 w 233"/>
              <a:gd name="T59" fmla="*/ 420 h 420"/>
              <a:gd name="T60" fmla="*/ 193 w 233"/>
              <a:gd name="T61" fmla="*/ 413 h 420"/>
              <a:gd name="T62" fmla="*/ 193 w 233"/>
              <a:gd name="T63" fmla="*/ 362 h 420"/>
              <a:gd name="T64" fmla="*/ 193 w 233"/>
              <a:gd name="T65" fmla="*/ 325 h 420"/>
              <a:gd name="T66" fmla="*/ 195 w 233"/>
              <a:gd name="T67" fmla="*/ 318 h 420"/>
              <a:gd name="T68" fmla="*/ 220 w 233"/>
              <a:gd name="T69" fmla="*/ 270 h 420"/>
              <a:gd name="T70" fmla="*/ 228 w 233"/>
              <a:gd name="T71" fmla="*/ 254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33" h="420">
                <a:moveTo>
                  <a:pt x="228" y="254"/>
                </a:moveTo>
                <a:cubicBezTo>
                  <a:pt x="233" y="243"/>
                  <a:pt x="233" y="231"/>
                  <a:pt x="229" y="220"/>
                </a:cubicBezTo>
                <a:cubicBezTo>
                  <a:pt x="224" y="210"/>
                  <a:pt x="224" y="210"/>
                  <a:pt x="224" y="210"/>
                </a:cubicBezTo>
                <a:cubicBezTo>
                  <a:pt x="220" y="199"/>
                  <a:pt x="220" y="199"/>
                  <a:pt x="220" y="199"/>
                </a:cubicBezTo>
                <a:cubicBezTo>
                  <a:pt x="213" y="180"/>
                  <a:pt x="213" y="180"/>
                  <a:pt x="213" y="180"/>
                </a:cubicBezTo>
                <a:cubicBezTo>
                  <a:pt x="212" y="178"/>
                  <a:pt x="211" y="176"/>
                  <a:pt x="211" y="174"/>
                </a:cubicBezTo>
                <a:cubicBezTo>
                  <a:pt x="211" y="94"/>
                  <a:pt x="211" y="94"/>
                  <a:pt x="211" y="94"/>
                </a:cubicBezTo>
                <a:cubicBezTo>
                  <a:pt x="211" y="80"/>
                  <a:pt x="200" y="69"/>
                  <a:pt x="186" y="69"/>
                </a:cubicBezTo>
                <a:cubicBezTo>
                  <a:pt x="170" y="69"/>
                  <a:pt x="170" y="69"/>
                  <a:pt x="170" y="69"/>
                </a:cubicBezTo>
                <a:cubicBezTo>
                  <a:pt x="167" y="69"/>
                  <a:pt x="164" y="69"/>
                  <a:pt x="161" y="70"/>
                </a:cubicBezTo>
                <a:cubicBezTo>
                  <a:pt x="151" y="74"/>
                  <a:pt x="145" y="83"/>
                  <a:pt x="145" y="94"/>
                </a:cubicBezTo>
                <a:cubicBezTo>
                  <a:pt x="145" y="191"/>
                  <a:pt x="145" y="191"/>
                  <a:pt x="145" y="191"/>
                </a:cubicBezTo>
                <a:cubicBezTo>
                  <a:pt x="145" y="208"/>
                  <a:pt x="145" y="208"/>
                  <a:pt x="145" y="208"/>
                </a:cubicBezTo>
                <a:cubicBezTo>
                  <a:pt x="145" y="210"/>
                  <a:pt x="143" y="211"/>
                  <a:pt x="141" y="211"/>
                </a:cubicBezTo>
                <a:cubicBezTo>
                  <a:pt x="130" y="211"/>
                  <a:pt x="130" y="211"/>
                  <a:pt x="130" y="211"/>
                </a:cubicBezTo>
                <a:cubicBezTo>
                  <a:pt x="129" y="211"/>
                  <a:pt x="127" y="210"/>
                  <a:pt x="127" y="208"/>
                </a:cubicBezTo>
                <a:cubicBezTo>
                  <a:pt x="127" y="69"/>
                  <a:pt x="127" y="69"/>
                  <a:pt x="127" y="69"/>
                </a:cubicBezTo>
                <a:cubicBezTo>
                  <a:pt x="127" y="45"/>
                  <a:pt x="127" y="45"/>
                  <a:pt x="127" y="45"/>
                </a:cubicBezTo>
                <a:cubicBezTo>
                  <a:pt x="127" y="4"/>
                  <a:pt x="127" y="4"/>
                  <a:pt x="127" y="4"/>
                </a:cubicBezTo>
                <a:cubicBezTo>
                  <a:pt x="127" y="2"/>
                  <a:pt x="125" y="0"/>
                  <a:pt x="123" y="0"/>
                </a:cubicBezTo>
                <a:cubicBezTo>
                  <a:pt x="122" y="0"/>
                  <a:pt x="122" y="0"/>
                  <a:pt x="121" y="0"/>
                </a:cubicBezTo>
                <a:cubicBezTo>
                  <a:pt x="79" y="20"/>
                  <a:pt x="79" y="20"/>
                  <a:pt x="79" y="20"/>
                </a:cubicBezTo>
                <a:cubicBezTo>
                  <a:pt x="75" y="22"/>
                  <a:pt x="71" y="25"/>
                  <a:pt x="69" y="29"/>
                </a:cubicBezTo>
                <a:cubicBezTo>
                  <a:pt x="3" y="153"/>
                  <a:pt x="3" y="153"/>
                  <a:pt x="3" y="153"/>
                </a:cubicBezTo>
                <a:cubicBezTo>
                  <a:pt x="1" y="157"/>
                  <a:pt x="0" y="162"/>
                  <a:pt x="2" y="166"/>
                </a:cubicBezTo>
                <a:cubicBezTo>
                  <a:pt x="48" y="328"/>
                  <a:pt x="48" y="328"/>
                  <a:pt x="48" y="328"/>
                </a:cubicBezTo>
                <a:cubicBezTo>
                  <a:pt x="49" y="330"/>
                  <a:pt x="49" y="333"/>
                  <a:pt x="49" y="335"/>
                </a:cubicBezTo>
                <a:cubicBezTo>
                  <a:pt x="49" y="413"/>
                  <a:pt x="49" y="413"/>
                  <a:pt x="49" y="413"/>
                </a:cubicBezTo>
                <a:cubicBezTo>
                  <a:pt x="49" y="417"/>
                  <a:pt x="52" y="420"/>
                  <a:pt x="56" y="420"/>
                </a:cubicBezTo>
                <a:cubicBezTo>
                  <a:pt x="187" y="420"/>
                  <a:pt x="187" y="420"/>
                  <a:pt x="187" y="420"/>
                </a:cubicBezTo>
                <a:cubicBezTo>
                  <a:pt x="190" y="420"/>
                  <a:pt x="193" y="417"/>
                  <a:pt x="193" y="413"/>
                </a:cubicBezTo>
                <a:cubicBezTo>
                  <a:pt x="193" y="362"/>
                  <a:pt x="193" y="362"/>
                  <a:pt x="193" y="362"/>
                </a:cubicBezTo>
                <a:cubicBezTo>
                  <a:pt x="193" y="325"/>
                  <a:pt x="193" y="325"/>
                  <a:pt x="193" y="325"/>
                </a:cubicBezTo>
                <a:cubicBezTo>
                  <a:pt x="193" y="322"/>
                  <a:pt x="194" y="320"/>
                  <a:pt x="195" y="318"/>
                </a:cubicBezTo>
                <a:cubicBezTo>
                  <a:pt x="220" y="270"/>
                  <a:pt x="220" y="270"/>
                  <a:pt x="220" y="270"/>
                </a:cubicBezTo>
                <a:lnTo>
                  <a:pt x="228" y="254"/>
                </a:lnTo>
                <a:close/>
              </a:path>
            </a:pathLst>
          </a:custGeom>
          <a:solidFill>
            <a:schemeClr val="bg1"/>
          </a:solidFill>
          <a:ln w="9525">
            <a:noFill/>
            <a:round/>
          </a:ln>
        </p:spPr>
        <p:txBody>
          <a:bodyPr vert="horz" wrap="square" lIns="91440" tIns="45720" rIns="91440" bIns="45720" numCol="1" anchor="t" anchorCtr="0" compatLnSpc="1"/>
          <a:lstStyle/>
          <a:p>
            <a:endParaRPr lang="zh-CN" altLang="en-US"/>
          </a:p>
        </p:txBody>
      </p:sp>
      <p:sp>
        <p:nvSpPr>
          <p:cNvPr id="341" name="Freeform 37"/>
          <p:cNvSpPr/>
          <p:nvPr/>
        </p:nvSpPr>
        <p:spPr bwMode="auto">
          <a:xfrm>
            <a:off x="6629729" y="3790537"/>
            <a:ext cx="129331" cy="234177"/>
          </a:xfrm>
          <a:custGeom>
            <a:avLst/>
            <a:gdLst>
              <a:gd name="T0" fmla="*/ 230 w 233"/>
              <a:gd name="T1" fmla="*/ 153 h 420"/>
              <a:gd name="T2" fmla="*/ 164 w 233"/>
              <a:gd name="T3" fmla="*/ 29 h 420"/>
              <a:gd name="T4" fmla="*/ 155 w 233"/>
              <a:gd name="T5" fmla="*/ 20 h 420"/>
              <a:gd name="T6" fmla="*/ 112 w 233"/>
              <a:gd name="T7" fmla="*/ 0 h 420"/>
              <a:gd name="T8" fmla="*/ 110 w 233"/>
              <a:gd name="T9" fmla="*/ 0 h 420"/>
              <a:gd name="T10" fmla="*/ 106 w 233"/>
              <a:gd name="T11" fmla="*/ 4 h 420"/>
              <a:gd name="T12" fmla="*/ 106 w 233"/>
              <a:gd name="T13" fmla="*/ 45 h 420"/>
              <a:gd name="T14" fmla="*/ 106 w 233"/>
              <a:gd name="T15" fmla="*/ 69 h 420"/>
              <a:gd name="T16" fmla="*/ 106 w 233"/>
              <a:gd name="T17" fmla="*/ 208 h 420"/>
              <a:gd name="T18" fmla="*/ 103 w 233"/>
              <a:gd name="T19" fmla="*/ 211 h 420"/>
              <a:gd name="T20" fmla="*/ 92 w 233"/>
              <a:gd name="T21" fmla="*/ 211 h 420"/>
              <a:gd name="T22" fmla="*/ 89 w 233"/>
              <a:gd name="T23" fmla="*/ 208 h 420"/>
              <a:gd name="T24" fmla="*/ 89 w 233"/>
              <a:gd name="T25" fmla="*/ 191 h 420"/>
              <a:gd name="T26" fmla="*/ 89 w 233"/>
              <a:gd name="T27" fmla="*/ 94 h 420"/>
              <a:gd name="T28" fmla="*/ 72 w 233"/>
              <a:gd name="T29" fmla="*/ 70 h 420"/>
              <a:gd name="T30" fmla="*/ 63 w 233"/>
              <a:gd name="T31" fmla="*/ 69 h 420"/>
              <a:gd name="T32" fmla="*/ 47 w 233"/>
              <a:gd name="T33" fmla="*/ 69 h 420"/>
              <a:gd name="T34" fmla="*/ 22 w 233"/>
              <a:gd name="T35" fmla="*/ 94 h 420"/>
              <a:gd name="T36" fmla="*/ 22 w 233"/>
              <a:gd name="T37" fmla="*/ 174 h 420"/>
              <a:gd name="T38" fmla="*/ 21 w 233"/>
              <a:gd name="T39" fmla="*/ 180 h 420"/>
              <a:gd name="T40" fmla="*/ 13 w 233"/>
              <a:gd name="T41" fmla="*/ 199 h 420"/>
              <a:gd name="T42" fmla="*/ 9 w 233"/>
              <a:gd name="T43" fmla="*/ 210 h 420"/>
              <a:gd name="T44" fmla="*/ 5 w 233"/>
              <a:gd name="T45" fmla="*/ 220 h 420"/>
              <a:gd name="T46" fmla="*/ 5 w 233"/>
              <a:gd name="T47" fmla="*/ 254 h 420"/>
              <a:gd name="T48" fmla="*/ 13 w 233"/>
              <a:gd name="T49" fmla="*/ 270 h 420"/>
              <a:gd name="T50" fmla="*/ 38 w 233"/>
              <a:gd name="T51" fmla="*/ 318 h 420"/>
              <a:gd name="T52" fmla="*/ 40 w 233"/>
              <a:gd name="T53" fmla="*/ 325 h 420"/>
              <a:gd name="T54" fmla="*/ 40 w 233"/>
              <a:gd name="T55" fmla="*/ 362 h 420"/>
              <a:gd name="T56" fmla="*/ 40 w 233"/>
              <a:gd name="T57" fmla="*/ 413 h 420"/>
              <a:gd name="T58" fmla="*/ 47 w 233"/>
              <a:gd name="T59" fmla="*/ 420 h 420"/>
              <a:gd name="T60" fmla="*/ 177 w 233"/>
              <a:gd name="T61" fmla="*/ 420 h 420"/>
              <a:gd name="T62" fmla="*/ 184 w 233"/>
              <a:gd name="T63" fmla="*/ 413 h 420"/>
              <a:gd name="T64" fmla="*/ 184 w 233"/>
              <a:gd name="T65" fmla="*/ 335 h 420"/>
              <a:gd name="T66" fmla="*/ 185 w 233"/>
              <a:gd name="T67" fmla="*/ 328 h 420"/>
              <a:gd name="T68" fmla="*/ 232 w 233"/>
              <a:gd name="T69" fmla="*/ 166 h 420"/>
              <a:gd name="T70" fmla="*/ 230 w 233"/>
              <a:gd name="T71" fmla="*/ 153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33" h="420">
                <a:moveTo>
                  <a:pt x="230" y="153"/>
                </a:moveTo>
                <a:cubicBezTo>
                  <a:pt x="164" y="29"/>
                  <a:pt x="164" y="29"/>
                  <a:pt x="164" y="29"/>
                </a:cubicBezTo>
                <a:cubicBezTo>
                  <a:pt x="162" y="25"/>
                  <a:pt x="159" y="22"/>
                  <a:pt x="155" y="20"/>
                </a:cubicBezTo>
                <a:cubicBezTo>
                  <a:pt x="112" y="0"/>
                  <a:pt x="112" y="0"/>
                  <a:pt x="112" y="0"/>
                </a:cubicBezTo>
                <a:cubicBezTo>
                  <a:pt x="112" y="0"/>
                  <a:pt x="111" y="0"/>
                  <a:pt x="110" y="0"/>
                </a:cubicBezTo>
                <a:cubicBezTo>
                  <a:pt x="108" y="0"/>
                  <a:pt x="106" y="2"/>
                  <a:pt x="106" y="4"/>
                </a:cubicBezTo>
                <a:cubicBezTo>
                  <a:pt x="106" y="45"/>
                  <a:pt x="106" y="45"/>
                  <a:pt x="106" y="45"/>
                </a:cubicBezTo>
                <a:cubicBezTo>
                  <a:pt x="106" y="69"/>
                  <a:pt x="106" y="69"/>
                  <a:pt x="106" y="69"/>
                </a:cubicBezTo>
                <a:cubicBezTo>
                  <a:pt x="106" y="208"/>
                  <a:pt x="106" y="208"/>
                  <a:pt x="106" y="208"/>
                </a:cubicBezTo>
                <a:cubicBezTo>
                  <a:pt x="106" y="210"/>
                  <a:pt x="105" y="211"/>
                  <a:pt x="103" y="211"/>
                </a:cubicBezTo>
                <a:cubicBezTo>
                  <a:pt x="92" y="211"/>
                  <a:pt x="92" y="211"/>
                  <a:pt x="92" y="211"/>
                </a:cubicBezTo>
                <a:cubicBezTo>
                  <a:pt x="90" y="211"/>
                  <a:pt x="89" y="210"/>
                  <a:pt x="89" y="208"/>
                </a:cubicBezTo>
                <a:cubicBezTo>
                  <a:pt x="89" y="191"/>
                  <a:pt x="89" y="191"/>
                  <a:pt x="89" y="191"/>
                </a:cubicBezTo>
                <a:cubicBezTo>
                  <a:pt x="89" y="94"/>
                  <a:pt x="89" y="94"/>
                  <a:pt x="89" y="94"/>
                </a:cubicBezTo>
                <a:cubicBezTo>
                  <a:pt x="89" y="83"/>
                  <a:pt x="82" y="74"/>
                  <a:pt x="72" y="70"/>
                </a:cubicBezTo>
                <a:cubicBezTo>
                  <a:pt x="69" y="69"/>
                  <a:pt x="66" y="69"/>
                  <a:pt x="63" y="69"/>
                </a:cubicBezTo>
                <a:cubicBezTo>
                  <a:pt x="47" y="69"/>
                  <a:pt x="47" y="69"/>
                  <a:pt x="47" y="69"/>
                </a:cubicBezTo>
                <a:cubicBezTo>
                  <a:pt x="33" y="69"/>
                  <a:pt x="22" y="80"/>
                  <a:pt x="22" y="94"/>
                </a:cubicBezTo>
                <a:cubicBezTo>
                  <a:pt x="22" y="174"/>
                  <a:pt x="22" y="174"/>
                  <a:pt x="22" y="174"/>
                </a:cubicBezTo>
                <a:cubicBezTo>
                  <a:pt x="22" y="176"/>
                  <a:pt x="22" y="178"/>
                  <a:pt x="21" y="180"/>
                </a:cubicBezTo>
                <a:cubicBezTo>
                  <a:pt x="13" y="199"/>
                  <a:pt x="13" y="199"/>
                  <a:pt x="13" y="199"/>
                </a:cubicBezTo>
                <a:cubicBezTo>
                  <a:pt x="9" y="210"/>
                  <a:pt x="9" y="210"/>
                  <a:pt x="9" y="210"/>
                </a:cubicBezTo>
                <a:cubicBezTo>
                  <a:pt x="5" y="220"/>
                  <a:pt x="5" y="220"/>
                  <a:pt x="5" y="220"/>
                </a:cubicBezTo>
                <a:cubicBezTo>
                  <a:pt x="0" y="231"/>
                  <a:pt x="0" y="243"/>
                  <a:pt x="5" y="254"/>
                </a:cubicBezTo>
                <a:cubicBezTo>
                  <a:pt x="13" y="270"/>
                  <a:pt x="13" y="270"/>
                  <a:pt x="13" y="270"/>
                </a:cubicBezTo>
                <a:cubicBezTo>
                  <a:pt x="38" y="318"/>
                  <a:pt x="38" y="318"/>
                  <a:pt x="38" y="318"/>
                </a:cubicBezTo>
                <a:cubicBezTo>
                  <a:pt x="39" y="320"/>
                  <a:pt x="40" y="322"/>
                  <a:pt x="40" y="325"/>
                </a:cubicBezTo>
                <a:cubicBezTo>
                  <a:pt x="40" y="362"/>
                  <a:pt x="40" y="362"/>
                  <a:pt x="40" y="362"/>
                </a:cubicBezTo>
                <a:cubicBezTo>
                  <a:pt x="40" y="413"/>
                  <a:pt x="40" y="413"/>
                  <a:pt x="40" y="413"/>
                </a:cubicBezTo>
                <a:cubicBezTo>
                  <a:pt x="40" y="417"/>
                  <a:pt x="43" y="420"/>
                  <a:pt x="47" y="420"/>
                </a:cubicBezTo>
                <a:cubicBezTo>
                  <a:pt x="177" y="420"/>
                  <a:pt x="177" y="420"/>
                  <a:pt x="177" y="420"/>
                </a:cubicBezTo>
                <a:cubicBezTo>
                  <a:pt x="181" y="420"/>
                  <a:pt x="184" y="417"/>
                  <a:pt x="184" y="413"/>
                </a:cubicBezTo>
                <a:cubicBezTo>
                  <a:pt x="184" y="335"/>
                  <a:pt x="184" y="335"/>
                  <a:pt x="184" y="335"/>
                </a:cubicBezTo>
                <a:cubicBezTo>
                  <a:pt x="184" y="333"/>
                  <a:pt x="184" y="330"/>
                  <a:pt x="185" y="328"/>
                </a:cubicBezTo>
                <a:cubicBezTo>
                  <a:pt x="232" y="166"/>
                  <a:pt x="232" y="166"/>
                  <a:pt x="232" y="166"/>
                </a:cubicBezTo>
                <a:cubicBezTo>
                  <a:pt x="233" y="162"/>
                  <a:pt x="232" y="157"/>
                  <a:pt x="230" y="153"/>
                </a:cubicBezTo>
                <a:close/>
              </a:path>
            </a:pathLst>
          </a:custGeom>
          <a:solidFill>
            <a:schemeClr val="bg1"/>
          </a:solidFill>
          <a:ln w="9525">
            <a:noFill/>
            <a:round/>
          </a:ln>
        </p:spPr>
        <p:txBody>
          <a:bodyPr vert="horz" wrap="square" lIns="91440" tIns="45720" rIns="91440" bIns="45720" numCol="1" anchor="t" anchorCtr="0" compatLnSpc="1"/>
          <a:lstStyle/>
          <a:p>
            <a:endParaRPr lang="zh-CN" altLang="en-US"/>
          </a:p>
        </p:txBody>
      </p:sp>
      <p:sp>
        <p:nvSpPr>
          <p:cNvPr id="342" name="Freeform 38"/>
          <p:cNvSpPr>
            <a:spLocks noEditPoints="1"/>
          </p:cNvSpPr>
          <p:nvPr/>
        </p:nvSpPr>
        <p:spPr bwMode="auto">
          <a:xfrm>
            <a:off x="5255429" y="3610980"/>
            <a:ext cx="264940" cy="262429"/>
          </a:xfrm>
          <a:custGeom>
            <a:avLst/>
            <a:gdLst>
              <a:gd name="T0" fmla="*/ 464 w 477"/>
              <a:gd name="T1" fmla="*/ 0 h 472"/>
              <a:gd name="T2" fmla="*/ 430 w 477"/>
              <a:gd name="T3" fmla="*/ 0 h 472"/>
              <a:gd name="T4" fmla="*/ 47 w 477"/>
              <a:gd name="T5" fmla="*/ 0 h 472"/>
              <a:gd name="T6" fmla="*/ 13 w 477"/>
              <a:gd name="T7" fmla="*/ 0 h 472"/>
              <a:gd name="T8" fmla="*/ 0 w 477"/>
              <a:gd name="T9" fmla="*/ 13 h 472"/>
              <a:gd name="T10" fmla="*/ 0 w 477"/>
              <a:gd name="T11" fmla="*/ 47 h 472"/>
              <a:gd name="T12" fmla="*/ 0 w 477"/>
              <a:gd name="T13" fmla="*/ 84 h 472"/>
              <a:gd name="T14" fmla="*/ 47 w 477"/>
              <a:gd name="T15" fmla="*/ 84 h 472"/>
              <a:gd name="T16" fmla="*/ 47 w 477"/>
              <a:gd name="T17" fmla="*/ 47 h 472"/>
              <a:gd name="T18" fmla="*/ 430 w 477"/>
              <a:gd name="T19" fmla="*/ 47 h 472"/>
              <a:gd name="T20" fmla="*/ 430 w 477"/>
              <a:gd name="T21" fmla="*/ 321 h 472"/>
              <a:gd name="T22" fmla="*/ 47 w 477"/>
              <a:gd name="T23" fmla="*/ 321 h 472"/>
              <a:gd name="T24" fmla="*/ 47 w 477"/>
              <a:gd name="T25" fmla="*/ 223 h 472"/>
              <a:gd name="T26" fmla="*/ 0 w 477"/>
              <a:gd name="T27" fmla="*/ 223 h 472"/>
              <a:gd name="T28" fmla="*/ 0 w 477"/>
              <a:gd name="T29" fmla="*/ 321 h 472"/>
              <a:gd name="T30" fmla="*/ 0 w 477"/>
              <a:gd name="T31" fmla="*/ 355 h 472"/>
              <a:gd name="T32" fmla="*/ 13 w 477"/>
              <a:gd name="T33" fmla="*/ 368 h 472"/>
              <a:gd name="T34" fmla="*/ 47 w 477"/>
              <a:gd name="T35" fmla="*/ 368 h 472"/>
              <a:gd name="T36" fmla="*/ 213 w 477"/>
              <a:gd name="T37" fmla="*/ 368 h 472"/>
              <a:gd name="T38" fmla="*/ 213 w 477"/>
              <a:gd name="T39" fmla="*/ 396 h 472"/>
              <a:gd name="T40" fmla="*/ 192 w 477"/>
              <a:gd name="T41" fmla="*/ 432 h 472"/>
              <a:gd name="T42" fmla="*/ 232 w 477"/>
              <a:gd name="T43" fmla="*/ 472 h 472"/>
              <a:gd name="T44" fmla="*/ 273 w 477"/>
              <a:gd name="T45" fmla="*/ 432 h 472"/>
              <a:gd name="T46" fmla="*/ 252 w 477"/>
              <a:gd name="T47" fmla="*/ 396 h 472"/>
              <a:gd name="T48" fmla="*/ 252 w 477"/>
              <a:gd name="T49" fmla="*/ 368 h 472"/>
              <a:gd name="T50" fmla="*/ 430 w 477"/>
              <a:gd name="T51" fmla="*/ 368 h 472"/>
              <a:gd name="T52" fmla="*/ 464 w 477"/>
              <a:gd name="T53" fmla="*/ 368 h 472"/>
              <a:gd name="T54" fmla="*/ 477 w 477"/>
              <a:gd name="T55" fmla="*/ 355 h 472"/>
              <a:gd name="T56" fmla="*/ 477 w 477"/>
              <a:gd name="T57" fmla="*/ 321 h 472"/>
              <a:gd name="T58" fmla="*/ 477 w 477"/>
              <a:gd name="T59" fmla="*/ 47 h 472"/>
              <a:gd name="T60" fmla="*/ 477 w 477"/>
              <a:gd name="T61" fmla="*/ 13 h 472"/>
              <a:gd name="T62" fmla="*/ 464 w 477"/>
              <a:gd name="T63" fmla="*/ 0 h 472"/>
              <a:gd name="T64" fmla="*/ 232 w 477"/>
              <a:gd name="T65" fmla="*/ 448 h 472"/>
              <a:gd name="T66" fmla="*/ 216 w 477"/>
              <a:gd name="T67" fmla="*/ 432 h 472"/>
              <a:gd name="T68" fmla="*/ 217 w 477"/>
              <a:gd name="T69" fmla="*/ 426 h 472"/>
              <a:gd name="T70" fmla="*/ 232 w 477"/>
              <a:gd name="T71" fmla="*/ 415 h 472"/>
              <a:gd name="T72" fmla="*/ 248 w 477"/>
              <a:gd name="T73" fmla="*/ 426 h 472"/>
              <a:gd name="T74" fmla="*/ 249 w 477"/>
              <a:gd name="T75" fmla="*/ 432 h 472"/>
              <a:gd name="T76" fmla="*/ 232 w 477"/>
              <a:gd name="T77" fmla="*/ 448 h 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77" h="472">
                <a:moveTo>
                  <a:pt x="464" y="0"/>
                </a:moveTo>
                <a:cubicBezTo>
                  <a:pt x="430" y="0"/>
                  <a:pt x="430" y="0"/>
                  <a:pt x="430" y="0"/>
                </a:cubicBezTo>
                <a:cubicBezTo>
                  <a:pt x="47" y="0"/>
                  <a:pt x="47" y="0"/>
                  <a:pt x="47" y="0"/>
                </a:cubicBezTo>
                <a:cubicBezTo>
                  <a:pt x="13" y="0"/>
                  <a:pt x="13" y="0"/>
                  <a:pt x="13" y="0"/>
                </a:cubicBezTo>
                <a:cubicBezTo>
                  <a:pt x="6" y="0"/>
                  <a:pt x="0" y="6"/>
                  <a:pt x="0" y="13"/>
                </a:cubicBezTo>
                <a:cubicBezTo>
                  <a:pt x="0" y="47"/>
                  <a:pt x="0" y="47"/>
                  <a:pt x="0" y="47"/>
                </a:cubicBezTo>
                <a:cubicBezTo>
                  <a:pt x="0" y="84"/>
                  <a:pt x="0" y="84"/>
                  <a:pt x="0" y="84"/>
                </a:cubicBezTo>
                <a:cubicBezTo>
                  <a:pt x="47" y="84"/>
                  <a:pt x="47" y="84"/>
                  <a:pt x="47" y="84"/>
                </a:cubicBezTo>
                <a:cubicBezTo>
                  <a:pt x="47" y="47"/>
                  <a:pt x="47" y="47"/>
                  <a:pt x="47" y="47"/>
                </a:cubicBezTo>
                <a:cubicBezTo>
                  <a:pt x="430" y="47"/>
                  <a:pt x="430" y="47"/>
                  <a:pt x="430" y="47"/>
                </a:cubicBezTo>
                <a:cubicBezTo>
                  <a:pt x="430" y="321"/>
                  <a:pt x="430" y="321"/>
                  <a:pt x="430" y="321"/>
                </a:cubicBezTo>
                <a:cubicBezTo>
                  <a:pt x="47" y="321"/>
                  <a:pt x="47" y="321"/>
                  <a:pt x="47" y="321"/>
                </a:cubicBezTo>
                <a:cubicBezTo>
                  <a:pt x="47" y="223"/>
                  <a:pt x="47" y="223"/>
                  <a:pt x="47" y="223"/>
                </a:cubicBezTo>
                <a:cubicBezTo>
                  <a:pt x="0" y="223"/>
                  <a:pt x="0" y="223"/>
                  <a:pt x="0" y="223"/>
                </a:cubicBezTo>
                <a:cubicBezTo>
                  <a:pt x="0" y="321"/>
                  <a:pt x="0" y="321"/>
                  <a:pt x="0" y="321"/>
                </a:cubicBezTo>
                <a:cubicBezTo>
                  <a:pt x="0" y="355"/>
                  <a:pt x="0" y="355"/>
                  <a:pt x="0" y="355"/>
                </a:cubicBezTo>
                <a:cubicBezTo>
                  <a:pt x="0" y="362"/>
                  <a:pt x="6" y="368"/>
                  <a:pt x="13" y="368"/>
                </a:cubicBezTo>
                <a:cubicBezTo>
                  <a:pt x="47" y="368"/>
                  <a:pt x="47" y="368"/>
                  <a:pt x="47" y="368"/>
                </a:cubicBezTo>
                <a:cubicBezTo>
                  <a:pt x="213" y="368"/>
                  <a:pt x="213" y="368"/>
                  <a:pt x="213" y="368"/>
                </a:cubicBezTo>
                <a:cubicBezTo>
                  <a:pt x="213" y="396"/>
                  <a:pt x="213" y="396"/>
                  <a:pt x="213" y="396"/>
                </a:cubicBezTo>
                <a:cubicBezTo>
                  <a:pt x="201" y="402"/>
                  <a:pt x="192" y="416"/>
                  <a:pt x="192" y="432"/>
                </a:cubicBezTo>
                <a:cubicBezTo>
                  <a:pt x="192" y="454"/>
                  <a:pt x="210" y="472"/>
                  <a:pt x="232" y="472"/>
                </a:cubicBezTo>
                <a:cubicBezTo>
                  <a:pt x="255" y="472"/>
                  <a:pt x="273" y="454"/>
                  <a:pt x="273" y="432"/>
                </a:cubicBezTo>
                <a:cubicBezTo>
                  <a:pt x="273" y="416"/>
                  <a:pt x="264" y="402"/>
                  <a:pt x="252" y="396"/>
                </a:cubicBezTo>
                <a:cubicBezTo>
                  <a:pt x="252" y="368"/>
                  <a:pt x="252" y="368"/>
                  <a:pt x="252" y="368"/>
                </a:cubicBezTo>
                <a:cubicBezTo>
                  <a:pt x="430" y="368"/>
                  <a:pt x="430" y="368"/>
                  <a:pt x="430" y="368"/>
                </a:cubicBezTo>
                <a:cubicBezTo>
                  <a:pt x="464" y="368"/>
                  <a:pt x="464" y="368"/>
                  <a:pt x="464" y="368"/>
                </a:cubicBezTo>
                <a:cubicBezTo>
                  <a:pt x="471" y="368"/>
                  <a:pt x="477" y="362"/>
                  <a:pt x="477" y="355"/>
                </a:cubicBezTo>
                <a:cubicBezTo>
                  <a:pt x="477" y="321"/>
                  <a:pt x="477" y="321"/>
                  <a:pt x="477" y="321"/>
                </a:cubicBezTo>
                <a:cubicBezTo>
                  <a:pt x="477" y="47"/>
                  <a:pt x="477" y="47"/>
                  <a:pt x="477" y="47"/>
                </a:cubicBezTo>
                <a:cubicBezTo>
                  <a:pt x="477" y="13"/>
                  <a:pt x="477" y="13"/>
                  <a:pt x="477" y="13"/>
                </a:cubicBezTo>
                <a:cubicBezTo>
                  <a:pt x="477" y="6"/>
                  <a:pt x="471" y="0"/>
                  <a:pt x="464" y="0"/>
                </a:cubicBezTo>
                <a:close/>
                <a:moveTo>
                  <a:pt x="232" y="448"/>
                </a:moveTo>
                <a:cubicBezTo>
                  <a:pt x="224" y="448"/>
                  <a:pt x="216" y="440"/>
                  <a:pt x="216" y="432"/>
                </a:cubicBezTo>
                <a:cubicBezTo>
                  <a:pt x="216" y="430"/>
                  <a:pt x="217" y="428"/>
                  <a:pt x="217" y="426"/>
                </a:cubicBezTo>
                <a:cubicBezTo>
                  <a:pt x="219" y="420"/>
                  <a:pt x="225" y="415"/>
                  <a:pt x="232" y="415"/>
                </a:cubicBezTo>
                <a:cubicBezTo>
                  <a:pt x="240" y="415"/>
                  <a:pt x="246" y="420"/>
                  <a:pt x="248" y="426"/>
                </a:cubicBezTo>
                <a:cubicBezTo>
                  <a:pt x="248" y="428"/>
                  <a:pt x="249" y="430"/>
                  <a:pt x="249" y="432"/>
                </a:cubicBezTo>
                <a:cubicBezTo>
                  <a:pt x="249" y="440"/>
                  <a:pt x="241" y="448"/>
                  <a:pt x="232" y="448"/>
                </a:cubicBezTo>
                <a:close/>
              </a:path>
            </a:pathLst>
          </a:custGeom>
          <a:solidFill>
            <a:schemeClr val="bg1"/>
          </a:solidFill>
          <a:ln w="9525">
            <a:noFill/>
            <a:round/>
          </a:ln>
        </p:spPr>
        <p:txBody>
          <a:bodyPr vert="horz" wrap="square" lIns="91440" tIns="45720" rIns="91440" bIns="45720" numCol="1" anchor="t" anchorCtr="0" compatLnSpc="1"/>
          <a:lstStyle/>
          <a:p>
            <a:endParaRPr lang="zh-CN" altLang="en-US"/>
          </a:p>
        </p:txBody>
      </p:sp>
      <p:sp>
        <p:nvSpPr>
          <p:cNvPr id="343" name="Freeform 39"/>
          <p:cNvSpPr/>
          <p:nvPr/>
        </p:nvSpPr>
        <p:spPr bwMode="auto">
          <a:xfrm>
            <a:off x="5088429" y="3673134"/>
            <a:ext cx="217854" cy="349696"/>
          </a:xfrm>
          <a:custGeom>
            <a:avLst/>
            <a:gdLst>
              <a:gd name="T0" fmla="*/ 226 w 393"/>
              <a:gd name="T1" fmla="*/ 628 h 628"/>
              <a:gd name="T2" fmla="*/ 242 w 393"/>
              <a:gd name="T3" fmla="*/ 613 h 628"/>
              <a:gd name="T4" fmla="*/ 242 w 393"/>
              <a:gd name="T5" fmla="*/ 111 h 628"/>
              <a:gd name="T6" fmla="*/ 242 w 393"/>
              <a:gd name="T7" fmla="*/ 77 h 628"/>
              <a:gd name="T8" fmla="*/ 301 w 393"/>
              <a:gd name="T9" fmla="*/ 77 h 628"/>
              <a:gd name="T10" fmla="*/ 348 w 393"/>
              <a:gd name="T11" fmla="*/ 77 h 628"/>
              <a:gd name="T12" fmla="*/ 371 w 393"/>
              <a:gd name="T13" fmla="*/ 77 h 628"/>
              <a:gd name="T14" fmla="*/ 393 w 393"/>
              <a:gd name="T15" fmla="*/ 56 h 628"/>
              <a:gd name="T16" fmla="*/ 393 w 393"/>
              <a:gd name="T17" fmla="*/ 55 h 628"/>
              <a:gd name="T18" fmla="*/ 393 w 393"/>
              <a:gd name="T19" fmla="*/ 28 h 628"/>
              <a:gd name="T20" fmla="*/ 393 w 393"/>
              <a:gd name="T21" fmla="*/ 21 h 628"/>
              <a:gd name="T22" fmla="*/ 371 w 393"/>
              <a:gd name="T23" fmla="*/ 0 h 628"/>
              <a:gd name="T24" fmla="*/ 348 w 393"/>
              <a:gd name="T25" fmla="*/ 0 h 628"/>
              <a:gd name="T26" fmla="*/ 301 w 393"/>
              <a:gd name="T27" fmla="*/ 0 h 628"/>
              <a:gd name="T28" fmla="*/ 242 w 393"/>
              <a:gd name="T29" fmla="*/ 0 h 628"/>
              <a:gd name="T30" fmla="*/ 242 w 393"/>
              <a:gd name="T31" fmla="*/ 0 h 628"/>
              <a:gd name="T32" fmla="*/ 169 w 393"/>
              <a:gd name="T33" fmla="*/ 0 h 628"/>
              <a:gd name="T34" fmla="*/ 166 w 393"/>
              <a:gd name="T35" fmla="*/ 0 h 628"/>
              <a:gd name="T36" fmla="*/ 137 w 393"/>
              <a:gd name="T37" fmla="*/ 99 h 628"/>
              <a:gd name="T38" fmla="*/ 108 w 393"/>
              <a:gd name="T39" fmla="*/ 0 h 628"/>
              <a:gd name="T40" fmla="*/ 88 w 393"/>
              <a:gd name="T41" fmla="*/ 0 h 628"/>
              <a:gd name="T42" fmla="*/ 68 w 393"/>
              <a:gd name="T43" fmla="*/ 0 h 628"/>
              <a:gd name="T44" fmla="*/ 68 w 393"/>
              <a:gd name="T45" fmla="*/ 0 h 628"/>
              <a:gd name="T46" fmla="*/ 36 w 393"/>
              <a:gd name="T47" fmla="*/ 0 h 628"/>
              <a:gd name="T48" fmla="*/ 0 w 393"/>
              <a:gd name="T49" fmla="*/ 36 h 628"/>
              <a:gd name="T50" fmla="*/ 0 w 393"/>
              <a:gd name="T51" fmla="*/ 298 h 628"/>
              <a:gd name="T52" fmla="*/ 10 w 393"/>
              <a:gd name="T53" fmla="*/ 307 h 628"/>
              <a:gd name="T54" fmla="*/ 33 w 393"/>
              <a:gd name="T55" fmla="*/ 307 h 628"/>
              <a:gd name="T56" fmla="*/ 33 w 393"/>
              <a:gd name="T57" fmla="*/ 613 h 628"/>
              <a:gd name="T58" fmla="*/ 48 w 393"/>
              <a:gd name="T59" fmla="*/ 628 h 628"/>
              <a:gd name="T60" fmla="*/ 123 w 393"/>
              <a:gd name="T61" fmla="*/ 628 h 628"/>
              <a:gd name="T62" fmla="*/ 123 w 393"/>
              <a:gd name="T63" fmla="*/ 326 h 628"/>
              <a:gd name="T64" fmla="*/ 151 w 393"/>
              <a:gd name="T65" fmla="*/ 326 h 628"/>
              <a:gd name="T66" fmla="*/ 151 w 393"/>
              <a:gd name="T67" fmla="*/ 628 h 628"/>
              <a:gd name="T68" fmla="*/ 226 w 393"/>
              <a:gd name="T69" fmla="*/ 628 h 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93" h="628">
                <a:moveTo>
                  <a:pt x="226" y="628"/>
                </a:moveTo>
                <a:cubicBezTo>
                  <a:pt x="235" y="628"/>
                  <a:pt x="242" y="621"/>
                  <a:pt x="242" y="613"/>
                </a:cubicBezTo>
                <a:cubicBezTo>
                  <a:pt x="242" y="111"/>
                  <a:pt x="242" y="111"/>
                  <a:pt x="242" y="111"/>
                </a:cubicBezTo>
                <a:cubicBezTo>
                  <a:pt x="242" y="77"/>
                  <a:pt x="242" y="77"/>
                  <a:pt x="242" y="77"/>
                </a:cubicBezTo>
                <a:cubicBezTo>
                  <a:pt x="301" y="77"/>
                  <a:pt x="301" y="77"/>
                  <a:pt x="301" y="77"/>
                </a:cubicBezTo>
                <a:cubicBezTo>
                  <a:pt x="348" y="77"/>
                  <a:pt x="348" y="77"/>
                  <a:pt x="348" y="77"/>
                </a:cubicBezTo>
                <a:cubicBezTo>
                  <a:pt x="371" y="77"/>
                  <a:pt x="371" y="77"/>
                  <a:pt x="371" y="77"/>
                </a:cubicBezTo>
                <a:cubicBezTo>
                  <a:pt x="383" y="77"/>
                  <a:pt x="393" y="67"/>
                  <a:pt x="393" y="56"/>
                </a:cubicBezTo>
                <a:cubicBezTo>
                  <a:pt x="393" y="55"/>
                  <a:pt x="393" y="55"/>
                  <a:pt x="393" y="55"/>
                </a:cubicBezTo>
                <a:cubicBezTo>
                  <a:pt x="393" y="28"/>
                  <a:pt x="393" y="28"/>
                  <a:pt x="393" y="28"/>
                </a:cubicBezTo>
                <a:cubicBezTo>
                  <a:pt x="393" y="21"/>
                  <a:pt x="393" y="21"/>
                  <a:pt x="393" y="21"/>
                </a:cubicBezTo>
                <a:cubicBezTo>
                  <a:pt x="393" y="10"/>
                  <a:pt x="383" y="0"/>
                  <a:pt x="371" y="0"/>
                </a:cubicBezTo>
                <a:cubicBezTo>
                  <a:pt x="348" y="0"/>
                  <a:pt x="348" y="0"/>
                  <a:pt x="348" y="0"/>
                </a:cubicBezTo>
                <a:cubicBezTo>
                  <a:pt x="301" y="0"/>
                  <a:pt x="301" y="0"/>
                  <a:pt x="301" y="0"/>
                </a:cubicBezTo>
                <a:cubicBezTo>
                  <a:pt x="242" y="0"/>
                  <a:pt x="242" y="0"/>
                  <a:pt x="242" y="0"/>
                </a:cubicBezTo>
                <a:cubicBezTo>
                  <a:pt x="242" y="0"/>
                  <a:pt x="242" y="0"/>
                  <a:pt x="242" y="0"/>
                </a:cubicBezTo>
                <a:cubicBezTo>
                  <a:pt x="169" y="0"/>
                  <a:pt x="169" y="0"/>
                  <a:pt x="169" y="0"/>
                </a:cubicBezTo>
                <a:cubicBezTo>
                  <a:pt x="166" y="0"/>
                  <a:pt x="166" y="0"/>
                  <a:pt x="166" y="0"/>
                </a:cubicBezTo>
                <a:cubicBezTo>
                  <a:pt x="137" y="99"/>
                  <a:pt x="137" y="99"/>
                  <a:pt x="137" y="99"/>
                </a:cubicBezTo>
                <a:cubicBezTo>
                  <a:pt x="108" y="0"/>
                  <a:pt x="108" y="0"/>
                  <a:pt x="108" y="0"/>
                </a:cubicBezTo>
                <a:cubicBezTo>
                  <a:pt x="88" y="0"/>
                  <a:pt x="88" y="0"/>
                  <a:pt x="88" y="0"/>
                </a:cubicBezTo>
                <a:cubicBezTo>
                  <a:pt x="68" y="0"/>
                  <a:pt x="68" y="0"/>
                  <a:pt x="68" y="0"/>
                </a:cubicBezTo>
                <a:cubicBezTo>
                  <a:pt x="68" y="0"/>
                  <a:pt x="68" y="0"/>
                  <a:pt x="68" y="0"/>
                </a:cubicBezTo>
                <a:cubicBezTo>
                  <a:pt x="36" y="0"/>
                  <a:pt x="36" y="0"/>
                  <a:pt x="36" y="0"/>
                </a:cubicBezTo>
                <a:cubicBezTo>
                  <a:pt x="16" y="0"/>
                  <a:pt x="0" y="16"/>
                  <a:pt x="0" y="36"/>
                </a:cubicBezTo>
                <a:cubicBezTo>
                  <a:pt x="0" y="298"/>
                  <a:pt x="0" y="298"/>
                  <a:pt x="0" y="298"/>
                </a:cubicBezTo>
                <a:cubicBezTo>
                  <a:pt x="0" y="303"/>
                  <a:pt x="4" y="307"/>
                  <a:pt x="10" y="307"/>
                </a:cubicBezTo>
                <a:cubicBezTo>
                  <a:pt x="33" y="307"/>
                  <a:pt x="33" y="307"/>
                  <a:pt x="33" y="307"/>
                </a:cubicBezTo>
                <a:cubicBezTo>
                  <a:pt x="33" y="613"/>
                  <a:pt x="33" y="613"/>
                  <a:pt x="33" y="613"/>
                </a:cubicBezTo>
                <a:cubicBezTo>
                  <a:pt x="33" y="621"/>
                  <a:pt x="40" y="628"/>
                  <a:pt x="48" y="628"/>
                </a:cubicBezTo>
                <a:cubicBezTo>
                  <a:pt x="123" y="628"/>
                  <a:pt x="123" y="628"/>
                  <a:pt x="123" y="628"/>
                </a:cubicBezTo>
                <a:cubicBezTo>
                  <a:pt x="123" y="326"/>
                  <a:pt x="123" y="326"/>
                  <a:pt x="123" y="326"/>
                </a:cubicBezTo>
                <a:cubicBezTo>
                  <a:pt x="151" y="326"/>
                  <a:pt x="151" y="326"/>
                  <a:pt x="151" y="326"/>
                </a:cubicBezTo>
                <a:cubicBezTo>
                  <a:pt x="151" y="628"/>
                  <a:pt x="151" y="628"/>
                  <a:pt x="151" y="628"/>
                </a:cubicBezTo>
                <a:lnTo>
                  <a:pt x="226" y="628"/>
                </a:lnTo>
                <a:close/>
              </a:path>
            </a:pathLst>
          </a:custGeom>
          <a:solidFill>
            <a:schemeClr val="bg1"/>
          </a:solidFill>
          <a:ln w="9525">
            <a:noFill/>
            <a:round/>
          </a:ln>
        </p:spPr>
        <p:txBody>
          <a:bodyPr vert="horz" wrap="square" lIns="91440" tIns="45720" rIns="91440" bIns="45720" numCol="1" anchor="t" anchorCtr="0" compatLnSpc="1"/>
          <a:lstStyle/>
          <a:p>
            <a:endParaRPr lang="zh-CN" altLang="en-US"/>
          </a:p>
        </p:txBody>
      </p:sp>
      <p:sp>
        <p:nvSpPr>
          <p:cNvPr id="344" name="Oval 40"/>
          <p:cNvSpPr>
            <a:spLocks noChangeArrowheads="1"/>
          </p:cNvSpPr>
          <p:nvPr/>
        </p:nvSpPr>
        <p:spPr bwMode="auto">
          <a:xfrm>
            <a:off x="5121703" y="3570799"/>
            <a:ext cx="86012" cy="86012"/>
          </a:xfrm>
          <a:prstGeom prst="ellipse">
            <a:avLst/>
          </a:prstGeom>
          <a:solidFill>
            <a:schemeClr val="bg1"/>
          </a:solidFill>
          <a:ln w="9525">
            <a:noFill/>
            <a:round/>
          </a:ln>
        </p:spPr>
        <p:txBody>
          <a:bodyPr vert="horz" wrap="square" lIns="91440" tIns="45720" rIns="91440" bIns="45720" numCol="1" anchor="t" anchorCtr="0" compatLnSpc="1"/>
          <a:lstStyle/>
          <a:p>
            <a:endParaRPr lang="zh-CN" altLang="en-US"/>
          </a:p>
        </p:txBody>
      </p:sp>
      <p:sp>
        <p:nvSpPr>
          <p:cNvPr id="345" name="Oval 41"/>
          <p:cNvSpPr>
            <a:spLocks noChangeArrowheads="1"/>
          </p:cNvSpPr>
          <p:nvPr/>
        </p:nvSpPr>
        <p:spPr bwMode="auto">
          <a:xfrm>
            <a:off x="5272380" y="3902289"/>
            <a:ext cx="53993" cy="54621"/>
          </a:xfrm>
          <a:prstGeom prst="ellipse">
            <a:avLst/>
          </a:prstGeom>
          <a:solidFill>
            <a:schemeClr val="bg1"/>
          </a:solidFill>
          <a:ln w="9525">
            <a:noFill/>
            <a:round/>
          </a:ln>
        </p:spPr>
        <p:txBody>
          <a:bodyPr vert="horz" wrap="square" lIns="91440" tIns="45720" rIns="91440" bIns="45720" numCol="1" anchor="t" anchorCtr="0" compatLnSpc="1"/>
          <a:lstStyle/>
          <a:p>
            <a:endParaRPr lang="zh-CN" altLang="en-US"/>
          </a:p>
        </p:txBody>
      </p:sp>
      <p:sp>
        <p:nvSpPr>
          <p:cNvPr id="346" name="Freeform 42"/>
          <p:cNvSpPr/>
          <p:nvPr/>
        </p:nvSpPr>
        <p:spPr bwMode="auto">
          <a:xfrm>
            <a:off x="5246639" y="3969466"/>
            <a:ext cx="286915" cy="53993"/>
          </a:xfrm>
          <a:custGeom>
            <a:avLst/>
            <a:gdLst>
              <a:gd name="T0" fmla="*/ 16 w 517"/>
              <a:gd name="T1" fmla="*/ 44 h 97"/>
              <a:gd name="T2" fmla="*/ 0 w 517"/>
              <a:gd name="T3" fmla="*/ 97 h 97"/>
              <a:gd name="T4" fmla="*/ 157 w 517"/>
              <a:gd name="T5" fmla="*/ 97 h 97"/>
              <a:gd name="T6" fmla="*/ 191 w 517"/>
              <a:gd name="T7" fmla="*/ 97 h 97"/>
              <a:gd name="T8" fmla="*/ 327 w 517"/>
              <a:gd name="T9" fmla="*/ 97 h 97"/>
              <a:gd name="T10" fmla="*/ 348 w 517"/>
              <a:gd name="T11" fmla="*/ 97 h 97"/>
              <a:gd name="T12" fmla="*/ 517 w 517"/>
              <a:gd name="T13" fmla="*/ 97 h 97"/>
              <a:gd name="T14" fmla="*/ 501 w 517"/>
              <a:gd name="T15" fmla="*/ 44 h 97"/>
              <a:gd name="T16" fmla="*/ 441 w 517"/>
              <a:gd name="T17" fmla="*/ 0 h 97"/>
              <a:gd name="T18" fmla="*/ 403 w 517"/>
              <a:gd name="T19" fmla="*/ 0 h 97"/>
              <a:gd name="T20" fmla="*/ 343 w 517"/>
              <a:gd name="T21" fmla="*/ 44 h 97"/>
              <a:gd name="T22" fmla="*/ 337 w 517"/>
              <a:gd name="T23" fmla="*/ 63 h 97"/>
              <a:gd name="T24" fmla="*/ 332 w 517"/>
              <a:gd name="T25" fmla="*/ 44 h 97"/>
              <a:gd name="T26" fmla="*/ 271 w 517"/>
              <a:gd name="T27" fmla="*/ 0 h 97"/>
              <a:gd name="T28" fmla="*/ 234 w 517"/>
              <a:gd name="T29" fmla="*/ 0 h 97"/>
              <a:gd name="T30" fmla="*/ 174 w 517"/>
              <a:gd name="T31" fmla="*/ 43 h 97"/>
              <a:gd name="T32" fmla="*/ 114 w 517"/>
              <a:gd name="T33" fmla="*/ 0 h 97"/>
              <a:gd name="T34" fmla="*/ 77 w 517"/>
              <a:gd name="T35" fmla="*/ 0 h 97"/>
              <a:gd name="T36" fmla="*/ 16 w 517"/>
              <a:gd name="T37" fmla="*/ 44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17" h="97">
                <a:moveTo>
                  <a:pt x="16" y="44"/>
                </a:moveTo>
                <a:cubicBezTo>
                  <a:pt x="0" y="97"/>
                  <a:pt x="0" y="97"/>
                  <a:pt x="0" y="97"/>
                </a:cubicBezTo>
                <a:cubicBezTo>
                  <a:pt x="157" y="97"/>
                  <a:pt x="157" y="97"/>
                  <a:pt x="157" y="97"/>
                </a:cubicBezTo>
                <a:cubicBezTo>
                  <a:pt x="191" y="97"/>
                  <a:pt x="191" y="97"/>
                  <a:pt x="191" y="97"/>
                </a:cubicBezTo>
                <a:cubicBezTo>
                  <a:pt x="327" y="97"/>
                  <a:pt x="327" y="97"/>
                  <a:pt x="327" y="97"/>
                </a:cubicBezTo>
                <a:cubicBezTo>
                  <a:pt x="348" y="97"/>
                  <a:pt x="348" y="97"/>
                  <a:pt x="348" y="97"/>
                </a:cubicBezTo>
                <a:cubicBezTo>
                  <a:pt x="517" y="97"/>
                  <a:pt x="517" y="97"/>
                  <a:pt x="517" y="97"/>
                </a:cubicBezTo>
                <a:cubicBezTo>
                  <a:pt x="501" y="44"/>
                  <a:pt x="501" y="44"/>
                  <a:pt x="501" y="44"/>
                </a:cubicBezTo>
                <a:cubicBezTo>
                  <a:pt x="493" y="18"/>
                  <a:pt x="468" y="0"/>
                  <a:pt x="441" y="0"/>
                </a:cubicBezTo>
                <a:cubicBezTo>
                  <a:pt x="403" y="0"/>
                  <a:pt x="403" y="0"/>
                  <a:pt x="403" y="0"/>
                </a:cubicBezTo>
                <a:cubicBezTo>
                  <a:pt x="376" y="0"/>
                  <a:pt x="351" y="18"/>
                  <a:pt x="343" y="44"/>
                </a:cubicBezTo>
                <a:cubicBezTo>
                  <a:pt x="337" y="63"/>
                  <a:pt x="337" y="63"/>
                  <a:pt x="337" y="63"/>
                </a:cubicBezTo>
                <a:cubicBezTo>
                  <a:pt x="332" y="44"/>
                  <a:pt x="332" y="44"/>
                  <a:pt x="332" y="44"/>
                </a:cubicBezTo>
                <a:cubicBezTo>
                  <a:pt x="324" y="18"/>
                  <a:pt x="299" y="0"/>
                  <a:pt x="271" y="0"/>
                </a:cubicBezTo>
                <a:cubicBezTo>
                  <a:pt x="234" y="0"/>
                  <a:pt x="234" y="0"/>
                  <a:pt x="234" y="0"/>
                </a:cubicBezTo>
                <a:cubicBezTo>
                  <a:pt x="207" y="0"/>
                  <a:pt x="182" y="17"/>
                  <a:pt x="174" y="43"/>
                </a:cubicBezTo>
                <a:cubicBezTo>
                  <a:pt x="165" y="17"/>
                  <a:pt x="141" y="0"/>
                  <a:pt x="114" y="0"/>
                </a:cubicBezTo>
                <a:cubicBezTo>
                  <a:pt x="77" y="0"/>
                  <a:pt x="77" y="0"/>
                  <a:pt x="77" y="0"/>
                </a:cubicBezTo>
                <a:cubicBezTo>
                  <a:pt x="49" y="0"/>
                  <a:pt x="24" y="18"/>
                  <a:pt x="16" y="44"/>
                </a:cubicBezTo>
                <a:close/>
              </a:path>
            </a:pathLst>
          </a:custGeom>
          <a:solidFill>
            <a:schemeClr val="bg1"/>
          </a:solidFill>
          <a:ln w="9525">
            <a:noFill/>
            <a:round/>
          </a:ln>
        </p:spPr>
        <p:txBody>
          <a:bodyPr vert="horz" wrap="square" lIns="91440" tIns="45720" rIns="91440" bIns="45720" numCol="1" anchor="t" anchorCtr="0" compatLnSpc="1"/>
          <a:lstStyle/>
          <a:p>
            <a:endParaRPr lang="zh-CN" altLang="en-US"/>
          </a:p>
        </p:txBody>
      </p:sp>
      <p:sp>
        <p:nvSpPr>
          <p:cNvPr id="347" name="Oval 43"/>
          <p:cNvSpPr>
            <a:spLocks noChangeArrowheads="1"/>
          </p:cNvSpPr>
          <p:nvPr/>
        </p:nvSpPr>
        <p:spPr bwMode="auto">
          <a:xfrm>
            <a:off x="5359647" y="3902289"/>
            <a:ext cx="54621" cy="54621"/>
          </a:xfrm>
          <a:prstGeom prst="ellipse">
            <a:avLst/>
          </a:prstGeom>
          <a:solidFill>
            <a:schemeClr val="bg1"/>
          </a:solidFill>
          <a:ln w="9525">
            <a:noFill/>
            <a:round/>
          </a:ln>
        </p:spPr>
        <p:txBody>
          <a:bodyPr vert="horz" wrap="square" lIns="91440" tIns="45720" rIns="91440" bIns="45720" numCol="1" anchor="t" anchorCtr="0" compatLnSpc="1"/>
          <a:lstStyle/>
          <a:p>
            <a:endParaRPr lang="zh-CN" altLang="en-US"/>
          </a:p>
        </p:txBody>
      </p:sp>
      <p:sp>
        <p:nvSpPr>
          <p:cNvPr id="348" name="Oval 44"/>
          <p:cNvSpPr>
            <a:spLocks noChangeArrowheads="1"/>
          </p:cNvSpPr>
          <p:nvPr/>
        </p:nvSpPr>
        <p:spPr bwMode="auto">
          <a:xfrm>
            <a:off x="5453820" y="3902289"/>
            <a:ext cx="53993" cy="54621"/>
          </a:xfrm>
          <a:prstGeom prst="ellipse">
            <a:avLst/>
          </a:prstGeom>
          <a:solidFill>
            <a:schemeClr val="bg1"/>
          </a:solidFill>
          <a:ln w="9525">
            <a:noFill/>
            <a:round/>
          </a:ln>
        </p:spPr>
        <p:txBody>
          <a:bodyPr vert="horz" wrap="square" lIns="91440" tIns="45720" rIns="91440" bIns="45720" numCol="1" anchor="t" anchorCtr="0" compatLnSpc="1"/>
          <a:lstStyle/>
          <a:p>
            <a:endParaRPr lang="zh-CN" altLang="en-US"/>
          </a:p>
        </p:txBody>
      </p:sp>
      <p:sp>
        <p:nvSpPr>
          <p:cNvPr id="349" name="Freeform 45"/>
          <p:cNvSpPr>
            <a:spLocks noEditPoints="1"/>
          </p:cNvSpPr>
          <p:nvPr/>
        </p:nvSpPr>
        <p:spPr bwMode="auto">
          <a:xfrm>
            <a:off x="4544736" y="3208547"/>
            <a:ext cx="394271" cy="217226"/>
          </a:xfrm>
          <a:custGeom>
            <a:avLst/>
            <a:gdLst>
              <a:gd name="T0" fmla="*/ 710 w 710"/>
              <a:gd name="T1" fmla="*/ 306 h 390"/>
              <a:gd name="T2" fmla="*/ 633 w 710"/>
              <a:gd name="T3" fmla="*/ 306 h 390"/>
              <a:gd name="T4" fmla="*/ 646 w 710"/>
              <a:gd name="T5" fmla="*/ 292 h 390"/>
              <a:gd name="T6" fmla="*/ 646 w 710"/>
              <a:gd name="T7" fmla="*/ 254 h 390"/>
              <a:gd name="T8" fmla="*/ 646 w 710"/>
              <a:gd name="T9" fmla="*/ 254 h 390"/>
              <a:gd name="T10" fmla="*/ 537 w 710"/>
              <a:gd name="T11" fmla="*/ 71 h 390"/>
              <a:gd name="T12" fmla="*/ 480 w 710"/>
              <a:gd name="T13" fmla="*/ 23 h 390"/>
              <a:gd name="T14" fmla="*/ 424 w 710"/>
              <a:gd name="T15" fmla="*/ 0 h 390"/>
              <a:gd name="T16" fmla="*/ 424 w 710"/>
              <a:gd name="T17" fmla="*/ 74 h 390"/>
              <a:gd name="T18" fmla="*/ 353 w 710"/>
              <a:gd name="T19" fmla="*/ 15 h 390"/>
              <a:gd name="T20" fmla="*/ 286 w 710"/>
              <a:gd name="T21" fmla="*/ 74 h 390"/>
              <a:gd name="T22" fmla="*/ 286 w 710"/>
              <a:gd name="T23" fmla="*/ 0 h 390"/>
              <a:gd name="T24" fmla="*/ 228 w 710"/>
              <a:gd name="T25" fmla="*/ 23 h 390"/>
              <a:gd name="T26" fmla="*/ 172 w 710"/>
              <a:gd name="T27" fmla="*/ 71 h 390"/>
              <a:gd name="T28" fmla="*/ 64 w 710"/>
              <a:gd name="T29" fmla="*/ 252 h 390"/>
              <a:gd name="T30" fmla="*/ 64 w 710"/>
              <a:gd name="T31" fmla="*/ 252 h 390"/>
              <a:gd name="T32" fmla="*/ 63 w 710"/>
              <a:gd name="T33" fmla="*/ 292 h 390"/>
              <a:gd name="T34" fmla="*/ 77 w 710"/>
              <a:gd name="T35" fmla="*/ 306 h 390"/>
              <a:gd name="T36" fmla="*/ 0 w 710"/>
              <a:gd name="T37" fmla="*/ 306 h 390"/>
              <a:gd name="T38" fmla="*/ 0 w 710"/>
              <a:gd name="T39" fmla="*/ 390 h 390"/>
              <a:gd name="T40" fmla="*/ 710 w 710"/>
              <a:gd name="T41" fmla="*/ 390 h 390"/>
              <a:gd name="T42" fmla="*/ 710 w 710"/>
              <a:gd name="T43" fmla="*/ 306 h 390"/>
              <a:gd name="T44" fmla="*/ 145 w 710"/>
              <a:gd name="T45" fmla="*/ 163 h 390"/>
              <a:gd name="T46" fmla="*/ 171 w 710"/>
              <a:gd name="T47" fmla="*/ 136 h 390"/>
              <a:gd name="T48" fmla="*/ 515 w 710"/>
              <a:gd name="T49" fmla="*/ 136 h 390"/>
              <a:gd name="T50" fmla="*/ 541 w 710"/>
              <a:gd name="T51" fmla="*/ 163 h 390"/>
              <a:gd name="T52" fmla="*/ 541 w 710"/>
              <a:gd name="T53" fmla="*/ 306 h 390"/>
              <a:gd name="T54" fmla="*/ 506 w 710"/>
              <a:gd name="T55" fmla="*/ 306 h 390"/>
              <a:gd name="T56" fmla="*/ 506 w 710"/>
              <a:gd name="T57" fmla="*/ 171 h 390"/>
              <a:gd name="T58" fmla="*/ 180 w 710"/>
              <a:gd name="T59" fmla="*/ 171 h 390"/>
              <a:gd name="T60" fmla="*/ 180 w 710"/>
              <a:gd name="T61" fmla="*/ 306 h 390"/>
              <a:gd name="T62" fmla="*/ 145 w 710"/>
              <a:gd name="T63" fmla="*/ 306 h 390"/>
              <a:gd name="T64" fmla="*/ 145 w 710"/>
              <a:gd name="T65" fmla="*/ 163 h 390"/>
              <a:gd name="T66" fmla="*/ 280 w 710"/>
              <a:gd name="T67" fmla="*/ 253 h 390"/>
              <a:gd name="T68" fmla="*/ 343 w 710"/>
              <a:gd name="T69" fmla="*/ 218 h 390"/>
              <a:gd name="T70" fmla="*/ 406 w 710"/>
              <a:gd name="T71" fmla="*/ 253 h 390"/>
              <a:gd name="T72" fmla="*/ 343 w 710"/>
              <a:gd name="T73" fmla="*/ 288 h 390"/>
              <a:gd name="T74" fmla="*/ 280 w 710"/>
              <a:gd name="T75" fmla="*/ 253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10" h="390">
                <a:moveTo>
                  <a:pt x="710" y="306"/>
                </a:moveTo>
                <a:cubicBezTo>
                  <a:pt x="633" y="306"/>
                  <a:pt x="633" y="306"/>
                  <a:pt x="633" y="306"/>
                </a:cubicBezTo>
                <a:cubicBezTo>
                  <a:pt x="638" y="303"/>
                  <a:pt x="643" y="298"/>
                  <a:pt x="646" y="292"/>
                </a:cubicBezTo>
                <a:cubicBezTo>
                  <a:pt x="653" y="280"/>
                  <a:pt x="653" y="266"/>
                  <a:pt x="646" y="254"/>
                </a:cubicBezTo>
                <a:cubicBezTo>
                  <a:pt x="646" y="254"/>
                  <a:pt x="646" y="254"/>
                  <a:pt x="646" y="254"/>
                </a:cubicBezTo>
                <a:cubicBezTo>
                  <a:pt x="537" y="71"/>
                  <a:pt x="537" y="71"/>
                  <a:pt x="537" y="71"/>
                </a:cubicBezTo>
                <a:cubicBezTo>
                  <a:pt x="524" y="49"/>
                  <a:pt x="504" y="32"/>
                  <a:pt x="480" y="23"/>
                </a:cubicBezTo>
                <a:cubicBezTo>
                  <a:pt x="424" y="0"/>
                  <a:pt x="424" y="0"/>
                  <a:pt x="424" y="0"/>
                </a:cubicBezTo>
                <a:cubicBezTo>
                  <a:pt x="424" y="74"/>
                  <a:pt x="424" y="74"/>
                  <a:pt x="424" y="74"/>
                </a:cubicBezTo>
                <a:cubicBezTo>
                  <a:pt x="353" y="15"/>
                  <a:pt x="353" y="15"/>
                  <a:pt x="353" y="15"/>
                </a:cubicBezTo>
                <a:cubicBezTo>
                  <a:pt x="286" y="74"/>
                  <a:pt x="286" y="74"/>
                  <a:pt x="286" y="74"/>
                </a:cubicBezTo>
                <a:cubicBezTo>
                  <a:pt x="286" y="0"/>
                  <a:pt x="286" y="0"/>
                  <a:pt x="286" y="0"/>
                </a:cubicBezTo>
                <a:cubicBezTo>
                  <a:pt x="228" y="23"/>
                  <a:pt x="228" y="23"/>
                  <a:pt x="228" y="23"/>
                </a:cubicBezTo>
                <a:cubicBezTo>
                  <a:pt x="205" y="32"/>
                  <a:pt x="185" y="49"/>
                  <a:pt x="172" y="71"/>
                </a:cubicBezTo>
                <a:cubicBezTo>
                  <a:pt x="64" y="252"/>
                  <a:pt x="64" y="252"/>
                  <a:pt x="64" y="252"/>
                </a:cubicBezTo>
                <a:cubicBezTo>
                  <a:pt x="64" y="252"/>
                  <a:pt x="64" y="252"/>
                  <a:pt x="64" y="252"/>
                </a:cubicBezTo>
                <a:cubicBezTo>
                  <a:pt x="57" y="265"/>
                  <a:pt x="56" y="280"/>
                  <a:pt x="63" y="292"/>
                </a:cubicBezTo>
                <a:cubicBezTo>
                  <a:pt x="67" y="298"/>
                  <a:pt x="72" y="303"/>
                  <a:pt x="77" y="306"/>
                </a:cubicBezTo>
                <a:cubicBezTo>
                  <a:pt x="0" y="306"/>
                  <a:pt x="0" y="306"/>
                  <a:pt x="0" y="306"/>
                </a:cubicBezTo>
                <a:cubicBezTo>
                  <a:pt x="0" y="390"/>
                  <a:pt x="0" y="390"/>
                  <a:pt x="0" y="390"/>
                </a:cubicBezTo>
                <a:cubicBezTo>
                  <a:pt x="710" y="390"/>
                  <a:pt x="710" y="390"/>
                  <a:pt x="710" y="390"/>
                </a:cubicBezTo>
                <a:lnTo>
                  <a:pt x="710" y="306"/>
                </a:lnTo>
                <a:close/>
                <a:moveTo>
                  <a:pt x="145" y="163"/>
                </a:moveTo>
                <a:cubicBezTo>
                  <a:pt x="145" y="148"/>
                  <a:pt x="157" y="136"/>
                  <a:pt x="171" y="136"/>
                </a:cubicBezTo>
                <a:cubicBezTo>
                  <a:pt x="515" y="136"/>
                  <a:pt x="515" y="136"/>
                  <a:pt x="515" y="136"/>
                </a:cubicBezTo>
                <a:cubicBezTo>
                  <a:pt x="529" y="136"/>
                  <a:pt x="541" y="148"/>
                  <a:pt x="541" y="163"/>
                </a:cubicBezTo>
                <a:cubicBezTo>
                  <a:pt x="541" y="306"/>
                  <a:pt x="541" y="306"/>
                  <a:pt x="541" y="306"/>
                </a:cubicBezTo>
                <a:cubicBezTo>
                  <a:pt x="506" y="306"/>
                  <a:pt x="506" y="306"/>
                  <a:pt x="506" y="306"/>
                </a:cubicBezTo>
                <a:cubicBezTo>
                  <a:pt x="506" y="171"/>
                  <a:pt x="506" y="171"/>
                  <a:pt x="506" y="171"/>
                </a:cubicBezTo>
                <a:cubicBezTo>
                  <a:pt x="180" y="171"/>
                  <a:pt x="180" y="171"/>
                  <a:pt x="180" y="171"/>
                </a:cubicBezTo>
                <a:cubicBezTo>
                  <a:pt x="180" y="306"/>
                  <a:pt x="180" y="306"/>
                  <a:pt x="180" y="306"/>
                </a:cubicBezTo>
                <a:cubicBezTo>
                  <a:pt x="145" y="306"/>
                  <a:pt x="145" y="306"/>
                  <a:pt x="145" y="306"/>
                </a:cubicBezTo>
                <a:lnTo>
                  <a:pt x="145" y="163"/>
                </a:lnTo>
                <a:close/>
                <a:moveTo>
                  <a:pt x="280" y="253"/>
                </a:moveTo>
                <a:cubicBezTo>
                  <a:pt x="280" y="234"/>
                  <a:pt x="308" y="218"/>
                  <a:pt x="343" y="218"/>
                </a:cubicBezTo>
                <a:cubicBezTo>
                  <a:pt x="378" y="218"/>
                  <a:pt x="406" y="234"/>
                  <a:pt x="406" y="253"/>
                </a:cubicBezTo>
                <a:cubicBezTo>
                  <a:pt x="406" y="273"/>
                  <a:pt x="378" y="288"/>
                  <a:pt x="343" y="288"/>
                </a:cubicBezTo>
                <a:cubicBezTo>
                  <a:pt x="308" y="288"/>
                  <a:pt x="280" y="273"/>
                  <a:pt x="280" y="253"/>
                </a:cubicBezTo>
                <a:close/>
              </a:path>
            </a:pathLst>
          </a:custGeom>
          <a:solidFill>
            <a:schemeClr val="bg1"/>
          </a:solidFill>
          <a:ln w="9525">
            <a:noFill/>
            <a:round/>
          </a:ln>
        </p:spPr>
        <p:txBody>
          <a:bodyPr vert="horz" wrap="square" lIns="91440" tIns="45720" rIns="91440" bIns="45720" numCol="1" anchor="t" anchorCtr="0" compatLnSpc="1"/>
          <a:lstStyle/>
          <a:p>
            <a:endParaRPr lang="zh-CN" altLang="en-US"/>
          </a:p>
        </p:txBody>
      </p:sp>
      <p:sp>
        <p:nvSpPr>
          <p:cNvPr id="350" name="Freeform 46"/>
          <p:cNvSpPr/>
          <p:nvPr/>
        </p:nvSpPr>
        <p:spPr bwMode="auto">
          <a:xfrm>
            <a:off x="4638909" y="3084238"/>
            <a:ext cx="16323" cy="52109"/>
          </a:xfrm>
          <a:custGeom>
            <a:avLst/>
            <a:gdLst>
              <a:gd name="T0" fmla="*/ 0 w 26"/>
              <a:gd name="T1" fmla="*/ 83 h 83"/>
              <a:gd name="T2" fmla="*/ 26 w 26"/>
              <a:gd name="T3" fmla="*/ 83 h 83"/>
              <a:gd name="T4" fmla="*/ 21 w 26"/>
              <a:gd name="T5" fmla="*/ 0 h 83"/>
              <a:gd name="T6" fmla="*/ 5 w 26"/>
              <a:gd name="T7" fmla="*/ 0 h 83"/>
              <a:gd name="T8" fmla="*/ 0 w 26"/>
              <a:gd name="T9" fmla="*/ 83 h 83"/>
            </a:gdLst>
            <a:ahLst/>
            <a:cxnLst>
              <a:cxn ang="0">
                <a:pos x="T0" y="T1"/>
              </a:cxn>
              <a:cxn ang="0">
                <a:pos x="T2" y="T3"/>
              </a:cxn>
              <a:cxn ang="0">
                <a:pos x="T4" y="T5"/>
              </a:cxn>
              <a:cxn ang="0">
                <a:pos x="T6" y="T7"/>
              </a:cxn>
              <a:cxn ang="0">
                <a:pos x="T8" y="T9"/>
              </a:cxn>
            </a:cxnLst>
            <a:rect l="0" t="0" r="r" b="b"/>
            <a:pathLst>
              <a:path w="26" h="83">
                <a:moveTo>
                  <a:pt x="0" y="83"/>
                </a:moveTo>
                <a:lnTo>
                  <a:pt x="26" y="83"/>
                </a:lnTo>
                <a:lnTo>
                  <a:pt x="21" y="0"/>
                </a:lnTo>
                <a:lnTo>
                  <a:pt x="5" y="0"/>
                </a:lnTo>
                <a:lnTo>
                  <a:pt x="0" y="83"/>
                </a:lnTo>
                <a:close/>
              </a:path>
            </a:pathLst>
          </a:custGeom>
          <a:solidFill>
            <a:schemeClr val="bg1"/>
          </a:solidFill>
          <a:ln w="9525">
            <a:noFill/>
            <a:round/>
          </a:ln>
        </p:spPr>
        <p:txBody>
          <a:bodyPr vert="horz" wrap="square" lIns="91440" tIns="45720" rIns="91440" bIns="45720" numCol="1" anchor="t" anchorCtr="0" compatLnSpc="1"/>
          <a:lstStyle/>
          <a:p>
            <a:endParaRPr lang="zh-CN" altLang="en-US"/>
          </a:p>
        </p:txBody>
      </p:sp>
      <p:sp>
        <p:nvSpPr>
          <p:cNvPr id="351" name="Freeform 47"/>
          <p:cNvSpPr>
            <a:spLocks noEditPoints="1"/>
          </p:cNvSpPr>
          <p:nvPr/>
        </p:nvSpPr>
        <p:spPr bwMode="auto">
          <a:xfrm>
            <a:off x="4637653" y="3003878"/>
            <a:ext cx="207809" cy="182696"/>
          </a:xfrm>
          <a:custGeom>
            <a:avLst/>
            <a:gdLst>
              <a:gd name="T0" fmla="*/ 375 w 375"/>
              <a:gd name="T1" fmla="*/ 100 h 328"/>
              <a:gd name="T2" fmla="*/ 188 w 375"/>
              <a:gd name="T3" fmla="*/ 0 h 328"/>
              <a:gd name="T4" fmla="*/ 0 w 375"/>
              <a:gd name="T5" fmla="*/ 100 h 328"/>
              <a:gd name="T6" fmla="*/ 82 w 375"/>
              <a:gd name="T7" fmla="*/ 144 h 328"/>
              <a:gd name="T8" fmla="*/ 82 w 375"/>
              <a:gd name="T9" fmla="*/ 208 h 328"/>
              <a:gd name="T10" fmla="*/ 81 w 375"/>
              <a:gd name="T11" fmla="*/ 221 h 328"/>
              <a:gd name="T12" fmla="*/ 182 w 375"/>
              <a:gd name="T13" fmla="*/ 328 h 328"/>
              <a:gd name="T14" fmla="*/ 188 w 375"/>
              <a:gd name="T15" fmla="*/ 328 h 328"/>
              <a:gd name="T16" fmla="*/ 193 w 375"/>
              <a:gd name="T17" fmla="*/ 328 h 328"/>
              <a:gd name="T18" fmla="*/ 294 w 375"/>
              <a:gd name="T19" fmla="*/ 221 h 328"/>
              <a:gd name="T20" fmla="*/ 293 w 375"/>
              <a:gd name="T21" fmla="*/ 208 h 328"/>
              <a:gd name="T22" fmla="*/ 293 w 375"/>
              <a:gd name="T23" fmla="*/ 144 h 328"/>
              <a:gd name="T24" fmla="*/ 375 w 375"/>
              <a:gd name="T25" fmla="*/ 100 h 328"/>
              <a:gd name="T26" fmla="*/ 188 w 375"/>
              <a:gd name="T27" fmla="*/ 291 h 328"/>
              <a:gd name="T28" fmla="*/ 118 w 375"/>
              <a:gd name="T29" fmla="*/ 221 h 328"/>
              <a:gd name="T30" fmla="*/ 119 w 375"/>
              <a:gd name="T31" fmla="*/ 211 h 328"/>
              <a:gd name="T32" fmla="*/ 257 w 375"/>
              <a:gd name="T33" fmla="*/ 211 h 328"/>
              <a:gd name="T34" fmla="*/ 257 w 375"/>
              <a:gd name="T35" fmla="*/ 221 h 328"/>
              <a:gd name="T36" fmla="*/ 188 w 375"/>
              <a:gd name="T37" fmla="*/ 291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75" h="328">
                <a:moveTo>
                  <a:pt x="375" y="100"/>
                </a:moveTo>
                <a:cubicBezTo>
                  <a:pt x="188" y="0"/>
                  <a:pt x="188" y="0"/>
                  <a:pt x="188" y="0"/>
                </a:cubicBezTo>
                <a:cubicBezTo>
                  <a:pt x="0" y="100"/>
                  <a:pt x="0" y="100"/>
                  <a:pt x="0" y="100"/>
                </a:cubicBezTo>
                <a:cubicBezTo>
                  <a:pt x="82" y="144"/>
                  <a:pt x="82" y="144"/>
                  <a:pt x="82" y="144"/>
                </a:cubicBezTo>
                <a:cubicBezTo>
                  <a:pt x="82" y="208"/>
                  <a:pt x="82" y="208"/>
                  <a:pt x="82" y="208"/>
                </a:cubicBezTo>
                <a:cubicBezTo>
                  <a:pt x="81" y="212"/>
                  <a:pt x="81" y="217"/>
                  <a:pt x="81" y="221"/>
                </a:cubicBezTo>
                <a:cubicBezTo>
                  <a:pt x="81" y="278"/>
                  <a:pt x="126" y="325"/>
                  <a:pt x="182" y="328"/>
                </a:cubicBezTo>
                <a:cubicBezTo>
                  <a:pt x="184" y="328"/>
                  <a:pt x="186" y="328"/>
                  <a:pt x="188" y="328"/>
                </a:cubicBezTo>
                <a:cubicBezTo>
                  <a:pt x="190" y="328"/>
                  <a:pt x="192" y="328"/>
                  <a:pt x="193" y="328"/>
                </a:cubicBezTo>
                <a:cubicBezTo>
                  <a:pt x="250" y="325"/>
                  <a:pt x="294" y="278"/>
                  <a:pt x="294" y="221"/>
                </a:cubicBezTo>
                <a:cubicBezTo>
                  <a:pt x="294" y="217"/>
                  <a:pt x="294" y="212"/>
                  <a:pt x="293" y="208"/>
                </a:cubicBezTo>
                <a:cubicBezTo>
                  <a:pt x="293" y="144"/>
                  <a:pt x="293" y="144"/>
                  <a:pt x="293" y="144"/>
                </a:cubicBezTo>
                <a:lnTo>
                  <a:pt x="375" y="100"/>
                </a:lnTo>
                <a:close/>
                <a:moveTo>
                  <a:pt x="188" y="291"/>
                </a:moveTo>
                <a:cubicBezTo>
                  <a:pt x="149" y="291"/>
                  <a:pt x="118" y="260"/>
                  <a:pt x="118" y="221"/>
                </a:cubicBezTo>
                <a:cubicBezTo>
                  <a:pt x="118" y="218"/>
                  <a:pt x="118" y="214"/>
                  <a:pt x="119" y="211"/>
                </a:cubicBezTo>
                <a:cubicBezTo>
                  <a:pt x="168" y="199"/>
                  <a:pt x="208" y="199"/>
                  <a:pt x="257" y="211"/>
                </a:cubicBezTo>
                <a:cubicBezTo>
                  <a:pt x="257" y="214"/>
                  <a:pt x="257" y="218"/>
                  <a:pt x="257" y="221"/>
                </a:cubicBezTo>
                <a:cubicBezTo>
                  <a:pt x="257" y="260"/>
                  <a:pt x="226" y="291"/>
                  <a:pt x="188" y="291"/>
                </a:cubicBezTo>
                <a:close/>
              </a:path>
            </a:pathLst>
          </a:custGeom>
          <a:solidFill>
            <a:schemeClr val="bg1"/>
          </a:solidFill>
          <a:ln w="9525">
            <a:noFill/>
            <a:round/>
          </a:ln>
        </p:spPr>
        <p:txBody>
          <a:bodyPr vert="horz" wrap="square" lIns="91440" tIns="45720" rIns="91440" bIns="45720" numCol="1" anchor="t" anchorCtr="0" compatLnSpc="1"/>
          <a:lstStyle/>
          <a:p>
            <a:endParaRPr lang="zh-CN" altLang="en-US"/>
          </a:p>
        </p:txBody>
      </p:sp>
      <p:sp>
        <p:nvSpPr>
          <p:cNvPr id="352" name="Freeform 48"/>
          <p:cNvSpPr/>
          <p:nvPr/>
        </p:nvSpPr>
        <p:spPr bwMode="auto">
          <a:xfrm>
            <a:off x="5698043" y="3884082"/>
            <a:ext cx="64666" cy="65293"/>
          </a:xfrm>
          <a:custGeom>
            <a:avLst/>
            <a:gdLst>
              <a:gd name="T0" fmla="*/ 103 w 117"/>
              <a:gd name="T1" fmla="*/ 0 h 117"/>
              <a:gd name="T2" fmla="*/ 30 w 117"/>
              <a:gd name="T3" fmla="*/ 15 h 117"/>
              <a:gd name="T4" fmla="*/ 23 w 117"/>
              <a:gd name="T5" fmla="*/ 89 h 117"/>
              <a:gd name="T6" fmla="*/ 33 w 117"/>
              <a:gd name="T7" fmla="*/ 99 h 117"/>
              <a:gd name="T8" fmla="*/ 102 w 117"/>
              <a:gd name="T9" fmla="*/ 109 h 117"/>
              <a:gd name="T10" fmla="*/ 113 w 117"/>
              <a:gd name="T11" fmla="*/ 106 h 117"/>
              <a:gd name="T12" fmla="*/ 106 w 117"/>
              <a:gd name="T13" fmla="*/ 18 h 117"/>
              <a:gd name="T14" fmla="*/ 103 w 117"/>
              <a:gd name="T15" fmla="*/ 0 h 1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7" h="117">
                <a:moveTo>
                  <a:pt x="103" y="0"/>
                </a:moveTo>
                <a:cubicBezTo>
                  <a:pt x="79" y="1"/>
                  <a:pt x="53" y="5"/>
                  <a:pt x="30" y="15"/>
                </a:cubicBezTo>
                <a:cubicBezTo>
                  <a:pt x="0" y="27"/>
                  <a:pt x="0" y="66"/>
                  <a:pt x="23" y="89"/>
                </a:cubicBezTo>
                <a:cubicBezTo>
                  <a:pt x="33" y="99"/>
                  <a:pt x="33" y="99"/>
                  <a:pt x="33" y="99"/>
                </a:cubicBezTo>
                <a:cubicBezTo>
                  <a:pt x="51" y="117"/>
                  <a:pt x="78" y="115"/>
                  <a:pt x="102" y="109"/>
                </a:cubicBezTo>
                <a:cubicBezTo>
                  <a:pt x="106" y="108"/>
                  <a:pt x="109" y="107"/>
                  <a:pt x="113" y="106"/>
                </a:cubicBezTo>
                <a:cubicBezTo>
                  <a:pt x="117" y="62"/>
                  <a:pt x="107" y="18"/>
                  <a:pt x="106" y="18"/>
                </a:cubicBezTo>
                <a:cubicBezTo>
                  <a:pt x="106" y="17"/>
                  <a:pt x="104" y="10"/>
                  <a:pt x="103" y="0"/>
                </a:cubicBezTo>
                <a:close/>
              </a:path>
            </a:pathLst>
          </a:custGeom>
          <a:solidFill>
            <a:schemeClr val="bg1"/>
          </a:solidFill>
          <a:ln w="9525">
            <a:noFill/>
            <a:round/>
          </a:ln>
        </p:spPr>
        <p:txBody>
          <a:bodyPr vert="horz" wrap="square" lIns="91440" tIns="45720" rIns="91440" bIns="45720" numCol="1" anchor="t" anchorCtr="0" compatLnSpc="1"/>
          <a:lstStyle/>
          <a:p>
            <a:endParaRPr lang="zh-CN" altLang="en-US"/>
          </a:p>
        </p:txBody>
      </p:sp>
      <p:sp>
        <p:nvSpPr>
          <p:cNvPr id="353" name="Freeform 49"/>
          <p:cNvSpPr/>
          <p:nvPr/>
        </p:nvSpPr>
        <p:spPr bwMode="auto">
          <a:xfrm>
            <a:off x="6089175" y="3664973"/>
            <a:ext cx="54621" cy="61526"/>
          </a:xfrm>
          <a:custGeom>
            <a:avLst/>
            <a:gdLst>
              <a:gd name="T0" fmla="*/ 67 w 99"/>
              <a:gd name="T1" fmla="*/ 19 h 110"/>
              <a:gd name="T2" fmla="*/ 0 w 99"/>
              <a:gd name="T3" fmla="*/ 3 h 110"/>
              <a:gd name="T4" fmla="*/ 7 w 99"/>
              <a:gd name="T5" fmla="*/ 71 h 110"/>
              <a:gd name="T6" fmla="*/ 14 w 99"/>
              <a:gd name="T7" fmla="*/ 110 h 110"/>
              <a:gd name="T8" fmla="*/ 68 w 99"/>
              <a:gd name="T9" fmla="*/ 100 h 110"/>
              <a:gd name="T10" fmla="*/ 76 w 99"/>
              <a:gd name="T11" fmla="*/ 29 h 110"/>
              <a:gd name="T12" fmla="*/ 67 w 99"/>
              <a:gd name="T13" fmla="*/ 19 h 110"/>
            </a:gdLst>
            <a:ahLst/>
            <a:cxnLst>
              <a:cxn ang="0">
                <a:pos x="T0" y="T1"/>
              </a:cxn>
              <a:cxn ang="0">
                <a:pos x="T2" y="T3"/>
              </a:cxn>
              <a:cxn ang="0">
                <a:pos x="T4" y="T5"/>
              </a:cxn>
              <a:cxn ang="0">
                <a:pos x="T6" y="T7"/>
              </a:cxn>
              <a:cxn ang="0">
                <a:pos x="T8" y="T9"/>
              </a:cxn>
              <a:cxn ang="0">
                <a:pos x="T10" y="T11"/>
              </a:cxn>
              <a:cxn ang="0">
                <a:pos x="T12" y="T13"/>
              </a:cxn>
            </a:cxnLst>
            <a:rect l="0" t="0" r="r" b="b"/>
            <a:pathLst>
              <a:path w="99" h="110">
                <a:moveTo>
                  <a:pt x="67" y="19"/>
                </a:moveTo>
                <a:cubicBezTo>
                  <a:pt x="50" y="2"/>
                  <a:pt x="24" y="0"/>
                  <a:pt x="0" y="3"/>
                </a:cubicBezTo>
                <a:cubicBezTo>
                  <a:pt x="0" y="40"/>
                  <a:pt x="7" y="71"/>
                  <a:pt x="7" y="71"/>
                </a:cubicBezTo>
                <a:cubicBezTo>
                  <a:pt x="8" y="73"/>
                  <a:pt x="12" y="88"/>
                  <a:pt x="14" y="110"/>
                </a:cubicBezTo>
                <a:cubicBezTo>
                  <a:pt x="32" y="108"/>
                  <a:pt x="50" y="105"/>
                  <a:pt x="68" y="100"/>
                </a:cubicBezTo>
                <a:cubicBezTo>
                  <a:pt x="97" y="90"/>
                  <a:pt x="99" y="51"/>
                  <a:pt x="76" y="29"/>
                </a:cubicBezTo>
                <a:lnTo>
                  <a:pt x="67" y="19"/>
                </a:lnTo>
                <a:close/>
              </a:path>
            </a:pathLst>
          </a:custGeom>
          <a:solidFill>
            <a:schemeClr val="bg1"/>
          </a:solidFill>
          <a:ln w="9525">
            <a:noFill/>
            <a:round/>
          </a:ln>
        </p:spPr>
        <p:txBody>
          <a:bodyPr vert="horz" wrap="square" lIns="91440" tIns="45720" rIns="91440" bIns="45720" numCol="1" anchor="t" anchorCtr="0" compatLnSpc="1"/>
          <a:lstStyle/>
          <a:p>
            <a:endParaRPr lang="zh-CN" altLang="en-US"/>
          </a:p>
        </p:txBody>
      </p:sp>
      <p:sp>
        <p:nvSpPr>
          <p:cNvPr id="354" name="Freeform 50"/>
          <p:cNvSpPr>
            <a:spLocks noEditPoints="1"/>
          </p:cNvSpPr>
          <p:nvPr/>
        </p:nvSpPr>
        <p:spPr bwMode="auto">
          <a:xfrm>
            <a:off x="5778404" y="3582100"/>
            <a:ext cx="292564" cy="447637"/>
          </a:xfrm>
          <a:custGeom>
            <a:avLst/>
            <a:gdLst>
              <a:gd name="T0" fmla="*/ 511 w 527"/>
              <a:gd name="T1" fmla="*/ 106 h 803"/>
              <a:gd name="T2" fmla="*/ 486 w 527"/>
              <a:gd name="T3" fmla="*/ 22 h 803"/>
              <a:gd name="T4" fmla="*/ 405 w 527"/>
              <a:gd name="T5" fmla="*/ 84 h 803"/>
              <a:gd name="T6" fmla="*/ 431 w 527"/>
              <a:gd name="T7" fmla="*/ 210 h 803"/>
              <a:gd name="T8" fmla="*/ 440 w 527"/>
              <a:gd name="T9" fmla="*/ 289 h 803"/>
              <a:gd name="T10" fmla="*/ 421 w 527"/>
              <a:gd name="T11" fmla="*/ 270 h 803"/>
              <a:gd name="T12" fmla="*/ 383 w 527"/>
              <a:gd name="T13" fmla="*/ 232 h 803"/>
              <a:gd name="T14" fmla="*/ 387 w 527"/>
              <a:gd name="T15" fmla="*/ 228 h 803"/>
              <a:gd name="T16" fmla="*/ 366 w 527"/>
              <a:gd name="T17" fmla="*/ 139 h 803"/>
              <a:gd name="T18" fmla="*/ 202 w 527"/>
              <a:gd name="T19" fmla="*/ 339 h 803"/>
              <a:gd name="T20" fmla="*/ 222 w 527"/>
              <a:gd name="T21" fmla="*/ 443 h 803"/>
              <a:gd name="T22" fmla="*/ 217 w 527"/>
              <a:gd name="T23" fmla="*/ 469 h 803"/>
              <a:gd name="T24" fmla="*/ 173 w 527"/>
              <a:gd name="T25" fmla="*/ 425 h 803"/>
              <a:gd name="T26" fmla="*/ 44 w 527"/>
              <a:gd name="T27" fmla="*/ 381 h 803"/>
              <a:gd name="T28" fmla="*/ 12 w 527"/>
              <a:gd name="T29" fmla="*/ 597 h 803"/>
              <a:gd name="T30" fmla="*/ 11 w 527"/>
              <a:gd name="T31" fmla="*/ 710 h 803"/>
              <a:gd name="T32" fmla="*/ 108 w 527"/>
              <a:gd name="T33" fmla="*/ 773 h 803"/>
              <a:gd name="T34" fmla="*/ 118 w 527"/>
              <a:gd name="T35" fmla="*/ 637 h 803"/>
              <a:gd name="T36" fmla="*/ 117 w 527"/>
              <a:gd name="T37" fmla="*/ 631 h 803"/>
              <a:gd name="T38" fmla="*/ 99 w 527"/>
              <a:gd name="T39" fmla="*/ 559 h 803"/>
              <a:gd name="T40" fmla="*/ 105 w 527"/>
              <a:gd name="T41" fmla="*/ 530 h 803"/>
              <a:gd name="T42" fmla="*/ 141 w 527"/>
              <a:gd name="T43" fmla="*/ 567 h 803"/>
              <a:gd name="T44" fmla="*/ 172 w 527"/>
              <a:gd name="T45" fmla="*/ 662 h 803"/>
              <a:gd name="T46" fmla="*/ 316 w 527"/>
              <a:gd name="T47" fmla="*/ 456 h 803"/>
              <a:gd name="T48" fmla="*/ 288 w 527"/>
              <a:gd name="T49" fmla="*/ 311 h 803"/>
              <a:gd name="T50" fmla="*/ 332 w 527"/>
              <a:gd name="T51" fmla="*/ 355 h 803"/>
              <a:gd name="T52" fmla="*/ 340 w 527"/>
              <a:gd name="T53" fmla="*/ 373 h 803"/>
              <a:gd name="T54" fmla="*/ 482 w 527"/>
              <a:gd name="T55" fmla="*/ 415 h 803"/>
              <a:gd name="T56" fmla="*/ 515 w 527"/>
              <a:gd name="T57" fmla="*/ 199 h 803"/>
              <a:gd name="T58" fmla="*/ 173 w 527"/>
              <a:gd name="T59" fmla="*/ 457 h 803"/>
              <a:gd name="T60" fmla="*/ 226 w 527"/>
              <a:gd name="T61" fmla="*/ 510 h 803"/>
              <a:gd name="T62" fmla="*/ 135 w 527"/>
              <a:gd name="T63" fmla="*/ 458 h 803"/>
              <a:gd name="T64" fmla="*/ 171 w 527"/>
              <a:gd name="T65" fmla="*/ 565 h 803"/>
              <a:gd name="T66" fmla="*/ 96 w 527"/>
              <a:gd name="T67" fmla="*/ 490 h 803"/>
              <a:gd name="T68" fmla="*/ 187 w 527"/>
              <a:gd name="T69" fmla="*/ 542 h 803"/>
              <a:gd name="T70" fmla="*/ 360 w 527"/>
              <a:gd name="T71" fmla="*/ 351 h 803"/>
              <a:gd name="T72" fmla="*/ 308 w 527"/>
              <a:gd name="T73" fmla="*/ 299 h 803"/>
              <a:gd name="T74" fmla="*/ 321 w 527"/>
              <a:gd name="T75" fmla="*/ 272 h 803"/>
              <a:gd name="T76" fmla="*/ 406 w 527"/>
              <a:gd name="T77" fmla="*/ 357 h 803"/>
              <a:gd name="T78" fmla="*/ 360 w 527"/>
              <a:gd name="T79" fmla="*/ 351 h 803"/>
              <a:gd name="T80" fmla="*/ 405 w 527"/>
              <a:gd name="T81" fmla="*/ 324 h 803"/>
              <a:gd name="T82" fmla="*/ 326 w 527"/>
              <a:gd name="T83" fmla="*/ 246 h 803"/>
              <a:gd name="T84" fmla="*/ 383 w 527"/>
              <a:gd name="T85" fmla="*/ 263 h 803"/>
              <a:gd name="T86" fmla="*/ 435 w 527"/>
              <a:gd name="T87" fmla="*/ 315 h 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27" h="803">
                <a:moveTo>
                  <a:pt x="515" y="199"/>
                </a:moveTo>
                <a:cubicBezTo>
                  <a:pt x="512" y="189"/>
                  <a:pt x="510" y="174"/>
                  <a:pt x="508" y="156"/>
                </a:cubicBezTo>
                <a:cubicBezTo>
                  <a:pt x="507" y="140"/>
                  <a:pt x="508" y="122"/>
                  <a:pt x="511" y="106"/>
                </a:cubicBezTo>
                <a:cubicBezTo>
                  <a:pt x="512" y="98"/>
                  <a:pt x="513" y="90"/>
                  <a:pt x="513" y="83"/>
                </a:cubicBezTo>
                <a:cubicBezTo>
                  <a:pt x="513" y="64"/>
                  <a:pt x="509" y="45"/>
                  <a:pt x="496" y="32"/>
                </a:cubicBezTo>
                <a:cubicBezTo>
                  <a:pt x="486" y="22"/>
                  <a:pt x="486" y="22"/>
                  <a:pt x="486" y="22"/>
                </a:cubicBezTo>
                <a:cubicBezTo>
                  <a:pt x="464" y="0"/>
                  <a:pt x="426" y="2"/>
                  <a:pt x="416" y="31"/>
                </a:cubicBezTo>
                <a:cubicBezTo>
                  <a:pt x="413" y="39"/>
                  <a:pt x="411" y="46"/>
                  <a:pt x="410" y="54"/>
                </a:cubicBezTo>
                <a:cubicBezTo>
                  <a:pt x="407" y="64"/>
                  <a:pt x="406" y="74"/>
                  <a:pt x="405" y="84"/>
                </a:cubicBezTo>
                <a:cubicBezTo>
                  <a:pt x="406" y="105"/>
                  <a:pt x="408" y="124"/>
                  <a:pt x="412" y="141"/>
                </a:cubicBezTo>
                <a:cubicBezTo>
                  <a:pt x="416" y="166"/>
                  <a:pt x="423" y="184"/>
                  <a:pt x="424" y="189"/>
                </a:cubicBezTo>
                <a:cubicBezTo>
                  <a:pt x="426" y="195"/>
                  <a:pt x="429" y="202"/>
                  <a:pt x="431" y="210"/>
                </a:cubicBezTo>
                <a:cubicBezTo>
                  <a:pt x="434" y="220"/>
                  <a:pt x="437" y="232"/>
                  <a:pt x="439" y="244"/>
                </a:cubicBezTo>
                <a:cubicBezTo>
                  <a:pt x="440" y="254"/>
                  <a:pt x="441" y="264"/>
                  <a:pt x="440" y="274"/>
                </a:cubicBezTo>
                <a:cubicBezTo>
                  <a:pt x="440" y="279"/>
                  <a:pt x="440" y="284"/>
                  <a:pt x="440" y="289"/>
                </a:cubicBezTo>
                <a:cubicBezTo>
                  <a:pt x="434" y="283"/>
                  <a:pt x="434" y="283"/>
                  <a:pt x="434" y="283"/>
                </a:cubicBezTo>
                <a:cubicBezTo>
                  <a:pt x="429" y="278"/>
                  <a:pt x="429" y="278"/>
                  <a:pt x="429" y="278"/>
                </a:cubicBezTo>
                <a:cubicBezTo>
                  <a:pt x="421" y="270"/>
                  <a:pt x="421" y="270"/>
                  <a:pt x="421" y="270"/>
                </a:cubicBezTo>
                <a:cubicBezTo>
                  <a:pt x="393" y="242"/>
                  <a:pt x="393" y="242"/>
                  <a:pt x="393" y="242"/>
                </a:cubicBezTo>
                <a:cubicBezTo>
                  <a:pt x="388" y="237"/>
                  <a:pt x="388" y="237"/>
                  <a:pt x="388" y="237"/>
                </a:cubicBezTo>
                <a:cubicBezTo>
                  <a:pt x="383" y="232"/>
                  <a:pt x="383" y="232"/>
                  <a:pt x="383" y="232"/>
                </a:cubicBezTo>
                <a:cubicBezTo>
                  <a:pt x="380" y="228"/>
                  <a:pt x="380" y="228"/>
                  <a:pt x="380" y="228"/>
                </a:cubicBezTo>
                <a:cubicBezTo>
                  <a:pt x="381" y="228"/>
                  <a:pt x="382" y="228"/>
                  <a:pt x="383" y="228"/>
                </a:cubicBezTo>
                <a:cubicBezTo>
                  <a:pt x="384" y="228"/>
                  <a:pt x="386" y="228"/>
                  <a:pt x="387" y="228"/>
                </a:cubicBezTo>
                <a:cubicBezTo>
                  <a:pt x="384" y="196"/>
                  <a:pt x="375" y="171"/>
                  <a:pt x="375" y="171"/>
                </a:cubicBezTo>
                <a:cubicBezTo>
                  <a:pt x="375" y="170"/>
                  <a:pt x="374" y="168"/>
                  <a:pt x="372" y="164"/>
                </a:cubicBezTo>
                <a:cubicBezTo>
                  <a:pt x="371" y="158"/>
                  <a:pt x="368" y="149"/>
                  <a:pt x="366" y="139"/>
                </a:cubicBezTo>
                <a:cubicBezTo>
                  <a:pt x="324" y="140"/>
                  <a:pt x="276" y="149"/>
                  <a:pt x="243" y="182"/>
                </a:cubicBezTo>
                <a:cubicBezTo>
                  <a:pt x="211" y="214"/>
                  <a:pt x="201" y="259"/>
                  <a:pt x="200" y="301"/>
                </a:cubicBezTo>
                <a:cubicBezTo>
                  <a:pt x="200" y="314"/>
                  <a:pt x="201" y="327"/>
                  <a:pt x="202" y="339"/>
                </a:cubicBezTo>
                <a:cubicBezTo>
                  <a:pt x="205" y="368"/>
                  <a:pt x="211" y="390"/>
                  <a:pt x="212" y="395"/>
                </a:cubicBezTo>
                <a:cubicBezTo>
                  <a:pt x="215" y="405"/>
                  <a:pt x="220" y="422"/>
                  <a:pt x="222" y="441"/>
                </a:cubicBezTo>
                <a:cubicBezTo>
                  <a:pt x="222" y="442"/>
                  <a:pt x="222" y="442"/>
                  <a:pt x="222" y="443"/>
                </a:cubicBezTo>
                <a:cubicBezTo>
                  <a:pt x="224" y="449"/>
                  <a:pt x="227" y="463"/>
                  <a:pt x="227" y="480"/>
                </a:cubicBezTo>
                <a:cubicBezTo>
                  <a:pt x="223" y="476"/>
                  <a:pt x="223" y="476"/>
                  <a:pt x="223" y="476"/>
                </a:cubicBezTo>
                <a:cubicBezTo>
                  <a:pt x="217" y="469"/>
                  <a:pt x="217" y="469"/>
                  <a:pt x="217" y="469"/>
                </a:cubicBezTo>
                <a:cubicBezTo>
                  <a:pt x="189" y="441"/>
                  <a:pt x="189" y="441"/>
                  <a:pt x="189" y="441"/>
                </a:cubicBezTo>
                <a:cubicBezTo>
                  <a:pt x="181" y="434"/>
                  <a:pt x="181" y="434"/>
                  <a:pt x="181" y="434"/>
                </a:cubicBezTo>
                <a:cubicBezTo>
                  <a:pt x="173" y="425"/>
                  <a:pt x="173" y="425"/>
                  <a:pt x="173" y="425"/>
                </a:cubicBezTo>
                <a:cubicBezTo>
                  <a:pt x="170" y="396"/>
                  <a:pt x="164" y="374"/>
                  <a:pt x="164" y="374"/>
                </a:cubicBezTo>
                <a:cubicBezTo>
                  <a:pt x="164" y="372"/>
                  <a:pt x="160" y="358"/>
                  <a:pt x="157" y="338"/>
                </a:cubicBezTo>
                <a:cubicBezTo>
                  <a:pt x="117" y="340"/>
                  <a:pt x="75" y="351"/>
                  <a:pt x="44" y="381"/>
                </a:cubicBezTo>
                <a:cubicBezTo>
                  <a:pt x="26" y="400"/>
                  <a:pt x="14" y="424"/>
                  <a:pt x="8" y="448"/>
                </a:cubicBezTo>
                <a:cubicBezTo>
                  <a:pt x="0" y="481"/>
                  <a:pt x="0" y="516"/>
                  <a:pt x="3" y="544"/>
                </a:cubicBezTo>
                <a:cubicBezTo>
                  <a:pt x="5" y="571"/>
                  <a:pt x="10" y="592"/>
                  <a:pt x="12" y="597"/>
                </a:cubicBezTo>
                <a:cubicBezTo>
                  <a:pt x="14" y="607"/>
                  <a:pt x="17" y="626"/>
                  <a:pt x="18" y="646"/>
                </a:cubicBezTo>
                <a:cubicBezTo>
                  <a:pt x="19" y="664"/>
                  <a:pt x="18" y="684"/>
                  <a:pt x="13" y="701"/>
                </a:cubicBezTo>
                <a:cubicBezTo>
                  <a:pt x="13" y="704"/>
                  <a:pt x="12" y="707"/>
                  <a:pt x="11" y="710"/>
                </a:cubicBezTo>
                <a:cubicBezTo>
                  <a:pt x="7" y="732"/>
                  <a:pt x="7" y="755"/>
                  <a:pt x="23" y="770"/>
                </a:cubicBezTo>
                <a:cubicBezTo>
                  <a:pt x="33" y="780"/>
                  <a:pt x="33" y="780"/>
                  <a:pt x="33" y="780"/>
                </a:cubicBezTo>
                <a:cubicBezTo>
                  <a:pt x="56" y="803"/>
                  <a:pt x="96" y="803"/>
                  <a:pt x="108" y="773"/>
                </a:cubicBezTo>
                <a:cubicBezTo>
                  <a:pt x="122" y="737"/>
                  <a:pt x="123" y="695"/>
                  <a:pt x="121" y="662"/>
                </a:cubicBezTo>
                <a:cubicBezTo>
                  <a:pt x="122" y="662"/>
                  <a:pt x="123" y="662"/>
                  <a:pt x="124" y="662"/>
                </a:cubicBezTo>
                <a:cubicBezTo>
                  <a:pt x="121" y="654"/>
                  <a:pt x="119" y="645"/>
                  <a:pt x="118" y="637"/>
                </a:cubicBezTo>
                <a:cubicBezTo>
                  <a:pt x="118" y="636"/>
                  <a:pt x="118" y="635"/>
                  <a:pt x="118" y="634"/>
                </a:cubicBezTo>
                <a:cubicBezTo>
                  <a:pt x="117" y="633"/>
                  <a:pt x="117" y="633"/>
                  <a:pt x="117" y="633"/>
                </a:cubicBezTo>
                <a:cubicBezTo>
                  <a:pt x="117" y="632"/>
                  <a:pt x="117" y="632"/>
                  <a:pt x="117" y="631"/>
                </a:cubicBezTo>
                <a:cubicBezTo>
                  <a:pt x="113" y="607"/>
                  <a:pt x="108" y="590"/>
                  <a:pt x="107" y="590"/>
                </a:cubicBezTo>
                <a:cubicBezTo>
                  <a:pt x="107" y="588"/>
                  <a:pt x="103" y="577"/>
                  <a:pt x="99" y="559"/>
                </a:cubicBezTo>
                <a:cubicBezTo>
                  <a:pt x="99" y="559"/>
                  <a:pt x="99" y="559"/>
                  <a:pt x="99" y="559"/>
                </a:cubicBezTo>
                <a:cubicBezTo>
                  <a:pt x="99" y="558"/>
                  <a:pt x="99" y="557"/>
                  <a:pt x="99" y="555"/>
                </a:cubicBezTo>
                <a:cubicBezTo>
                  <a:pt x="97" y="549"/>
                  <a:pt x="95" y="535"/>
                  <a:pt x="94" y="520"/>
                </a:cubicBezTo>
                <a:cubicBezTo>
                  <a:pt x="105" y="530"/>
                  <a:pt x="105" y="530"/>
                  <a:pt x="105" y="530"/>
                </a:cubicBezTo>
                <a:cubicBezTo>
                  <a:pt x="113" y="539"/>
                  <a:pt x="113" y="539"/>
                  <a:pt x="113" y="539"/>
                </a:cubicBezTo>
                <a:cubicBezTo>
                  <a:pt x="133" y="559"/>
                  <a:pt x="133" y="559"/>
                  <a:pt x="133" y="559"/>
                </a:cubicBezTo>
                <a:cubicBezTo>
                  <a:pt x="141" y="567"/>
                  <a:pt x="141" y="567"/>
                  <a:pt x="141" y="567"/>
                </a:cubicBezTo>
                <a:cubicBezTo>
                  <a:pt x="155" y="581"/>
                  <a:pt x="155" y="581"/>
                  <a:pt x="155" y="581"/>
                </a:cubicBezTo>
                <a:cubicBezTo>
                  <a:pt x="156" y="586"/>
                  <a:pt x="157" y="589"/>
                  <a:pt x="157" y="589"/>
                </a:cubicBezTo>
                <a:cubicBezTo>
                  <a:pt x="158" y="591"/>
                  <a:pt x="169" y="623"/>
                  <a:pt x="172" y="662"/>
                </a:cubicBezTo>
                <a:cubicBezTo>
                  <a:pt x="210" y="659"/>
                  <a:pt x="249" y="648"/>
                  <a:pt x="277" y="620"/>
                </a:cubicBezTo>
                <a:cubicBezTo>
                  <a:pt x="314" y="583"/>
                  <a:pt x="321" y="528"/>
                  <a:pt x="320" y="482"/>
                </a:cubicBezTo>
                <a:cubicBezTo>
                  <a:pt x="319" y="473"/>
                  <a:pt x="318" y="464"/>
                  <a:pt x="316" y="456"/>
                </a:cubicBezTo>
                <a:cubicBezTo>
                  <a:pt x="312" y="434"/>
                  <a:pt x="307" y="419"/>
                  <a:pt x="307" y="419"/>
                </a:cubicBezTo>
                <a:cubicBezTo>
                  <a:pt x="306" y="417"/>
                  <a:pt x="296" y="389"/>
                  <a:pt x="291" y="353"/>
                </a:cubicBezTo>
                <a:cubicBezTo>
                  <a:pt x="289" y="340"/>
                  <a:pt x="288" y="325"/>
                  <a:pt x="288" y="311"/>
                </a:cubicBezTo>
                <a:cubicBezTo>
                  <a:pt x="296" y="318"/>
                  <a:pt x="296" y="318"/>
                  <a:pt x="296" y="318"/>
                </a:cubicBezTo>
                <a:cubicBezTo>
                  <a:pt x="304" y="326"/>
                  <a:pt x="304" y="326"/>
                  <a:pt x="304" y="326"/>
                </a:cubicBezTo>
                <a:cubicBezTo>
                  <a:pt x="332" y="355"/>
                  <a:pt x="332" y="355"/>
                  <a:pt x="332" y="355"/>
                </a:cubicBezTo>
                <a:cubicBezTo>
                  <a:pt x="339" y="361"/>
                  <a:pt x="339" y="361"/>
                  <a:pt x="339" y="361"/>
                </a:cubicBezTo>
                <a:cubicBezTo>
                  <a:pt x="350" y="372"/>
                  <a:pt x="350" y="372"/>
                  <a:pt x="350" y="372"/>
                </a:cubicBezTo>
                <a:cubicBezTo>
                  <a:pt x="347" y="373"/>
                  <a:pt x="343" y="373"/>
                  <a:pt x="340" y="373"/>
                </a:cubicBezTo>
                <a:cubicBezTo>
                  <a:pt x="345" y="406"/>
                  <a:pt x="354" y="431"/>
                  <a:pt x="356" y="437"/>
                </a:cubicBezTo>
                <a:cubicBezTo>
                  <a:pt x="358" y="442"/>
                  <a:pt x="361" y="450"/>
                  <a:pt x="363" y="458"/>
                </a:cubicBezTo>
                <a:cubicBezTo>
                  <a:pt x="405" y="457"/>
                  <a:pt x="450" y="447"/>
                  <a:pt x="482" y="415"/>
                </a:cubicBezTo>
                <a:cubicBezTo>
                  <a:pt x="491" y="406"/>
                  <a:pt x="499" y="395"/>
                  <a:pt x="504" y="384"/>
                </a:cubicBezTo>
                <a:cubicBezTo>
                  <a:pt x="525" y="344"/>
                  <a:pt x="527" y="296"/>
                  <a:pt x="524" y="259"/>
                </a:cubicBezTo>
                <a:cubicBezTo>
                  <a:pt x="522" y="228"/>
                  <a:pt x="516" y="205"/>
                  <a:pt x="515" y="199"/>
                </a:cubicBezTo>
                <a:close/>
                <a:moveTo>
                  <a:pt x="151" y="435"/>
                </a:moveTo>
                <a:cubicBezTo>
                  <a:pt x="162" y="446"/>
                  <a:pt x="162" y="446"/>
                  <a:pt x="162" y="446"/>
                </a:cubicBezTo>
                <a:cubicBezTo>
                  <a:pt x="173" y="457"/>
                  <a:pt x="173" y="457"/>
                  <a:pt x="173" y="457"/>
                </a:cubicBezTo>
                <a:cubicBezTo>
                  <a:pt x="194" y="478"/>
                  <a:pt x="194" y="478"/>
                  <a:pt x="194" y="478"/>
                </a:cubicBezTo>
                <a:cubicBezTo>
                  <a:pt x="213" y="497"/>
                  <a:pt x="213" y="497"/>
                  <a:pt x="213" y="497"/>
                </a:cubicBezTo>
                <a:cubicBezTo>
                  <a:pt x="226" y="510"/>
                  <a:pt x="226" y="510"/>
                  <a:pt x="226" y="510"/>
                </a:cubicBezTo>
                <a:cubicBezTo>
                  <a:pt x="224" y="520"/>
                  <a:pt x="221" y="530"/>
                  <a:pt x="215" y="538"/>
                </a:cubicBezTo>
                <a:cubicBezTo>
                  <a:pt x="202" y="526"/>
                  <a:pt x="202" y="526"/>
                  <a:pt x="202" y="526"/>
                </a:cubicBezTo>
                <a:cubicBezTo>
                  <a:pt x="135" y="458"/>
                  <a:pt x="135" y="458"/>
                  <a:pt x="135" y="458"/>
                </a:cubicBezTo>
                <a:cubicBezTo>
                  <a:pt x="123" y="446"/>
                  <a:pt x="123" y="446"/>
                  <a:pt x="123" y="446"/>
                </a:cubicBezTo>
                <a:cubicBezTo>
                  <a:pt x="131" y="440"/>
                  <a:pt x="141" y="437"/>
                  <a:pt x="151" y="435"/>
                </a:cubicBezTo>
                <a:close/>
                <a:moveTo>
                  <a:pt x="171" y="565"/>
                </a:moveTo>
                <a:cubicBezTo>
                  <a:pt x="160" y="554"/>
                  <a:pt x="160" y="554"/>
                  <a:pt x="160" y="554"/>
                </a:cubicBezTo>
                <a:cubicBezTo>
                  <a:pt x="108" y="503"/>
                  <a:pt x="108" y="503"/>
                  <a:pt x="108" y="503"/>
                </a:cubicBezTo>
                <a:cubicBezTo>
                  <a:pt x="96" y="490"/>
                  <a:pt x="96" y="490"/>
                  <a:pt x="96" y="490"/>
                </a:cubicBezTo>
                <a:cubicBezTo>
                  <a:pt x="98" y="480"/>
                  <a:pt x="101" y="470"/>
                  <a:pt x="107" y="462"/>
                </a:cubicBezTo>
                <a:cubicBezTo>
                  <a:pt x="120" y="474"/>
                  <a:pt x="120" y="474"/>
                  <a:pt x="120" y="474"/>
                </a:cubicBezTo>
                <a:cubicBezTo>
                  <a:pt x="187" y="542"/>
                  <a:pt x="187" y="542"/>
                  <a:pt x="187" y="542"/>
                </a:cubicBezTo>
                <a:cubicBezTo>
                  <a:pt x="199" y="554"/>
                  <a:pt x="199" y="554"/>
                  <a:pt x="199" y="554"/>
                </a:cubicBezTo>
                <a:cubicBezTo>
                  <a:pt x="191" y="560"/>
                  <a:pt x="181" y="563"/>
                  <a:pt x="171" y="565"/>
                </a:cubicBezTo>
                <a:close/>
                <a:moveTo>
                  <a:pt x="360" y="351"/>
                </a:moveTo>
                <a:cubicBezTo>
                  <a:pt x="336" y="327"/>
                  <a:pt x="336" y="327"/>
                  <a:pt x="336" y="327"/>
                </a:cubicBezTo>
                <a:cubicBezTo>
                  <a:pt x="309" y="300"/>
                  <a:pt x="309" y="300"/>
                  <a:pt x="309" y="300"/>
                </a:cubicBezTo>
                <a:cubicBezTo>
                  <a:pt x="308" y="299"/>
                  <a:pt x="308" y="299"/>
                  <a:pt x="308" y="299"/>
                </a:cubicBezTo>
                <a:cubicBezTo>
                  <a:pt x="300" y="290"/>
                  <a:pt x="300" y="290"/>
                  <a:pt x="300" y="290"/>
                </a:cubicBezTo>
                <a:cubicBezTo>
                  <a:pt x="302" y="281"/>
                  <a:pt x="306" y="271"/>
                  <a:pt x="311" y="263"/>
                </a:cubicBezTo>
                <a:cubicBezTo>
                  <a:pt x="321" y="272"/>
                  <a:pt x="321" y="272"/>
                  <a:pt x="321" y="272"/>
                </a:cubicBezTo>
                <a:cubicBezTo>
                  <a:pt x="367" y="319"/>
                  <a:pt x="367" y="319"/>
                  <a:pt x="367" y="319"/>
                </a:cubicBezTo>
                <a:cubicBezTo>
                  <a:pt x="388" y="340"/>
                  <a:pt x="388" y="340"/>
                  <a:pt x="388" y="340"/>
                </a:cubicBezTo>
                <a:cubicBezTo>
                  <a:pt x="406" y="357"/>
                  <a:pt x="406" y="357"/>
                  <a:pt x="406" y="357"/>
                </a:cubicBezTo>
                <a:cubicBezTo>
                  <a:pt x="400" y="361"/>
                  <a:pt x="393" y="364"/>
                  <a:pt x="386" y="366"/>
                </a:cubicBezTo>
                <a:cubicBezTo>
                  <a:pt x="383" y="367"/>
                  <a:pt x="381" y="368"/>
                  <a:pt x="378" y="369"/>
                </a:cubicBezTo>
                <a:lnTo>
                  <a:pt x="360" y="351"/>
                </a:lnTo>
                <a:close/>
                <a:moveTo>
                  <a:pt x="422" y="342"/>
                </a:moveTo>
                <a:cubicBezTo>
                  <a:pt x="421" y="341"/>
                  <a:pt x="421" y="341"/>
                  <a:pt x="421" y="341"/>
                </a:cubicBezTo>
                <a:cubicBezTo>
                  <a:pt x="405" y="324"/>
                  <a:pt x="405" y="324"/>
                  <a:pt x="405" y="324"/>
                </a:cubicBezTo>
                <a:cubicBezTo>
                  <a:pt x="377" y="297"/>
                  <a:pt x="377" y="297"/>
                  <a:pt x="377" y="297"/>
                </a:cubicBezTo>
                <a:cubicBezTo>
                  <a:pt x="337" y="257"/>
                  <a:pt x="337" y="257"/>
                  <a:pt x="337" y="257"/>
                </a:cubicBezTo>
                <a:cubicBezTo>
                  <a:pt x="326" y="246"/>
                  <a:pt x="326" y="246"/>
                  <a:pt x="326" y="246"/>
                </a:cubicBezTo>
                <a:cubicBezTo>
                  <a:pt x="334" y="240"/>
                  <a:pt x="343" y="236"/>
                  <a:pt x="353" y="233"/>
                </a:cubicBezTo>
                <a:cubicBezTo>
                  <a:pt x="366" y="246"/>
                  <a:pt x="366" y="246"/>
                  <a:pt x="366" y="246"/>
                </a:cubicBezTo>
                <a:cubicBezTo>
                  <a:pt x="383" y="263"/>
                  <a:pt x="383" y="263"/>
                  <a:pt x="383" y="263"/>
                </a:cubicBezTo>
                <a:cubicBezTo>
                  <a:pt x="417" y="297"/>
                  <a:pt x="417" y="297"/>
                  <a:pt x="417" y="297"/>
                </a:cubicBezTo>
                <a:cubicBezTo>
                  <a:pt x="430" y="311"/>
                  <a:pt x="430" y="311"/>
                  <a:pt x="430" y="311"/>
                </a:cubicBezTo>
                <a:cubicBezTo>
                  <a:pt x="435" y="315"/>
                  <a:pt x="435" y="315"/>
                  <a:pt x="435" y="315"/>
                </a:cubicBezTo>
                <a:cubicBezTo>
                  <a:pt x="432" y="325"/>
                  <a:pt x="428" y="334"/>
                  <a:pt x="422" y="342"/>
                </a:cubicBezTo>
                <a:close/>
              </a:path>
            </a:pathLst>
          </a:custGeom>
          <a:solidFill>
            <a:schemeClr val="bg1"/>
          </a:solidFill>
          <a:ln w="9525">
            <a:noFill/>
            <a:round/>
          </a:ln>
        </p:spPr>
        <p:txBody>
          <a:bodyPr vert="horz" wrap="square" lIns="91440" tIns="45720" rIns="91440" bIns="45720" numCol="1" anchor="t" anchorCtr="0" compatLnSpc="1"/>
          <a:lstStyle/>
          <a:p>
            <a:endParaRPr lang="zh-CN" altLang="en-US"/>
          </a:p>
        </p:txBody>
      </p:sp>
      <p:sp>
        <p:nvSpPr>
          <p:cNvPr id="355" name="Freeform 51"/>
          <p:cNvSpPr/>
          <p:nvPr/>
        </p:nvSpPr>
        <p:spPr bwMode="auto">
          <a:xfrm>
            <a:off x="4468770" y="3842646"/>
            <a:ext cx="472122" cy="182696"/>
          </a:xfrm>
          <a:custGeom>
            <a:avLst/>
            <a:gdLst>
              <a:gd name="T0" fmla="*/ 0 w 752"/>
              <a:gd name="T1" fmla="*/ 85 h 291"/>
              <a:gd name="T2" fmla="*/ 63 w 752"/>
              <a:gd name="T3" fmla="*/ 85 h 291"/>
              <a:gd name="T4" fmla="*/ 63 w 752"/>
              <a:gd name="T5" fmla="*/ 291 h 291"/>
              <a:gd name="T6" fmla="*/ 696 w 752"/>
              <a:gd name="T7" fmla="*/ 291 h 291"/>
              <a:gd name="T8" fmla="*/ 696 w 752"/>
              <a:gd name="T9" fmla="*/ 85 h 291"/>
              <a:gd name="T10" fmla="*/ 752 w 752"/>
              <a:gd name="T11" fmla="*/ 85 h 291"/>
              <a:gd name="T12" fmla="*/ 752 w 752"/>
              <a:gd name="T13" fmla="*/ 0 h 291"/>
              <a:gd name="T14" fmla="*/ 0 w 752"/>
              <a:gd name="T15" fmla="*/ 0 h 291"/>
              <a:gd name="T16" fmla="*/ 0 w 752"/>
              <a:gd name="T17" fmla="*/ 85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2" h="291">
                <a:moveTo>
                  <a:pt x="0" y="85"/>
                </a:moveTo>
                <a:lnTo>
                  <a:pt x="63" y="85"/>
                </a:lnTo>
                <a:lnTo>
                  <a:pt x="63" y="291"/>
                </a:lnTo>
                <a:lnTo>
                  <a:pt x="696" y="291"/>
                </a:lnTo>
                <a:lnTo>
                  <a:pt x="696" y="85"/>
                </a:lnTo>
                <a:lnTo>
                  <a:pt x="752" y="85"/>
                </a:lnTo>
                <a:lnTo>
                  <a:pt x="752" y="0"/>
                </a:lnTo>
                <a:lnTo>
                  <a:pt x="0" y="0"/>
                </a:lnTo>
                <a:lnTo>
                  <a:pt x="0" y="85"/>
                </a:lnTo>
                <a:close/>
              </a:path>
            </a:pathLst>
          </a:custGeom>
          <a:solidFill>
            <a:schemeClr val="bg1"/>
          </a:solidFill>
          <a:ln w="9525">
            <a:noFill/>
            <a:round/>
          </a:ln>
        </p:spPr>
        <p:txBody>
          <a:bodyPr vert="horz" wrap="square" lIns="91440" tIns="45720" rIns="91440" bIns="45720" numCol="1" anchor="t" anchorCtr="0" compatLnSpc="1"/>
          <a:lstStyle/>
          <a:p>
            <a:endParaRPr lang="zh-CN" altLang="en-US"/>
          </a:p>
        </p:txBody>
      </p:sp>
      <p:sp>
        <p:nvSpPr>
          <p:cNvPr id="356" name="Freeform 52"/>
          <p:cNvSpPr/>
          <p:nvPr/>
        </p:nvSpPr>
        <p:spPr bwMode="auto">
          <a:xfrm>
            <a:off x="4467514" y="3603447"/>
            <a:ext cx="201531" cy="215343"/>
          </a:xfrm>
          <a:custGeom>
            <a:avLst/>
            <a:gdLst>
              <a:gd name="T0" fmla="*/ 76 w 363"/>
              <a:gd name="T1" fmla="*/ 178 h 387"/>
              <a:gd name="T2" fmla="*/ 81 w 363"/>
              <a:gd name="T3" fmla="*/ 187 h 387"/>
              <a:gd name="T4" fmla="*/ 92 w 363"/>
              <a:gd name="T5" fmla="*/ 193 h 387"/>
              <a:gd name="T6" fmla="*/ 131 w 363"/>
              <a:gd name="T7" fmla="*/ 214 h 387"/>
              <a:gd name="T8" fmla="*/ 131 w 363"/>
              <a:gd name="T9" fmla="*/ 216 h 387"/>
              <a:gd name="T10" fmla="*/ 131 w 363"/>
              <a:gd name="T11" fmla="*/ 387 h 387"/>
              <a:gd name="T12" fmla="*/ 363 w 363"/>
              <a:gd name="T13" fmla="*/ 387 h 387"/>
              <a:gd name="T14" fmla="*/ 363 w 363"/>
              <a:gd name="T15" fmla="*/ 216 h 387"/>
              <a:gd name="T16" fmla="*/ 291 w 363"/>
              <a:gd name="T17" fmla="*/ 160 h 387"/>
              <a:gd name="T18" fmla="*/ 291 w 363"/>
              <a:gd name="T19" fmla="*/ 160 h 387"/>
              <a:gd name="T20" fmla="*/ 250 w 363"/>
              <a:gd name="T21" fmla="*/ 269 h 387"/>
              <a:gd name="T22" fmla="*/ 236 w 363"/>
              <a:gd name="T23" fmla="*/ 230 h 387"/>
              <a:gd name="T24" fmla="*/ 210 w 363"/>
              <a:gd name="T25" fmla="*/ 162 h 387"/>
              <a:gd name="T26" fmla="*/ 210 w 363"/>
              <a:gd name="T27" fmla="*/ 160 h 387"/>
              <a:gd name="T28" fmla="*/ 137 w 363"/>
              <a:gd name="T29" fmla="*/ 126 h 387"/>
              <a:gd name="T30" fmla="*/ 56 w 363"/>
              <a:gd name="T31" fmla="*/ 8 h 387"/>
              <a:gd name="T32" fmla="*/ 36 w 363"/>
              <a:gd name="T33" fmla="*/ 4 h 387"/>
              <a:gd name="T34" fmla="*/ 9 w 363"/>
              <a:gd name="T35" fmla="*/ 20 h 387"/>
              <a:gd name="T36" fmla="*/ 4 w 363"/>
              <a:gd name="T37" fmla="*/ 40 h 387"/>
              <a:gd name="T38" fmla="*/ 76 w 363"/>
              <a:gd name="T39" fmla="*/ 178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63" h="387">
                <a:moveTo>
                  <a:pt x="76" y="178"/>
                </a:moveTo>
                <a:cubicBezTo>
                  <a:pt x="81" y="187"/>
                  <a:pt x="81" y="187"/>
                  <a:pt x="81" y="187"/>
                </a:cubicBezTo>
                <a:cubicBezTo>
                  <a:pt x="92" y="193"/>
                  <a:pt x="92" y="193"/>
                  <a:pt x="92" y="193"/>
                </a:cubicBezTo>
                <a:cubicBezTo>
                  <a:pt x="131" y="214"/>
                  <a:pt x="131" y="214"/>
                  <a:pt x="131" y="214"/>
                </a:cubicBezTo>
                <a:cubicBezTo>
                  <a:pt x="131" y="216"/>
                  <a:pt x="131" y="216"/>
                  <a:pt x="131" y="216"/>
                </a:cubicBezTo>
                <a:cubicBezTo>
                  <a:pt x="131" y="387"/>
                  <a:pt x="131" y="387"/>
                  <a:pt x="131" y="387"/>
                </a:cubicBezTo>
                <a:cubicBezTo>
                  <a:pt x="363" y="387"/>
                  <a:pt x="363" y="387"/>
                  <a:pt x="363" y="387"/>
                </a:cubicBezTo>
                <a:cubicBezTo>
                  <a:pt x="363" y="216"/>
                  <a:pt x="363" y="216"/>
                  <a:pt x="363" y="216"/>
                </a:cubicBezTo>
                <a:cubicBezTo>
                  <a:pt x="291" y="160"/>
                  <a:pt x="291" y="160"/>
                  <a:pt x="291" y="160"/>
                </a:cubicBezTo>
                <a:cubicBezTo>
                  <a:pt x="291" y="160"/>
                  <a:pt x="291" y="160"/>
                  <a:pt x="291" y="160"/>
                </a:cubicBezTo>
                <a:cubicBezTo>
                  <a:pt x="250" y="269"/>
                  <a:pt x="250" y="269"/>
                  <a:pt x="250" y="269"/>
                </a:cubicBezTo>
                <a:cubicBezTo>
                  <a:pt x="236" y="230"/>
                  <a:pt x="236" y="230"/>
                  <a:pt x="236" y="230"/>
                </a:cubicBezTo>
                <a:cubicBezTo>
                  <a:pt x="210" y="162"/>
                  <a:pt x="210" y="162"/>
                  <a:pt x="210" y="162"/>
                </a:cubicBezTo>
                <a:cubicBezTo>
                  <a:pt x="210" y="160"/>
                  <a:pt x="210" y="160"/>
                  <a:pt x="210" y="160"/>
                </a:cubicBezTo>
                <a:cubicBezTo>
                  <a:pt x="137" y="126"/>
                  <a:pt x="137" y="126"/>
                  <a:pt x="137" y="126"/>
                </a:cubicBezTo>
                <a:cubicBezTo>
                  <a:pt x="56" y="8"/>
                  <a:pt x="56" y="8"/>
                  <a:pt x="56" y="8"/>
                </a:cubicBezTo>
                <a:cubicBezTo>
                  <a:pt x="52" y="2"/>
                  <a:pt x="43" y="0"/>
                  <a:pt x="36" y="4"/>
                </a:cubicBezTo>
                <a:cubicBezTo>
                  <a:pt x="9" y="20"/>
                  <a:pt x="9" y="20"/>
                  <a:pt x="9" y="20"/>
                </a:cubicBezTo>
                <a:cubicBezTo>
                  <a:pt x="2" y="24"/>
                  <a:pt x="0" y="33"/>
                  <a:pt x="4" y="40"/>
                </a:cubicBezTo>
                <a:lnTo>
                  <a:pt x="76" y="178"/>
                </a:lnTo>
                <a:close/>
              </a:path>
            </a:pathLst>
          </a:custGeom>
          <a:solidFill>
            <a:schemeClr val="bg1"/>
          </a:solidFill>
          <a:ln w="9525">
            <a:noFill/>
            <a:round/>
          </a:ln>
        </p:spPr>
        <p:txBody>
          <a:bodyPr vert="horz" wrap="square" lIns="91440" tIns="45720" rIns="91440" bIns="45720" numCol="1" anchor="t" anchorCtr="0" compatLnSpc="1"/>
          <a:lstStyle/>
          <a:p>
            <a:endParaRPr lang="zh-CN" altLang="en-US"/>
          </a:p>
        </p:txBody>
      </p:sp>
      <p:sp>
        <p:nvSpPr>
          <p:cNvPr id="357" name="Oval 53"/>
          <p:cNvSpPr>
            <a:spLocks noChangeArrowheads="1"/>
          </p:cNvSpPr>
          <p:nvPr/>
        </p:nvSpPr>
        <p:spPr bwMode="auto">
          <a:xfrm>
            <a:off x="4569221" y="3592146"/>
            <a:ext cx="77222" cy="77850"/>
          </a:xfrm>
          <a:prstGeom prst="ellipse">
            <a:avLst/>
          </a:prstGeom>
          <a:solidFill>
            <a:schemeClr val="bg1"/>
          </a:solidFill>
          <a:ln w="9525">
            <a:noFill/>
            <a:round/>
          </a:ln>
        </p:spPr>
        <p:txBody>
          <a:bodyPr vert="horz" wrap="square" lIns="91440" tIns="45720" rIns="91440" bIns="45720" numCol="1" anchor="t" anchorCtr="0" compatLnSpc="1"/>
          <a:lstStyle/>
          <a:p>
            <a:endParaRPr lang="zh-CN" altLang="en-US"/>
          </a:p>
        </p:txBody>
      </p:sp>
      <p:sp>
        <p:nvSpPr>
          <p:cNvPr id="358" name="Freeform 54"/>
          <p:cNvSpPr/>
          <p:nvPr/>
        </p:nvSpPr>
        <p:spPr bwMode="auto">
          <a:xfrm>
            <a:off x="4731199" y="3721477"/>
            <a:ext cx="133098" cy="97940"/>
          </a:xfrm>
          <a:custGeom>
            <a:avLst/>
            <a:gdLst>
              <a:gd name="T0" fmla="*/ 212 w 212"/>
              <a:gd name="T1" fmla="*/ 46 h 156"/>
              <a:gd name="T2" fmla="*/ 146 w 212"/>
              <a:gd name="T3" fmla="*/ 0 h 156"/>
              <a:gd name="T4" fmla="*/ 142 w 212"/>
              <a:gd name="T5" fmla="*/ 0 h 156"/>
              <a:gd name="T6" fmla="*/ 108 w 212"/>
              <a:gd name="T7" fmla="*/ 91 h 156"/>
              <a:gd name="T8" fmla="*/ 75 w 212"/>
              <a:gd name="T9" fmla="*/ 0 h 156"/>
              <a:gd name="T10" fmla="*/ 66 w 212"/>
              <a:gd name="T11" fmla="*/ 0 h 156"/>
              <a:gd name="T12" fmla="*/ 0 w 212"/>
              <a:gd name="T13" fmla="*/ 46 h 156"/>
              <a:gd name="T14" fmla="*/ 0 w 212"/>
              <a:gd name="T15" fmla="*/ 156 h 156"/>
              <a:gd name="T16" fmla="*/ 212 w 212"/>
              <a:gd name="T17" fmla="*/ 156 h 156"/>
              <a:gd name="T18" fmla="*/ 212 w 212"/>
              <a:gd name="T19" fmla="*/ 46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2" h="156">
                <a:moveTo>
                  <a:pt x="212" y="46"/>
                </a:moveTo>
                <a:lnTo>
                  <a:pt x="146" y="0"/>
                </a:lnTo>
                <a:lnTo>
                  <a:pt x="142" y="0"/>
                </a:lnTo>
                <a:lnTo>
                  <a:pt x="108" y="91"/>
                </a:lnTo>
                <a:lnTo>
                  <a:pt x="75" y="0"/>
                </a:lnTo>
                <a:lnTo>
                  <a:pt x="66" y="0"/>
                </a:lnTo>
                <a:lnTo>
                  <a:pt x="0" y="46"/>
                </a:lnTo>
                <a:lnTo>
                  <a:pt x="0" y="156"/>
                </a:lnTo>
                <a:lnTo>
                  <a:pt x="212" y="156"/>
                </a:lnTo>
                <a:lnTo>
                  <a:pt x="212" y="46"/>
                </a:lnTo>
                <a:close/>
              </a:path>
            </a:pathLst>
          </a:custGeom>
          <a:solidFill>
            <a:schemeClr val="bg1"/>
          </a:solidFill>
          <a:ln w="9525">
            <a:noFill/>
            <a:round/>
          </a:ln>
        </p:spPr>
        <p:txBody>
          <a:bodyPr vert="horz" wrap="square" lIns="91440" tIns="45720" rIns="91440" bIns="45720" numCol="1" anchor="t" anchorCtr="0" compatLnSpc="1"/>
          <a:lstStyle/>
          <a:p>
            <a:endParaRPr lang="zh-CN" altLang="en-US"/>
          </a:p>
        </p:txBody>
      </p:sp>
      <p:sp>
        <p:nvSpPr>
          <p:cNvPr id="359" name="Freeform 55"/>
          <p:cNvSpPr/>
          <p:nvPr/>
        </p:nvSpPr>
        <p:spPr bwMode="auto">
          <a:xfrm>
            <a:off x="4760706" y="3624164"/>
            <a:ext cx="78478" cy="77850"/>
          </a:xfrm>
          <a:custGeom>
            <a:avLst/>
            <a:gdLst>
              <a:gd name="T0" fmla="*/ 71 w 141"/>
              <a:gd name="T1" fmla="*/ 140 h 140"/>
              <a:gd name="T2" fmla="*/ 94 w 141"/>
              <a:gd name="T3" fmla="*/ 136 h 140"/>
              <a:gd name="T4" fmla="*/ 141 w 141"/>
              <a:gd name="T5" fmla="*/ 70 h 140"/>
              <a:gd name="T6" fmla="*/ 71 w 141"/>
              <a:gd name="T7" fmla="*/ 0 h 140"/>
              <a:gd name="T8" fmla="*/ 0 w 141"/>
              <a:gd name="T9" fmla="*/ 70 h 140"/>
              <a:gd name="T10" fmla="*/ 47 w 141"/>
              <a:gd name="T11" fmla="*/ 136 h 140"/>
              <a:gd name="T12" fmla="*/ 71 w 141"/>
              <a:gd name="T13" fmla="*/ 140 h 140"/>
            </a:gdLst>
            <a:ahLst/>
            <a:cxnLst>
              <a:cxn ang="0">
                <a:pos x="T0" y="T1"/>
              </a:cxn>
              <a:cxn ang="0">
                <a:pos x="T2" y="T3"/>
              </a:cxn>
              <a:cxn ang="0">
                <a:pos x="T4" y="T5"/>
              </a:cxn>
              <a:cxn ang="0">
                <a:pos x="T6" y="T7"/>
              </a:cxn>
              <a:cxn ang="0">
                <a:pos x="T8" y="T9"/>
              </a:cxn>
              <a:cxn ang="0">
                <a:pos x="T10" y="T11"/>
              </a:cxn>
              <a:cxn ang="0">
                <a:pos x="T12" y="T13"/>
              </a:cxn>
            </a:cxnLst>
            <a:rect l="0" t="0" r="r" b="b"/>
            <a:pathLst>
              <a:path w="141" h="140">
                <a:moveTo>
                  <a:pt x="71" y="140"/>
                </a:moveTo>
                <a:cubicBezTo>
                  <a:pt x="79" y="140"/>
                  <a:pt x="87" y="138"/>
                  <a:pt x="94" y="136"/>
                </a:cubicBezTo>
                <a:cubicBezTo>
                  <a:pt x="121" y="126"/>
                  <a:pt x="141" y="100"/>
                  <a:pt x="141" y="70"/>
                </a:cubicBezTo>
                <a:cubicBezTo>
                  <a:pt x="141" y="31"/>
                  <a:pt x="109" y="0"/>
                  <a:pt x="71" y="0"/>
                </a:cubicBezTo>
                <a:cubicBezTo>
                  <a:pt x="32" y="0"/>
                  <a:pt x="0" y="31"/>
                  <a:pt x="0" y="70"/>
                </a:cubicBezTo>
                <a:cubicBezTo>
                  <a:pt x="0" y="100"/>
                  <a:pt x="20" y="126"/>
                  <a:pt x="47" y="136"/>
                </a:cubicBezTo>
                <a:cubicBezTo>
                  <a:pt x="54" y="138"/>
                  <a:pt x="62" y="140"/>
                  <a:pt x="71" y="140"/>
                </a:cubicBezTo>
                <a:close/>
              </a:path>
            </a:pathLst>
          </a:custGeom>
          <a:solidFill>
            <a:schemeClr val="bg1"/>
          </a:solidFill>
          <a:ln w="9525">
            <a:noFill/>
            <a:round/>
          </a:ln>
        </p:spPr>
        <p:txBody>
          <a:bodyPr vert="horz" wrap="square" lIns="91440" tIns="45720" rIns="91440" bIns="45720" numCol="1" anchor="t" anchorCtr="0" compatLnSpc="1"/>
          <a:lstStyle/>
          <a:p>
            <a:endParaRPr lang="zh-CN" altLang="en-US"/>
          </a:p>
        </p:txBody>
      </p:sp>
      <p:sp>
        <p:nvSpPr>
          <p:cNvPr id="360" name="Freeform 56"/>
          <p:cNvSpPr/>
          <p:nvPr/>
        </p:nvSpPr>
        <p:spPr bwMode="auto">
          <a:xfrm>
            <a:off x="4653349" y="3527480"/>
            <a:ext cx="102963" cy="88523"/>
          </a:xfrm>
          <a:custGeom>
            <a:avLst/>
            <a:gdLst>
              <a:gd name="T0" fmla="*/ 25 w 185"/>
              <a:gd name="T1" fmla="*/ 159 h 159"/>
              <a:gd name="T2" fmla="*/ 72 w 185"/>
              <a:gd name="T3" fmla="*/ 125 h 159"/>
              <a:gd name="T4" fmla="*/ 174 w 185"/>
              <a:gd name="T5" fmla="*/ 125 h 159"/>
              <a:gd name="T6" fmla="*/ 185 w 185"/>
              <a:gd name="T7" fmla="*/ 114 h 159"/>
              <a:gd name="T8" fmla="*/ 185 w 185"/>
              <a:gd name="T9" fmla="*/ 11 h 159"/>
              <a:gd name="T10" fmla="*/ 174 w 185"/>
              <a:gd name="T11" fmla="*/ 0 h 159"/>
              <a:gd name="T12" fmla="*/ 10 w 185"/>
              <a:gd name="T13" fmla="*/ 0 h 159"/>
              <a:gd name="T14" fmla="*/ 0 w 185"/>
              <a:gd name="T15" fmla="*/ 11 h 159"/>
              <a:gd name="T16" fmla="*/ 0 w 185"/>
              <a:gd name="T17" fmla="*/ 114 h 159"/>
              <a:gd name="T18" fmla="*/ 10 w 185"/>
              <a:gd name="T19" fmla="*/ 125 h 159"/>
              <a:gd name="T20" fmla="*/ 33 w 185"/>
              <a:gd name="T21" fmla="*/ 125 h 159"/>
              <a:gd name="T22" fmla="*/ 23 w 185"/>
              <a:gd name="T23" fmla="*/ 155 h 159"/>
              <a:gd name="T24" fmla="*/ 25 w 185"/>
              <a:gd name="T25" fmla="*/ 159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5" h="159">
                <a:moveTo>
                  <a:pt x="25" y="159"/>
                </a:moveTo>
                <a:cubicBezTo>
                  <a:pt x="36" y="158"/>
                  <a:pt x="62" y="152"/>
                  <a:pt x="72" y="125"/>
                </a:cubicBezTo>
                <a:cubicBezTo>
                  <a:pt x="174" y="125"/>
                  <a:pt x="174" y="125"/>
                  <a:pt x="174" y="125"/>
                </a:cubicBezTo>
                <a:cubicBezTo>
                  <a:pt x="180" y="125"/>
                  <a:pt x="185" y="120"/>
                  <a:pt x="185" y="114"/>
                </a:cubicBezTo>
                <a:cubicBezTo>
                  <a:pt x="185" y="11"/>
                  <a:pt x="185" y="11"/>
                  <a:pt x="185" y="11"/>
                </a:cubicBezTo>
                <a:cubicBezTo>
                  <a:pt x="185" y="5"/>
                  <a:pt x="180" y="0"/>
                  <a:pt x="174" y="0"/>
                </a:cubicBezTo>
                <a:cubicBezTo>
                  <a:pt x="10" y="0"/>
                  <a:pt x="10" y="0"/>
                  <a:pt x="10" y="0"/>
                </a:cubicBezTo>
                <a:cubicBezTo>
                  <a:pt x="4" y="0"/>
                  <a:pt x="0" y="5"/>
                  <a:pt x="0" y="11"/>
                </a:cubicBezTo>
                <a:cubicBezTo>
                  <a:pt x="0" y="114"/>
                  <a:pt x="0" y="114"/>
                  <a:pt x="0" y="114"/>
                </a:cubicBezTo>
                <a:cubicBezTo>
                  <a:pt x="0" y="120"/>
                  <a:pt x="4" y="125"/>
                  <a:pt x="10" y="125"/>
                </a:cubicBezTo>
                <a:cubicBezTo>
                  <a:pt x="33" y="125"/>
                  <a:pt x="33" y="125"/>
                  <a:pt x="33" y="125"/>
                </a:cubicBezTo>
                <a:cubicBezTo>
                  <a:pt x="32" y="134"/>
                  <a:pt x="29" y="145"/>
                  <a:pt x="23" y="155"/>
                </a:cubicBezTo>
                <a:cubicBezTo>
                  <a:pt x="21" y="157"/>
                  <a:pt x="23" y="159"/>
                  <a:pt x="25" y="159"/>
                </a:cubicBezTo>
                <a:close/>
              </a:path>
            </a:pathLst>
          </a:custGeom>
          <a:solidFill>
            <a:schemeClr val="bg1"/>
          </a:solidFill>
          <a:ln w="9525">
            <a:noFill/>
            <a:round/>
          </a:ln>
        </p:spPr>
        <p:txBody>
          <a:bodyPr vert="horz" wrap="square" lIns="91440" tIns="45720" rIns="91440" bIns="45720" numCol="1" anchor="t" anchorCtr="0" compatLnSpc="1"/>
          <a:lstStyle/>
          <a:p>
            <a:endParaRPr lang="zh-CN" altLang="en-US"/>
          </a:p>
        </p:txBody>
      </p:sp>
      <p:sp>
        <p:nvSpPr>
          <p:cNvPr id="361" name="Freeform 57"/>
          <p:cNvSpPr>
            <a:spLocks noEditPoints="1"/>
          </p:cNvSpPr>
          <p:nvPr/>
        </p:nvSpPr>
        <p:spPr bwMode="auto">
          <a:xfrm>
            <a:off x="6377345" y="4167229"/>
            <a:ext cx="327095" cy="455798"/>
          </a:xfrm>
          <a:custGeom>
            <a:avLst/>
            <a:gdLst>
              <a:gd name="T0" fmla="*/ 101 w 589"/>
              <a:gd name="T1" fmla="*/ 62 h 819"/>
              <a:gd name="T2" fmla="*/ 88 w 589"/>
              <a:gd name="T3" fmla="*/ 54 h 819"/>
              <a:gd name="T4" fmla="*/ 90 w 589"/>
              <a:gd name="T5" fmla="*/ 39 h 819"/>
              <a:gd name="T6" fmla="*/ 96 w 589"/>
              <a:gd name="T7" fmla="*/ 32 h 819"/>
              <a:gd name="T8" fmla="*/ 113 w 589"/>
              <a:gd name="T9" fmla="*/ 24 h 819"/>
              <a:gd name="T10" fmla="*/ 546 w 589"/>
              <a:gd name="T11" fmla="*/ 24 h 819"/>
              <a:gd name="T12" fmla="*/ 526 w 589"/>
              <a:gd name="T13" fmla="*/ 0 h 819"/>
              <a:gd name="T14" fmla="*/ 100 w 589"/>
              <a:gd name="T15" fmla="*/ 0 h 819"/>
              <a:gd name="T16" fmla="*/ 40 w 589"/>
              <a:gd name="T17" fmla="*/ 28 h 819"/>
              <a:gd name="T18" fmla="*/ 17 w 589"/>
              <a:gd name="T19" fmla="*/ 57 h 819"/>
              <a:gd name="T20" fmla="*/ 0 w 589"/>
              <a:gd name="T21" fmla="*/ 104 h 819"/>
              <a:gd name="T22" fmla="*/ 0 w 589"/>
              <a:gd name="T23" fmla="*/ 789 h 819"/>
              <a:gd name="T24" fmla="*/ 30 w 589"/>
              <a:gd name="T25" fmla="*/ 819 h 819"/>
              <a:gd name="T26" fmla="*/ 559 w 589"/>
              <a:gd name="T27" fmla="*/ 819 h 819"/>
              <a:gd name="T28" fmla="*/ 589 w 589"/>
              <a:gd name="T29" fmla="*/ 789 h 819"/>
              <a:gd name="T30" fmla="*/ 589 w 589"/>
              <a:gd name="T31" fmla="*/ 78 h 819"/>
              <a:gd name="T32" fmla="*/ 576 w 589"/>
              <a:gd name="T33" fmla="*/ 62 h 819"/>
              <a:gd name="T34" fmla="*/ 101 w 589"/>
              <a:gd name="T35" fmla="*/ 62 h 819"/>
              <a:gd name="T36" fmla="*/ 389 w 589"/>
              <a:gd name="T37" fmla="*/ 473 h 819"/>
              <a:gd name="T38" fmla="*/ 409 w 589"/>
              <a:gd name="T39" fmla="*/ 432 h 819"/>
              <a:gd name="T40" fmla="*/ 389 w 589"/>
              <a:gd name="T41" fmla="*/ 392 h 819"/>
              <a:gd name="T42" fmla="*/ 389 w 589"/>
              <a:gd name="T43" fmla="*/ 358 h 819"/>
              <a:gd name="T44" fmla="*/ 439 w 589"/>
              <a:gd name="T45" fmla="*/ 432 h 819"/>
              <a:gd name="T46" fmla="*/ 389 w 589"/>
              <a:gd name="T47" fmla="*/ 507 h 819"/>
              <a:gd name="T48" fmla="*/ 389 w 589"/>
              <a:gd name="T49" fmla="*/ 473 h 819"/>
              <a:gd name="T50" fmla="*/ 334 w 589"/>
              <a:gd name="T51" fmla="*/ 607 h 819"/>
              <a:gd name="T52" fmla="*/ 285 w 589"/>
              <a:gd name="T53" fmla="*/ 607 h 819"/>
              <a:gd name="T54" fmla="*/ 160 w 589"/>
              <a:gd name="T55" fmla="*/ 509 h 819"/>
              <a:gd name="T56" fmla="*/ 100 w 589"/>
              <a:gd name="T57" fmla="*/ 509 h 819"/>
              <a:gd name="T58" fmla="*/ 100 w 589"/>
              <a:gd name="T59" fmla="*/ 367 h 819"/>
              <a:gd name="T60" fmla="*/ 160 w 589"/>
              <a:gd name="T61" fmla="*/ 367 h 819"/>
              <a:gd name="T62" fmla="*/ 285 w 589"/>
              <a:gd name="T63" fmla="*/ 269 h 819"/>
              <a:gd name="T64" fmla="*/ 334 w 589"/>
              <a:gd name="T65" fmla="*/ 269 h 819"/>
              <a:gd name="T66" fmla="*/ 334 w 589"/>
              <a:gd name="T67" fmla="*/ 607 h 819"/>
              <a:gd name="T68" fmla="*/ 389 w 589"/>
              <a:gd name="T69" fmla="*/ 569 h 819"/>
              <a:gd name="T70" fmla="*/ 389 w 589"/>
              <a:gd name="T71" fmla="*/ 539 h 819"/>
              <a:gd name="T72" fmla="*/ 469 w 589"/>
              <a:gd name="T73" fmla="*/ 432 h 819"/>
              <a:gd name="T74" fmla="*/ 389 w 589"/>
              <a:gd name="T75" fmla="*/ 326 h 819"/>
              <a:gd name="T76" fmla="*/ 389 w 589"/>
              <a:gd name="T77" fmla="*/ 295 h 819"/>
              <a:gd name="T78" fmla="*/ 498 w 589"/>
              <a:gd name="T79" fmla="*/ 432 h 819"/>
              <a:gd name="T80" fmla="*/ 389 w 589"/>
              <a:gd name="T81" fmla="*/ 569 h 8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89" h="819">
                <a:moveTo>
                  <a:pt x="101" y="62"/>
                </a:moveTo>
                <a:cubicBezTo>
                  <a:pt x="96" y="62"/>
                  <a:pt x="91" y="59"/>
                  <a:pt x="88" y="54"/>
                </a:cubicBezTo>
                <a:cubicBezTo>
                  <a:pt x="86" y="49"/>
                  <a:pt x="87" y="43"/>
                  <a:pt x="90" y="39"/>
                </a:cubicBezTo>
                <a:cubicBezTo>
                  <a:pt x="96" y="32"/>
                  <a:pt x="96" y="32"/>
                  <a:pt x="96" y="32"/>
                </a:cubicBezTo>
                <a:cubicBezTo>
                  <a:pt x="100" y="27"/>
                  <a:pt x="106" y="24"/>
                  <a:pt x="113" y="24"/>
                </a:cubicBezTo>
                <a:cubicBezTo>
                  <a:pt x="546" y="24"/>
                  <a:pt x="546" y="24"/>
                  <a:pt x="546" y="24"/>
                </a:cubicBezTo>
                <a:cubicBezTo>
                  <a:pt x="526" y="0"/>
                  <a:pt x="526" y="0"/>
                  <a:pt x="526" y="0"/>
                </a:cubicBezTo>
                <a:cubicBezTo>
                  <a:pt x="100" y="0"/>
                  <a:pt x="100" y="0"/>
                  <a:pt x="100" y="0"/>
                </a:cubicBezTo>
                <a:cubicBezTo>
                  <a:pt x="76" y="0"/>
                  <a:pt x="54" y="10"/>
                  <a:pt x="40" y="28"/>
                </a:cubicBezTo>
                <a:cubicBezTo>
                  <a:pt x="17" y="57"/>
                  <a:pt x="17" y="57"/>
                  <a:pt x="17" y="57"/>
                </a:cubicBezTo>
                <a:cubicBezTo>
                  <a:pt x="6" y="70"/>
                  <a:pt x="0" y="87"/>
                  <a:pt x="0" y="104"/>
                </a:cubicBezTo>
                <a:cubicBezTo>
                  <a:pt x="0" y="789"/>
                  <a:pt x="0" y="789"/>
                  <a:pt x="0" y="789"/>
                </a:cubicBezTo>
                <a:cubicBezTo>
                  <a:pt x="0" y="806"/>
                  <a:pt x="14" y="819"/>
                  <a:pt x="30" y="819"/>
                </a:cubicBezTo>
                <a:cubicBezTo>
                  <a:pt x="559" y="819"/>
                  <a:pt x="559" y="819"/>
                  <a:pt x="559" y="819"/>
                </a:cubicBezTo>
                <a:cubicBezTo>
                  <a:pt x="575" y="819"/>
                  <a:pt x="589" y="806"/>
                  <a:pt x="589" y="789"/>
                </a:cubicBezTo>
                <a:cubicBezTo>
                  <a:pt x="589" y="78"/>
                  <a:pt x="589" y="78"/>
                  <a:pt x="589" y="78"/>
                </a:cubicBezTo>
                <a:cubicBezTo>
                  <a:pt x="576" y="62"/>
                  <a:pt x="576" y="62"/>
                  <a:pt x="576" y="62"/>
                </a:cubicBezTo>
                <a:lnTo>
                  <a:pt x="101" y="62"/>
                </a:lnTo>
                <a:close/>
                <a:moveTo>
                  <a:pt x="389" y="473"/>
                </a:moveTo>
                <a:cubicBezTo>
                  <a:pt x="401" y="464"/>
                  <a:pt x="409" y="449"/>
                  <a:pt x="409" y="432"/>
                </a:cubicBezTo>
                <a:cubicBezTo>
                  <a:pt x="409" y="416"/>
                  <a:pt x="401" y="401"/>
                  <a:pt x="389" y="392"/>
                </a:cubicBezTo>
                <a:cubicBezTo>
                  <a:pt x="389" y="358"/>
                  <a:pt x="389" y="358"/>
                  <a:pt x="389" y="358"/>
                </a:cubicBezTo>
                <a:cubicBezTo>
                  <a:pt x="418" y="370"/>
                  <a:pt x="439" y="399"/>
                  <a:pt x="439" y="432"/>
                </a:cubicBezTo>
                <a:cubicBezTo>
                  <a:pt x="439" y="466"/>
                  <a:pt x="418" y="495"/>
                  <a:pt x="389" y="507"/>
                </a:cubicBezTo>
                <a:lnTo>
                  <a:pt x="389" y="473"/>
                </a:lnTo>
                <a:close/>
                <a:moveTo>
                  <a:pt x="334" y="607"/>
                </a:moveTo>
                <a:cubicBezTo>
                  <a:pt x="285" y="607"/>
                  <a:pt x="285" y="607"/>
                  <a:pt x="285" y="607"/>
                </a:cubicBezTo>
                <a:cubicBezTo>
                  <a:pt x="160" y="509"/>
                  <a:pt x="160" y="509"/>
                  <a:pt x="160" y="509"/>
                </a:cubicBezTo>
                <a:cubicBezTo>
                  <a:pt x="100" y="509"/>
                  <a:pt x="100" y="509"/>
                  <a:pt x="100" y="509"/>
                </a:cubicBezTo>
                <a:cubicBezTo>
                  <a:pt x="100" y="367"/>
                  <a:pt x="100" y="367"/>
                  <a:pt x="100" y="367"/>
                </a:cubicBezTo>
                <a:cubicBezTo>
                  <a:pt x="160" y="367"/>
                  <a:pt x="160" y="367"/>
                  <a:pt x="160" y="367"/>
                </a:cubicBezTo>
                <a:cubicBezTo>
                  <a:pt x="285" y="269"/>
                  <a:pt x="285" y="269"/>
                  <a:pt x="285" y="269"/>
                </a:cubicBezTo>
                <a:cubicBezTo>
                  <a:pt x="334" y="269"/>
                  <a:pt x="334" y="269"/>
                  <a:pt x="334" y="269"/>
                </a:cubicBezTo>
                <a:lnTo>
                  <a:pt x="334" y="607"/>
                </a:lnTo>
                <a:close/>
                <a:moveTo>
                  <a:pt x="389" y="569"/>
                </a:moveTo>
                <a:cubicBezTo>
                  <a:pt x="389" y="539"/>
                  <a:pt x="389" y="539"/>
                  <a:pt x="389" y="539"/>
                </a:cubicBezTo>
                <a:cubicBezTo>
                  <a:pt x="435" y="525"/>
                  <a:pt x="469" y="483"/>
                  <a:pt x="469" y="432"/>
                </a:cubicBezTo>
                <a:cubicBezTo>
                  <a:pt x="469" y="382"/>
                  <a:pt x="435" y="340"/>
                  <a:pt x="389" y="326"/>
                </a:cubicBezTo>
                <a:cubicBezTo>
                  <a:pt x="389" y="295"/>
                  <a:pt x="389" y="295"/>
                  <a:pt x="389" y="295"/>
                </a:cubicBezTo>
                <a:cubicBezTo>
                  <a:pt x="452" y="310"/>
                  <a:pt x="498" y="365"/>
                  <a:pt x="498" y="432"/>
                </a:cubicBezTo>
                <a:cubicBezTo>
                  <a:pt x="498" y="499"/>
                  <a:pt x="452" y="555"/>
                  <a:pt x="389" y="569"/>
                </a:cubicBezTo>
                <a:close/>
              </a:path>
            </a:pathLst>
          </a:custGeom>
          <a:solidFill>
            <a:schemeClr val="bg1"/>
          </a:solidFill>
          <a:ln w="9525">
            <a:noFill/>
            <a:round/>
          </a:ln>
        </p:spPr>
        <p:txBody>
          <a:bodyPr vert="horz" wrap="square" lIns="91440" tIns="45720" rIns="91440" bIns="45720" numCol="1" anchor="t" anchorCtr="0" compatLnSpc="1"/>
          <a:lstStyle/>
          <a:p>
            <a:endParaRPr lang="zh-CN" altLang="en-US"/>
          </a:p>
        </p:txBody>
      </p:sp>
      <p:grpSp>
        <p:nvGrpSpPr>
          <p:cNvPr id="362" name="组合 361"/>
          <p:cNvGrpSpPr/>
          <p:nvPr/>
        </p:nvGrpSpPr>
        <p:grpSpPr>
          <a:xfrm>
            <a:off x="5810423" y="4203643"/>
            <a:ext cx="244850" cy="420640"/>
            <a:chOff x="6311900" y="5348288"/>
            <a:chExt cx="619125" cy="1063625"/>
          </a:xfrm>
          <a:solidFill>
            <a:schemeClr val="bg1"/>
          </a:solidFill>
        </p:grpSpPr>
        <p:sp>
          <p:nvSpPr>
            <p:cNvPr id="363" name="Freeform 58"/>
            <p:cNvSpPr>
              <a:spLocks noEditPoints="1"/>
            </p:cNvSpPr>
            <p:nvPr/>
          </p:nvSpPr>
          <p:spPr bwMode="auto">
            <a:xfrm>
              <a:off x="6311900" y="5348288"/>
              <a:ext cx="619125" cy="879475"/>
            </a:xfrm>
            <a:custGeom>
              <a:avLst/>
              <a:gdLst>
                <a:gd name="T0" fmla="*/ 419 w 440"/>
                <a:gd name="T1" fmla="*/ 0 h 624"/>
                <a:gd name="T2" fmla="*/ 21 w 440"/>
                <a:gd name="T3" fmla="*/ 0 h 624"/>
                <a:gd name="T4" fmla="*/ 0 w 440"/>
                <a:gd name="T5" fmla="*/ 21 h 624"/>
                <a:gd name="T6" fmla="*/ 0 w 440"/>
                <a:gd name="T7" fmla="*/ 603 h 624"/>
                <a:gd name="T8" fmla="*/ 21 w 440"/>
                <a:gd name="T9" fmla="*/ 624 h 624"/>
                <a:gd name="T10" fmla="*/ 116 w 440"/>
                <a:gd name="T11" fmla="*/ 624 h 624"/>
                <a:gd name="T12" fmla="*/ 123 w 440"/>
                <a:gd name="T13" fmla="*/ 607 h 624"/>
                <a:gd name="T14" fmla="*/ 123 w 440"/>
                <a:gd name="T15" fmla="*/ 607 h 624"/>
                <a:gd name="T16" fmla="*/ 123 w 440"/>
                <a:gd name="T17" fmla="*/ 607 h 624"/>
                <a:gd name="T18" fmla="*/ 123 w 440"/>
                <a:gd name="T19" fmla="*/ 606 h 624"/>
                <a:gd name="T20" fmla="*/ 161 w 440"/>
                <a:gd name="T21" fmla="*/ 579 h 624"/>
                <a:gd name="T22" fmla="*/ 174 w 440"/>
                <a:gd name="T23" fmla="*/ 577 h 624"/>
                <a:gd name="T24" fmla="*/ 207 w 440"/>
                <a:gd name="T25" fmla="*/ 588 h 624"/>
                <a:gd name="T26" fmla="*/ 207 w 440"/>
                <a:gd name="T27" fmla="*/ 588 h 624"/>
                <a:gd name="T28" fmla="*/ 207 w 440"/>
                <a:gd name="T29" fmla="*/ 543 h 624"/>
                <a:gd name="T30" fmla="*/ 81 w 440"/>
                <a:gd name="T31" fmla="*/ 543 h 624"/>
                <a:gd name="T32" fmla="*/ 81 w 440"/>
                <a:gd name="T33" fmla="*/ 81 h 624"/>
                <a:gd name="T34" fmla="*/ 359 w 440"/>
                <a:gd name="T35" fmla="*/ 81 h 624"/>
                <a:gd name="T36" fmla="*/ 359 w 440"/>
                <a:gd name="T37" fmla="*/ 514 h 624"/>
                <a:gd name="T38" fmla="*/ 410 w 440"/>
                <a:gd name="T39" fmla="*/ 524 h 624"/>
                <a:gd name="T40" fmla="*/ 440 w 440"/>
                <a:gd name="T41" fmla="*/ 542 h 624"/>
                <a:gd name="T42" fmla="*/ 440 w 440"/>
                <a:gd name="T43" fmla="*/ 21 h 624"/>
                <a:gd name="T44" fmla="*/ 419 w 440"/>
                <a:gd name="T45" fmla="*/ 0 h 624"/>
                <a:gd name="T46" fmla="*/ 224 w 440"/>
                <a:gd name="T47" fmla="*/ 63 h 624"/>
                <a:gd name="T48" fmla="*/ 207 w 440"/>
                <a:gd name="T49" fmla="*/ 46 h 624"/>
                <a:gd name="T50" fmla="*/ 224 w 440"/>
                <a:gd name="T51" fmla="*/ 29 h 624"/>
                <a:gd name="T52" fmla="*/ 241 w 440"/>
                <a:gd name="T53" fmla="*/ 46 h 624"/>
                <a:gd name="T54" fmla="*/ 224 w 440"/>
                <a:gd name="T55" fmla="*/ 63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40" h="624">
                  <a:moveTo>
                    <a:pt x="419" y="0"/>
                  </a:moveTo>
                  <a:cubicBezTo>
                    <a:pt x="21" y="0"/>
                    <a:pt x="21" y="0"/>
                    <a:pt x="21" y="0"/>
                  </a:cubicBezTo>
                  <a:cubicBezTo>
                    <a:pt x="10" y="0"/>
                    <a:pt x="0" y="9"/>
                    <a:pt x="0" y="21"/>
                  </a:cubicBezTo>
                  <a:cubicBezTo>
                    <a:pt x="0" y="603"/>
                    <a:pt x="0" y="603"/>
                    <a:pt x="0" y="603"/>
                  </a:cubicBezTo>
                  <a:cubicBezTo>
                    <a:pt x="0" y="615"/>
                    <a:pt x="10" y="624"/>
                    <a:pt x="21" y="624"/>
                  </a:cubicBezTo>
                  <a:cubicBezTo>
                    <a:pt x="116" y="624"/>
                    <a:pt x="116" y="624"/>
                    <a:pt x="116" y="624"/>
                  </a:cubicBezTo>
                  <a:cubicBezTo>
                    <a:pt x="118" y="618"/>
                    <a:pt x="120" y="613"/>
                    <a:pt x="123" y="607"/>
                  </a:cubicBezTo>
                  <a:cubicBezTo>
                    <a:pt x="123" y="607"/>
                    <a:pt x="123" y="607"/>
                    <a:pt x="123" y="607"/>
                  </a:cubicBezTo>
                  <a:cubicBezTo>
                    <a:pt x="123" y="607"/>
                    <a:pt x="123" y="607"/>
                    <a:pt x="123" y="607"/>
                  </a:cubicBezTo>
                  <a:cubicBezTo>
                    <a:pt x="123" y="606"/>
                    <a:pt x="123" y="606"/>
                    <a:pt x="123" y="606"/>
                  </a:cubicBezTo>
                  <a:cubicBezTo>
                    <a:pt x="131" y="592"/>
                    <a:pt x="145" y="582"/>
                    <a:pt x="161" y="579"/>
                  </a:cubicBezTo>
                  <a:cubicBezTo>
                    <a:pt x="165" y="578"/>
                    <a:pt x="169" y="577"/>
                    <a:pt x="174" y="577"/>
                  </a:cubicBezTo>
                  <a:cubicBezTo>
                    <a:pt x="185" y="577"/>
                    <a:pt x="197" y="581"/>
                    <a:pt x="207" y="588"/>
                  </a:cubicBezTo>
                  <a:cubicBezTo>
                    <a:pt x="207" y="588"/>
                    <a:pt x="207" y="588"/>
                    <a:pt x="207" y="588"/>
                  </a:cubicBezTo>
                  <a:cubicBezTo>
                    <a:pt x="207" y="543"/>
                    <a:pt x="207" y="543"/>
                    <a:pt x="207" y="543"/>
                  </a:cubicBezTo>
                  <a:cubicBezTo>
                    <a:pt x="81" y="543"/>
                    <a:pt x="81" y="543"/>
                    <a:pt x="81" y="543"/>
                  </a:cubicBezTo>
                  <a:cubicBezTo>
                    <a:pt x="81" y="81"/>
                    <a:pt x="81" y="81"/>
                    <a:pt x="81" y="81"/>
                  </a:cubicBezTo>
                  <a:cubicBezTo>
                    <a:pt x="359" y="81"/>
                    <a:pt x="359" y="81"/>
                    <a:pt x="359" y="81"/>
                  </a:cubicBezTo>
                  <a:cubicBezTo>
                    <a:pt x="359" y="514"/>
                    <a:pt x="359" y="514"/>
                    <a:pt x="359" y="514"/>
                  </a:cubicBezTo>
                  <a:cubicBezTo>
                    <a:pt x="410" y="524"/>
                    <a:pt x="410" y="524"/>
                    <a:pt x="410" y="524"/>
                  </a:cubicBezTo>
                  <a:cubicBezTo>
                    <a:pt x="422" y="526"/>
                    <a:pt x="433" y="533"/>
                    <a:pt x="440" y="542"/>
                  </a:cubicBezTo>
                  <a:cubicBezTo>
                    <a:pt x="440" y="21"/>
                    <a:pt x="440" y="21"/>
                    <a:pt x="440" y="21"/>
                  </a:cubicBezTo>
                  <a:cubicBezTo>
                    <a:pt x="440" y="9"/>
                    <a:pt x="431" y="0"/>
                    <a:pt x="419" y="0"/>
                  </a:cubicBezTo>
                  <a:close/>
                  <a:moveTo>
                    <a:pt x="224" y="63"/>
                  </a:moveTo>
                  <a:cubicBezTo>
                    <a:pt x="215" y="63"/>
                    <a:pt x="207" y="56"/>
                    <a:pt x="207" y="46"/>
                  </a:cubicBezTo>
                  <a:cubicBezTo>
                    <a:pt x="207" y="37"/>
                    <a:pt x="215" y="29"/>
                    <a:pt x="224" y="29"/>
                  </a:cubicBezTo>
                  <a:cubicBezTo>
                    <a:pt x="234" y="29"/>
                    <a:pt x="241" y="37"/>
                    <a:pt x="241" y="46"/>
                  </a:cubicBezTo>
                  <a:cubicBezTo>
                    <a:pt x="241" y="56"/>
                    <a:pt x="234" y="63"/>
                    <a:pt x="224" y="63"/>
                  </a:cubicBezTo>
                  <a:close/>
                </a:path>
              </a:pathLst>
            </a:custGeom>
            <a:grpFill/>
            <a:ln w="9525">
              <a:noFill/>
              <a:round/>
            </a:ln>
          </p:spPr>
          <p:txBody>
            <a:bodyPr vert="horz" wrap="square" lIns="91440" tIns="45720" rIns="91440" bIns="45720" numCol="1" anchor="t" anchorCtr="0" compatLnSpc="1"/>
            <a:lstStyle/>
            <a:p>
              <a:endParaRPr lang="zh-CN" altLang="en-US"/>
            </a:p>
          </p:txBody>
        </p:sp>
        <p:sp>
          <p:nvSpPr>
            <p:cNvPr id="364" name="Rectangle 59"/>
            <p:cNvSpPr>
              <a:spLocks noChangeArrowheads="1"/>
            </p:cNvSpPr>
            <p:nvPr/>
          </p:nvSpPr>
          <p:spPr bwMode="auto">
            <a:xfrm>
              <a:off x="6499225" y="5565775"/>
              <a:ext cx="196850" cy="65088"/>
            </a:xfrm>
            <a:prstGeom prst="rect">
              <a:avLst/>
            </a:prstGeom>
            <a:grpFill/>
            <a:ln w="9525">
              <a:noFill/>
              <a:miter lim="800000"/>
            </a:ln>
          </p:spPr>
          <p:txBody>
            <a:bodyPr vert="horz" wrap="square" lIns="91440" tIns="45720" rIns="91440" bIns="45720" numCol="1" anchor="t" anchorCtr="0" compatLnSpc="1"/>
            <a:lstStyle/>
            <a:p>
              <a:endParaRPr lang="zh-CN" altLang="en-US"/>
            </a:p>
          </p:txBody>
        </p:sp>
        <p:sp>
          <p:nvSpPr>
            <p:cNvPr id="365" name="Freeform 60"/>
            <p:cNvSpPr/>
            <p:nvPr/>
          </p:nvSpPr>
          <p:spPr bwMode="auto">
            <a:xfrm>
              <a:off x="6499225" y="5926138"/>
              <a:ext cx="107950" cy="65088"/>
            </a:xfrm>
            <a:custGeom>
              <a:avLst/>
              <a:gdLst>
                <a:gd name="T0" fmla="*/ 0 w 77"/>
                <a:gd name="T1" fmla="*/ 46 h 46"/>
                <a:gd name="T2" fmla="*/ 74 w 77"/>
                <a:gd name="T3" fmla="*/ 46 h 46"/>
                <a:gd name="T4" fmla="*/ 74 w 77"/>
                <a:gd name="T5" fmla="*/ 18 h 46"/>
                <a:gd name="T6" fmla="*/ 77 w 77"/>
                <a:gd name="T7" fmla="*/ 0 h 46"/>
                <a:gd name="T8" fmla="*/ 0 w 77"/>
                <a:gd name="T9" fmla="*/ 0 h 46"/>
                <a:gd name="T10" fmla="*/ 0 w 77"/>
                <a:gd name="T11" fmla="*/ 46 h 46"/>
              </a:gdLst>
              <a:ahLst/>
              <a:cxnLst>
                <a:cxn ang="0">
                  <a:pos x="T0" y="T1"/>
                </a:cxn>
                <a:cxn ang="0">
                  <a:pos x="T2" y="T3"/>
                </a:cxn>
                <a:cxn ang="0">
                  <a:pos x="T4" y="T5"/>
                </a:cxn>
                <a:cxn ang="0">
                  <a:pos x="T6" y="T7"/>
                </a:cxn>
                <a:cxn ang="0">
                  <a:pos x="T8" y="T9"/>
                </a:cxn>
                <a:cxn ang="0">
                  <a:pos x="T10" y="T11"/>
                </a:cxn>
              </a:cxnLst>
              <a:rect l="0" t="0" r="r" b="b"/>
              <a:pathLst>
                <a:path w="77" h="46">
                  <a:moveTo>
                    <a:pt x="0" y="46"/>
                  </a:moveTo>
                  <a:cubicBezTo>
                    <a:pt x="74" y="46"/>
                    <a:pt x="74" y="46"/>
                    <a:pt x="74" y="46"/>
                  </a:cubicBezTo>
                  <a:cubicBezTo>
                    <a:pt x="74" y="18"/>
                    <a:pt x="74" y="18"/>
                    <a:pt x="74" y="18"/>
                  </a:cubicBezTo>
                  <a:cubicBezTo>
                    <a:pt x="74" y="12"/>
                    <a:pt x="75" y="6"/>
                    <a:pt x="77" y="0"/>
                  </a:cubicBezTo>
                  <a:cubicBezTo>
                    <a:pt x="0" y="0"/>
                    <a:pt x="0" y="0"/>
                    <a:pt x="0" y="0"/>
                  </a:cubicBezTo>
                  <a:lnTo>
                    <a:pt x="0" y="46"/>
                  </a:lnTo>
                  <a:close/>
                </a:path>
              </a:pathLst>
            </a:custGeom>
            <a:grpFill/>
            <a:ln w="9525">
              <a:noFill/>
              <a:round/>
            </a:ln>
          </p:spPr>
          <p:txBody>
            <a:bodyPr vert="horz" wrap="square" lIns="91440" tIns="45720" rIns="91440" bIns="45720" numCol="1" anchor="t" anchorCtr="0" compatLnSpc="1"/>
            <a:lstStyle/>
            <a:p>
              <a:endParaRPr lang="zh-CN" altLang="en-US"/>
            </a:p>
          </p:txBody>
        </p:sp>
        <p:sp>
          <p:nvSpPr>
            <p:cNvPr id="366" name="Rectangle 61"/>
            <p:cNvSpPr>
              <a:spLocks noChangeArrowheads="1"/>
            </p:cNvSpPr>
            <p:nvPr/>
          </p:nvSpPr>
          <p:spPr bwMode="auto">
            <a:xfrm>
              <a:off x="6499225" y="5683250"/>
              <a:ext cx="120650" cy="65088"/>
            </a:xfrm>
            <a:prstGeom prst="rect">
              <a:avLst/>
            </a:prstGeom>
            <a:grpFill/>
            <a:ln w="9525">
              <a:noFill/>
              <a:miter lim="800000"/>
            </a:ln>
          </p:spPr>
          <p:txBody>
            <a:bodyPr vert="horz" wrap="square" lIns="91440" tIns="45720" rIns="91440" bIns="45720" numCol="1" anchor="t" anchorCtr="0" compatLnSpc="1"/>
            <a:lstStyle/>
            <a:p>
              <a:endParaRPr lang="zh-CN" altLang="en-US"/>
            </a:p>
          </p:txBody>
        </p:sp>
        <p:sp>
          <p:nvSpPr>
            <p:cNvPr id="367" name="Rectangle 62"/>
            <p:cNvSpPr>
              <a:spLocks noChangeArrowheads="1"/>
            </p:cNvSpPr>
            <p:nvPr/>
          </p:nvSpPr>
          <p:spPr bwMode="auto">
            <a:xfrm>
              <a:off x="6499225" y="5800725"/>
              <a:ext cx="266700" cy="65088"/>
            </a:xfrm>
            <a:prstGeom prst="rect">
              <a:avLst/>
            </a:prstGeom>
            <a:grpFill/>
            <a:ln w="9525">
              <a:noFill/>
              <a:miter lim="800000"/>
            </a:ln>
          </p:spPr>
          <p:txBody>
            <a:bodyPr vert="horz" wrap="square" lIns="91440" tIns="45720" rIns="91440" bIns="45720" numCol="1" anchor="t" anchorCtr="0" compatLnSpc="1"/>
            <a:lstStyle/>
            <a:p>
              <a:endParaRPr lang="zh-CN" altLang="en-US"/>
            </a:p>
          </p:txBody>
        </p:sp>
        <p:sp>
          <p:nvSpPr>
            <p:cNvPr id="368" name="Freeform 63"/>
            <p:cNvSpPr/>
            <p:nvPr/>
          </p:nvSpPr>
          <p:spPr bwMode="auto">
            <a:xfrm>
              <a:off x="6513513" y="5911850"/>
              <a:ext cx="392113" cy="500063"/>
            </a:xfrm>
            <a:custGeom>
              <a:avLst/>
              <a:gdLst>
                <a:gd name="T0" fmla="*/ 262 w 279"/>
                <a:gd name="T1" fmla="*/ 153 h 355"/>
                <a:gd name="T2" fmla="*/ 207 w 279"/>
                <a:gd name="T3" fmla="*/ 143 h 355"/>
                <a:gd name="T4" fmla="*/ 152 w 279"/>
                <a:gd name="T5" fmla="*/ 133 h 355"/>
                <a:gd name="T6" fmla="*/ 151 w 279"/>
                <a:gd name="T7" fmla="*/ 132 h 355"/>
                <a:gd name="T8" fmla="*/ 151 w 279"/>
                <a:gd name="T9" fmla="*/ 28 h 355"/>
                <a:gd name="T10" fmla="*/ 123 w 279"/>
                <a:gd name="T11" fmla="*/ 0 h 355"/>
                <a:gd name="T12" fmla="*/ 122 w 279"/>
                <a:gd name="T13" fmla="*/ 0 h 355"/>
                <a:gd name="T14" fmla="*/ 100 w 279"/>
                <a:gd name="T15" fmla="*/ 10 h 355"/>
                <a:gd name="T16" fmla="*/ 94 w 279"/>
                <a:gd name="T17" fmla="*/ 28 h 355"/>
                <a:gd name="T18" fmla="*/ 94 w 279"/>
                <a:gd name="T19" fmla="*/ 56 h 355"/>
                <a:gd name="T20" fmla="*/ 94 w 279"/>
                <a:gd name="T21" fmla="*/ 143 h 355"/>
                <a:gd name="T22" fmla="*/ 94 w 279"/>
                <a:gd name="T23" fmla="*/ 224 h 355"/>
                <a:gd name="T24" fmla="*/ 94 w 279"/>
                <a:gd name="T25" fmla="*/ 245 h 355"/>
                <a:gd name="T26" fmla="*/ 94 w 279"/>
                <a:gd name="T27" fmla="*/ 245 h 355"/>
                <a:gd name="T28" fmla="*/ 94 w 279"/>
                <a:gd name="T29" fmla="*/ 245 h 355"/>
                <a:gd name="T30" fmla="*/ 64 w 279"/>
                <a:gd name="T31" fmla="*/ 224 h 355"/>
                <a:gd name="T32" fmla="*/ 47 w 279"/>
                <a:gd name="T33" fmla="*/ 212 h 355"/>
                <a:gd name="T34" fmla="*/ 31 w 279"/>
                <a:gd name="T35" fmla="*/ 207 h 355"/>
                <a:gd name="T36" fmla="*/ 24 w 279"/>
                <a:gd name="T37" fmla="*/ 208 h 355"/>
                <a:gd name="T38" fmla="*/ 6 w 279"/>
                <a:gd name="T39" fmla="*/ 221 h 355"/>
                <a:gd name="T40" fmla="*/ 6 w 279"/>
                <a:gd name="T41" fmla="*/ 222 h 355"/>
                <a:gd name="T42" fmla="*/ 5 w 279"/>
                <a:gd name="T43" fmla="*/ 224 h 355"/>
                <a:gd name="T44" fmla="*/ 11 w 279"/>
                <a:gd name="T45" fmla="*/ 257 h 355"/>
                <a:gd name="T46" fmla="*/ 100 w 279"/>
                <a:gd name="T47" fmla="*/ 341 h 355"/>
                <a:gd name="T48" fmla="*/ 137 w 279"/>
                <a:gd name="T49" fmla="*/ 355 h 355"/>
                <a:gd name="T50" fmla="*/ 251 w 279"/>
                <a:gd name="T51" fmla="*/ 355 h 355"/>
                <a:gd name="T52" fmla="*/ 279 w 279"/>
                <a:gd name="T53" fmla="*/ 328 h 355"/>
                <a:gd name="T54" fmla="*/ 279 w 279"/>
                <a:gd name="T55" fmla="*/ 224 h 355"/>
                <a:gd name="T56" fmla="*/ 279 w 279"/>
                <a:gd name="T57" fmla="*/ 174 h 355"/>
                <a:gd name="T58" fmla="*/ 262 w 279"/>
                <a:gd name="T59" fmla="*/ 153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79" h="355">
                  <a:moveTo>
                    <a:pt x="262" y="153"/>
                  </a:moveTo>
                  <a:cubicBezTo>
                    <a:pt x="207" y="143"/>
                    <a:pt x="207" y="143"/>
                    <a:pt x="207" y="143"/>
                  </a:cubicBezTo>
                  <a:cubicBezTo>
                    <a:pt x="152" y="133"/>
                    <a:pt x="152" y="133"/>
                    <a:pt x="152" y="133"/>
                  </a:cubicBezTo>
                  <a:cubicBezTo>
                    <a:pt x="151" y="133"/>
                    <a:pt x="151" y="132"/>
                    <a:pt x="151" y="132"/>
                  </a:cubicBezTo>
                  <a:cubicBezTo>
                    <a:pt x="151" y="28"/>
                    <a:pt x="151" y="28"/>
                    <a:pt x="151" y="28"/>
                  </a:cubicBezTo>
                  <a:cubicBezTo>
                    <a:pt x="151" y="13"/>
                    <a:pt x="139" y="0"/>
                    <a:pt x="123" y="0"/>
                  </a:cubicBezTo>
                  <a:cubicBezTo>
                    <a:pt x="122" y="0"/>
                    <a:pt x="122" y="0"/>
                    <a:pt x="122" y="0"/>
                  </a:cubicBezTo>
                  <a:cubicBezTo>
                    <a:pt x="113" y="0"/>
                    <a:pt x="105" y="4"/>
                    <a:pt x="100" y="10"/>
                  </a:cubicBezTo>
                  <a:cubicBezTo>
                    <a:pt x="96" y="15"/>
                    <a:pt x="94" y="21"/>
                    <a:pt x="94" y="28"/>
                  </a:cubicBezTo>
                  <a:cubicBezTo>
                    <a:pt x="94" y="56"/>
                    <a:pt x="94" y="56"/>
                    <a:pt x="94" y="56"/>
                  </a:cubicBezTo>
                  <a:cubicBezTo>
                    <a:pt x="94" y="143"/>
                    <a:pt x="94" y="143"/>
                    <a:pt x="94" y="143"/>
                  </a:cubicBezTo>
                  <a:cubicBezTo>
                    <a:pt x="94" y="224"/>
                    <a:pt x="94" y="224"/>
                    <a:pt x="94" y="224"/>
                  </a:cubicBezTo>
                  <a:cubicBezTo>
                    <a:pt x="94" y="245"/>
                    <a:pt x="94" y="245"/>
                    <a:pt x="94" y="245"/>
                  </a:cubicBezTo>
                  <a:cubicBezTo>
                    <a:pt x="94" y="245"/>
                    <a:pt x="94" y="245"/>
                    <a:pt x="94" y="245"/>
                  </a:cubicBezTo>
                  <a:cubicBezTo>
                    <a:pt x="94" y="245"/>
                    <a:pt x="94" y="245"/>
                    <a:pt x="94" y="245"/>
                  </a:cubicBezTo>
                  <a:cubicBezTo>
                    <a:pt x="64" y="224"/>
                    <a:pt x="64" y="224"/>
                    <a:pt x="64" y="224"/>
                  </a:cubicBezTo>
                  <a:cubicBezTo>
                    <a:pt x="47" y="212"/>
                    <a:pt x="47" y="212"/>
                    <a:pt x="47" y="212"/>
                  </a:cubicBezTo>
                  <a:cubicBezTo>
                    <a:pt x="42" y="209"/>
                    <a:pt x="36" y="207"/>
                    <a:pt x="31" y="207"/>
                  </a:cubicBezTo>
                  <a:cubicBezTo>
                    <a:pt x="29" y="207"/>
                    <a:pt x="26" y="208"/>
                    <a:pt x="24" y="208"/>
                  </a:cubicBezTo>
                  <a:cubicBezTo>
                    <a:pt x="17" y="210"/>
                    <a:pt x="10" y="215"/>
                    <a:pt x="6" y="221"/>
                  </a:cubicBezTo>
                  <a:cubicBezTo>
                    <a:pt x="6" y="222"/>
                    <a:pt x="6" y="222"/>
                    <a:pt x="6" y="222"/>
                  </a:cubicBezTo>
                  <a:cubicBezTo>
                    <a:pt x="6" y="223"/>
                    <a:pt x="5" y="223"/>
                    <a:pt x="5" y="224"/>
                  </a:cubicBezTo>
                  <a:cubicBezTo>
                    <a:pt x="0" y="235"/>
                    <a:pt x="2" y="248"/>
                    <a:pt x="11" y="257"/>
                  </a:cubicBezTo>
                  <a:cubicBezTo>
                    <a:pt x="100" y="341"/>
                    <a:pt x="100" y="341"/>
                    <a:pt x="100" y="341"/>
                  </a:cubicBezTo>
                  <a:cubicBezTo>
                    <a:pt x="110" y="350"/>
                    <a:pt x="123" y="355"/>
                    <a:pt x="137" y="355"/>
                  </a:cubicBezTo>
                  <a:cubicBezTo>
                    <a:pt x="251" y="355"/>
                    <a:pt x="251" y="355"/>
                    <a:pt x="251" y="355"/>
                  </a:cubicBezTo>
                  <a:cubicBezTo>
                    <a:pt x="266" y="355"/>
                    <a:pt x="279" y="343"/>
                    <a:pt x="279" y="328"/>
                  </a:cubicBezTo>
                  <a:cubicBezTo>
                    <a:pt x="279" y="224"/>
                    <a:pt x="279" y="224"/>
                    <a:pt x="279" y="224"/>
                  </a:cubicBezTo>
                  <a:cubicBezTo>
                    <a:pt x="279" y="174"/>
                    <a:pt x="279" y="174"/>
                    <a:pt x="279" y="174"/>
                  </a:cubicBezTo>
                  <a:cubicBezTo>
                    <a:pt x="279" y="164"/>
                    <a:pt x="272" y="155"/>
                    <a:pt x="262" y="153"/>
                  </a:cubicBezTo>
                  <a:close/>
                </a:path>
              </a:pathLst>
            </a:custGeom>
            <a:grpFill/>
            <a:ln w="9525">
              <a:noFill/>
              <a:round/>
            </a:ln>
          </p:spPr>
          <p:txBody>
            <a:bodyPr vert="horz" wrap="square" lIns="91440" tIns="45720" rIns="91440" bIns="45720" numCol="1" anchor="t" anchorCtr="0" compatLnSpc="1"/>
            <a:lstStyle/>
            <a:p>
              <a:endParaRPr lang="zh-CN" altLang="en-US"/>
            </a:p>
          </p:txBody>
        </p:sp>
      </p:grpSp>
      <p:sp>
        <p:nvSpPr>
          <p:cNvPr id="369" name="Freeform 64"/>
          <p:cNvSpPr/>
          <p:nvPr/>
        </p:nvSpPr>
        <p:spPr bwMode="auto">
          <a:xfrm>
            <a:off x="5262963" y="4251357"/>
            <a:ext cx="65921" cy="18207"/>
          </a:xfrm>
          <a:custGeom>
            <a:avLst/>
            <a:gdLst>
              <a:gd name="T0" fmla="*/ 116 w 119"/>
              <a:gd name="T1" fmla="*/ 23 h 33"/>
              <a:gd name="T2" fmla="*/ 109 w 119"/>
              <a:gd name="T3" fmla="*/ 10 h 33"/>
              <a:gd name="T4" fmla="*/ 93 w 119"/>
              <a:gd name="T5" fmla="*/ 0 h 33"/>
              <a:gd name="T6" fmla="*/ 26 w 119"/>
              <a:gd name="T7" fmla="*/ 0 h 33"/>
              <a:gd name="T8" fmla="*/ 10 w 119"/>
              <a:gd name="T9" fmla="*/ 10 h 33"/>
              <a:gd name="T10" fmla="*/ 3 w 119"/>
              <a:gd name="T11" fmla="*/ 23 h 33"/>
              <a:gd name="T12" fmla="*/ 9 w 119"/>
              <a:gd name="T13" fmla="*/ 33 h 33"/>
              <a:gd name="T14" fmla="*/ 110 w 119"/>
              <a:gd name="T15" fmla="*/ 33 h 33"/>
              <a:gd name="T16" fmla="*/ 116 w 119"/>
              <a:gd name="T17" fmla="*/ 2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9" h="33">
                <a:moveTo>
                  <a:pt x="116" y="23"/>
                </a:moveTo>
                <a:cubicBezTo>
                  <a:pt x="109" y="10"/>
                  <a:pt x="109" y="10"/>
                  <a:pt x="109" y="10"/>
                </a:cubicBezTo>
                <a:cubicBezTo>
                  <a:pt x="106" y="4"/>
                  <a:pt x="100" y="0"/>
                  <a:pt x="93" y="0"/>
                </a:cubicBezTo>
                <a:cubicBezTo>
                  <a:pt x="26" y="0"/>
                  <a:pt x="26" y="0"/>
                  <a:pt x="26" y="0"/>
                </a:cubicBezTo>
                <a:cubicBezTo>
                  <a:pt x="19" y="0"/>
                  <a:pt x="13" y="4"/>
                  <a:pt x="10" y="10"/>
                </a:cubicBezTo>
                <a:cubicBezTo>
                  <a:pt x="3" y="23"/>
                  <a:pt x="3" y="23"/>
                  <a:pt x="3" y="23"/>
                </a:cubicBezTo>
                <a:cubicBezTo>
                  <a:pt x="0" y="28"/>
                  <a:pt x="4" y="33"/>
                  <a:pt x="9" y="33"/>
                </a:cubicBezTo>
                <a:cubicBezTo>
                  <a:pt x="110" y="33"/>
                  <a:pt x="110" y="33"/>
                  <a:pt x="110" y="33"/>
                </a:cubicBezTo>
                <a:cubicBezTo>
                  <a:pt x="116" y="33"/>
                  <a:pt x="119" y="28"/>
                  <a:pt x="116" y="23"/>
                </a:cubicBezTo>
                <a:close/>
              </a:path>
            </a:pathLst>
          </a:custGeom>
          <a:solidFill>
            <a:schemeClr val="bg1"/>
          </a:solidFill>
          <a:ln w="9525">
            <a:noFill/>
            <a:round/>
          </a:ln>
        </p:spPr>
        <p:txBody>
          <a:bodyPr vert="horz" wrap="square" lIns="91440" tIns="45720" rIns="91440" bIns="45720" numCol="1" anchor="t" anchorCtr="0" compatLnSpc="1"/>
          <a:lstStyle/>
          <a:p>
            <a:endParaRPr lang="zh-CN" altLang="en-US"/>
          </a:p>
        </p:txBody>
      </p:sp>
      <p:sp>
        <p:nvSpPr>
          <p:cNvPr id="370" name="Oval 65"/>
          <p:cNvSpPr>
            <a:spLocks noChangeArrowheads="1"/>
          </p:cNvSpPr>
          <p:nvPr/>
        </p:nvSpPr>
        <p:spPr bwMode="auto">
          <a:xfrm>
            <a:off x="5311305" y="4294677"/>
            <a:ext cx="15696" cy="16951"/>
          </a:xfrm>
          <a:prstGeom prst="ellipse">
            <a:avLst/>
          </a:prstGeom>
          <a:solidFill>
            <a:schemeClr val="bg1"/>
          </a:solidFill>
          <a:ln w="9525">
            <a:noFill/>
            <a:round/>
          </a:ln>
        </p:spPr>
        <p:txBody>
          <a:bodyPr vert="horz" wrap="square" lIns="91440" tIns="45720" rIns="91440" bIns="45720" numCol="1" anchor="t" anchorCtr="0" compatLnSpc="1"/>
          <a:lstStyle/>
          <a:p>
            <a:endParaRPr lang="zh-CN" altLang="en-US"/>
          </a:p>
        </p:txBody>
      </p:sp>
      <p:sp>
        <p:nvSpPr>
          <p:cNvPr id="371" name="Oval 66"/>
          <p:cNvSpPr>
            <a:spLocks noChangeArrowheads="1"/>
          </p:cNvSpPr>
          <p:nvPr/>
        </p:nvSpPr>
        <p:spPr bwMode="auto">
          <a:xfrm>
            <a:off x="5267358" y="4303466"/>
            <a:ext cx="35158" cy="38925"/>
          </a:xfrm>
          <a:prstGeom prst="ellipse">
            <a:avLst/>
          </a:prstGeom>
          <a:solidFill>
            <a:schemeClr val="bg1"/>
          </a:solidFill>
          <a:ln w="9525">
            <a:noFill/>
            <a:round/>
          </a:ln>
        </p:spPr>
        <p:txBody>
          <a:bodyPr vert="horz" wrap="square" lIns="91440" tIns="45720" rIns="91440" bIns="45720" numCol="1" anchor="t" anchorCtr="0" compatLnSpc="1"/>
          <a:lstStyle/>
          <a:p>
            <a:endParaRPr lang="zh-CN" altLang="en-US"/>
          </a:p>
        </p:txBody>
      </p:sp>
      <p:sp>
        <p:nvSpPr>
          <p:cNvPr id="372" name="Freeform 67"/>
          <p:cNvSpPr/>
          <p:nvPr/>
        </p:nvSpPr>
        <p:spPr bwMode="auto">
          <a:xfrm>
            <a:off x="5134260" y="4441587"/>
            <a:ext cx="65921" cy="18207"/>
          </a:xfrm>
          <a:custGeom>
            <a:avLst/>
            <a:gdLst>
              <a:gd name="T0" fmla="*/ 92 w 118"/>
              <a:gd name="T1" fmla="*/ 0 h 33"/>
              <a:gd name="T2" fmla="*/ 26 w 118"/>
              <a:gd name="T3" fmla="*/ 0 h 33"/>
              <a:gd name="T4" fmla="*/ 9 w 118"/>
              <a:gd name="T5" fmla="*/ 10 h 33"/>
              <a:gd name="T6" fmla="*/ 2 w 118"/>
              <a:gd name="T7" fmla="*/ 24 h 33"/>
              <a:gd name="T8" fmla="*/ 8 w 118"/>
              <a:gd name="T9" fmla="*/ 33 h 33"/>
              <a:gd name="T10" fmla="*/ 110 w 118"/>
              <a:gd name="T11" fmla="*/ 33 h 33"/>
              <a:gd name="T12" fmla="*/ 116 w 118"/>
              <a:gd name="T13" fmla="*/ 24 h 33"/>
              <a:gd name="T14" fmla="*/ 109 w 118"/>
              <a:gd name="T15" fmla="*/ 10 h 33"/>
              <a:gd name="T16" fmla="*/ 92 w 118"/>
              <a:gd name="T17"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8" h="33">
                <a:moveTo>
                  <a:pt x="92" y="0"/>
                </a:moveTo>
                <a:cubicBezTo>
                  <a:pt x="26" y="0"/>
                  <a:pt x="26" y="0"/>
                  <a:pt x="26" y="0"/>
                </a:cubicBezTo>
                <a:cubicBezTo>
                  <a:pt x="19" y="0"/>
                  <a:pt x="12" y="4"/>
                  <a:pt x="9" y="10"/>
                </a:cubicBezTo>
                <a:cubicBezTo>
                  <a:pt x="2" y="24"/>
                  <a:pt x="2" y="24"/>
                  <a:pt x="2" y="24"/>
                </a:cubicBezTo>
                <a:cubicBezTo>
                  <a:pt x="0" y="28"/>
                  <a:pt x="3" y="33"/>
                  <a:pt x="8" y="33"/>
                </a:cubicBezTo>
                <a:cubicBezTo>
                  <a:pt x="110" y="33"/>
                  <a:pt x="110" y="33"/>
                  <a:pt x="110" y="33"/>
                </a:cubicBezTo>
                <a:cubicBezTo>
                  <a:pt x="115" y="33"/>
                  <a:pt x="118" y="28"/>
                  <a:pt x="116" y="24"/>
                </a:cubicBezTo>
                <a:cubicBezTo>
                  <a:pt x="109" y="10"/>
                  <a:pt x="109" y="10"/>
                  <a:pt x="109" y="10"/>
                </a:cubicBezTo>
                <a:cubicBezTo>
                  <a:pt x="105" y="4"/>
                  <a:pt x="99" y="0"/>
                  <a:pt x="92" y="0"/>
                </a:cubicBezTo>
                <a:close/>
              </a:path>
            </a:pathLst>
          </a:custGeom>
          <a:solidFill>
            <a:schemeClr val="bg1"/>
          </a:solidFill>
          <a:ln w="9525">
            <a:noFill/>
            <a:round/>
          </a:ln>
        </p:spPr>
        <p:txBody>
          <a:bodyPr vert="horz" wrap="square" lIns="91440" tIns="45720" rIns="91440" bIns="45720" numCol="1" anchor="t" anchorCtr="0" compatLnSpc="1"/>
          <a:lstStyle/>
          <a:p>
            <a:endParaRPr lang="zh-CN" altLang="en-US"/>
          </a:p>
        </p:txBody>
      </p:sp>
      <p:sp>
        <p:nvSpPr>
          <p:cNvPr id="373" name="Oval 68"/>
          <p:cNvSpPr>
            <a:spLocks noChangeArrowheads="1"/>
          </p:cNvSpPr>
          <p:nvPr/>
        </p:nvSpPr>
        <p:spPr bwMode="auto">
          <a:xfrm>
            <a:off x="5182602" y="4485534"/>
            <a:ext cx="15696" cy="17579"/>
          </a:xfrm>
          <a:prstGeom prst="ellipse">
            <a:avLst/>
          </a:prstGeom>
          <a:solidFill>
            <a:schemeClr val="bg1"/>
          </a:solidFill>
          <a:ln w="9525">
            <a:noFill/>
            <a:round/>
          </a:ln>
        </p:spPr>
        <p:txBody>
          <a:bodyPr vert="horz" wrap="square" lIns="91440" tIns="45720" rIns="91440" bIns="45720" numCol="1" anchor="t" anchorCtr="0" compatLnSpc="1"/>
          <a:lstStyle/>
          <a:p>
            <a:endParaRPr lang="zh-CN" altLang="en-US"/>
          </a:p>
        </p:txBody>
      </p:sp>
      <p:sp>
        <p:nvSpPr>
          <p:cNvPr id="374" name="Oval 69"/>
          <p:cNvSpPr>
            <a:spLocks noChangeArrowheads="1"/>
          </p:cNvSpPr>
          <p:nvPr/>
        </p:nvSpPr>
        <p:spPr bwMode="auto">
          <a:xfrm>
            <a:off x="5138026" y="4493696"/>
            <a:ext cx="35786" cy="39553"/>
          </a:xfrm>
          <a:prstGeom prst="ellipse">
            <a:avLst/>
          </a:prstGeom>
          <a:solidFill>
            <a:schemeClr val="bg1"/>
          </a:solidFill>
          <a:ln w="9525">
            <a:noFill/>
            <a:round/>
          </a:ln>
        </p:spPr>
        <p:txBody>
          <a:bodyPr vert="horz" wrap="square" lIns="91440" tIns="45720" rIns="91440" bIns="45720" numCol="1" anchor="t" anchorCtr="0" compatLnSpc="1"/>
          <a:lstStyle/>
          <a:p>
            <a:endParaRPr lang="zh-CN" altLang="en-US"/>
          </a:p>
        </p:txBody>
      </p:sp>
      <p:sp>
        <p:nvSpPr>
          <p:cNvPr id="375" name="Freeform 70"/>
          <p:cNvSpPr>
            <a:spLocks noEditPoints="1"/>
          </p:cNvSpPr>
          <p:nvPr/>
        </p:nvSpPr>
        <p:spPr bwMode="auto">
          <a:xfrm>
            <a:off x="5063944" y="4193598"/>
            <a:ext cx="472749" cy="404317"/>
          </a:xfrm>
          <a:custGeom>
            <a:avLst/>
            <a:gdLst>
              <a:gd name="T0" fmla="*/ 669 w 753"/>
              <a:gd name="T1" fmla="*/ 361 h 644"/>
              <a:gd name="T2" fmla="*/ 665 w 753"/>
              <a:gd name="T3" fmla="*/ 306 h 644"/>
              <a:gd name="T4" fmla="*/ 625 w 753"/>
              <a:gd name="T5" fmla="*/ 332 h 644"/>
              <a:gd name="T6" fmla="*/ 510 w 753"/>
              <a:gd name="T7" fmla="*/ 332 h 644"/>
              <a:gd name="T8" fmla="*/ 463 w 753"/>
              <a:gd name="T9" fmla="*/ 280 h 644"/>
              <a:gd name="T10" fmla="*/ 511 w 753"/>
              <a:gd name="T11" fmla="*/ 188 h 644"/>
              <a:gd name="T12" fmla="*/ 546 w 753"/>
              <a:gd name="T13" fmla="*/ 148 h 644"/>
              <a:gd name="T14" fmla="*/ 510 w 753"/>
              <a:gd name="T15" fmla="*/ 146 h 644"/>
              <a:gd name="T16" fmla="*/ 488 w 753"/>
              <a:gd name="T17" fmla="*/ 28 h 644"/>
              <a:gd name="T18" fmla="*/ 435 w 753"/>
              <a:gd name="T19" fmla="*/ 27 h 644"/>
              <a:gd name="T20" fmla="*/ 320 w 753"/>
              <a:gd name="T21" fmla="*/ 27 h 644"/>
              <a:gd name="T22" fmla="*/ 286 w 753"/>
              <a:gd name="T23" fmla="*/ 7 h 644"/>
              <a:gd name="T24" fmla="*/ 276 w 753"/>
              <a:gd name="T25" fmla="*/ 55 h 644"/>
              <a:gd name="T26" fmla="*/ 227 w 753"/>
              <a:gd name="T27" fmla="*/ 148 h 644"/>
              <a:gd name="T28" fmla="*/ 204 w 753"/>
              <a:gd name="T29" fmla="*/ 188 h 644"/>
              <a:gd name="T30" fmla="*/ 229 w 753"/>
              <a:gd name="T31" fmla="*/ 190 h 644"/>
              <a:gd name="T32" fmla="*/ 254 w 753"/>
              <a:gd name="T33" fmla="*/ 305 h 644"/>
              <a:gd name="T34" fmla="*/ 254 w 753"/>
              <a:gd name="T35" fmla="*/ 305 h 644"/>
              <a:gd name="T36" fmla="*/ 214 w 753"/>
              <a:gd name="T37" fmla="*/ 330 h 644"/>
              <a:gd name="T38" fmla="*/ 99 w 753"/>
              <a:gd name="T39" fmla="*/ 330 h 644"/>
              <a:gd name="T40" fmla="*/ 51 w 753"/>
              <a:gd name="T41" fmla="*/ 337 h 644"/>
              <a:gd name="T42" fmla="*/ 24 w 753"/>
              <a:gd name="T43" fmla="*/ 449 h 644"/>
              <a:gd name="T44" fmla="*/ 0 w 753"/>
              <a:gd name="T45" fmla="*/ 452 h 644"/>
              <a:gd name="T46" fmla="*/ 23 w 753"/>
              <a:gd name="T47" fmla="*/ 492 h 644"/>
              <a:gd name="T48" fmla="*/ 72 w 753"/>
              <a:gd name="T49" fmla="*/ 584 h 644"/>
              <a:gd name="T50" fmla="*/ 79 w 753"/>
              <a:gd name="T51" fmla="*/ 635 h 644"/>
              <a:gd name="T52" fmla="*/ 115 w 753"/>
              <a:gd name="T53" fmla="*/ 612 h 644"/>
              <a:gd name="T54" fmla="*/ 230 w 753"/>
              <a:gd name="T55" fmla="*/ 612 h 644"/>
              <a:gd name="T56" fmla="*/ 287 w 753"/>
              <a:gd name="T57" fmla="*/ 616 h 644"/>
              <a:gd name="T58" fmla="*/ 305 w 753"/>
              <a:gd name="T59" fmla="*/ 494 h 644"/>
              <a:gd name="T60" fmla="*/ 340 w 753"/>
              <a:gd name="T61" fmla="*/ 492 h 644"/>
              <a:gd name="T62" fmla="*/ 306 w 753"/>
              <a:gd name="T63" fmla="*/ 452 h 644"/>
              <a:gd name="T64" fmla="*/ 257 w 753"/>
              <a:gd name="T65" fmla="*/ 360 h 644"/>
              <a:gd name="T66" fmla="*/ 303 w 753"/>
              <a:gd name="T67" fmla="*/ 309 h 644"/>
              <a:gd name="T68" fmla="*/ 419 w 753"/>
              <a:gd name="T69" fmla="*/ 309 h 644"/>
              <a:gd name="T70" fmla="*/ 463 w 753"/>
              <a:gd name="T71" fmla="*/ 339 h 644"/>
              <a:gd name="T72" fmla="*/ 435 w 753"/>
              <a:gd name="T73" fmla="*/ 451 h 644"/>
              <a:gd name="T74" fmla="*/ 411 w 753"/>
              <a:gd name="T75" fmla="*/ 454 h 644"/>
              <a:gd name="T76" fmla="*/ 434 w 753"/>
              <a:gd name="T77" fmla="*/ 494 h 644"/>
              <a:gd name="T78" fmla="*/ 483 w 753"/>
              <a:gd name="T79" fmla="*/ 586 h 644"/>
              <a:gd name="T80" fmla="*/ 490 w 753"/>
              <a:gd name="T81" fmla="*/ 636 h 644"/>
              <a:gd name="T82" fmla="*/ 526 w 753"/>
              <a:gd name="T83" fmla="*/ 614 h 644"/>
              <a:gd name="T84" fmla="*/ 641 w 753"/>
              <a:gd name="T85" fmla="*/ 614 h 644"/>
              <a:gd name="T86" fmla="*/ 699 w 753"/>
              <a:gd name="T87" fmla="*/ 618 h 644"/>
              <a:gd name="T88" fmla="*/ 716 w 753"/>
              <a:gd name="T89" fmla="*/ 495 h 644"/>
              <a:gd name="T90" fmla="*/ 753 w 753"/>
              <a:gd name="T91" fmla="*/ 494 h 644"/>
              <a:gd name="T92" fmla="*/ 717 w 753"/>
              <a:gd name="T93" fmla="*/ 454 h 644"/>
              <a:gd name="T94" fmla="*/ 214 w 753"/>
              <a:gd name="T95" fmla="*/ 565 h 644"/>
              <a:gd name="T96" fmla="*/ 65 w 753"/>
              <a:gd name="T97" fmla="*/ 471 h 644"/>
              <a:gd name="T98" fmla="*/ 214 w 753"/>
              <a:gd name="T99" fmla="*/ 377 h 644"/>
              <a:gd name="T100" fmla="*/ 214 w 753"/>
              <a:gd name="T101" fmla="*/ 565 h 644"/>
              <a:gd name="T102" fmla="*/ 270 w 753"/>
              <a:gd name="T103" fmla="*/ 168 h 644"/>
              <a:gd name="T104" fmla="*/ 419 w 753"/>
              <a:gd name="T105" fmla="*/ 74 h 644"/>
              <a:gd name="T106" fmla="*/ 419 w 753"/>
              <a:gd name="T107" fmla="*/ 262 h 644"/>
              <a:gd name="T108" fmla="*/ 625 w 753"/>
              <a:gd name="T109" fmla="*/ 567 h 644"/>
              <a:gd name="T110" fmla="*/ 477 w 753"/>
              <a:gd name="T111" fmla="*/ 473 h 644"/>
              <a:gd name="T112" fmla="*/ 625 w 753"/>
              <a:gd name="T113" fmla="*/ 379 h 644"/>
              <a:gd name="T114" fmla="*/ 625 w 753"/>
              <a:gd name="T115" fmla="*/ 567 h 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53" h="644">
                <a:moveTo>
                  <a:pt x="716" y="451"/>
                </a:moveTo>
                <a:lnTo>
                  <a:pt x="669" y="361"/>
                </a:lnTo>
                <a:lnTo>
                  <a:pt x="694" y="333"/>
                </a:lnTo>
                <a:lnTo>
                  <a:pt x="665" y="306"/>
                </a:lnTo>
                <a:lnTo>
                  <a:pt x="641" y="332"/>
                </a:lnTo>
                <a:lnTo>
                  <a:pt x="625" y="332"/>
                </a:lnTo>
                <a:lnTo>
                  <a:pt x="526" y="332"/>
                </a:lnTo>
                <a:lnTo>
                  <a:pt x="510" y="332"/>
                </a:lnTo>
                <a:lnTo>
                  <a:pt x="492" y="313"/>
                </a:lnTo>
                <a:lnTo>
                  <a:pt x="463" y="280"/>
                </a:lnTo>
                <a:lnTo>
                  <a:pt x="510" y="190"/>
                </a:lnTo>
                <a:lnTo>
                  <a:pt x="511" y="188"/>
                </a:lnTo>
                <a:lnTo>
                  <a:pt x="546" y="188"/>
                </a:lnTo>
                <a:lnTo>
                  <a:pt x="546" y="148"/>
                </a:lnTo>
                <a:lnTo>
                  <a:pt x="511" y="148"/>
                </a:lnTo>
                <a:lnTo>
                  <a:pt x="510" y="146"/>
                </a:lnTo>
                <a:lnTo>
                  <a:pt x="463" y="55"/>
                </a:lnTo>
                <a:lnTo>
                  <a:pt x="488" y="28"/>
                </a:lnTo>
                <a:lnTo>
                  <a:pt x="459" y="0"/>
                </a:lnTo>
                <a:lnTo>
                  <a:pt x="435" y="27"/>
                </a:lnTo>
                <a:lnTo>
                  <a:pt x="419" y="27"/>
                </a:lnTo>
                <a:lnTo>
                  <a:pt x="320" y="27"/>
                </a:lnTo>
                <a:lnTo>
                  <a:pt x="303" y="27"/>
                </a:lnTo>
                <a:lnTo>
                  <a:pt x="286" y="7"/>
                </a:lnTo>
                <a:lnTo>
                  <a:pt x="256" y="34"/>
                </a:lnTo>
                <a:lnTo>
                  <a:pt x="276" y="55"/>
                </a:lnTo>
                <a:lnTo>
                  <a:pt x="229" y="146"/>
                </a:lnTo>
                <a:lnTo>
                  <a:pt x="227" y="148"/>
                </a:lnTo>
                <a:lnTo>
                  <a:pt x="204" y="148"/>
                </a:lnTo>
                <a:lnTo>
                  <a:pt x="204" y="188"/>
                </a:lnTo>
                <a:lnTo>
                  <a:pt x="227" y="188"/>
                </a:lnTo>
                <a:lnTo>
                  <a:pt x="229" y="190"/>
                </a:lnTo>
                <a:lnTo>
                  <a:pt x="276" y="280"/>
                </a:lnTo>
                <a:lnTo>
                  <a:pt x="254" y="305"/>
                </a:lnTo>
                <a:lnTo>
                  <a:pt x="269" y="318"/>
                </a:lnTo>
                <a:lnTo>
                  <a:pt x="254" y="305"/>
                </a:lnTo>
                <a:lnTo>
                  <a:pt x="230" y="330"/>
                </a:lnTo>
                <a:lnTo>
                  <a:pt x="214" y="330"/>
                </a:lnTo>
                <a:lnTo>
                  <a:pt x="115" y="330"/>
                </a:lnTo>
                <a:lnTo>
                  <a:pt x="99" y="330"/>
                </a:lnTo>
                <a:lnTo>
                  <a:pt x="80" y="311"/>
                </a:lnTo>
                <a:lnTo>
                  <a:pt x="51" y="337"/>
                </a:lnTo>
                <a:lnTo>
                  <a:pt x="72" y="360"/>
                </a:lnTo>
                <a:lnTo>
                  <a:pt x="24" y="449"/>
                </a:lnTo>
                <a:lnTo>
                  <a:pt x="23" y="452"/>
                </a:lnTo>
                <a:lnTo>
                  <a:pt x="0" y="452"/>
                </a:lnTo>
                <a:lnTo>
                  <a:pt x="0" y="492"/>
                </a:lnTo>
                <a:lnTo>
                  <a:pt x="23" y="492"/>
                </a:lnTo>
                <a:lnTo>
                  <a:pt x="24" y="494"/>
                </a:lnTo>
                <a:lnTo>
                  <a:pt x="72" y="584"/>
                </a:lnTo>
                <a:lnTo>
                  <a:pt x="50" y="608"/>
                </a:lnTo>
                <a:lnTo>
                  <a:pt x="79" y="635"/>
                </a:lnTo>
                <a:lnTo>
                  <a:pt x="99" y="612"/>
                </a:lnTo>
                <a:lnTo>
                  <a:pt x="115" y="612"/>
                </a:lnTo>
                <a:lnTo>
                  <a:pt x="214" y="612"/>
                </a:lnTo>
                <a:lnTo>
                  <a:pt x="230" y="612"/>
                </a:lnTo>
                <a:lnTo>
                  <a:pt x="257" y="643"/>
                </a:lnTo>
                <a:lnTo>
                  <a:pt x="287" y="616"/>
                </a:lnTo>
                <a:lnTo>
                  <a:pt x="257" y="584"/>
                </a:lnTo>
                <a:lnTo>
                  <a:pt x="305" y="494"/>
                </a:lnTo>
                <a:lnTo>
                  <a:pt x="306" y="492"/>
                </a:lnTo>
                <a:lnTo>
                  <a:pt x="340" y="492"/>
                </a:lnTo>
                <a:lnTo>
                  <a:pt x="340" y="452"/>
                </a:lnTo>
                <a:lnTo>
                  <a:pt x="306" y="452"/>
                </a:lnTo>
                <a:lnTo>
                  <a:pt x="305" y="449"/>
                </a:lnTo>
                <a:lnTo>
                  <a:pt x="257" y="360"/>
                </a:lnTo>
                <a:lnTo>
                  <a:pt x="283" y="331"/>
                </a:lnTo>
                <a:lnTo>
                  <a:pt x="303" y="309"/>
                </a:lnTo>
                <a:lnTo>
                  <a:pt x="320" y="309"/>
                </a:lnTo>
                <a:lnTo>
                  <a:pt x="419" y="309"/>
                </a:lnTo>
                <a:lnTo>
                  <a:pt x="435" y="309"/>
                </a:lnTo>
                <a:lnTo>
                  <a:pt x="463" y="339"/>
                </a:lnTo>
                <a:lnTo>
                  <a:pt x="483" y="361"/>
                </a:lnTo>
                <a:lnTo>
                  <a:pt x="435" y="451"/>
                </a:lnTo>
                <a:lnTo>
                  <a:pt x="434" y="454"/>
                </a:lnTo>
                <a:lnTo>
                  <a:pt x="411" y="454"/>
                </a:lnTo>
                <a:lnTo>
                  <a:pt x="411" y="494"/>
                </a:lnTo>
                <a:lnTo>
                  <a:pt x="434" y="494"/>
                </a:lnTo>
                <a:lnTo>
                  <a:pt x="435" y="495"/>
                </a:lnTo>
                <a:lnTo>
                  <a:pt x="483" y="586"/>
                </a:lnTo>
                <a:lnTo>
                  <a:pt x="461" y="610"/>
                </a:lnTo>
                <a:lnTo>
                  <a:pt x="490" y="636"/>
                </a:lnTo>
                <a:lnTo>
                  <a:pt x="510" y="614"/>
                </a:lnTo>
                <a:lnTo>
                  <a:pt x="526" y="614"/>
                </a:lnTo>
                <a:lnTo>
                  <a:pt x="625" y="614"/>
                </a:lnTo>
                <a:lnTo>
                  <a:pt x="641" y="614"/>
                </a:lnTo>
                <a:lnTo>
                  <a:pt x="669" y="644"/>
                </a:lnTo>
                <a:lnTo>
                  <a:pt x="699" y="618"/>
                </a:lnTo>
                <a:lnTo>
                  <a:pt x="669" y="586"/>
                </a:lnTo>
                <a:lnTo>
                  <a:pt x="716" y="495"/>
                </a:lnTo>
                <a:lnTo>
                  <a:pt x="717" y="494"/>
                </a:lnTo>
                <a:lnTo>
                  <a:pt x="753" y="494"/>
                </a:lnTo>
                <a:lnTo>
                  <a:pt x="753" y="454"/>
                </a:lnTo>
                <a:lnTo>
                  <a:pt x="717" y="454"/>
                </a:lnTo>
                <a:lnTo>
                  <a:pt x="716" y="451"/>
                </a:lnTo>
                <a:close/>
                <a:moveTo>
                  <a:pt x="214" y="565"/>
                </a:moveTo>
                <a:lnTo>
                  <a:pt x="115" y="565"/>
                </a:lnTo>
                <a:lnTo>
                  <a:pt x="65" y="471"/>
                </a:lnTo>
                <a:lnTo>
                  <a:pt x="115" y="377"/>
                </a:lnTo>
                <a:lnTo>
                  <a:pt x="214" y="377"/>
                </a:lnTo>
                <a:lnTo>
                  <a:pt x="264" y="471"/>
                </a:lnTo>
                <a:lnTo>
                  <a:pt x="214" y="565"/>
                </a:lnTo>
                <a:close/>
                <a:moveTo>
                  <a:pt x="320" y="262"/>
                </a:moveTo>
                <a:lnTo>
                  <a:pt x="270" y="168"/>
                </a:lnTo>
                <a:lnTo>
                  <a:pt x="320" y="74"/>
                </a:lnTo>
                <a:lnTo>
                  <a:pt x="419" y="74"/>
                </a:lnTo>
                <a:lnTo>
                  <a:pt x="469" y="168"/>
                </a:lnTo>
                <a:lnTo>
                  <a:pt x="419" y="262"/>
                </a:lnTo>
                <a:lnTo>
                  <a:pt x="320" y="262"/>
                </a:lnTo>
                <a:close/>
                <a:moveTo>
                  <a:pt x="625" y="567"/>
                </a:moveTo>
                <a:lnTo>
                  <a:pt x="526" y="567"/>
                </a:lnTo>
                <a:lnTo>
                  <a:pt x="477" y="473"/>
                </a:lnTo>
                <a:lnTo>
                  <a:pt x="526" y="379"/>
                </a:lnTo>
                <a:lnTo>
                  <a:pt x="625" y="379"/>
                </a:lnTo>
                <a:lnTo>
                  <a:pt x="675" y="473"/>
                </a:lnTo>
                <a:lnTo>
                  <a:pt x="625" y="567"/>
                </a:lnTo>
                <a:close/>
              </a:path>
            </a:pathLst>
          </a:custGeom>
          <a:solidFill>
            <a:schemeClr val="bg1"/>
          </a:solidFill>
          <a:ln w="9525">
            <a:noFill/>
            <a:round/>
          </a:ln>
        </p:spPr>
        <p:txBody>
          <a:bodyPr vert="horz" wrap="square" lIns="91440" tIns="45720" rIns="91440" bIns="45720" numCol="1" anchor="t" anchorCtr="0" compatLnSpc="1"/>
          <a:lstStyle/>
          <a:p>
            <a:endParaRPr lang="zh-CN" altLang="en-US"/>
          </a:p>
        </p:txBody>
      </p:sp>
      <p:sp>
        <p:nvSpPr>
          <p:cNvPr id="376" name="Freeform 71"/>
          <p:cNvSpPr/>
          <p:nvPr/>
        </p:nvSpPr>
        <p:spPr bwMode="auto">
          <a:xfrm>
            <a:off x="5392922" y="4442842"/>
            <a:ext cx="65294" cy="18207"/>
          </a:xfrm>
          <a:custGeom>
            <a:avLst/>
            <a:gdLst>
              <a:gd name="T0" fmla="*/ 116 w 118"/>
              <a:gd name="T1" fmla="*/ 23 h 33"/>
              <a:gd name="T2" fmla="*/ 109 w 118"/>
              <a:gd name="T3" fmla="*/ 10 h 33"/>
              <a:gd name="T4" fmla="*/ 92 w 118"/>
              <a:gd name="T5" fmla="*/ 0 h 33"/>
              <a:gd name="T6" fmla="*/ 26 w 118"/>
              <a:gd name="T7" fmla="*/ 0 h 33"/>
              <a:gd name="T8" fmla="*/ 9 w 118"/>
              <a:gd name="T9" fmla="*/ 10 h 33"/>
              <a:gd name="T10" fmla="*/ 2 w 118"/>
              <a:gd name="T11" fmla="*/ 23 h 33"/>
              <a:gd name="T12" fmla="*/ 8 w 118"/>
              <a:gd name="T13" fmla="*/ 33 h 33"/>
              <a:gd name="T14" fmla="*/ 110 w 118"/>
              <a:gd name="T15" fmla="*/ 33 h 33"/>
              <a:gd name="T16" fmla="*/ 116 w 118"/>
              <a:gd name="T17" fmla="*/ 2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8" h="33">
                <a:moveTo>
                  <a:pt x="116" y="23"/>
                </a:moveTo>
                <a:cubicBezTo>
                  <a:pt x="109" y="10"/>
                  <a:pt x="109" y="10"/>
                  <a:pt x="109" y="10"/>
                </a:cubicBezTo>
                <a:cubicBezTo>
                  <a:pt x="106" y="4"/>
                  <a:pt x="99" y="0"/>
                  <a:pt x="92" y="0"/>
                </a:cubicBezTo>
                <a:cubicBezTo>
                  <a:pt x="26" y="0"/>
                  <a:pt x="26" y="0"/>
                  <a:pt x="26" y="0"/>
                </a:cubicBezTo>
                <a:cubicBezTo>
                  <a:pt x="19" y="0"/>
                  <a:pt x="13" y="4"/>
                  <a:pt x="9" y="10"/>
                </a:cubicBezTo>
                <a:cubicBezTo>
                  <a:pt x="2" y="23"/>
                  <a:pt x="2" y="23"/>
                  <a:pt x="2" y="23"/>
                </a:cubicBezTo>
                <a:cubicBezTo>
                  <a:pt x="0" y="28"/>
                  <a:pt x="3" y="33"/>
                  <a:pt x="8" y="33"/>
                </a:cubicBezTo>
                <a:cubicBezTo>
                  <a:pt x="110" y="33"/>
                  <a:pt x="110" y="33"/>
                  <a:pt x="110" y="33"/>
                </a:cubicBezTo>
                <a:cubicBezTo>
                  <a:pt x="115" y="33"/>
                  <a:pt x="118" y="28"/>
                  <a:pt x="116" y="23"/>
                </a:cubicBezTo>
                <a:close/>
              </a:path>
            </a:pathLst>
          </a:custGeom>
          <a:solidFill>
            <a:schemeClr val="bg1"/>
          </a:solidFill>
          <a:ln w="9525">
            <a:noFill/>
            <a:round/>
          </a:ln>
        </p:spPr>
        <p:txBody>
          <a:bodyPr vert="horz" wrap="square" lIns="91440" tIns="45720" rIns="91440" bIns="45720" numCol="1" anchor="t" anchorCtr="0" compatLnSpc="1"/>
          <a:lstStyle/>
          <a:p>
            <a:endParaRPr lang="zh-CN" altLang="en-US"/>
          </a:p>
        </p:txBody>
      </p:sp>
      <p:sp>
        <p:nvSpPr>
          <p:cNvPr id="377" name="Oval 72"/>
          <p:cNvSpPr>
            <a:spLocks noChangeArrowheads="1"/>
          </p:cNvSpPr>
          <p:nvPr/>
        </p:nvSpPr>
        <p:spPr bwMode="auto">
          <a:xfrm>
            <a:off x="5440636" y="4486162"/>
            <a:ext cx="15696" cy="17579"/>
          </a:xfrm>
          <a:prstGeom prst="ellipse">
            <a:avLst/>
          </a:prstGeom>
          <a:solidFill>
            <a:schemeClr val="bg1"/>
          </a:solidFill>
          <a:ln w="9525">
            <a:noFill/>
            <a:round/>
          </a:ln>
        </p:spPr>
        <p:txBody>
          <a:bodyPr vert="horz" wrap="square" lIns="91440" tIns="45720" rIns="91440" bIns="45720" numCol="1" anchor="t" anchorCtr="0" compatLnSpc="1"/>
          <a:lstStyle/>
          <a:p>
            <a:endParaRPr lang="zh-CN" altLang="en-US"/>
          </a:p>
        </p:txBody>
      </p:sp>
      <p:sp>
        <p:nvSpPr>
          <p:cNvPr id="378" name="Oval 73"/>
          <p:cNvSpPr>
            <a:spLocks noChangeArrowheads="1"/>
          </p:cNvSpPr>
          <p:nvPr/>
        </p:nvSpPr>
        <p:spPr bwMode="auto">
          <a:xfrm>
            <a:off x="5396689" y="4494952"/>
            <a:ext cx="35158" cy="38925"/>
          </a:xfrm>
          <a:prstGeom prst="ellipse">
            <a:avLst/>
          </a:prstGeom>
          <a:solidFill>
            <a:schemeClr val="bg1"/>
          </a:solidFill>
          <a:ln w="9525">
            <a:noFill/>
            <a:round/>
          </a:ln>
        </p:spPr>
        <p:txBody>
          <a:bodyPr vert="horz" wrap="square" lIns="91440" tIns="45720" rIns="91440" bIns="45720" numCol="1" anchor="t" anchorCtr="0" compatLnSpc="1"/>
          <a:lstStyle/>
          <a:p>
            <a:endParaRPr lang="zh-CN" altLang="en-US"/>
          </a:p>
        </p:txBody>
      </p:sp>
      <p:sp>
        <p:nvSpPr>
          <p:cNvPr id="379" name="Freeform 74"/>
          <p:cNvSpPr>
            <a:spLocks noEditPoints="1"/>
          </p:cNvSpPr>
          <p:nvPr/>
        </p:nvSpPr>
        <p:spPr bwMode="auto">
          <a:xfrm>
            <a:off x="4522134" y="4188575"/>
            <a:ext cx="412478" cy="433825"/>
          </a:xfrm>
          <a:custGeom>
            <a:avLst/>
            <a:gdLst>
              <a:gd name="T0" fmla="*/ 683 w 743"/>
              <a:gd name="T1" fmla="*/ 2 h 778"/>
              <a:gd name="T2" fmla="*/ 609 w 743"/>
              <a:gd name="T3" fmla="*/ 27 h 778"/>
              <a:gd name="T4" fmla="*/ 481 w 743"/>
              <a:gd name="T5" fmla="*/ 115 h 778"/>
              <a:gd name="T6" fmla="*/ 437 w 743"/>
              <a:gd name="T7" fmla="*/ 0 h 778"/>
              <a:gd name="T8" fmla="*/ 275 w 743"/>
              <a:gd name="T9" fmla="*/ 26 h 778"/>
              <a:gd name="T10" fmla="*/ 206 w 743"/>
              <a:gd name="T11" fmla="*/ 149 h 778"/>
              <a:gd name="T12" fmla="*/ 118 w 743"/>
              <a:gd name="T13" fmla="*/ 15 h 778"/>
              <a:gd name="T14" fmla="*/ 47 w 743"/>
              <a:gd name="T15" fmla="*/ 9 h 778"/>
              <a:gd name="T16" fmla="*/ 9 w 743"/>
              <a:gd name="T17" fmla="*/ 218 h 778"/>
              <a:gd name="T18" fmla="*/ 81 w 743"/>
              <a:gd name="T19" fmla="*/ 224 h 778"/>
              <a:gd name="T20" fmla="*/ 76 w 743"/>
              <a:gd name="T21" fmla="*/ 134 h 778"/>
              <a:gd name="T22" fmla="*/ 99 w 743"/>
              <a:gd name="T23" fmla="*/ 144 h 778"/>
              <a:gd name="T24" fmla="*/ 146 w 743"/>
              <a:gd name="T25" fmla="*/ 221 h 778"/>
              <a:gd name="T26" fmla="*/ 116 w 743"/>
              <a:gd name="T27" fmla="*/ 490 h 778"/>
              <a:gd name="T28" fmla="*/ 8 w 743"/>
              <a:gd name="T29" fmla="*/ 557 h 778"/>
              <a:gd name="T30" fmla="*/ 33 w 743"/>
              <a:gd name="T31" fmla="*/ 778 h 778"/>
              <a:gd name="T32" fmla="*/ 735 w 743"/>
              <a:gd name="T33" fmla="*/ 753 h 778"/>
              <a:gd name="T34" fmla="*/ 667 w 743"/>
              <a:gd name="T35" fmla="*/ 490 h 778"/>
              <a:gd name="T36" fmla="*/ 627 w 743"/>
              <a:gd name="T37" fmla="*/ 338 h 778"/>
              <a:gd name="T38" fmla="*/ 643 w 743"/>
              <a:gd name="T39" fmla="*/ 143 h 778"/>
              <a:gd name="T40" fmla="*/ 660 w 743"/>
              <a:gd name="T41" fmla="*/ 115 h 778"/>
              <a:gd name="T42" fmla="*/ 648 w 743"/>
              <a:gd name="T43" fmla="*/ 165 h 778"/>
              <a:gd name="T44" fmla="*/ 675 w 743"/>
              <a:gd name="T45" fmla="*/ 232 h 778"/>
              <a:gd name="T46" fmla="*/ 741 w 743"/>
              <a:gd name="T47" fmla="*/ 205 h 778"/>
              <a:gd name="T48" fmla="*/ 332 w 743"/>
              <a:gd name="T49" fmla="*/ 62 h 778"/>
              <a:gd name="T50" fmla="*/ 415 w 743"/>
              <a:gd name="T51" fmla="*/ 96 h 778"/>
              <a:gd name="T52" fmla="*/ 360 w 743"/>
              <a:gd name="T53" fmla="*/ 94 h 778"/>
              <a:gd name="T54" fmla="*/ 332 w 743"/>
              <a:gd name="T55" fmla="*/ 62 h 778"/>
              <a:gd name="T56" fmla="*/ 383 w 743"/>
              <a:gd name="T57" fmla="*/ 156 h 778"/>
              <a:gd name="T58" fmla="*/ 472 w 743"/>
              <a:gd name="T59" fmla="*/ 406 h 778"/>
              <a:gd name="T60" fmla="*/ 419 w 743"/>
              <a:gd name="T61" fmla="*/ 360 h 778"/>
              <a:gd name="T62" fmla="*/ 331 w 743"/>
              <a:gd name="T63" fmla="*/ 353 h 778"/>
              <a:gd name="T64" fmla="*/ 324 w 743"/>
              <a:gd name="T65" fmla="*/ 406 h 778"/>
              <a:gd name="T66" fmla="*/ 207 w 743"/>
              <a:gd name="T67" fmla="*/ 240 h 778"/>
              <a:gd name="T68" fmla="*/ 281 w 743"/>
              <a:gd name="T69" fmla="*/ 586 h 778"/>
              <a:gd name="T70" fmla="*/ 467 w 743"/>
              <a:gd name="T71" fmla="*/ 558 h 778"/>
              <a:gd name="T72" fmla="*/ 324 w 743"/>
              <a:gd name="T73" fmla="*/ 586 h 778"/>
              <a:gd name="T74" fmla="*/ 299 w 743"/>
              <a:gd name="T75" fmla="*/ 625 h 778"/>
              <a:gd name="T76" fmla="*/ 281 w 743"/>
              <a:gd name="T77" fmla="*/ 586 h 778"/>
              <a:gd name="T78" fmla="*/ 509 w 743"/>
              <a:gd name="T79" fmla="*/ 716 h 778"/>
              <a:gd name="T80" fmla="*/ 506 w 743"/>
              <a:gd name="T81" fmla="*/ 511 h 778"/>
              <a:gd name="T82" fmla="*/ 234 w 743"/>
              <a:gd name="T83" fmla="*/ 514 h 778"/>
              <a:gd name="T84" fmla="*/ 178 w 743"/>
              <a:gd name="T85" fmla="*/ 716 h 778"/>
              <a:gd name="T86" fmla="*/ 221 w 743"/>
              <a:gd name="T87" fmla="*/ 448 h 778"/>
              <a:gd name="T88" fmla="*/ 493 w 743"/>
              <a:gd name="T89" fmla="*/ 468 h 778"/>
              <a:gd name="T90" fmla="*/ 565 w 743"/>
              <a:gd name="T91" fmla="*/ 338 h 7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43" h="778">
                <a:moveTo>
                  <a:pt x="696" y="9"/>
                </a:moveTo>
                <a:cubicBezTo>
                  <a:pt x="695" y="4"/>
                  <a:pt x="689" y="0"/>
                  <a:pt x="683" y="2"/>
                </a:cubicBezTo>
                <a:cubicBezTo>
                  <a:pt x="625" y="15"/>
                  <a:pt x="625" y="15"/>
                  <a:pt x="625" y="15"/>
                </a:cubicBezTo>
                <a:cubicBezTo>
                  <a:pt x="618" y="17"/>
                  <a:pt x="612" y="21"/>
                  <a:pt x="609" y="27"/>
                </a:cubicBezTo>
                <a:cubicBezTo>
                  <a:pt x="537" y="149"/>
                  <a:pt x="537" y="149"/>
                  <a:pt x="537" y="149"/>
                </a:cubicBezTo>
                <a:cubicBezTo>
                  <a:pt x="520" y="135"/>
                  <a:pt x="501" y="124"/>
                  <a:pt x="481" y="115"/>
                </a:cubicBezTo>
                <a:cubicBezTo>
                  <a:pt x="468" y="26"/>
                  <a:pt x="468" y="26"/>
                  <a:pt x="468" y="26"/>
                </a:cubicBezTo>
                <a:cubicBezTo>
                  <a:pt x="466" y="11"/>
                  <a:pt x="452" y="0"/>
                  <a:pt x="437" y="0"/>
                </a:cubicBezTo>
                <a:cubicBezTo>
                  <a:pt x="306" y="0"/>
                  <a:pt x="306" y="0"/>
                  <a:pt x="306" y="0"/>
                </a:cubicBezTo>
                <a:cubicBezTo>
                  <a:pt x="290" y="0"/>
                  <a:pt x="277" y="11"/>
                  <a:pt x="275" y="26"/>
                </a:cubicBezTo>
                <a:cubicBezTo>
                  <a:pt x="262" y="115"/>
                  <a:pt x="262" y="115"/>
                  <a:pt x="262" y="115"/>
                </a:cubicBezTo>
                <a:cubicBezTo>
                  <a:pt x="242" y="124"/>
                  <a:pt x="223" y="135"/>
                  <a:pt x="206" y="149"/>
                </a:cubicBezTo>
                <a:cubicBezTo>
                  <a:pt x="134" y="27"/>
                  <a:pt x="134" y="27"/>
                  <a:pt x="134" y="27"/>
                </a:cubicBezTo>
                <a:cubicBezTo>
                  <a:pt x="130" y="21"/>
                  <a:pt x="125" y="17"/>
                  <a:pt x="118" y="15"/>
                </a:cubicBezTo>
                <a:cubicBezTo>
                  <a:pt x="60" y="2"/>
                  <a:pt x="60" y="2"/>
                  <a:pt x="60" y="2"/>
                </a:cubicBezTo>
                <a:cubicBezTo>
                  <a:pt x="54" y="0"/>
                  <a:pt x="48" y="4"/>
                  <a:pt x="47" y="9"/>
                </a:cubicBezTo>
                <a:cubicBezTo>
                  <a:pt x="1" y="205"/>
                  <a:pt x="1" y="205"/>
                  <a:pt x="1" y="205"/>
                </a:cubicBezTo>
                <a:cubicBezTo>
                  <a:pt x="0" y="211"/>
                  <a:pt x="4" y="217"/>
                  <a:pt x="9" y="218"/>
                </a:cubicBezTo>
                <a:cubicBezTo>
                  <a:pt x="68" y="232"/>
                  <a:pt x="68" y="232"/>
                  <a:pt x="68" y="232"/>
                </a:cubicBezTo>
                <a:cubicBezTo>
                  <a:pt x="74" y="233"/>
                  <a:pt x="79" y="229"/>
                  <a:pt x="81" y="224"/>
                </a:cubicBezTo>
                <a:cubicBezTo>
                  <a:pt x="94" y="165"/>
                  <a:pt x="94" y="165"/>
                  <a:pt x="94" y="165"/>
                </a:cubicBezTo>
                <a:cubicBezTo>
                  <a:pt x="76" y="134"/>
                  <a:pt x="76" y="134"/>
                  <a:pt x="76" y="134"/>
                </a:cubicBezTo>
                <a:cubicBezTo>
                  <a:pt x="89" y="126"/>
                  <a:pt x="89" y="126"/>
                  <a:pt x="89" y="126"/>
                </a:cubicBezTo>
                <a:cubicBezTo>
                  <a:pt x="99" y="144"/>
                  <a:pt x="99" y="144"/>
                  <a:pt x="99" y="144"/>
                </a:cubicBezTo>
                <a:cubicBezTo>
                  <a:pt x="99" y="143"/>
                  <a:pt x="99" y="143"/>
                  <a:pt x="99" y="143"/>
                </a:cubicBezTo>
                <a:cubicBezTo>
                  <a:pt x="146" y="221"/>
                  <a:pt x="146" y="221"/>
                  <a:pt x="146" y="221"/>
                </a:cubicBezTo>
                <a:cubicBezTo>
                  <a:pt x="127" y="256"/>
                  <a:pt x="116" y="296"/>
                  <a:pt x="116" y="338"/>
                </a:cubicBezTo>
                <a:cubicBezTo>
                  <a:pt x="116" y="490"/>
                  <a:pt x="116" y="490"/>
                  <a:pt x="116" y="490"/>
                </a:cubicBezTo>
                <a:cubicBezTo>
                  <a:pt x="76" y="490"/>
                  <a:pt x="76" y="490"/>
                  <a:pt x="76" y="490"/>
                </a:cubicBezTo>
                <a:cubicBezTo>
                  <a:pt x="38" y="490"/>
                  <a:pt x="8" y="520"/>
                  <a:pt x="8" y="557"/>
                </a:cubicBezTo>
                <a:cubicBezTo>
                  <a:pt x="8" y="753"/>
                  <a:pt x="8" y="753"/>
                  <a:pt x="8" y="753"/>
                </a:cubicBezTo>
                <a:cubicBezTo>
                  <a:pt x="8" y="767"/>
                  <a:pt x="19" y="778"/>
                  <a:pt x="33" y="778"/>
                </a:cubicBezTo>
                <a:cubicBezTo>
                  <a:pt x="271" y="778"/>
                  <a:pt x="562" y="778"/>
                  <a:pt x="709" y="778"/>
                </a:cubicBezTo>
                <a:cubicBezTo>
                  <a:pt x="723" y="778"/>
                  <a:pt x="735" y="767"/>
                  <a:pt x="735" y="753"/>
                </a:cubicBezTo>
                <a:cubicBezTo>
                  <a:pt x="735" y="557"/>
                  <a:pt x="735" y="557"/>
                  <a:pt x="735" y="557"/>
                </a:cubicBezTo>
                <a:cubicBezTo>
                  <a:pt x="735" y="520"/>
                  <a:pt x="704" y="490"/>
                  <a:pt x="667" y="490"/>
                </a:cubicBezTo>
                <a:cubicBezTo>
                  <a:pt x="627" y="490"/>
                  <a:pt x="627" y="490"/>
                  <a:pt x="627" y="490"/>
                </a:cubicBezTo>
                <a:cubicBezTo>
                  <a:pt x="627" y="338"/>
                  <a:pt x="627" y="338"/>
                  <a:pt x="627" y="338"/>
                </a:cubicBezTo>
                <a:cubicBezTo>
                  <a:pt x="627" y="296"/>
                  <a:pt x="616" y="256"/>
                  <a:pt x="597" y="221"/>
                </a:cubicBezTo>
                <a:cubicBezTo>
                  <a:pt x="643" y="143"/>
                  <a:pt x="643" y="143"/>
                  <a:pt x="643" y="143"/>
                </a:cubicBezTo>
                <a:cubicBezTo>
                  <a:pt x="644" y="144"/>
                  <a:pt x="644" y="144"/>
                  <a:pt x="644" y="144"/>
                </a:cubicBezTo>
                <a:cubicBezTo>
                  <a:pt x="660" y="115"/>
                  <a:pt x="660" y="115"/>
                  <a:pt x="660" y="115"/>
                </a:cubicBezTo>
                <a:cubicBezTo>
                  <a:pt x="673" y="123"/>
                  <a:pt x="673" y="123"/>
                  <a:pt x="673" y="123"/>
                </a:cubicBezTo>
                <a:cubicBezTo>
                  <a:pt x="648" y="165"/>
                  <a:pt x="648" y="165"/>
                  <a:pt x="648" y="165"/>
                </a:cubicBezTo>
                <a:cubicBezTo>
                  <a:pt x="662" y="224"/>
                  <a:pt x="662" y="224"/>
                  <a:pt x="662" y="224"/>
                </a:cubicBezTo>
                <a:cubicBezTo>
                  <a:pt x="663" y="229"/>
                  <a:pt x="669" y="233"/>
                  <a:pt x="675" y="232"/>
                </a:cubicBezTo>
                <a:cubicBezTo>
                  <a:pt x="733" y="218"/>
                  <a:pt x="733" y="218"/>
                  <a:pt x="733" y="218"/>
                </a:cubicBezTo>
                <a:cubicBezTo>
                  <a:pt x="739" y="217"/>
                  <a:pt x="743" y="211"/>
                  <a:pt x="741" y="205"/>
                </a:cubicBezTo>
                <a:lnTo>
                  <a:pt x="696" y="9"/>
                </a:lnTo>
                <a:close/>
                <a:moveTo>
                  <a:pt x="332" y="62"/>
                </a:moveTo>
                <a:cubicBezTo>
                  <a:pt x="410" y="62"/>
                  <a:pt x="410" y="62"/>
                  <a:pt x="410" y="62"/>
                </a:cubicBezTo>
                <a:cubicBezTo>
                  <a:pt x="415" y="96"/>
                  <a:pt x="415" y="96"/>
                  <a:pt x="415" y="96"/>
                </a:cubicBezTo>
                <a:cubicBezTo>
                  <a:pt x="405" y="95"/>
                  <a:pt x="394" y="94"/>
                  <a:pt x="383" y="94"/>
                </a:cubicBezTo>
                <a:cubicBezTo>
                  <a:pt x="360" y="94"/>
                  <a:pt x="360" y="94"/>
                  <a:pt x="360" y="94"/>
                </a:cubicBezTo>
                <a:cubicBezTo>
                  <a:pt x="349" y="94"/>
                  <a:pt x="338" y="95"/>
                  <a:pt x="327" y="96"/>
                </a:cubicBezTo>
                <a:lnTo>
                  <a:pt x="332" y="62"/>
                </a:lnTo>
                <a:close/>
                <a:moveTo>
                  <a:pt x="360" y="156"/>
                </a:moveTo>
                <a:cubicBezTo>
                  <a:pt x="383" y="156"/>
                  <a:pt x="383" y="156"/>
                  <a:pt x="383" y="156"/>
                </a:cubicBezTo>
                <a:cubicBezTo>
                  <a:pt x="447" y="156"/>
                  <a:pt x="504" y="190"/>
                  <a:pt x="536" y="240"/>
                </a:cubicBezTo>
                <a:cubicBezTo>
                  <a:pt x="472" y="406"/>
                  <a:pt x="472" y="406"/>
                  <a:pt x="472" y="406"/>
                </a:cubicBezTo>
                <a:cubicBezTo>
                  <a:pt x="419" y="406"/>
                  <a:pt x="419" y="406"/>
                  <a:pt x="419" y="406"/>
                </a:cubicBezTo>
                <a:cubicBezTo>
                  <a:pt x="419" y="360"/>
                  <a:pt x="419" y="360"/>
                  <a:pt x="419" y="360"/>
                </a:cubicBezTo>
                <a:cubicBezTo>
                  <a:pt x="419" y="357"/>
                  <a:pt x="415" y="353"/>
                  <a:pt x="411" y="353"/>
                </a:cubicBezTo>
                <a:cubicBezTo>
                  <a:pt x="331" y="353"/>
                  <a:pt x="331" y="353"/>
                  <a:pt x="331" y="353"/>
                </a:cubicBezTo>
                <a:cubicBezTo>
                  <a:pt x="327" y="353"/>
                  <a:pt x="324" y="357"/>
                  <a:pt x="324" y="360"/>
                </a:cubicBezTo>
                <a:cubicBezTo>
                  <a:pt x="324" y="406"/>
                  <a:pt x="324" y="406"/>
                  <a:pt x="324" y="406"/>
                </a:cubicBezTo>
                <a:cubicBezTo>
                  <a:pt x="271" y="406"/>
                  <a:pt x="271" y="406"/>
                  <a:pt x="271" y="406"/>
                </a:cubicBezTo>
                <a:cubicBezTo>
                  <a:pt x="207" y="240"/>
                  <a:pt x="207" y="240"/>
                  <a:pt x="207" y="240"/>
                </a:cubicBezTo>
                <a:cubicBezTo>
                  <a:pt x="239" y="190"/>
                  <a:pt x="296" y="156"/>
                  <a:pt x="360" y="156"/>
                </a:cubicBezTo>
                <a:close/>
                <a:moveTo>
                  <a:pt x="281" y="586"/>
                </a:moveTo>
                <a:cubicBezTo>
                  <a:pt x="281" y="558"/>
                  <a:pt x="281" y="558"/>
                  <a:pt x="281" y="558"/>
                </a:cubicBezTo>
                <a:cubicBezTo>
                  <a:pt x="467" y="558"/>
                  <a:pt x="467" y="558"/>
                  <a:pt x="467" y="558"/>
                </a:cubicBezTo>
                <a:cubicBezTo>
                  <a:pt x="467" y="586"/>
                  <a:pt x="467" y="586"/>
                  <a:pt x="467" y="586"/>
                </a:cubicBezTo>
                <a:cubicBezTo>
                  <a:pt x="324" y="586"/>
                  <a:pt x="324" y="586"/>
                  <a:pt x="324" y="586"/>
                </a:cubicBezTo>
                <a:cubicBezTo>
                  <a:pt x="324" y="625"/>
                  <a:pt x="324" y="625"/>
                  <a:pt x="324" y="625"/>
                </a:cubicBezTo>
                <a:cubicBezTo>
                  <a:pt x="299" y="625"/>
                  <a:pt x="299" y="625"/>
                  <a:pt x="299" y="625"/>
                </a:cubicBezTo>
                <a:cubicBezTo>
                  <a:pt x="299" y="586"/>
                  <a:pt x="299" y="586"/>
                  <a:pt x="299" y="586"/>
                </a:cubicBezTo>
                <a:lnTo>
                  <a:pt x="281" y="586"/>
                </a:lnTo>
                <a:close/>
                <a:moveTo>
                  <a:pt x="565" y="716"/>
                </a:moveTo>
                <a:cubicBezTo>
                  <a:pt x="509" y="716"/>
                  <a:pt x="509" y="716"/>
                  <a:pt x="509" y="716"/>
                </a:cubicBezTo>
                <a:cubicBezTo>
                  <a:pt x="509" y="514"/>
                  <a:pt x="509" y="514"/>
                  <a:pt x="509" y="514"/>
                </a:cubicBezTo>
                <a:cubicBezTo>
                  <a:pt x="509" y="512"/>
                  <a:pt x="508" y="511"/>
                  <a:pt x="506" y="511"/>
                </a:cubicBezTo>
                <a:cubicBezTo>
                  <a:pt x="237" y="511"/>
                  <a:pt x="237" y="511"/>
                  <a:pt x="237" y="511"/>
                </a:cubicBezTo>
                <a:cubicBezTo>
                  <a:pt x="235" y="511"/>
                  <a:pt x="234" y="512"/>
                  <a:pt x="234" y="514"/>
                </a:cubicBezTo>
                <a:cubicBezTo>
                  <a:pt x="234" y="716"/>
                  <a:pt x="234" y="716"/>
                  <a:pt x="234" y="716"/>
                </a:cubicBezTo>
                <a:cubicBezTo>
                  <a:pt x="178" y="716"/>
                  <a:pt x="178" y="716"/>
                  <a:pt x="178" y="716"/>
                </a:cubicBezTo>
                <a:cubicBezTo>
                  <a:pt x="178" y="338"/>
                  <a:pt x="178" y="338"/>
                  <a:pt x="178" y="338"/>
                </a:cubicBezTo>
                <a:cubicBezTo>
                  <a:pt x="221" y="448"/>
                  <a:pt x="221" y="448"/>
                  <a:pt x="221" y="448"/>
                </a:cubicBezTo>
                <a:cubicBezTo>
                  <a:pt x="226" y="460"/>
                  <a:pt x="237" y="468"/>
                  <a:pt x="250" y="468"/>
                </a:cubicBezTo>
                <a:cubicBezTo>
                  <a:pt x="493" y="468"/>
                  <a:pt x="493" y="468"/>
                  <a:pt x="493" y="468"/>
                </a:cubicBezTo>
                <a:cubicBezTo>
                  <a:pt x="506" y="468"/>
                  <a:pt x="517" y="460"/>
                  <a:pt x="522" y="448"/>
                </a:cubicBezTo>
                <a:cubicBezTo>
                  <a:pt x="565" y="338"/>
                  <a:pt x="565" y="338"/>
                  <a:pt x="565" y="338"/>
                </a:cubicBezTo>
                <a:lnTo>
                  <a:pt x="565" y="716"/>
                </a:lnTo>
                <a:close/>
              </a:path>
            </a:pathLst>
          </a:custGeom>
          <a:solidFill>
            <a:schemeClr val="bg1"/>
          </a:solidFill>
          <a:ln w="9525">
            <a:noFill/>
            <a:round/>
          </a:ln>
        </p:spPr>
        <p:txBody>
          <a:bodyPr vert="horz" wrap="square" lIns="91440" tIns="45720" rIns="91440" bIns="45720" numCol="1" anchor="t" anchorCtr="0" compatLnSpc="1"/>
          <a:lstStyle/>
          <a:p>
            <a:endParaRPr lang="zh-CN" altLang="en-US"/>
          </a:p>
        </p:txBody>
      </p:sp>
      <p:grpSp>
        <p:nvGrpSpPr>
          <p:cNvPr id="380" name="组合 379"/>
          <p:cNvGrpSpPr/>
          <p:nvPr/>
        </p:nvGrpSpPr>
        <p:grpSpPr>
          <a:xfrm>
            <a:off x="6952447" y="2302323"/>
            <a:ext cx="2248775" cy="2381973"/>
            <a:chOff x="2981326" y="844551"/>
            <a:chExt cx="5038724" cy="5337175"/>
          </a:xfrm>
          <a:solidFill>
            <a:schemeClr val="bg1"/>
          </a:solidFill>
        </p:grpSpPr>
        <p:sp>
          <p:nvSpPr>
            <p:cNvPr id="381" name="Freeform 5"/>
            <p:cNvSpPr>
              <a:spLocks noEditPoints="1"/>
            </p:cNvSpPr>
            <p:nvPr/>
          </p:nvSpPr>
          <p:spPr bwMode="auto">
            <a:xfrm>
              <a:off x="4468813" y="5446713"/>
              <a:ext cx="625475" cy="668338"/>
            </a:xfrm>
            <a:custGeom>
              <a:avLst/>
              <a:gdLst>
                <a:gd name="T0" fmla="*/ 125 w 307"/>
                <a:gd name="T1" fmla="*/ 153 h 327"/>
                <a:gd name="T2" fmla="*/ 128 w 307"/>
                <a:gd name="T3" fmla="*/ 160 h 327"/>
                <a:gd name="T4" fmla="*/ 117 w 307"/>
                <a:gd name="T5" fmla="*/ 171 h 327"/>
                <a:gd name="T6" fmla="*/ 134 w 307"/>
                <a:gd name="T7" fmla="*/ 188 h 327"/>
                <a:gd name="T8" fmla="*/ 145 w 307"/>
                <a:gd name="T9" fmla="*/ 177 h 327"/>
                <a:gd name="T10" fmla="*/ 151 w 307"/>
                <a:gd name="T11" fmla="*/ 180 h 327"/>
                <a:gd name="T12" fmla="*/ 148 w 307"/>
                <a:gd name="T13" fmla="*/ 190 h 327"/>
                <a:gd name="T14" fmla="*/ 171 w 307"/>
                <a:gd name="T15" fmla="*/ 198 h 327"/>
                <a:gd name="T16" fmla="*/ 177 w 307"/>
                <a:gd name="T17" fmla="*/ 181 h 327"/>
                <a:gd name="T18" fmla="*/ 197 w 307"/>
                <a:gd name="T19" fmla="*/ 170 h 327"/>
                <a:gd name="T20" fmla="*/ 135 w 307"/>
                <a:gd name="T21" fmla="*/ 108 h 327"/>
                <a:gd name="T22" fmla="*/ 124 w 307"/>
                <a:gd name="T23" fmla="*/ 128 h 327"/>
                <a:gd name="T24" fmla="*/ 105 w 307"/>
                <a:gd name="T25" fmla="*/ 135 h 327"/>
                <a:gd name="T26" fmla="*/ 113 w 307"/>
                <a:gd name="T27" fmla="*/ 158 h 327"/>
                <a:gd name="T28" fmla="*/ 125 w 307"/>
                <a:gd name="T29" fmla="*/ 153 h 327"/>
                <a:gd name="T30" fmla="*/ 291 w 307"/>
                <a:gd name="T31" fmla="*/ 51 h 327"/>
                <a:gd name="T32" fmla="*/ 307 w 307"/>
                <a:gd name="T33" fmla="*/ 35 h 327"/>
                <a:gd name="T34" fmla="*/ 273 w 307"/>
                <a:gd name="T35" fmla="*/ 0 h 327"/>
                <a:gd name="T36" fmla="*/ 257 w 307"/>
                <a:gd name="T37" fmla="*/ 16 h 327"/>
                <a:gd name="T38" fmla="*/ 248 w 307"/>
                <a:gd name="T39" fmla="*/ 7 h 327"/>
                <a:gd name="T40" fmla="*/ 230 w 307"/>
                <a:gd name="T41" fmla="*/ 26 h 327"/>
                <a:gd name="T42" fmla="*/ 218 w 307"/>
                <a:gd name="T43" fmla="*/ 14 h 327"/>
                <a:gd name="T44" fmla="*/ 140 w 307"/>
                <a:gd name="T45" fmla="*/ 91 h 327"/>
                <a:gd name="T46" fmla="*/ 216 w 307"/>
                <a:gd name="T47" fmla="*/ 166 h 327"/>
                <a:gd name="T48" fmla="*/ 237 w 307"/>
                <a:gd name="T49" fmla="*/ 145 h 327"/>
                <a:gd name="T50" fmla="*/ 258 w 307"/>
                <a:gd name="T51" fmla="*/ 191 h 327"/>
                <a:gd name="T52" fmla="*/ 224 w 307"/>
                <a:gd name="T53" fmla="*/ 244 h 327"/>
                <a:gd name="T54" fmla="*/ 192 w 307"/>
                <a:gd name="T55" fmla="*/ 230 h 327"/>
                <a:gd name="T56" fmla="*/ 168 w 307"/>
                <a:gd name="T57" fmla="*/ 237 h 327"/>
                <a:gd name="T58" fmla="*/ 68 w 307"/>
                <a:gd name="T59" fmla="*/ 137 h 327"/>
                <a:gd name="T60" fmla="*/ 55 w 307"/>
                <a:gd name="T61" fmla="*/ 150 h 327"/>
                <a:gd name="T62" fmla="*/ 155 w 307"/>
                <a:gd name="T63" fmla="*/ 250 h 327"/>
                <a:gd name="T64" fmla="*/ 148 w 307"/>
                <a:gd name="T65" fmla="*/ 274 h 327"/>
                <a:gd name="T66" fmla="*/ 158 w 307"/>
                <a:gd name="T67" fmla="*/ 301 h 327"/>
                <a:gd name="T68" fmla="*/ 65 w 307"/>
                <a:gd name="T69" fmla="*/ 301 h 327"/>
                <a:gd name="T70" fmla="*/ 65 w 307"/>
                <a:gd name="T71" fmla="*/ 271 h 327"/>
                <a:gd name="T72" fmla="*/ 102 w 307"/>
                <a:gd name="T73" fmla="*/ 259 h 327"/>
                <a:gd name="T74" fmla="*/ 40 w 307"/>
                <a:gd name="T75" fmla="*/ 197 h 327"/>
                <a:gd name="T76" fmla="*/ 40 w 307"/>
                <a:gd name="T77" fmla="*/ 259 h 327"/>
                <a:gd name="T78" fmla="*/ 47 w 307"/>
                <a:gd name="T79" fmla="*/ 264 h 327"/>
                <a:gd name="T80" fmla="*/ 47 w 307"/>
                <a:gd name="T81" fmla="*/ 301 h 327"/>
                <a:gd name="T82" fmla="*/ 13 w 307"/>
                <a:gd name="T83" fmla="*/ 301 h 327"/>
                <a:gd name="T84" fmla="*/ 0 w 307"/>
                <a:gd name="T85" fmla="*/ 314 h 327"/>
                <a:gd name="T86" fmla="*/ 13 w 307"/>
                <a:gd name="T87" fmla="*/ 327 h 327"/>
                <a:gd name="T88" fmla="*/ 217 w 307"/>
                <a:gd name="T89" fmla="*/ 327 h 327"/>
                <a:gd name="T90" fmla="*/ 230 w 307"/>
                <a:gd name="T91" fmla="*/ 314 h 327"/>
                <a:gd name="T92" fmla="*/ 224 w 307"/>
                <a:gd name="T93" fmla="*/ 304 h 327"/>
                <a:gd name="T94" fmla="*/ 236 w 307"/>
                <a:gd name="T95" fmla="*/ 274 h 327"/>
                <a:gd name="T96" fmla="*/ 235 w 307"/>
                <a:gd name="T97" fmla="*/ 265 h 327"/>
                <a:gd name="T98" fmla="*/ 282 w 307"/>
                <a:gd name="T99" fmla="*/ 191 h 327"/>
                <a:gd name="T100" fmla="*/ 254 w 307"/>
                <a:gd name="T101" fmla="*/ 129 h 327"/>
                <a:gd name="T102" fmla="*/ 294 w 307"/>
                <a:gd name="T103" fmla="*/ 90 h 327"/>
                <a:gd name="T104" fmla="*/ 282 w 307"/>
                <a:gd name="T105" fmla="*/ 78 h 327"/>
                <a:gd name="T106" fmla="*/ 301 w 307"/>
                <a:gd name="T107" fmla="*/ 60 h 327"/>
                <a:gd name="T108" fmla="*/ 291 w 307"/>
                <a:gd name="T109" fmla="*/ 51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07" h="327">
                  <a:moveTo>
                    <a:pt x="125" y="153"/>
                  </a:moveTo>
                  <a:cubicBezTo>
                    <a:pt x="126" y="156"/>
                    <a:pt x="127" y="158"/>
                    <a:pt x="128" y="160"/>
                  </a:cubicBezTo>
                  <a:cubicBezTo>
                    <a:pt x="117" y="171"/>
                    <a:pt x="117" y="171"/>
                    <a:pt x="117" y="171"/>
                  </a:cubicBezTo>
                  <a:cubicBezTo>
                    <a:pt x="134" y="188"/>
                    <a:pt x="134" y="188"/>
                    <a:pt x="134" y="188"/>
                  </a:cubicBezTo>
                  <a:cubicBezTo>
                    <a:pt x="145" y="177"/>
                    <a:pt x="145" y="177"/>
                    <a:pt x="145" y="177"/>
                  </a:cubicBezTo>
                  <a:cubicBezTo>
                    <a:pt x="147" y="178"/>
                    <a:pt x="149" y="179"/>
                    <a:pt x="151" y="180"/>
                  </a:cubicBezTo>
                  <a:cubicBezTo>
                    <a:pt x="148" y="190"/>
                    <a:pt x="148" y="190"/>
                    <a:pt x="148" y="190"/>
                  </a:cubicBezTo>
                  <a:cubicBezTo>
                    <a:pt x="171" y="198"/>
                    <a:pt x="171" y="198"/>
                    <a:pt x="171" y="198"/>
                  </a:cubicBezTo>
                  <a:cubicBezTo>
                    <a:pt x="177" y="181"/>
                    <a:pt x="177" y="181"/>
                    <a:pt x="177" y="181"/>
                  </a:cubicBezTo>
                  <a:cubicBezTo>
                    <a:pt x="184" y="179"/>
                    <a:pt x="191" y="175"/>
                    <a:pt x="197" y="170"/>
                  </a:cubicBezTo>
                  <a:cubicBezTo>
                    <a:pt x="135" y="108"/>
                    <a:pt x="135" y="108"/>
                    <a:pt x="135" y="108"/>
                  </a:cubicBezTo>
                  <a:cubicBezTo>
                    <a:pt x="129" y="114"/>
                    <a:pt x="126" y="121"/>
                    <a:pt x="124" y="128"/>
                  </a:cubicBezTo>
                  <a:cubicBezTo>
                    <a:pt x="105" y="135"/>
                    <a:pt x="105" y="135"/>
                    <a:pt x="105" y="135"/>
                  </a:cubicBezTo>
                  <a:cubicBezTo>
                    <a:pt x="113" y="158"/>
                    <a:pt x="113" y="158"/>
                    <a:pt x="113" y="158"/>
                  </a:cubicBezTo>
                  <a:lnTo>
                    <a:pt x="125" y="153"/>
                  </a:lnTo>
                  <a:close/>
                  <a:moveTo>
                    <a:pt x="291" y="51"/>
                  </a:moveTo>
                  <a:cubicBezTo>
                    <a:pt x="307" y="35"/>
                    <a:pt x="307" y="35"/>
                    <a:pt x="307" y="35"/>
                  </a:cubicBezTo>
                  <a:cubicBezTo>
                    <a:pt x="273" y="0"/>
                    <a:pt x="273" y="0"/>
                    <a:pt x="273" y="0"/>
                  </a:cubicBezTo>
                  <a:cubicBezTo>
                    <a:pt x="257" y="16"/>
                    <a:pt x="257" y="16"/>
                    <a:pt x="257" y="16"/>
                  </a:cubicBezTo>
                  <a:cubicBezTo>
                    <a:pt x="248" y="7"/>
                    <a:pt x="248" y="7"/>
                    <a:pt x="248" y="7"/>
                  </a:cubicBezTo>
                  <a:cubicBezTo>
                    <a:pt x="230" y="26"/>
                    <a:pt x="230" y="26"/>
                    <a:pt x="230" y="26"/>
                  </a:cubicBezTo>
                  <a:cubicBezTo>
                    <a:pt x="218" y="14"/>
                    <a:pt x="218" y="14"/>
                    <a:pt x="218" y="14"/>
                  </a:cubicBezTo>
                  <a:cubicBezTo>
                    <a:pt x="140" y="91"/>
                    <a:pt x="140" y="91"/>
                    <a:pt x="140" y="91"/>
                  </a:cubicBezTo>
                  <a:cubicBezTo>
                    <a:pt x="216" y="166"/>
                    <a:pt x="216" y="166"/>
                    <a:pt x="216" y="166"/>
                  </a:cubicBezTo>
                  <a:cubicBezTo>
                    <a:pt x="237" y="145"/>
                    <a:pt x="237" y="145"/>
                    <a:pt x="237" y="145"/>
                  </a:cubicBezTo>
                  <a:cubicBezTo>
                    <a:pt x="250" y="156"/>
                    <a:pt x="258" y="172"/>
                    <a:pt x="258" y="191"/>
                  </a:cubicBezTo>
                  <a:cubicBezTo>
                    <a:pt x="258" y="214"/>
                    <a:pt x="244" y="234"/>
                    <a:pt x="224" y="244"/>
                  </a:cubicBezTo>
                  <a:cubicBezTo>
                    <a:pt x="216" y="235"/>
                    <a:pt x="205" y="230"/>
                    <a:pt x="192" y="230"/>
                  </a:cubicBezTo>
                  <a:cubicBezTo>
                    <a:pt x="183" y="230"/>
                    <a:pt x="175" y="232"/>
                    <a:pt x="168" y="237"/>
                  </a:cubicBezTo>
                  <a:cubicBezTo>
                    <a:pt x="68" y="137"/>
                    <a:pt x="68" y="137"/>
                    <a:pt x="68" y="137"/>
                  </a:cubicBezTo>
                  <a:cubicBezTo>
                    <a:pt x="55" y="150"/>
                    <a:pt x="55" y="150"/>
                    <a:pt x="55" y="150"/>
                  </a:cubicBezTo>
                  <a:cubicBezTo>
                    <a:pt x="155" y="250"/>
                    <a:pt x="155" y="250"/>
                    <a:pt x="155" y="250"/>
                  </a:cubicBezTo>
                  <a:cubicBezTo>
                    <a:pt x="151" y="257"/>
                    <a:pt x="148" y="265"/>
                    <a:pt x="148" y="274"/>
                  </a:cubicBezTo>
                  <a:cubicBezTo>
                    <a:pt x="148" y="284"/>
                    <a:pt x="152" y="294"/>
                    <a:pt x="158" y="301"/>
                  </a:cubicBezTo>
                  <a:cubicBezTo>
                    <a:pt x="65" y="301"/>
                    <a:pt x="65" y="301"/>
                    <a:pt x="65" y="301"/>
                  </a:cubicBezTo>
                  <a:cubicBezTo>
                    <a:pt x="65" y="271"/>
                    <a:pt x="65" y="271"/>
                    <a:pt x="65" y="271"/>
                  </a:cubicBezTo>
                  <a:cubicBezTo>
                    <a:pt x="78" y="273"/>
                    <a:pt x="92" y="269"/>
                    <a:pt x="102" y="259"/>
                  </a:cubicBezTo>
                  <a:cubicBezTo>
                    <a:pt x="40" y="197"/>
                    <a:pt x="40" y="197"/>
                    <a:pt x="40" y="197"/>
                  </a:cubicBezTo>
                  <a:cubicBezTo>
                    <a:pt x="23" y="214"/>
                    <a:pt x="23" y="242"/>
                    <a:pt x="40" y="259"/>
                  </a:cubicBezTo>
                  <a:cubicBezTo>
                    <a:pt x="42" y="261"/>
                    <a:pt x="45" y="263"/>
                    <a:pt x="47" y="264"/>
                  </a:cubicBezTo>
                  <a:cubicBezTo>
                    <a:pt x="47" y="301"/>
                    <a:pt x="47" y="301"/>
                    <a:pt x="47" y="301"/>
                  </a:cubicBezTo>
                  <a:cubicBezTo>
                    <a:pt x="13" y="301"/>
                    <a:pt x="13" y="301"/>
                    <a:pt x="13" y="301"/>
                  </a:cubicBezTo>
                  <a:cubicBezTo>
                    <a:pt x="6" y="301"/>
                    <a:pt x="0" y="307"/>
                    <a:pt x="0" y="314"/>
                  </a:cubicBezTo>
                  <a:cubicBezTo>
                    <a:pt x="0" y="321"/>
                    <a:pt x="6" y="327"/>
                    <a:pt x="13" y="327"/>
                  </a:cubicBezTo>
                  <a:cubicBezTo>
                    <a:pt x="217" y="327"/>
                    <a:pt x="217" y="327"/>
                    <a:pt x="217" y="327"/>
                  </a:cubicBezTo>
                  <a:cubicBezTo>
                    <a:pt x="224" y="327"/>
                    <a:pt x="230" y="321"/>
                    <a:pt x="230" y="314"/>
                  </a:cubicBezTo>
                  <a:cubicBezTo>
                    <a:pt x="230" y="310"/>
                    <a:pt x="228" y="306"/>
                    <a:pt x="224" y="304"/>
                  </a:cubicBezTo>
                  <a:cubicBezTo>
                    <a:pt x="232" y="296"/>
                    <a:pt x="236" y="285"/>
                    <a:pt x="236" y="274"/>
                  </a:cubicBezTo>
                  <a:cubicBezTo>
                    <a:pt x="236" y="271"/>
                    <a:pt x="236" y="268"/>
                    <a:pt x="235" y="265"/>
                  </a:cubicBezTo>
                  <a:cubicBezTo>
                    <a:pt x="263" y="251"/>
                    <a:pt x="282" y="223"/>
                    <a:pt x="282" y="191"/>
                  </a:cubicBezTo>
                  <a:cubicBezTo>
                    <a:pt x="282" y="166"/>
                    <a:pt x="271" y="144"/>
                    <a:pt x="254" y="129"/>
                  </a:cubicBezTo>
                  <a:cubicBezTo>
                    <a:pt x="294" y="90"/>
                    <a:pt x="294" y="90"/>
                    <a:pt x="294" y="90"/>
                  </a:cubicBezTo>
                  <a:cubicBezTo>
                    <a:pt x="282" y="78"/>
                    <a:pt x="282" y="78"/>
                    <a:pt x="282" y="78"/>
                  </a:cubicBezTo>
                  <a:cubicBezTo>
                    <a:pt x="301" y="60"/>
                    <a:pt x="301" y="60"/>
                    <a:pt x="301" y="60"/>
                  </a:cubicBezTo>
                  <a:lnTo>
                    <a:pt x="291" y="51"/>
                  </a:lnTo>
                  <a:close/>
                </a:path>
              </a:pathLst>
            </a:custGeom>
            <a:grpFill/>
            <a:ln w="9525">
              <a:noFill/>
              <a:round/>
            </a:ln>
          </p:spPr>
          <p:txBody>
            <a:bodyPr vert="horz" wrap="square" lIns="91440" tIns="45720" rIns="91440" bIns="45720" numCol="1" anchor="t" anchorCtr="0" compatLnSpc="1"/>
            <a:lstStyle/>
            <a:p>
              <a:endParaRPr lang="zh-CN" altLang="en-US"/>
            </a:p>
          </p:txBody>
        </p:sp>
        <p:sp>
          <p:nvSpPr>
            <p:cNvPr id="382" name="Freeform 6"/>
            <p:cNvSpPr/>
            <p:nvPr/>
          </p:nvSpPr>
          <p:spPr bwMode="auto">
            <a:xfrm>
              <a:off x="4498975" y="939801"/>
              <a:ext cx="596900" cy="665163"/>
            </a:xfrm>
            <a:custGeom>
              <a:avLst/>
              <a:gdLst>
                <a:gd name="T0" fmla="*/ 198 w 293"/>
                <a:gd name="T1" fmla="*/ 89 h 326"/>
                <a:gd name="T2" fmla="*/ 198 w 293"/>
                <a:gd name="T3" fmla="*/ 89 h 326"/>
                <a:gd name="T4" fmla="*/ 287 w 293"/>
                <a:gd name="T5" fmla="*/ 21 h 326"/>
                <a:gd name="T6" fmla="*/ 293 w 293"/>
                <a:gd name="T7" fmla="*/ 13 h 326"/>
                <a:gd name="T8" fmla="*/ 284 w 293"/>
                <a:gd name="T9" fmla="*/ 9 h 326"/>
                <a:gd name="T10" fmla="*/ 231 w 293"/>
                <a:gd name="T11" fmla="*/ 0 h 326"/>
                <a:gd name="T12" fmla="*/ 162 w 293"/>
                <a:gd name="T13" fmla="*/ 54 h 326"/>
                <a:gd name="T14" fmla="*/ 153 w 293"/>
                <a:gd name="T15" fmla="*/ 64 h 326"/>
                <a:gd name="T16" fmla="*/ 125 w 293"/>
                <a:gd name="T17" fmla="*/ 17 h 326"/>
                <a:gd name="T18" fmla="*/ 107 w 293"/>
                <a:gd name="T19" fmla="*/ 16 h 326"/>
                <a:gd name="T20" fmla="*/ 106 w 293"/>
                <a:gd name="T21" fmla="*/ 34 h 326"/>
                <a:gd name="T22" fmla="*/ 132 w 293"/>
                <a:gd name="T23" fmla="*/ 104 h 326"/>
                <a:gd name="T24" fmla="*/ 96 w 293"/>
                <a:gd name="T25" fmla="*/ 99 h 326"/>
                <a:gd name="T26" fmla="*/ 26 w 293"/>
                <a:gd name="T27" fmla="*/ 137 h 326"/>
                <a:gd name="T28" fmla="*/ 84 w 293"/>
                <a:gd name="T29" fmla="*/ 317 h 326"/>
                <a:gd name="T30" fmla="*/ 110 w 293"/>
                <a:gd name="T31" fmla="*/ 326 h 326"/>
                <a:gd name="T32" fmla="*/ 142 w 293"/>
                <a:gd name="T33" fmla="*/ 315 h 326"/>
                <a:gd name="T34" fmla="*/ 173 w 293"/>
                <a:gd name="T35" fmla="*/ 326 h 326"/>
                <a:gd name="T36" fmla="*/ 173 w 293"/>
                <a:gd name="T37" fmla="*/ 326 h 326"/>
                <a:gd name="T38" fmla="*/ 199 w 293"/>
                <a:gd name="T39" fmla="*/ 317 h 326"/>
                <a:gd name="T40" fmla="*/ 257 w 293"/>
                <a:gd name="T41" fmla="*/ 137 h 326"/>
                <a:gd name="T42" fmla="*/ 187 w 293"/>
                <a:gd name="T43" fmla="*/ 99 h 326"/>
                <a:gd name="T44" fmla="*/ 158 w 293"/>
                <a:gd name="T45" fmla="*/ 102 h 326"/>
                <a:gd name="T46" fmla="*/ 157 w 293"/>
                <a:gd name="T47" fmla="*/ 87 h 326"/>
                <a:gd name="T48" fmla="*/ 168 w 293"/>
                <a:gd name="T49" fmla="*/ 75 h 326"/>
                <a:gd name="T50" fmla="*/ 198 w 293"/>
                <a:gd name="T51" fmla="*/ 89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93" h="326">
                  <a:moveTo>
                    <a:pt x="198" y="89"/>
                  </a:moveTo>
                  <a:cubicBezTo>
                    <a:pt x="198" y="89"/>
                    <a:pt x="198" y="89"/>
                    <a:pt x="198" y="89"/>
                  </a:cubicBezTo>
                  <a:cubicBezTo>
                    <a:pt x="224" y="89"/>
                    <a:pt x="254" y="66"/>
                    <a:pt x="287" y="21"/>
                  </a:cubicBezTo>
                  <a:cubicBezTo>
                    <a:pt x="293" y="13"/>
                    <a:pt x="293" y="13"/>
                    <a:pt x="293" y="13"/>
                  </a:cubicBezTo>
                  <a:cubicBezTo>
                    <a:pt x="284" y="9"/>
                    <a:pt x="284" y="9"/>
                    <a:pt x="284" y="9"/>
                  </a:cubicBezTo>
                  <a:cubicBezTo>
                    <a:pt x="283" y="9"/>
                    <a:pt x="258" y="0"/>
                    <a:pt x="231" y="0"/>
                  </a:cubicBezTo>
                  <a:cubicBezTo>
                    <a:pt x="193" y="0"/>
                    <a:pt x="169" y="19"/>
                    <a:pt x="162" y="54"/>
                  </a:cubicBezTo>
                  <a:cubicBezTo>
                    <a:pt x="159" y="58"/>
                    <a:pt x="155" y="61"/>
                    <a:pt x="153" y="64"/>
                  </a:cubicBezTo>
                  <a:cubicBezTo>
                    <a:pt x="148" y="50"/>
                    <a:pt x="140" y="34"/>
                    <a:pt x="125" y="17"/>
                  </a:cubicBezTo>
                  <a:cubicBezTo>
                    <a:pt x="120" y="12"/>
                    <a:pt x="112" y="11"/>
                    <a:pt x="107" y="16"/>
                  </a:cubicBezTo>
                  <a:cubicBezTo>
                    <a:pt x="102" y="21"/>
                    <a:pt x="101" y="29"/>
                    <a:pt x="106" y="34"/>
                  </a:cubicBezTo>
                  <a:cubicBezTo>
                    <a:pt x="131" y="63"/>
                    <a:pt x="133" y="88"/>
                    <a:pt x="132" y="104"/>
                  </a:cubicBezTo>
                  <a:cubicBezTo>
                    <a:pt x="122" y="101"/>
                    <a:pt x="110" y="99"/>
                    <a:pt x="96" y="99"/>
                  </a:cubicBezTo>
                  <a:cubicBezTo>
                    <a:pt x="62" y="99"/>
                    <a:pt x="38" y="113"/>
                    <a:pt x="26" y="137"/>
                  </a:cubicBezTo>
                  <a:cubicBezTo>
                    <a:pt x="0" y="192"/>
                    <a:pt x="25" y="271"/>
                    <a:pt x="84" y="317"/>
                  </a:cubicBezTo>
                  <a:cubicBezTo>
                    <a:pt x="92" y="323"/>
                    <a:pt x="101" y="326"/>
                    <a:pt x="110" y="326"/>
                  </a:cubicBezTo>
                  <a:cubicBezTo>
                    <a:pt x="123" y="326"/>
                    <a:pt x="134" y="321"/>
                    <a:pt x="142" y="315"/>
                  </a:cubicBezTo>
                  <a:cubicBezTo>
                    <a:pt x="149" y="321"/>
                    <a:pt x="160" y="326"/>
                    <a:pt x="173" y="326"/>
                  </a:cubicBezTo>
                  <a:cubicBezTo>
                    <a:pt x="173" y="326"/>
                    <a:pt x="173" y="326"/>
                    <a:pt x="173" y="326"/>
                  </a:cubicBezTo>
                  <a:cubicBezTo>
                    <a:pt x="182" y="326"/>
                    <a:pt x="191" y="323"/>
                    <a:pt x="199" y="317"/>
                  </a:cubicBezTo>
                  <a:cubicBezTo>
                    <a:pt x="258" y="271"/>
                    <a:pt x="284" y="192"/>
                    <a:pt x="257" y="137"/>
                  </a:cubicBezTo>
                  <a:cubicBezTo>
                    <a:pt x="245" y="113"/>
                    <a:pt x="221" y="99"/>
                    <a:pt x="187" y="99"/>
                  </a:cubicBezTo>
                  <a:cubicBezTo>
                    <a:pt x="176" y="99"/>
                    <a:pt x="166" y="101"/>
                    <a:pt x="158" y="102"/>
                  </a:cubicBezTo>
                  <a:cubicBezTo>
                    <a:pt x="158" y="98"/>
                    <a:pt x="158" y="93"/>
                    <a:pt x="157" y="87"/>
                  </a:cubicBezTo>
                  <a:cubicBezTo>
                    <a:pt x="160" y="84"/>
                    <a:pt x="163" y="80"/>
                    <a:pt x="168" y="75"/>
                  </a:cubicBezTo>
                  <a:cubicBezTo>
                    <a:pt x="173" y="81"/>
                    <a:pt x="183" y="89"/>
                    <a:pt x="198" y="89"/>
                  </a:cubicBezTo>
                  <a:close/>
                </a:path>
              </a:pathLst>
            </a:custGeom>
            <a:grpFill/>
            <a:ln w="9525">
              <a:noFill/>
              <a:round/>
            </a:ln>
          </p:spPr>
          <p:txBody>
            <a:bodyPr vert="horz" wrap="square" lIns="91440" tIns="45720" rIns="91440" bIns="45720" numCol="1" anchor="t" anchorCtr="0" compatLnSpc="1"/>
            <a:lstStyle/>
            <a:p>
              <a:endParaRPr lang="zh-CN" altLang="en-US"/>
            </a:p>
          </p:txBody>
        </p:sp>
        <p:sp>
          <p:nvSpPr>
            <p:cNvPr id="383" name="Freeform 7"/>
            <p:cNvSpPr>
              <a:spLocks noEditPoints="1"/>
            </p:cNvSpPr>
            <p:nvPr/>
          </p:nvSpPr>
          <p:spPr bwMode="auto">
            <a:xfrm>
              <a:off x="5962650" y="5429251"/>
              <a:ext cx="577850" cy="752475"/>
            </a:xfrm>
            <a:custGeom>
              <a:avLst/>
              <a:gdLst>
                <a:gd name="T0" fmla="*/ 7 w 284"/>
                <a:gd name="T1" fmla="*/ 100 h 368"/>
                <a:gd name="T2" fmla="*/ 3 w 284"/>
                <a:gd name="T3" fmla="*/ 162 h 368"/>
                <a:gd name="T4" fmla="*/ 33 w 284"/>
                <a:gd name="T5" fmla="*/ 162 h 368"/>
                <a:gd name="T6" fmla="*/ 29 w 284"/>
                <a:gd name="T7" fmla="*/ 100 h 368"/>
                <a:gd name="T8" fmla="*/ 7 w 284"/>
                <a:gd name="T9" fmla="*/ 100 h 368"/>
                <a:gd name="T10" fmla="*/ 11 w 284"/>
                <a:gd name="T11" fmla="*/ 329 h 368"/>
                <a:gd name="T12" fmla="*/ 25 w 284"/>
                <a:gd name="T13" fmla="*/ 329 h 368"/>
                <a:gd name="T14" fmla="*/ 33 w 284"/>
                <a:gd name="T15" fmla="*/ 170 h 368"/>
                <a:gd name="T16" fmla="*/ 3 w 284"/>
                <a:gd name="T17" fmla="*/ 170 h 368"/>
                <a:gd name="T18" fmla="*/ 11 w 284"/>
                <a:gd name="T19" fmla="*/ 329 h 368"/>
                <a:gd name="T20" fmla="*/ 18 w 284"/>
                <a:gd name="T21" fmla="*/ 28 h 368"/>
                <a:gd name="T22" fmla="*/ 5 w 284"/>
                <a:gd name="T23" fmla="*/ 55 h 368"/>
                <a:gd name="T24" fmla="*/ 8 w 284"/>
                <a:gd name="T25" fmla="*/ 86 h 368"/>
                <a:gd name="T26" fmla="*/ 8 w 284"/>
                <a:gd name="T27" fmla="*/ 88 h 368"/>
                <a:gd name="T28" fmla="*/ 8 w 284"/>
                <a:gd name="T29" fmla="*/ 92 h 368"/>
                <a:gd name="T30" fmla="*/ 29 w 284"/>
                <a:gd name="T31" fmla="*/ 92 h 368"/>
                <a:gd name="T32" fmla="*/ 28 w 284"/>
                <a:gd name="T33" fmla="*/ 88 h 368"/>
                <a:gd name="T34" fmla="*/ 29 w 284"/>
                <a:gd name="T35" fmla="*/ 86 h 368"/>
                <a:gd name="T36" fmla="*/ 31 w 284"/>
                <a:gd name="T37" fmla="*/ 55 h 368"/>
                <a:gd name="T38" fmla="*/ 18 w 284"/>
                <a:gd name="T39" fmla="*/ 28 h 368"/>
                <a:gd name="T40" fmla="*/ 272 w 284"/>
                <a:gd name="T41" fmla="*/ 153 h 368"/>
                <a:gd name="T42" fmla="*/ 149 w 284"/>
                <a:gd name="T43" fmla="*/ 9 h 368"/>
                <a:gd name="T44" fmla="*/ 90 w 284"/>
                <a:gd name="T45" fmla="*/ 292 h 368"/>
                <a:gd name="T46" fmla="*/ 158 w 284"/>
                <a:gd name="T47" fmla="*/ 303 h 368"/>
                <a:gd name="T48" fmla="*/ 157 w 284"/>
                <a:gd name="T49" fmla="*/ 265 h 368"/>
                <a:gd name="T50" fmla="*/ 181 w 284"/>
                <a:gd name="T51" fmla="*/ 276 h 368"/>
                <a:gd name="T52" fmla="*/ 235 w 284"/>
                <a:gd name="T53" fmla="*/ 316 h 368"/>
                <a:gd name="T54" fmla="*/ 272 w 284"/>
                <a:gd name="T55" fmla="*/ 153 h 368"/>
                <a:gd name="T56" fmla="*/ 96 w 284"/>
                <a:gd name="T57" fmla="*/ 108 h 368"/>
                <a:gd name="T58" fmla="*/ 113 w 284"/>
                <a:gd name="T59" fmla="*/ 127 h 368"/>
                <a:gd name="T60" fmla="*/ 96 w 284"/>
                <a:gd name="T61" fmla="*/ 145 h 368"/>
                <a:gd name="T62" fmla="*/ 78 w 284"/>
                <a:gd name="T63" fmla="*/ 127 h 368"/>
                <a:gd name="T64" fmla="*/ 96 w 284"/>
                <a:gd name="T65" fmla="*/ 108 h 368"/>
                <a:gd name="T66" fmla="*/ 76 w 284"/>
                <a:gd name="T67" fmla="*/ 187 h 368"/>
                <a:gd name="T68" fmla="*/ 92 w 284"/>
                <a:gd name="T69" fmla="*/ 170 h 368"/>
                <a:gd name="T70" fmla="*/ 109 w 284"/>
                <a:gd name="T71" fmla="*/ 187 h 368"/>
                <a:gd name="T72" fmla="*/ 92 w 284"/>
                <a:gd name="T73" fmla="*/ 204 h 368"/>
                <a:gd name="T74" fmla="*/ 76 w 284"/>
                <a:gd name="T75" fmla="*/ 187 h 368"/>
                <a:gd name="T76" fmla="*/ 107 w 284"/>
                <a:gd name="T77" fmla="*/ 260 h 368"/>
                <a:gd name="T78" fmla="*/ 92 w 284"/>
                <a:gd name="T79" fmla="*/ 244 h 368"/>
                <a:gd name="T80" fmla="*/ 107 w 284"/>
                <a:gd name="T81" fmla="*/ 228 h 368"/>
                <a:gd name="T82" fmla="*/ 122 w 284"/>
                <a:gd name="T83" fmla="*/ 244 h 368"/>
                <a:gd name="T84" fmla="*/ 107 w 284"/>
                <a:gd name="T85" fmla="*/ 260 h 368"/>
                <a:gd name="T86" fmla="*/ 121 w 284"/>
                <a:gd name="T87" fmla="*/ 89 h 368"/>
                <a:gd name="T88" fmla="*/ 103 w 284"/>
                <a:gd name="T89" fmla="*/ 70 h 368"/>
                <a:gd name="T90" fmla="*/ 121 w 284"/>
                <a:gd name="T91" fmla="*/ 51 h 368"/>
                <a:gd name="T92" fmla="*/ 138 w 284"/>
                <a:gd name="T93" fmla="*/ 70 h 368"/>
                <a:gd name="T94" fmla="*/ 121 w 284"/>
                <a:gd name="T95" fmla="*/ 89 h 368"/>
                <a:gd name="T96" fmla="*/ 179 w 284"/>
                <a:gd name="T97" fmla="*/ 76 h 368"/>
                <a:gd name="T98" fmla="*/ 161 w 284"/>
                <a:gd name="T99" fmla="*/ 57 h 368"/>
                <a:gd name="T100" fmla="*/ 179 w 284"/>
                <a:gd name="T101" fmla="*/ 39 h 368"/>
                <a:gd name="T102" fmla="*/ 197 w 284"/>
                <a:gd name="T103" fmla="*/ 57 h 368"/>
                <a:gd name="T104" fmla="*/ 179 w 284"/>
                <a:gd name="T105" fmla="*/ 76 h 368"/>
                <a:gd name="T106" fmla="*/ 213 w 284"/>
                <a:gd name="T107" fmla="*/ 272 h 368"/>
                <a:gd name="T108" fmla="*/ 197 w 284"/>
                <a:gd name="T109" fmla="*/ 244 h 368"/>
                <a:gd name="T110" fmla="*/ 213 w 284"/>
                <a:gd name="T111" fmla="*/ 216 h 368"/>
                <a:gd name="T112" fmla="*/ 229 w 284"/>
                <a:gd name="T113" fmla="*/ 244 h 368"/>
                <a:gd name="T114" fmla="*/ 213 w 284"/>
                <a:gd name="T115" fmla="*/ 272 h 368"/>
                <a:gd name="T116" fmla="*/ 220 w 284"/>
                <a:gd name="T117" fmla="*/ 114 h 368"/>
                <a:gd name="T118" fmla="*/ 206 w 284"/>
                <a:gd name="T119" fmla="*/ 100 h 368"/>
                <a:gd name="T120" fmla="*/ 220 w 284"/>
                <a:gd name="T121" fmla="*/ 86 h 368"/>
                <a:gd name="T122" fmla="*/ 233 w 284"/>
                <a:gd name="T123" fmla="*/ 100 h 368"/>
                <a:gd name="T124" fmla="*/ 220 w 284"/>
                <a:gd name="T125" fmla="*/ 114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84" h="368">
                  <a:moveTo>
                    <a:pt x="7" y="100"/>
                  </a:moveTo>
                  <a:cubicBezTo>
                    <a:pt x="3" y="162"/>
                    <a:pt x="3" y="162"/>
                    <a:pt x="3" y="162"/>
                  </a:cubicBezTo>
                  <a:cubicBezTo>
                    <a:pt x="33" y="162"/>
                    <a:pt x="33" y="162"/>
                    <a:pt x="33" y="162"/>
                  </a:cubicBezTo>
                  <a:cubicBezTo>
                    <a:pt x="29" y="100"/>
                    <a:pt x="29" y="100"/>
                    <a:pt x="29" y="100"/>
                  </a:cubicBezTo>
                  <a:lnTo>
                    <a:pt x="7" y="100"/>
                  </a:lnTo>
                  <a:close/>
                  <a:moveTo>
                    <a:pt x="11" y="329"/>
                  </a:moveTo>
                  <a:cubicBezTo>
                    <a:pt x="25" y="329"/>
                    <a:pt x="25" y="329"/>
                    <a:pt x="25" y="329"/>
                  </a:cubicBezTo>
                  <a:cubicBezTo>
                    <a:pt x="33" y="170"/>
                    <a:pt x="33" y="170"/>
                    <a:pt x="33" y="170"/>
                  </a:cubicBezTo>
                  <a:cubicBezTo>
                    <a:pt x="3" y="170"/>
                    <a:pt x="3" y="170"/>
                    <a:pt x="3" y="170"/>
                  </a:cubicBezTo>
                  <a:lnTo>
                    <a:pt x="11" y="329"/>
                  </a:lnTo>
                  <a:close/>
                  <a:moveTo>
                    <a:pt x="18" y="28"/>
                  </a:moveTo>
                  <a:cubicBezTo>
                    <a:pt x="18" y="28"/>
                    <a:pt x="8" y="50"/>
                    <a:pt x="5" y="55"/>
                  </a:cubicBezTo>
                  <a:cubicBezTo>
                    <a:pt x="0" y="66"/>
                    <a:pt x="1" y="79"/>
                    <a:pt x="8" y="86"/>
                  </a:cubicBezTo>
                  <a:cubicBezTo>
                    <a:pt x="8" y="86"/>
                    <a:pt x="8" y="87"/>
                    <a:pt x="8" y="88"/>
                  </a:cubicBezTo>
                  <a:cubicBezTo>
                    <a:pt x="8" y="92"/>
                    <a:pt x="8" y="92"/>
                    <a:pt x="8" y="92"/>
                  </a:cubicBezTo>
                  <a:cubicBezTo>
                    <a:pt x="29" y="92"/>
                    <a:pt x="29" y="92"/>
                    <a:pt x="29" y="92"/>
                  </a:cubicBezTo>
                  <a:cubicBezTo>
                    <a:pt x="28" y="88"/>
                    <a:pt x="28" y="88"/>
                    <a:pt x="28" y="88"/>
                  </a:cubicBezTo>
                  <a:cubicBezTo>
                    <a:pt x="28" y="87"/>
                    <a:pt x="29" y="87"/>
                    <a:pt x="29" y="86"/>
                  </a:cubicBezTo>
                  <a:cubicBezTo>
                    <a:pt x="35" y="79"/>
                    <a:pt x="36" y="66"/>
                    <a:pt x="31" y="55"/>
                  </a:cubicBezTo>
                  <a:cubicBezTo>
                    <a:pt x="29" y="50"/>
                    <a:pt x="18" y="28"/>
                    <a:pt x="18" y="28"/>
                  </a:cubicBezTo>
                  <a:close/>
                  <a:moveTo>
                    <a:pt x="272" y="153"/>
                  </a:moveTo>
                  <a:cubicBezTo>
                    <a:pt x="272" y="153"/>
                    <a:pt x="250" y="0"/>
                    <a:pt x="149" y="9"/>
                  </a:cubicBezTo>
                  <a:cubicBezTo>
                    <a:pt x="48" y="18"/>
                    <a:pt x="30" y="205"/>
                    <a:pt x="90" y="292"/>
                  </a:cubicBezTo>
                  <a:cubicBezTo>
                    <a:pt x="142" y="368"/>
                    <a:pt x="170" y="325"/>
                    <a:pt x="158" y="303"/>
                  </a:cubicBezTo>
                  <a:cubicBezTo>
                    <a:pt x="152" y="294"/>
                    <a:pt x="146" y="273"/>
                    <a:pt x="157" y="265"/>
                  </a:cubicBezTo>
                  <a:cubicBezTo>
                    <a:pt x="163" y="260"/>
                    <a:pt x="172" y="264"/>
                    <a:pt x="181" y="276"/>
                  </a:cubicBezTo>
                  <a:cubicBezTo>
                    <a:pt x="202" y="305"/>
                    <a:pt x="217" y="336"/>
                    <a:pt x="235" y="316"/>
                  </a:cubicBezTo>
                  <a:cubicBezTo>
                    <a:pt x="261" y="289"/>
                    <a:pt x="284" y="233"/>
                    <a:pt x="272" y="153"/>
                  </a:cubicBezTo>
                  <a:close/>
                  <a:moveTo>
                    <a:pt x="96" y="108"/>
                  </a:moveTo>
                  <a:cubicBezTo>
                    <a:pt x="105" y="108"/>
                    <a:pt x="113" y="116"/>
                    <a:pt x="113" y="127"/>
                  </a:cubicBezTo>
                  <a:cubicBezTo>
                    <a:pt x="113" y="137"/>
                    <a:pt x="105" y="145"/>
                    <a:pt x="96" y="145"/>
                  </a:cubicBezTo>
                  <a:cubicBezTo>
                    <a:pt x="86" y="145"/>
                    <a:pt x="78" y="137"/>
                    <a:pt x="78" y="127"/>
                  </a:cubicBezTo>
                  <a:cubicBezTo>
                    <a:pt x="78" y="116"/>
                    <a:pt x="86" y="108"/>
                    <a:pt x="96" y="108"/>
                  </a:cubicBezTo>
                  <a:close/>
                  <a:moveTo>
                    <a:pt x="76" y="187"/>
                  </a:moveTo>
                  <a:cubicBezTo>
                    <a:pt x="76" y="177"/>
                    <a:pt x="83" y="170"/>
                    <a:pt x="92" y="170"/>
                  </a:cubicBezTo>
                  <a:cubicBezTo>
                    <a:pt x="101" y="170"/>
                    <a:pt x="109" y="177"/>
                    <a:pt x="109" y="187"/>
                  </a:cubicBezTo>
                  <a:cubicBezTo>
                    <a:pt x="109" y="196"/>
                    <a:pt x="101" y="204"/>
                    <a:pt x="92" y="204"/>
                  </a:cubicBezTo>
                  <a:cubicBezTo>
                    <a:pt x="83" y="204"/>
                    <a:pt x="76" y="196"/>
                    <a:pt x="76" y="187"/>
                  </a:cubicBezTo>
                  <a:close/>
                  <a:moveTo>
                    <a:pt x="107" y="260"/>
                  </a:moveTo>
                  <a:cubicBezTo>
                    <a:pt x="99" y="260"/>
                    <a:pt x="92" y="252"/>
                    <a:pt x="92" y="244"/>
                  </a:cubicBezTo>
                  <a:cubicBezTo>
                    <a:pt x="92" y="235"/>
                    <a:pt x="99" y="228"/>
                    <a:pt x="107" y="228"/>
                  </a:cubicBezTo>
                  <a:cubicBezTo>
                    <a:pt x="115" y="228"/>
                    <a:pt x="122" y="235"/>
                    <a:pt x="122" y="244"/>
                  </a:cubicBezTo>
                  <a:cubicBezTo>
                    <a:pt x="122" y="252"/>
                    <a:pt x="115" y="260"/>
                    <a:pt x="107" y="260"/>
                  </a:cubicBezTo>
                  <a:close/>
                  <a:moveTo>
                    <a:pt x="121" y="89"/>
                  </a:moveTo>
                  <a:cubicBezTo>
                    <a:pt x="111" y="89"/>
                    <a:pt x="103" y="80"/>
                    <a:pt x="103" y="70"/>
                  </a:cubicBezTo>
                  <a:cubicBezTo>
                    <a:pt x="103" y="60"/>
                    <a:pt x="111" y="51"/>
                    <a:pt x="121" y="51"/>
                  </a:cubicBezTo>
                  <a:cubicBezTo>
                    <a:pt x="130" y="51"/>
                    <a:pt x="138" y="60"/>
                    <a:pt x="138" y="70"/>
                  </a:cubicBezTo>
                  <a:cubicBezTo>
                    <a:pt x="138" y="80"/>
                    <a:pt x="130" y="89"/>
                    <a:pt x="121" y="89"/>
                  </a:cubicBezTo>
                  <a:close/>
                  <a:moveTo>
                    <a:pt x="179" y="76"/>
                  </a:moveTo>
                  <a:cubicBezTo>
                    <a:pt x="169" y="76"/>
                    <a:pt x="161" y="68"/>
                    <a:pt x="161" y="57"/>
                  </a:cubicBezTo>
                  <a:cubicBezTo>
                    <a:pt x="161" y="47"/>
                    <a:pt x="169" y="39"/>
                    <a:pt x="179" y="39"/>
                  </a:cubicBezTo>
                  <a:cubicBezTo>
                    <a:pt x="189" y="39"/>
                    <a:pt x="197" y="47"/>
                    <a:pt x="197" y="57"/>
                  </a:cubicBezTo>
                  <a:cubicBezTo>
                    <a:pt x="197" y="68"/>
                    <a:pt x="189" y="76"/>
                    <a:pt x="179" y="76"/>
                  </a:cubicBezTo>
                  <a:close/>
                  <a:moveTo>
                    <a:pt x="213" y="272"/>
                  </a:moveTo>
                  <a:cubicBezTo>
                    <a:pt x="204" y="272"/>
                    <a:pt x="197" y="259"/>
                    <a:pt x="197" y="244"/>
                  </a:cubicBezTo>
                  <a:cubicBezTo>
                    <a:pt x="197" y="229"/>
                    <a:pt x="204" y="216"/>
                    <a:pt x="213" y="216"/>
                  </a:cubicBezTo>
                  <a:cubicBezTo>
                    <a:pt x="222" y="216"/>
                    <a:pt x="229" y="229"/>
                    <a:pt x="229" y="244"/>
                  </a:cubicBezTo>
                  <a:cubicBezTo>
                    <a:pt x="229" y="259"/>
                    <a:pt x="222" y="272"/>
                    <a:pt x="213" y="272"/>
                  </a:cubicBezTo>
                  <a:close/>
                  <a:moveTo>
                    <a:pt x="220" y="114"/>
                  </a:moveTo>
                  <a:cubicBezTo>
                    <a:pt x="212" y="114"/>
                    <a:pt x="206" y="108"/>
                    <a:pt x="206" y="100"/>
                  </a:cubicBezTo>
                  <a:cubicBezTo>
                    <a:pt x="206" y="92"/>
                    <a:pt x="212" y="86"/>
                    <a:pt x="220" y="86"/>
                  </a:cubicBezTo>
                  <a:cubicBezTo>
                    <a:pt x="227" y="86"/>
                    <a:pt x="233" y="92"/>
                    <a:pt x="233" y="100"/>
                  </a:cubicBezTo>
                  <a:cubicBezTo>
                    <a:pt x="233" y="108"/>
                    <a:pt x="227" y="114"/>
                    <a:pt x="220" y="114"/>
                  </a:cubicBezTo>
                  <a:close/>
                </a:path>
              </a:pathLst>
            </a:custGeom>
            <a:grpFill/>
            <a:ln w="9525">
              <a:noFill/>
              <a:round/>
            </a:ln>
          </p:spPr>
          <p:txBody>
            <a:bodyPr vert="horz" wrap="square" lIns="91440" tIns="45720" rIns="91440" bIns="45720" numCol="1" anchor="t" anchorCtr="0" compatLnSpc="1"/>
            <a:lstStyle/>
            <a:p>
              <a:endParaRPr lang="zh-CN" altLang="en-US"/>
            </a:p>
          </p:txBody>
        </p:sp>
        <p:sp>
          <p:nvSpPr>
            <p:cNvPr id="384" name="Freeform 8"/>
            <p:cNvSpPr>
              <a:spLocks noEditPoints="1"/>
            </p:cNvSpPr>
            <p:nvPr/>
          </p:nvSpPr>
          <p:spPr bwMode="auto">
            <a:xfrm>
              <a:off x="7361238" y="2441576"/>
              <a:ext cx="642937" cy="668338"/>
            </a:xfrm>
            <a:custGeom>
              <a:avLst/>
              <a:gdLst>
                <a:gd name="T0" fmla="*/ 289 w 315"/>
                <a:gd name="T1" fmla="*/ 97 h 327"/>
                <a:gd name="T2" fmla="*/ 247 w 315"/>
                <a:gd name="T3" fmla="*/ 0 h 327"/>
                <a:gd name="T4" fmla="*/ 26 w 315"/>
                <a:gd name="T5" fmla="*/ 43 h 327"/>
                <a:gd name="T6" fmla="*/ 15 w 315"/>
                <a:gd name="T7" fmla="*/ 97 h 327"/>
                <a:gd name="T8" fmla="*/ 0 w 315"/>
                <a:gd name="T9" fmla="*/ 146 h 327"/>
                <a:gd name="T10" fmla="*/ 26 w 315"/>
                <a:gd name="T11" fmla="*/ 160 h 327"/>
                <a:gd name="T12" fmla="*/ 47 w 315"/>
                <a:gd name="T13" fmla="*/ 287 h 327"/>
                <a:gd name="T14" fmla="*/ 53 w 315"/>
                <a:gd name="T15" fmla="*/ 327 h 327"/>
                <a:gd name="T16" fmla="*/ 87 w 315"/>
                <a:gd name="T17" fmla="*/ 321 h 327"/>
                <a:gd name="T18" fmla="*/ 228 w 315"/>
                <a:gd name="T19" fmla="*/ 293 h 327"/>
                <a:gd name="T20" fmla="*/ 233 w 315"/>
                <a:gd name="T21" fmla="*/ 327 h 327"/>
                <a:gd name="T22" fmla="*/ 268 w 315"/>
                <a:gd name="T23" fmla="*/ 321 h 327"/>
                <a:gd name="T24" fmla="*/ 289 w 315"/>
                <a:gd name="T25" fmla="*/ 250 h 327"/>
                <a:gd name="T26" fmla="*/ 300 w 315"/>
                <a:gd name="T27" fmla="*/ 160 h 327"/>
                <a:gd name="T28" fmla="*/ 315 w 315"/>
                <a:gd name="T29" fmla="*/ 112 h 327"/>
                <a:gd name="T30" fmla="*/ 167 w 315"/>
                <a:gd name="T31" fmla="*/ 32 h 327"/>
                <a:gd name="T32" fmla="*/ 229 w 315"/>
                <a:gd name="T33" fmla="*/ 47 h 327"/>
                <a:gd name="T34" fmla="*/ 167 w 315"/>
                <a:gd name="T35" fmla="*/ 61 h 327"/>
                <a:gd name="T36" fmla="*/ 101 w 315"/>
                <a:gd name="T37" fmla="*/ 32 h 327"/>
                <a:gd name="T38" fmla="*/ 148 w 315"/>
                <a:gd name="T39" fmla="*/ 61 h 327"/>
                <a:gd name="T40" fmla="*/ 86 w 315"/>
                <a:gd name="T41" fmla="*/ 47 h 327"/>
                <a:gd name="T42" fmla="*/ 82 w 315"/>
                <a:gd name="T43" fmla="*/ 247 h 327"/>
                <a:gd name="T44" fmla="*/ 82 w 315"/>
                <a:gd name="T45" fmla="*/ 209 h 327"/>
                <a:gd name="T46" fmla="*/ 82 w 315"/>
                <a:gd name="T47" fmla="*/ 247 h 327"/>
                <a:gd name="T48" fmla="*/ 117 w 315"/>
                <a:gd name="T49" fmla="*/ 254 h 327"/>
                <a:gd name="T50" fmla="*/ 199 w 315"/>
                <a:gd name="T51" fmla="*/ 235 h 327"/>
                <a:gd name="T52" fmla="*/ 199 w 315"/>
                <a:gd name="T53" fmla="*/ 223 h 327"/>
                <a:gd name="T54" fmla="*/ 117 w 315"/>
                <a:gd name="T55" fmla="*/ 204 h 327"/>
                <a:gd name="T56" fmla="*/ 199 w 315"/>
                <a:gd name="T57" fmla="*/ 223 h 327"/>
                <a:gd name="T58" fmla="*/ 215 w 315"/>
                <a:gd name="T59" fmla="*/ 228 h 327"/>
                <a:gd name="T60" fmla="*/ 253 w 315"/>
                <a:gd name="T61" fmla="*/ 228 h 327"/>
                <a:gd name="T62" fmla="*/ 260 w 315"/>
                <a:gd name="T63" fmla="*/ 162 h 327"/>
                <a:gd name="T64" fmla="*/ 55 w 315"/>
                <a:gd name="T65" fmla="*/ 83 h 327"/>
                <a:gd name="T66" fmla="*/ 260 w 315"/>
                <a:gd name="T67" fmla="*/ 162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15" h="327">
                  <a:moveTo>
                    <a:pt x="300" y="97"/>
                  </a:moveTo>
                  <a:cubicBezTo>
                    <a:pt x="289" y="97"/>
                    <a:pt x="289" y="97"/>
                    <a:pt x="289" y="97"/>
                  </a:cubicBezTo>
                  <a:cubicBezTo>
                    <a:pt x="289" y="43"/>
                    <a:pt x="289" y="43"/>
                    <a:pt x="289" y="43"/>
                  </a:cubicBezTo>
                  <a:cubicBezTo>
                    <a:pt x="289" y="19"/>
                    <a:pt x="270" y="0"/>
                    <a:pt x="247" y="0"/>
                  </a:cubicBezTo>
                  <a:cubicBezTo>
                    <a:pt x="69" y="0"/>
                    <a:pt x="69" y="0"/>
                    <a:pt x="69" y="0"/>
                  </a:cubicBezTo>
                  <a:cubicBezTo>
                    <a:pt x="45" y="0"/>
                    <a:pt x="26" y="19"/>
                    <a:pt x="26" y="43"/>
                  </a:cubicBezTo>
                  <a:cubicBezTo>
                    <a:pt x="26" y="97"/>
                    <a:pt x="26" y="97"/>
                    <a:pt x="26" y="97"/>
                  </a:cubicBezTo>
                  <a:cubicBezTo>
                    <a:pt x="15" y="97"/>
                    <a:pt x="15" y="97"/>
                    <a:pt x="15" y="97"/>
                  </a:cubicBezTo>
                  <a:cubicBezTo>
                    <a:pt x="7" y="97"/>
                    <a:pt x="0" y="103"/>
                    <a:pt x="0" y="112"/>
                  </a:cubicBezTo>
                  <a:cubicBezTo>
                    <a:pt x="0" y="146"/>
                    <a:pt x="0" y="146"/>
                    <a:pt x="0" y="146"/>
                  </a:cubicBezTo>
                  <a:cubicBezTo>
                    <a:pt x="0" y="154"/>
                    <a:pt x="7" y="160"/>
                    <a:pt x="15" y="160"/>
                  </a:cubicBezTo>
                  <a:cubicBezTo>
                    <a:pt x="26" y="160"/>
                    <a:pt x="26" y="160"/>
                    <a:pt x="26" y="160"/>
                  </a:cubicBezTo>
                  <a:cubicBezTo>
                    <a:pt x="26" y="250"/>
                    <a:pt x="26" y="250"/>
                    <a:pt x="26" y="250"/>
                  </a:cubicBezTo>
                  <a:cubicBezTo>
                    <a:pt x="26" y="266"/>
                    <a:pt x="35" y="280"/>
                    <a:pt x="47" y="287"/>
                  </a:cubicBezTo>
                  <a:cubicBezTo>
                    <a:pt x="47" y="321"/>
                    <a:pt x="47" y="321"/>
                    <a:pt x="47" y="321"/>
                  </a:cubicBezTo>
                  <a:cubicBezTo>
                    <a:pt x="47" y="324"/>
                    <a:pt x="50" y="327"/>
                    <a:pt x="53" y="327"/>
                  </a:cubicBezTo>
                  <a:cubicBezTo>
                    <a:pt x="82" y="327"/>
                    <a:pt x="82" y="327"/>
                    <a:pt x="82" y="327"/>
                  </a:cubicBezTo>
                  <a:cubicBezTo>
                    <a:pt x="85" y="327"/>
                    <a:pt x="87" y="324"/>
                    <a:pt x="87" y="321"/>
                  </a:cubicBezTo>
                  <a:cubicBezTo>
                    <a:pt x="87" y="293"/>
                    <a:pt x="87" y="293"/>
                    <a:pt x="87" y="293"/>
                  </a:cubicBezTo>
                  <a:cubicBezTo>
                    <a:pt x="228" y="293"/>
                    <a:pt x="228" y="293"/>
                    <a:pt x="228" y="293"/>
                  </a:cubicBezTo>
                  <a:cubicBezTo>
                    <a:pt x="228" y="321"/>
                    <a:pt x="228" y="321"/>
                    <a:pt x="228" y="321"/>
                  </a:cubicBezTo>
                  <a:cubicBezTo>
                    <a:pt x="228" y="324"/>
                    <a:pt x="230" y="327"/>
                    <a:pt x="233" y="327"/>
                  </a:cubicBezTo>
                  <a:cubicBezTo>
                    <a:pt x="262" y="327"/>
                    <a:pt x="262" y="327"/>
                    <a:pt x="262" y="327"/>
                  </a:cubicBezTo>
                  <a:cubicBezTo>
                    <a:pt x="265" y="327"/>
                    <a:pt x="268" y="324"/>
                    <a:pt x="268" y="321"/>
                  </a:cubicBezTo>
                  <a:cubicBezTo>
                    <a:pt x="268" y="287"/>
                    <a:pt x="268" y="287"/>
                    <a:pt x="268" y="287"/>
                  </a:cubicBezTo>
                  <a:cubicBezTo>
                    <a:pt x="281" y="280"/>
                    <a:pt x="289" y="266"/>
                    <a:pt x="289" y="250"/>
                  </a:cubicBezTo>
                  <a:cubicBezTo>
                    <a:pt x="289" y="160"/>
                    <a:pt x="289" y="160"/>
                    <a:pt x="289" y="160"/>
                  </a:cubicBezTo>
                  <a:cubicBezTo>
                    <a:pt x="300" y="160"/>
                    <a:pt x="300" y="160"/>
                    <a:pt x="300" y="160"/>
                  </a:cubicBezTo>
                  <a:cubicBezTo>
                    <a:pt x="308" y="160"/>
                    <a:pt x="315" y="154"/>
                    <a:pt x="315" y="146"/>
                  </a:cubicBezTo>
                  <a:cubicBezTo>
                    <a:pt x="315" y="112"/>
                    <a:pt x="315" y="112"/>
                    <a:pt x="315" y="112"/>
                  </a:cubicBezTo>
                  <a:cubicBezTo>
                    <a:pt x="315" y="103"/>
                    <a:pt x="308" y="97"/>
                    <a:pt x="300" y="97"/>
                  </a:cubicBezTo>
                  <a:close/>
                  <a:moveTo>
                    <a:pt x="167" y="32"/>
                  </a:moveTo>
                  <a:cubicBezTo>
                    <a:pt x="215" y="32"/>
                    <a:pt x="215" y="32"/>
                    <a:pt x="215" y="32"/>
                  </a:cubicBezTo>
                  <a:cubicBezTo>
                    <a:pt x="222" y="32"/>
                    <a:pt x="229" y="39"/>
                    <a:pt x="229" y="47"/>
                  </a:cubicBezTo>
                  <a:cubicBezTo>
                    <a:pt x="229" y="54"/>
                    <a:pt x="222" y="61"/>
                    <a:pt x="215" y="61"/>
                  </a:cubicBezTo>
                  <a:cubicBezTo>
                    <a:pt x="167" y="61"/>
                    <a:pt x="167" y="61"/>
                    <a:pt x="167" y="61"/>
                  </a:cubicBezTo>
                  <a:lnTo>
                    <a:pt x="167" y="32"/>
                  </a:lnTo>
                  <a:close/>
                  <a:moveTo>
                    <a:pt x="101" y="32"/>
                  </a:moveTo>
                  <a:cubicBezTo>
                    <a:pt x="148" y="32"/>
                    <a:pt x="148" y="32"/>
                    <a:pt x="148" y="32"/>
                  </a:cubicBezTo>
                  <a:cubicBezTo>
                    <a:pt x="148" y="61"/>
                    <a:pt x="148" y="61"/>
                    <a:pt x="148" y="61"/>
                  </a:cubicBezTo>
                  <a:cubicBezTo>
                    <a:pt x="101" y="61"/>
                    <a:pt x="101" y="61"/>
                    <a:pt x="101" y="61"/>
                  </a:cubicBezTo>
                  <a:cubicBezTo>
                    <a:pt x="93" y="61"/>
                    <a:pt x="86" y="54"/>
                    <a:pt x="86" y="47"/>
                  </a:cubicBezTo>
                  <a:cubicBezTo>
                    <a:pt x="86" y="39"/>
                    <a:pt x="93" y="32"/>
                    <a:pt x="101" y="32"/>
                  </a:cubicBezTo>
                  <a:close/>
                  <a:moveTo>
                    <a:pt x="82" y="247"/>
                  </a:moveTo>
                  <a:cubicBezTo>
                    <a:pt x="71" y="247"/>
                    <a:pt x="63" y="239"/>
                    <a:pt x="63" y="228"/>
                  </a:cubicBezTo>
                  <a:cubicBezTo>
                    <a:pt x="63" y="218"/>
                    <a:pt x="71" y="209"/>
                    <a:pt x="82" y="209"/>
                  </a:cubicBezTo>
                  <a:cubicBezTo>
                    <a:pt x="92" y="209"/>
                    <a:pt x="101" y="218"/>
                    <a:pt x="101" y="228"/>
                  </a:cubicBezTo>
                  <a:cubicBezTo>
                    <a:pt x="101" y="239"/>
                    <a:pt x="92" y="247"/>
                    <a:pt x="82" y="247"/>
                  </a:cubicBezTo>
                  <a:close/>
                  <a:moveTo>
                    <a:pt x="199" y="254"/>
                  </a:moveTo>
                  <a:cubicBezTo>
                    <a:pt x="117" y="254"/>
                    <a:pt x="117" y="254"/>
                    <a:pt x="117" y="254"/>
                  </a:cubicBezTo>
                  <a:cubicBezTo>
                    <a:pt x="117" y="235"/>
                    <a:pt x="117" y="235"/>
                    <a:pt x="117" y="235"/>
                  </a:cubicBezTo>
                  <a:cubicBezTo>
                    <a:pt x="199" y="235"/>
                    <a:pt x="199" y="235"/>
                    <a:pt x="199" y="235"/>
                  </a:cubicBezTo>
                  <a:lnTo>
                    <a:pt x="199" y="254"/>
                  </a:lnTo>
                  <a:close/>
                  <a:moveTo>
                    <a:pt x="199" y="223"/>
                  </a:moveTo>
                  <a:cubicBezTo>
                    <a:pt x="117" y="223"/>
                    <a:pt x="117" y="223"/>
                    <a:pt x="117" y="223"/>
                  </a:cubicBezTo>
                  <a:cubicBezTo>
                    <a:pt x="117" y="204"/>
                    <a:pt x="117" y="204"/>
                    <a:pt x="117" y="204"/>
                  </a:cubicBezTo>
                  <a:cubicBezTo>
                    <a:pt x="199" y="204"/>
                    <a:pt x="199" y="204"/>
                    <a:pt x="199" y="204"/>
                  </a:cubicBezTo>
                  <a:lnTo>
                    <a:pt x="199" y="223"/>
                  </a:lnTo>
                  <a:close/>
                  <a:moveTo>
                    <a:pt x="234" y="247"/>
                  </a:moveTo>
                  <a:cubicBezTo>
                    <a:pt x="223" y="247"/>
                    <a:pt x="215" y="239"/>
                    <a:pt x="215" y="228"/>
                  </a:cubicBezTo>
                  <a:cubicBezTo>
                    <a:pt x="215" y="218"/>
                    <a:pt x="223" y="209"/>
                    <a:pt x="234" y="209"/>
                  </a:cubicBezTo>
                  <a:cubicBezTo>
                    <a:pt x="244" y="209"/>
                    <a:pt x="253" y="218"/>
                    <a:pt x="253" y="228"/>
                  </a:cubicBezTo>
                  <a:cubicBezTo>
                    <a:pt x="253" y="239"/>
                    <a:pt x="244" y="247"/>
                    <a:pt x="234" y="247"/>
                  </a:cubicBezTo>
                  <a:close/>
                  <a:moveTo>
                    <a:pt x="260" y="162"/>
                  </a:moveTo>
                  <a:cubicBezTo>
                    <a:pt x="55" y="162"/>
                    <a:pt x="55" y="162"/>
                    <a:pt x="55" y="162"/>
                  </a:cubicBezTo>
                  <a:cubicBezTo>
                    <a:pt x="55" y="83"/>
                    <a:pt x="55" y="83"/>
                    <a:pt x="55" y="83"/>
                  </a:cubicBezTo>
                  <a:cubicBezTo>
                    <a:pt x="260" y="83"/>
                    <a:pt x="260" y="83"/>
                    <a:pt x="260" y="83"/>
                  </a:cubicBezTo>
                  <a:lnTo>
                    <a:pt x="260" y="162"/>
                  </a:lnTo>
                  <a:close/>
                </a:path>
              </a:pathLst>
            </a:custGeom>
            <a:grpFill/>
            <a:ln w="9525">
              <a:noFill/>
              <a:round/>
            </a:ln>
          </p:spPr>
          <p:txBody>
            <a:bodyPr vert="horz" wrap="square" lIns="91440" tIns="45720" rIns="91440" bIns="45720" numCol="1" anchor="t" anchorCtr="0" compatLnSpc="1"/>
            <a:lstStyle/>
            <a:p>
              <a:endParaRPr lang="zh-CN" altLang="en-US"/>
            </a:p>
          </p:txBody>
        </p:sp>
        <p:sp>
          <p:nvSpPr>
            <p:cNvPr id="385" name="Freeform 9"/>
            <p:cNvSpPr>
              <a:spLocks noEditPoints="1"/>
            </p:cNvSpPr>
            <p:nvPr/>
          </p:nvSpPr>
          <p:spPr bwMode="auto">
            <a:xfrm>
              <a:off x="5897564" y="4017455"/>
              <a:ext cx="819151" cy="554037"/>
            </a:xfrm>
            <a:custGeom>
              <a:avLst/>
              <a:gdLst>
                <a:gd name="T0" fmla="*/ 120 w 402"/>
                <a:gd name="T1" fmla="*/ 134 h 271"/>
                <a:gd name="T2" fmla="*/ 49 w 402"/>
                <a:gd name="T3" fmla="*/ 149 h 271"/>
                <a:gd name="T4" fmla="*/ 120 w 402"/>
                <a:gd name="T5" fmla="*/ 149 h 271"/>
                <a:gd name="T6" fmla="*/ 191 w 402"/>
                <a:gd name="T7" fmla="*/ 156 h 271"/>
                <a:gd name="T8" fmla="*/ 193 w 402"/>
                <a:gd name="T9" fmla="*/ 141 h 271"/>
                <a:gd name="T10" fmla="*/ 120 w 402"/>
                <a:gd name="T11" fmla="*/ 88 h 271"/>
                <a:gd name="T12" fmla="*/ 49 w 402"/>
                <a:gd name="T13" fmla="*/ 103 h 271"/>
                <a:gd name="T14" fmla="*/ 120 w 402"/>
                <a:gd name="T15" fmla="*/ 103 h 271"/>
                <a:gd name="T16" fmla="*/ 191 w 402"/>
                <a:gd name="T17" fmla="*/ 110 h 271"/>
                <a:gd name="T18" fmla="*/ 193 w 402"/>
                <a:gd name="T19" fmla="*/ 95 h 271"/>
                <a:gd name="T20" fmla="*/ 120 w 402"/>
                <a:gd name="T21" fmla="*/ 180 h 271"/>
                <a:gd name="T22" fmla="*/ 49 w 402"/>
                <a:gd name="T23" fmla="*/ 195 h 271"/>
                <a:gd name="T24" fmla="*/ 120 w 402"/>
                <a:gd name="T25" fmla="*/ 195 h 271"/>
                <a:gd name="T26" fmla="*/ 191 w 402"/>
                <a:gd name="T27" fmla="*/ 202 h 271"/>
                <a:gd name="T28" fmla="*/ 193 w 402"/>
                <a:gd name="T29" fmla="*/ 187 h 271"/>
                <a:gd name="T30" fmla="*/ 120 w 402"/>
                <a:gd name="T31" fmla="*/ 42 h 271"/>
                <a:gd name="T32" fmla="*/ 49 w 402"/>
                <a:gd name="T33" fmla="*/ 57 h 271"/>
                <a:gd name="T34" fmla="*/ 120 w 402"/>
                <a:gd name="T35" fmla="*/ 57 h 271"/>
                <a:gd name="T36" fmla="*/ 191 w 402"/>
                <a:gd name="T37" fmla="*/ 64 h 271"/>
                <a:gd name="T38" fmla="*/ 193 w 402"/>
                <a:gd name="T39" fmla="*/ 49 h 271"/>
                <a:gd name="T40" fmla="*/ 209 w 402"/>
                <a:gd name="T41" fmla="*/ 57 h 271"/>
                <a:gd name="T42" fmla="*/ 280 w 402"/>
                <a:gd name="T43" fmla="*/ 57 h 271"/>
                <a:gd name="T44" fmla="*/ 351 w 402"/>
                <a:gd name="T45" fmla="*/ 64 h 271"/>
                <a:gd name="T46" fmla="*/ 353 w 402"/>
                <a:gd name="T47" fmla="*/ 49 h 271"/>
                <a:gd name="T48" fmla="*/ 215 w 402"/>
                <a:gd name="T49" fmla="*/ 48 h 271"/>
                <a:gd name="T50" fmla="*/ 280 w 402"/>
                <a:gd name="T51" fmla="*/ 88 h 271"/>
                <a:gd name="T52" fmla="*/ 209 w 402"/>
                <a:gd name="T53" fmla="*/ 103 h 271"/>
                <a:gd name="T54" fmla="*/ 280 w 402"/>
                <a:gd name="T55" fmla="*/ 103 h 271"/>
                <a:gd name="T56" fmla="*/ 351 w 402"/>
                <a:gd name="T57" fmla="*/ 110 h 271"/>
                <a:gd name="T58" fmla="*/ 353 w 402"/>
                <a:gd name="T59" fmla="*/ 95 h 271"/>
                <a:gd name="T60" fmla="*/ 385 w 402"/>
                <a:gd name="T61" fmla="*/ 30 h 271"/>
                <a:gd name="T62" fmla="*/ 379 w 402"/>
                <a:gd name="T63" fmla="*/ 14 h 271"/>
                <a:gd name="T64" fmla="*/ 201 w 402"/>
                <a:gd name="T65" fmla="*/ 11 h 271"/>
                <a:gd name="T66" fmla="*/ 23 w 402"/>
                <a:gd name="T67" fmla="*/ 15 h 271"/>
                <a:gd name="T68" fmla="*/ 18 w 402"/>
                <a:gd name="T69" fmla="*/ 30 h 271"/>
                <a:gd name="T70" fmla="*/ 0 w 402"/>
                <a:gd name="T71" fmla="*/ 42 h 271"/>
                <a:gd name="T72" fmla="*/ 11 w 402"/>
                <a:gd name="T73" fmla="*/ 271 h 271"/>
                <a:gd name="T74" fmla="*/ 402 w 402"/>
                <a:gd name="T75" fmla="*/ 260 h 271"/>
                <a:gd name="T76" fmla="*/ 391 w 402"/>
                <a:gd name="T77" fmla="*/ 30 h 271"/>
                <a:gd name="T78" fmla="*/ 282 w 402"/>
                <a:gd name="T79" fmla="*/ 218 h 271"/>
                <a:gd name="T80" fmla="*/ 113 w 402"/>
                <a:gd name="T81" fmla="*/ 218 h 271"/>
                <a:gd name="T82" fmla="*/ 37 w 402"/>
                <a:gd name="T83" fmla="*/ 30 h 271"/>
                <a:gd name="T84" fmla="*/ 199 w 402"/>
                <a:gd name="T85" fmla="*/ 30 h 271"/>
                <a:gd name="T86" fmla="*/ 201 w 402"/>
                <a:gd name="T87" fmla="*/ 31 h 271"/>
                <a:gd name="T88" fmla="*/ 204 w 402"/>
                <a:gd name="T89" fmla="*/ 30 h 271"/>
                <a:gd name="T90" fmla="*/ 366 w 402"/>
                <a:gd name="T91" fmla="*/ 30 h 271"/>
                <a:gd name="T92" fmla="*/ 353 w 402"/>
                <a:gd name="T93" fmla="*/ 141 h 271"/>
                <a:gd name="T94" fmla="*/ 215 w 402"/>
                <a:gd name="T95" fmla="*/ 140 h 271"/>
                <a:gd name="T96" fmla="*/ 218 w 402"/>
                <a:gd name="T97" fmla="*/ 155 h 271"/>
                <a:gd name="T98" fmla="*/ 349 w 402"/>
                <a:gd name="T99" fmla="*/ 156 h 271"/>
                <a:gd name="T100" fmla="*/ 359 w 402"/>
                <a:gd name="T101" fmla="*/ 151 h 271"/>
                <a:gd name="T102" fmla="*/ 353 w 402"/>
                <a:gd name="T103" fmla="*/ 187 h 271"/>
                <a:gd name="T104" fmla="*/ 215 w 402"/>
                <a:gd name="T105" fmla="*/ 186 h 271"/>
                <a:gd name="T106" fmla="*/ 218 w 402"/>
                <a:gd name="T107" fmla="*/ 201 h 271"/>
                <a:gd name="T108" fmla="*/ 349 w 402"/>
                <a:gd name="T109" fmla="*/ 202 h 271"/>
                <a:gd name="T110" fmla="*/ 359 w 402"/>
                <a:gd name="T111" fmla="*/ 197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02" h="271">
                  <a:moveTo>
                    <a:pt x="193" y="141"/>
                  </a:moveTo>
                  <a:cubicBezTo>
                    <a:pt x="178" y="138"/>
                    <a:pt x="154" y="134"/>
                    <a:pt x="120" y="134"/>
                  </a:cubicBezTo>
                  <a:cubicBezTo>
                    <a:pt x="96" y="134"/>
                    <a:pt x="74" y="136"/>
                    <a:pt x="55" y="140"/>
                  </a:cubicBezTo>
                  <a:cubicBezTo>
                    <a:pt x="51" y="141"/>
                    <a:pt x="48" y="145"/>
                    <a:pt x="49" y="149"/>
                  </a:cubicBezTo>
                  <a:cubicBezTo>
                    <a:pt x="50" y="153"/>
                    <a:pt x="54" y="156"/>
                    <a:pt x="58" y="155"/>
                  </a:cubicBezTo>
                  <a:cubicBezTo>
                    <a:pt x="77" y="151"/>
                    <a:pt x="97" y="149"/>
                    <a:pt x="120" y="149"/>
                  </a:cubicBezTo>
                  <a:cubicBezTo>
                    <a:pt x="152" y="149"/>
                    <a:pt x="176" y="153"/>
                    <a:pt x="190" y="156"/>
                  </a:cubicBezTo>
                  <a:cubicBezTo>
                    <a:pt x="190" y="156"/>
                    <a:pt x="191" y="156"/>
                    <a:pt x="191" y="156"/>
                  </a:cubicBezTo>
                  <a:cubicBezTo>
                    <a:pt x="195" y="156"/>
                    <a:pt x="198" y="154"/>
                    <a:pt x="199" y="151"/>
                  </a:cubicBezTo>
                  <a:cubicBezTo>
                    <a:pt x="200" y="147"/>
                    <a:pt x="197" y="142"/>
                    <a:pt x="193" y="141"/>
                  </a:cubicBezTo>
                  <a:close/>
                  <a:moveTo>
                    <a:pt x="193" y="95"/>
                  </a:moveTo>
                  <a:cubicBezTo>
                    <a:pt x="178" y="92"/>
                    <a:pt x="154" y="88"/>
                    <a:pt x="120" y="88"/>
                  </a:cubicBezTo>
                  <a:cubicBezTo>
                    <a:pt x="96" y="88"/>
                    <a:pt x="74" y="90"/>
                    <a:pt x="55" y="94"/>
                  </a:cubicBezTo>
                  <a:cubicBezTo>
                    <a:pt x="51" y="95"/>
                    <a:pt x="48" y="99"/>
                    <a:pt x="49" y="103"/>
                  </a:cubicBezTo>
                  <a:cubicBezTo>
                    <a:pt x="50" y="107"/>
                    <a:pt x="54" y="110"/>
                    <a:pt x="58" y="109"/>
                  </a:cubicBezTo>
                  <a:cubicBezTo>
                    <a:pt x="77" y="105"/>
                    <a:pt x="97" y="103"/>
                    <a:pt x="120" y="103"/>
                  </a:cubicBezTo>
                  <a:cubicBezTo>
                    <a:pt x="152" y="103"/>
                    <a:pt x="176" y="107"/>
                    <a:pt x="190" y="110"/>
                  </a:cubicBezTo>
                  <a:cubicBezTo>
                    <a:pt x="190" y="110"/>
                    <a:pt x="191" y="110"/>
                    <a:pt x="191" y="110"/>
                  </a:cubicBezTo>
                  <a:cubicBezTo>
                    <a:pt x="195" y="110"/>
                    <a:pt x="198" y="108"/>
                    <a:pt x="199" y="105"/>
                  </a:cubicBezTo>
                  <a:cubicBezTo>
                    <a:pt x="200" y="100"/>
                    <a:pt x="197" y="96"/>
                    <a:pt x="193" y="95"/>
                  </a:cubicBezTo>
                  <a:close/>
                  <a:moveTo>
                    <a:pt x="193" y="187"/>
                  </a:moveTo>
                  <a:cubicBezTo>
                    <a:pt x="178" y="184"/>
                    <a:pt x="154" y="180"/>
                    <a:pt x="120" y="180"/>
                  </a:cubicBezTo>
                  <a:cubicBezTo>
                    <a:pt x="96" y="180"/>
                    <a:pt x="74" y="182"/>
                    <a:pt x="55" y="186"/>
                  </a:cubicBezTo>
                  <a:cubicBezTo>
                    <a:pt x="51" y="187"/>
                    <a:pt x="48" y="191"/>
                    <a:pt x="49" y="195"/>
                  </a:cubicBezTo>
                  <a:cubicBezTo>
                    <a:pt x="50" y="199"/>
                    <a:pt x="54" y="202"/>
                    <a:pt x="58" y="201"/>
                  </a:cubicBezTo>
                  <a:cubicBezTo>
                    <a:pt x="77" y="197"/>
                    <a:pt x="97" y="195"/>
                    <a:pt x="120" y="195"/>
                  </a:cubicBezTo>
                  <a:cubicBezTo>
                    <a:pt x="152" y="195"/>
                    <a:pt x="176" y="199"/>
                    <a:pt x="190" y="202"/>
                  </a:cubicBezTo>
                  <a:cubicBezTo>
                    <a:pt x="190" y="202"/>
                    <a:pt x="191" y="202"/>
                    <a:pt x="191" y="202"/>
                  </a:cubicBezTo>
                  <a:cubicBezTo>
                    <a:pt x="195" y="202"/>
                    <a:pt x="198" y="200"/>
                    <a:pt x="199" y="197"/>
                  </a:cubicBezTo>
                  <a:cubicBezTo>
                    <a:pt x="200" y="193"/>
                    <a:pt x="197" y="188"/>
                    <a:pt x="193" y="187"/>
                  </a:cubicBezTo>
                  <a:close/>
                  <a:moveTo>
                    <a:pt x="193" y="49"/>
                  </a:moveTo>
                  <a:cubicBezTo>
                    <a:pt x="178" y="46"/>
                    <a:pt x="154" y="42"/>
                    <a:pt x="120" y="42"/>
                  </a:cubicBezTo>
                  <a:cubicBezTo>
                    <a:pt x="96" y="42"/>
                    <a:pt x="74" y="44"/>
                    <a:pt x="55" y="48"/>
                  </a:cubicBezTo>
                  <a:cubicBezTo>
                    <a:pt x="51" y="49"/>
                    <a:pt x="48" y="53"/>
                    <a:pt x="49" y="57"/>
                  </a:cubicBezTo>
                  <a:cubicBezTo>
                    <a:pt x="50" y="61"/>
                    <a:pt x="54" y="64"/>
                    <a:pt x="58" y="63"/>
                  </a:cubicBezTo>
                  <a:cubicBezTo>
                    <a:pt x="77" y="59"/>
                    <a:pt x="97" y="57"/>
                    <a:pt x="120" y="57"/>
                  </a:cubicBezTo>
                  <a:cubicBezTo>
                    <a:pt x="152" y="57"/>
                    <a:pt x="176" y="61"/>
                    <a:pt x="190" y="64"/>
                  </a:cubicBezTo>
                  <a:cubicBezTo>
                    <a:pt x="190" y="64"/>
                    <a:pt x="191" y="64"/>
                    <a:pt x="191" y="64"/>
                  </a:cubicBezTo>
                  <a:cubicBezTo>
                    <a:pt x="195" y="64"/>
                    <a:pt x="198" y="62"/>
                    <a:pt x="199" y="59"/>
                  </a:cubicBezTo>
                  <a:cubicBezTo>
                    <a:pt x="200" y="54"/>
                    <a:pt x="197" y="50"/>
                    <a:pt x="193" y="49"/>
                  </a:cubicBezTo>
                  <a:close/>
                  <a:moveTo>
                    <a:pt x="215" y="48"/>
                  </a:moveTo>
                  <a:cubicBezTo>
                    <a:pt x="211" y="49"/>
                    <a:pt x="208" y="53"/>
                    <a:pt x="209" y="57"/>
                  </a:cubicBezTo>
                  <a:cubicBezTo>
                    <a:pt x="210" y="61"/>
                    <a:pt x="214" y="64"/>
                    <a:pt x="218" y="63"/>
                  </a:cubicBezTo>
                  <a:cubicBezTo>
                    <a:pt x="236" y="59"/>
                    <a:pt x="257" y="57"/>
                    <a:pt x="280" y="57"/>
                  </a:cubicBezTo>
                  <a:cubicBezTo>
                    <a:pt x="312" y="57"/>
                    <a:pt x="335" y="61"/>
                    <a:pt x="349" y="64"/>
                  </a:cubicBezTo>
                  <a:cubicBezTo>
                    <a:pt x="350" y="64"/>
                    <a:pt x="351" y="64"/>
                    <a:pt x="351" y="64"/>
                  </a:cubicBezTo>
                  <a:cubicBezTo>
                    <a:pt x="355" y="64"/>
                    <a:pt x="358" y="62"/>
                    <a:pt x="359" y="59"/>
                  </a:cubicBezTo>
                  <a:cubicBezTo>
                    <a:pt x="359" y="54"/>
                    <a:pt x="357" y="50"/>
                    <a:pt x="353" y="49"/>
                  </a:cubicBezTo>
                  <a:cubicBezTo>
                    <a:pt x="338" y="46"/>
                    <a:pt x="313" y="42"/>
                    <a:pt x="280" y="42"/>
                  </a:cubicBezTo>
                  <a:cubicBezTo>
                    <a:pt x="256" y="42"/>
                    <a:pt x="234" y="44"/>
                    <a:pt x="215" y="48"/>
                  </a:cubicBezTo>
                  <a:close/>
                  <a:moveTo>
                    <a:pt x="353" y="95"/>
                  </a:moveTo>
                  <a:cubicBezTo>
                    <a:pt x="338" y="92"/>
                    <a:pt x="313" y="88"/>
                    <a:pt x="280" y="88"/>
                  </a:cubicBezTo>
                  <a:cubicBezTo>
                    <a:pt x="256" y="88"/>
                    <a:pt x="234" y="90"/>
                    <a:pt x="215" y="94"/>
                  </a:cubicBezTo>
                  <a:cubicBezTo>
                    <a:pt x="211" y="95"/>
                    <a:pt x="208" y="99"/>
                    <a:pt x="209" y="103"/>
                  </a:cubicBezTo>
                  <a:cubicBezTo>
                    <a:pt x="210" y="107"/>
                    <a:pt x="214" y="110"/>
                    <a:pt x="218" y="109"/>
                  </a:cubicBezTo>
                  <a:cubicBezTo>
                    <a:pt x="236" y="105"/>
                    <a:pt x="257" y="103"/>
                    <a:pt x="280" y="103"/>
                  </a:cubicBezTo>
                  <a:cubicBezTo>
                    <a:pt x="312" y="103"/>
                    <a:pt x="335" y="107"/>
                    <a:pt x="349" y="110"/>
                  </a:cubicBezTo>
                  <a:cubicBezTo>
                    <a:pt x="350" y="110"/>
                    <a:pt x="351" y="110"/>
                    <a:pt x="351" y="110"/>
                  </a:cubicBezTo>
                  <a:cubicBezTo>
                    <a:pt x="355" y="110"/>
                    <a:pt x="358" y="108"/>
                    <a:pt x="359" y="105"/>
                  </a:cubicBezTo>
                  <a:cubicBezTo>
                    <a:pt x="359" y="100"/>
                    <a:pt x="357" y="96"/>
                    <a:pt x="353" y="95"/>
                  </a:cubicBezTo>
                  <a:close/>
                  <a:moveTo>
                    <a:pt x="391" y="30"/>
                  </a:moveTo>
                  <a:cubicBezTo>
                    <a:pt x="385" y="30"/>
                    <a:pt x="385" y="30"/>
                    <a:pt x="385" y="30"/>
                  </a:cubicBezTo>
                  <a:cubicBezTo>
                    <a:pt x="385" y="23"/>
                    <a:pt x="385" y="23"/>
                    <a:pt x="385" y="23"/>
                  </a:cubicBezTo>
                  <a:cubicBezTo>
                    <a:pt x="385" y="19"/>
                    <a:pt x="382" y="16"/>
                    <a:pt x="379" y="14"/>
                  </a:cubicBezTo>
                  <a:cubicBezTo>
                    <a:pt x="378" y="14"/>
                    <a:pt x="346" y="0"/>
                    <a:pt x="284" y="0"/>
                  </a:cubicBezTo>
                  <a:cubicBezTo>
                    <a:pt x="242" y="0"/>
                    <a:pt x="214" y="7"/>
                    <a:pt x="201" y="11"/>
                  </a:cubicBezTo>
                  <a:cubicBezTo>
                    <a:pt x="187" y="7"/>
                    <a:pt x="159" y="0"/>
                    <a:pt x="116" y="0"/>
                  </a:cubicBezTo>
                  <a:cubicBezTo>
                    <a:pt x="55" y="0"/>
                    <a:pt x="24" y="14"/>
                    <a:pt x="23" y="15"/>
                  </a:cubicBezTo>
                  <a:cubicBezTo>
                    <a:pt x="20" y="16"/>
                    <a:pt x="18" y="19"/>
                    <a:pt x="18" y="23"/>
                  </a:cubicBezTo>
                  <a:cubicBezTo>
                    <a:pt x="18" y="30"/>
                    <a:pt x="18" y="30"/>
                    <a:pt x="18" y="30"/>
                  </a:cubicBezTo>
                  <a:cubicBezTo>
                    <a:pt x="11" y="30"/>
                    <a:pt x="11" y="30"/>
                    <a:pt x="11" y="30"/>
                  </a:cubicBezTo>
                  <a:cubicBezTo>
                    <a:pt x="5" y="30"/>
                    <a:pt x="0" y="35"/>
                    <a:pt x="0" y="42"/>
                  </a:cubicBezTo>
                  <a:cubicBezTo>
                    <a:pt x="0" y="260"/>
                    <a:pt x="0" y="260"/>
                    <a:pt x="0" y="260"/>
                  </a:cubicBezTo>
                  <a:cubicBezTo>
                    <a:pt x="0" y="266"/>
                    <a:pt x="5" y="271"/>
                    <a:pt x="11" y="271"/>
                  </a:cubicBezTo>
                  <a:cubicBezTo>
                    <a:pt x="391" y="271"/>
                    <a:pt x="391" y="271"/>
                    <a:pt x="391" y="271"/>
                  </a:cubicBezTo>
                  <a:cubicBezTo>
                    <a:pt x="397" y="271"/>
                    <a:pt x="402" y="266"/>
                    <a:pt x="402" y="260"/>
                  </a:cubicBezTo>
                  <a:cubicBezTo>
                    <a:pt x="402" y="42"/>
                    <a:pt x="402" y="42"/>
                    <a:pt x="402" y="42"/>
                  </a:cubicBezTo>
                  <a:cubicBezTo>
                    <a:pt x="402" y="35"/>
                    <a:pt x="397" y="30"/>
                    <a:pt x="391" y="30"/>
                  </a:cubicBezTo>
                  <a:close/>
                  <a:moveTo>
                    <a:pt x="366" y="228"/>
                  </a:moveTo>
                  <a:cubicBezTo>
                    <a:pt x="351" y="224"/>
                    <a:pt x="324" y="218"/>
                    <a:pt x="282" y="218"/>
                  </a:cubicBezTo>
                  <a:cubicBezTo>
                    <a:pt x="237" y="218"/>
                    <a:pt x="212" y="224"/>
                    <a:pt x="200" y="229"/>
                  </a:cubicBezTo>
                  <a:cubicBezTo>
                    <a:pt x="186" y="224"/>
                    <a:pt x="158" y="218"/>
                    <a:pt x="113" y="218"/>
                  </a:cubicBezTo>
                  <a:cubicBezTo>
                    <a:pt x="74" y="218"/>
                    <a:pt x="50" y="223"/>
                    <a:pt x="37" y="227"/>
                  </a:cubicBezTo>
                  <a:cubicBezTo>
                    <a:pt x="37" y="30"/>
                    <a:pt x="37" y="30"/>
                    <a:pt x="37" y="30"/>
                  </a:cubicBezTo>
                  <a:cubicBezTo>
                    <a:pt x="47" y="26"/>
                    <a:pt x="74" y="19"/>
                    <a:pt x="116" y="19"/>
                  </a:cubicBezTo>
                  <a:cubicBezTo>
                    <a:pt x="161" y="19"/>
                    <a:pt x="189" y="27"/>
                    <a:pt x="199" y="30"/>
                  </a:cubicBezTo>
                  <a:cubicBezTo>
                    <a:pt x="199" y="32"/>
                    <a:pt x="199" y="32"/>
                    <a:pt x="199" y="32"/>
                  </a:cubicBezTo>
                  <a:cubicBezTo>
                    <a:pt x="199" y="32"/>
                    <a:pt x="200" y="32"/>
                    <a:pt x="201" y="31"/>
                  </a:cubicBezTo>
                  <a:cubicBezTo>
                    <a:pt x="202" y="32"/>
                    <a:pt x="203" y="32"/>
                    <a:pt x="203" y="32"/>
                  </a:cubicBezTo>
                  <a:cubicBezTo>
                    <a:pt x="204" y="30"/>
                    <a:pt x="204" y="30"/>
                    <a:pt x="204" y="30"/>
                  </a:cubicBezTo>
                  <a:cubicBezTo>
                    <a:pt x="213" y="27"/>
                    <a:pt x="240" y="19"/>
                    <a:pt x="284" y="19"/>
                  </a:cubicBezTo>
                  <a:cubicBezTo>
                    <a:pt x="327" y="19"/>
                    <a:pt x="354" y="26"/>
                    <a:pt x="366" y="30"/>
                  </a:cubicBezTo>
                  <a:lnTo>
                    <a:pt x="366" y="228"/>
                  </a:lnTo>
                  <a:close/>
                  <a:moveTo>
                    <a:pt x="353" y="141"/>
                  </a:moveTo>
                  <a:cubicBezTo>
                    <a:pt x="338" y="138"/>
                    <a:pt x="313" y="134"/>
                    <a:pt x="280" y="134"/>
                  </a:cubicBezTo>
                  <a:cubicBezTo>
                    <a:pt x="256" y="134"/>
                    <a:pt x="234" y="136"/>
                    <a:pt x="215" y="140"/>
                  </a:cubicBezTo>
                  <a:cubicBezTo>
                    <a:pt x="211" y="141"/>
                    <a:pt x="208" y="145"/>
                    <a:pt x="209" y="149"/>
                  </a:cubicBezTo>
                  <a:cubicBezTo>
                    <a:pt x="210" y="153"/>
                    <a:pt x="214" y="156"/>
                    <a:pt x="218" y="155"/>
                  </a:cubicBezTo>
                  <a:cubicBezTo>
                    <a:pt x="236" y="151"/>
                    <a:pt x="257" y="149"/>
                    <a:pt x="280" y="149"/>
                  </a:cubicBezTo>
                  <a:cubicBezTo>
                    <a:pt x="312" y="149"/>
                    <a:pt x="335" y="153"/>
                    <a:pt x="349" y="156"/>
                  </a:cubicBezTo>
                  <a:cubicBezTo>
                    <a:pt x="350" y="156"/>
                    <a:pt x="351" y="156"/>
                    <a:pt x="351" y="156"/>
                  </a:cubicBezTo>
                  <a:cubicBezTo>
                    <a:pt x="355" y="156"/>
                    <a:pt x="358" y="154"/>
                    <a:pt x="359" y="151"/>
                  </a:cubicBezTo>
                  <a:cubicBezTo>
                    <a:pt x="359" y="147"/>
                    <a:pt x="357" y="142"/>
                    <a:pt x="353" y="141"/>
                  </a:cubicBezTo>
                  <a:close/>
                  <a:moveTo>
                    <a:pt x="353" y="187"/>
                  </a:moveTo>
                  <a:cubicBezTo>
                    <a:pt x="338" y="184"/>
                    <a:pt x="313" y="180"/>
                    <a:pt x="280" y="180"/>
                  </a:cubicBezTo>
                  <a:cubicBezTo>
                    <a:pt x="256" y="180"/>
                    <a:pt x="234" y="182"/>
                    <a:pt x="215" y="186"/>
                  </a:cubicBezTo>
                  <a:cubicBezTo>
                    <a:pt x="211" y="187"/>
                    <a:pt x="208" y="191"/>
                    <a:pt x="209" y="195"/>
                  </a:cubicBezTo>
                  <a:cubicBezTo>
                    <a:pt x="210" y="199"/>
                    <a:pt x="214" y="202"/>
                    <a:pt x="218" y="201"/>
                  </a:cubicBezTo>
                  <a:cubicBezTo>
                    <a:pt x="236" y="197"/>
                    <a:pt x="257" y="195"/>
                    <a:pt x="280" y="195"/>
                  </a:cubicBezTo>
                  <a:cubicBezTo>
                    <a:pt x="312" y="195"/>
                    <a:pt x="335" y="199"/>
                    <a:pt x="349" y="202"/>
                  </a:cubicBezTo>
                  <a:cubicBezTo>
                    <a:pt x="350" y="202"/>
                    <a:pt x="351" y="202"/>
                    <a:pt x="351" y="202"/>
                  </a:cubicBezTo>
                  <a:cubicBezTo>
                    <a:pt x="355" y="202"/>
                    <a:pt x="358" y="200"/>
                    <a:pt x="359" y="197"/>
                  </a:cubicBezTo>
                  <a:cubicBezTo>
                    <a:pt x="359" y="193"/>
                    <a:pt x="357" y="188"/>
                    <a:pt x="353" y="187"/>
                  </a:cubicBezTo>
                  <a:close/>
                </a:path>
              </a:pathLst>
            </a:custGeom>
            <a:grpFill/>
            <a:ln w="9525">
              <a:noFill/>
              <a:round/>
            </a:ln>
          </p:spPr>
          <p:txBody>
            <a:bodyPr vert="horz" wrap="square" lIns="91440" tIns="45720" rIns="91440" bIns="45720" numCol="1" anchor="t" anchorCtr="0" compatLnSpc="1"/>
            <a:lstStyle/>
            <a:p>
              <a:endParaRPr lang="zh-CN" altLang="en-US"/>
            </a:p>
          </p:txBody>
        </p:sp>
        <p:sp>
          <p:nvSpPr>
            <p:cNvPr id="386" name="Freeform 10"/>
            <p:cNvSpPr>
              <a:spLocks noEditPoints="1"/>
            </p:cNvSpPr>
            <p:nvPr/>
          </p:nvSpPr>
          <p:spPr bwMode="auto">
            <a:xfrm>
              <a:off x="3003550" y="5446713"/>
              <a:ext cx="666750" cy="668338"/>
            </a:xfrm>
            <a:custGeom>
              <a:avLst/>
              <a:gdLst>
                <a:gd name="T0" fmla="*/ 166 w 327"/>
                <a:gd name="T1" fmla="*/ 105 h 327"/>
                <a:gd name="T2" fmla="*/ 161 w 327"/>
                <a:gd name="T3" fmla="*/ 105 h 327"/>
                <a:gd name="T4" fmla="*/ 118 w 327"/>
                <a:gd name="T5" fmla="*/ 136 h 327"/>
                <a:gd name="T6" fmla="*/ 116 w 327"/>
                <a:gd name="T7" fmla="*/ 141 h 327"/>
                <a:gd name="T8" fmla="*/ 132 w 327"/>
                <a:gd name="T9" fmla="*/ 192 h 327"/>
                <a:gd name="T10" fmla="*/ 137 w 327"/>
                <a:gd name="T11" fmla="*/ 195 h 327"/>
                <a:gd name="T12" fmla="*/ 190 w 327"/>
                <a:gd name="T13" fmla="*/ 195 h 327"/>
                <a:gd name="T14" fmla="*/ 194 w 327"/>
                <a:gd name="T15" fmla="*/ 192 h 327"/>
                <a:gd name="T16" fmla="*/ 211 w 327"/>
                <a:gd name="T17" fmla="*/ 141 h 327"/>
                <a:gd name="T18" fmla="*/ 209 w 327"/>
                <a:gd name="T19" fmla="*/ 136 h 327"/>
                <a:gd name="T20" fmla="*/ 166 w 327"/>
                <a:gd name="T21" fmla="*/ 105 h 327"/>
                <a:gd name="T22" fmla="*/ 163 w 327"/>
                <a:gd name="T23" fmla="*/ 0 h 327"/>
                <a:gd name="T24" fmla="*/ 0 w 327"/>
                <a:gd name="T25" fmla="*/ 164 h 327"/>
                <a:gd name="T26" fmla="*/ 163 w 327"/>
                <a:gd name="T27" fmla="*/ 327 h 327"/>
                <a:gd name="T28" fmla="*/ 327 w 327"/>
                <a:gd name="T29" fmla="*/ 164 h 327"/>
                <a:gd name="T30" fmla="*/ 163 w 327"/>
                <a:gd name="T31" fmla="*/ 0 h 327"/>
                <a:gd name="T32" fmla="*/ 269 w 327"/>
                <a:gd name="T33" fmla="*/ 243 h 327"/>
                <a:gd name="T34" fmla="*/ 267 w 327"/>
                <a:gd name="T35" fmla="*/ 225 h 327"/>
                <a:gd name="T36" fmla="*/ 224 w 327"/>
                <a:gd name="T37" fmla="*/ 238 h 327"/>
                <a:gd name="T38" fmla="*/ 193 w 327"/>
                <a:gd name="T39" fmla="*/ 278 h 327"/>
                <a:gd name="T40" fmla="*/ 208 w 327"/>
                <a:gd name="T41" fmla="*/ 288 h 327"/>
                <a:gd name="T42" fmla="*/ 163 w 327"/>
                <a:gd name="T43" fmla="*/ 296 h 327"/>
                <a:gd name="T44" fmla="*/ 121 w 327"/>
                <a:gd name="T45" fmla="*/ 289 h 327"/>
                <a:gd name="T46" fmla="*/ 137 w 327"/>
                <a:gd name="T47" fmla="*/ 278 h 327"/>
                <a:gd name="T48" fmla="*/ 107 w 327"/>
                <a:gd name="T49" fmla="*/ 238 h 327"/>
                <a:gd name="T50" fmla="*/ 62 w 327"/>
                <a:gd name="T51" fmla="*/ 226 h 327"/>
                <a:gd name="T52" fmla="*/ 61 w 327"/>
                <a:gd name="T53" fmla="*/ 247 h 327"/>
                <a:gd name="T54" fmla="*/ 32 w 327"/>
                <a:gd name="T55" fmla="*/ 164 h 327"/>
                <a:gd name="T56" fmla="*/ 32 w 327"/>
                <a:gd name="T57" fmla="*/ 162 h 327"/>
                <a:gd name="T58" fmla="*/ 43 w 327"/>
                <a:gd name="T59" fmla="*/ 172 h 327"/>
                <a:gd name="T60" fmla="*/ 71 w 327"/>
                <a:gd name="T61" fmla="*/ 127 h 327"/>
                <a:gd name="T62" fmla="*/ 69 w 327"/>
                <a:gd name="T63" fmla="*/ 83 h 327"/>
                <a:gd name="T64" fmla="*/ 51 w 327"/>
                <a:gd name="T65" fmla="*/ 96 h 327"/>
                <a:gd name="T66" fmla="*/ 122 w 327"/>
                <a:gd name="T67" fmla="*/ 39 h 327"/>
                <a:gd name="T68" fmla="*/ 117 w 327"/>
                <a:gd name="T69" fmla="*/ 48 h 327"/>
                <a:gd name="T70" fmla="*/ 164 w 327"/>
                <a:gd name="T71" fmla="*/ 58 h 327"/>
                <a:gd name="T72" fmla="*/ 204 w 327"/>
                <a:gd name="T73" fmla="*/ 44 h 327"/>
                <a:gd name="T74" fmla="*/ 201 w 327"/>
                <a:gd name="T75" fmla="*/ 38 h 327"/>
                <a:gd name="T76" fmla="*/ 271 w 327"/>
                <a:gd name="T77" fmla="*/ 88 h 327"/>
                <a:gd name="T78" fmla="*/ 257 w 327"/>
                <a:gd name="T79" fmla="*/ 79 h 327"/>
                <a:gd name="T80" fmla="*/ 255 w 327"/>
                <a:gd name="T81" fmla="*/ 124 h 327"/>
                <a:gd name="T82" fmla="*/ 285 w 327"/>
                <a:gd name="T83" fmla="*/ 168 h 327"/>
                <a:gd name="T84" fmla="*/ 295 w 327"/>
                <a:gd name="T85" fmla="*/ 158 h 327"/>
                <a:gd name="T86" fmla="*/ 295 w 327"/>
                <a:gd name="T87" fmla="*/ 164 h 327"/>
                <a:gd name="T88" fmla="*/ 269 w 327"/>
                <a:gd name="T89" fmla="*/ 243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27" h="327">
                  <a:moveTo>
                    <a:pt x="166" y="105"/>
                  </a:moveTo>
                  <a:cubicBezTo>
                    <a:pt x="165" y="103"/>
                    <a:pt x="162" y="103"/>
                    <a:pt x="161" y="105"/>
                  </a:cubicBezTo>
                  <a:cubicBezTo>
                    <a:pt x="118" y="136"/>
                    <a:pt x="118" y="136"/>
                    <a:pt x="118" y="136"/>
                  </a:cubicBezTo>
                  <a:cubicBezTo>
                    <a:pt x="116" y="137"/>
                    <a:pt x="115" y="139"/>
                    <a:pt x="116" y="141"/>
                  </a:cubicBezTo>
                  <a:cubicBezTo>
                    <a:pt x="132" y="192"/>
                    <a:pt x="132" y="192"/>
                    <a:pt x="132" y="192"/>
                  </a:cubicBezTo>
                  <a:cubicBezTo>
                    <a:pt x="133" y="194"/>
                    <a:pt x="135" y="195"/>
                    <a:pt x="137" y="195"/>
                  </a:cubicBezTo>
                  <a:cubicBezTo>
                    <a:pt x="190" y="195"/>
                    <a:pt x="190" y="195"/>
                    <a:pt x="190" y="195"/>
                  </a:cubicBezTo>
                  <a:cubicBezTo>
                    <a:pt x="192" y="195"/>
                    <a:pt x="194" y="194"/>
                    <a:pt x="194" y="192"/>
                  </a:cubicBezTo>
                  <a:cubicBezTo>
                    <a:pt x="211" y="141"/>
                    <a:pt x="211" y="141"/>
                    <a:pt x="211" y="141"/>
                  </a:cubicBezTo>
                  <a:cubicBezTo>
                    <a:pt x="212" y="139"/>
                    <a:pt x="211" y="137"/>
                    <a:pt x="209" y="136"/>
                  </a:cubicBezTo>
                  <a:lnTo>
                    <a:pt x="166" y="105"/>
                  </a:lnTo>
                  <a:close/>
                  <a:moveTo>
                    <a:pt x="163" y="0"/>
                  </a:moveTo>
                  <a:cubicBezTo>
                    <a:pt x="73" y="0"/>
                    <a:pt x="0" y="74"/>
                    <a:pt x="0" y="164"/>
                  </a:cubicBezTo>
                  <a:cubicBezTo>
                    <a:pt x="0" y="254"/>
                    <a:pt x="73" y="327"/>
                    <a:pt x="163" y="327"/>
                  </a:cubicBezTo>
                  <a:cubicBezTo>
                    <a:pt x="254" y="327"/>
                    <a:pt x="327" y="254"/>
                    <a:pt x="327" y="164"/>
                  </a:cubicBezTo>
                  <a:cubicBezTo>
                    <a:pt x="327" y="74"/>
                    <a:pt x="254" y="0"/>
                    <a:pt x="163" y="0"/>
                  </a:cubicBezTo>
                  <a:close/>
                  <a:moveTo>
                    <a:pt x="269" y="243"/>
                  </a:moveTo>
                  <a:cubicBezTo>
                    <a:pt x="268" y="234"/>
                    <a:pt x="267" y="225"/>
                    <a:pt x="267" y="225"/>
                  </a:cubicBezTo>
                  <a:cubicBezTo>
                    <a:pt x="267" y="225"/>
                    <a:pt x="246" y="239"/>
                    <a:pt x="224" y="238"/>
                  </a:cubicBezTo>
                  <a:cubicBezTo>
                    <a:pt x="224" y="238"/>
                    <a:pt x="208" y="271"/>
                    <a:pt x="193" y="278"/>
                  </a:cubicBezTo>
                  <a:cubicBezTo>
                    <a:pt x="193" y="278"/>
                    <a:pt x="200" y="284"/>
                    <a:pt x="208" y="288"/>
                  </a:cubicBezTo>
                  <a:cubicBezTo>
                    <a:pt x="194" y="293"/>
                    <a:pt x="179" y="296"/>
                    <a:pt x="163" y="296"/>
                  </a:cubicBezTo>
                  <a:cubicBezTo>
                    <a:pt x="149" y="296"/>
                    <a:pt x="135" y="293"/>
                    <a:pt x="121" y="289"/>
                  </a:cubicBezTo>
                  <a:cubicBezTo>
                    <a:pt x="129" y="285"/>
                    <a:pt x="137" y="278"/>
                    <a:pt x="137" y="278"/>
                  </a:cubicBezTo>
                  <a:cubicBezTo>
                    <a:pt x="122" y="271"/>
                    <a:pt x="107" y="238"/>
                    <a:pt x="107" y="238"/>
                  </a:cubicBezTo>
                  <a:cubicBezTo>
                    <a:pt x="84" y="239"/>
                    <a:pt x="62" y="226"/>
                    <a:pt x="62" y="226"/>
                  </a:cubicBezTo>
                  <a:cubicBezTo>
                    <a:pt x="62" y="226"/>
                    <a:pt x="61" y="238"/>
                    <a:pt x="61" y="247"/>
                  </a:cubicBezTo>
                  <a:cubicBezTo>
                    <a:pt x="43" y="224"/>
                    <a:pt x="32" y="195"/>
                    <a:pt x="32" y="164"/>
                  </a:cubicBezTo>
                  <a:cubicBezTo>
                    <a:pt x="32" y="163"/>
                    <a:pt x="32" y="162"/>
                    <a:pt x="32" y="162"/>
                  </a:cubicBezTo>
                  <a:cubicBezTo>
                    <a:pt x="36" y="169"/>
                    <a:pt x="43" y="172"/>
                    <a:pt x="43" y="172"/>
                  </a:cubicBezTo>
                  <a:cubicBezTo>
                    <a:pt x="47" y="152"/>
                    <a:pt x="71" y="127"/>
                    <a:pt x="71" y="127"/>
                  </a:cubicBezTo>
                  <a:cubicBezTo>
                    <a:pt x="63" y="110"/>
                    <a:pt x="69" y="83"/>
                    <a:pt x="69" y="83"/>
                  </a:cubicBezTo>
                  <a:cubicBezTo>
                    <a:pt x="69" y="83"/>
                    <a:pt x="60" y="86"/>
                    <a:pt x="51" y="96"/>
                  </a:cubicBezTo>
                  <a:cubicBezTo>
                    <a:pt x="67" y="69"/>
                    <a:pt x="92" y="49"/>
                    <a:pt x="122" y="39"/>
                  </a:cubicBezTo>
                  <a:cubicBezTo>
                    <a:pt x="116" y="43"/>
                    <a:pt x="117" y="48"/>
                    <a:pt x="117" y="48"/>
                  </a:cubicBezTo>
                  <a:cubicBezTo>
                    <a:pt x="138" y="44"/>
                    <a:pt x="164" y="58"/>
                    <a:pt x="164" y="58"/>
                  </a:cubicBezTo>
                  <a:cubicBezTo>
                    <a:pt x="177" y="45"/>
                    <a:pt x="204" y="44"/>
                    <a:pt x="204" y="44"/>
                  </a:cubicBezTo>
                  <a:cubicBezTo>
                    <a:pt x="204" y="44"/>
                    <a:pt x="205" y="41"/>
                    <a:pt x="201" y="38"/>
                  </a:cubicBezTo>
                  <a:cubicBezTo>
                    <a:pt x="230" y="46"/>
                    <a:pt x="254" y="64"/>
                    <a:pt x="271" y="88"/>
                  </a:cubicBezTo>
                  <a:cubicBezTo>
                    <a:pt x="263" y="81"/>
                    <a:pt x="257" y="79"/>
                    <a:pt x="257" y="79"/>
                  </a:cubicBezTo>
                  <a:cubicBezTo>
                    <a:pt x="257" y="79"/>
                    <a:pt x="263" y="106"/>
                    <a:pt x="255" y="124"/>
                  </a:cubicBezTo>
                  <a:cubicBezTo>
                    <a:pt x="255" y="124"/>
                    <a:pt x="281" y="148"/>
                    <a:pt x="285" y="168"/>
                  </a:cubicBezTo>
                  <a:cubicBezTo>
                    <a:pt x="285" y="168"/>
                    <a:pt x="291" y="166"/>
                    <a:pt x="295" y="158"/>
                  </a:cubicBezTo>
                  <a:cubicBezTo>
                    <a:pt x="295" y="160"/>
                    <a:pt x="295" y="162"/>
                    <a:pt x="295" y="164"/>
                  </a:cubicBezTo>
                  <a:cubicBezTo>
                    <a:pt x="295" y="194"/>
                    <a:pt x="285" y="221"/>
                    <a:pt x="269" y="243"/>
                  </a:cubicBezTo>
                  <a:close/>
                </a:path>
              </a:pathLst>
            </a:custGeom>
            <a:grpFill/>
            <a:ln w="9525">
              <a:noFill/>
              <a:round/>
            </a:ln>
          </p:spPr>
          <p:txBody>
            <a:bodyPr vert="horz" wrap="square" lIns="91440" tIns="45720" rIns="91440" bIns="45720" numCol="1" anchor="t" anchorCtr="0" compatLnSpc="1"/>
            <a:lstStyle/>
            <a:p>
              <a:endParaRPr lang="zh-CN" altLang="en-US"/>
            </a:p>
          </p:txBody>
        </p:sp>
        <p:sp>
          <p:nvSpPr>
            <p:cNvPr id="387" name="Freeform 11"/>
            <p:cNvSpPr>
              <a:spLocks noEditPoints="1"/>
            </p:cNvSpPr>
            <p:nvPr/>
          </p:nvSpPr>
          <p:spPr bwMode="auto">
            <a:xfrm>
              <a:off x="2981326" y="4076701"/>
              <a:ext cx="711200" cy="534988"/>
            </a:xfrm>
            <a:custGeom>
              <a:avLst/>
              <a:gdLst>
                <a:gd name="T0" fmla="*/ 338 w 349"/>
                <a:gd name="T1" fmla="*/ 39 h 262"/>
                <a:gd name="T2" fmla="*/ 49 w 349"/>
                <a:gd name="T3" fmla="*/ 0 h 262"/>
                <a:gd name="T4" fmla="*/ 11 w 349"/>
                <a:gd name="T5" fmla="*/ 235 h 262"/>
                <a:gd name="T6" fmla="*/ 0 w 349"/>
                <a:gd name="T7" fmla="*/ 262 h 262"/>
                <a:gd name="T8" fmla="*/ 349 w 349"/>
                <a:gd name="T9" fmla="*/ 235 h 262"/>
                <a:gd name="T10" fmla="*/ 311 w 349"/>
                <a:gd name="T11" fmla="*/ 235 h 262"/>
                <a:gd name="T12" fmla="*/ 295 w 349"/>
                <a:gd name="T13" fmla="*/ 215 h 262"/>
                <a:gd name="T14" fmla="*/ 223 w 349"/>
                <a:gd name="T15" fmla="*/ 235 h 262"/>
                <a:gd name="T16" fmla="*/ 38 w 349"/>
                <a:gd name="T17" fmla="*/ 39 h 262"/>
                <a:gd name="T18" fmla="*/ 299 w 349"/>
                <a:gd name="T19" fmla="*/ 26 h 262"/>
                <a:gd name="T20" fmla="*/ 311 w 349"/>
                <a:gd name="T21" fmla="*/ 235 h 262"/>
                <a:gd name="T22" fmla="*/ 131 w 349"/>
                <a:gd name="T23" fmla="*/ 144 h 262"/>
                <a:gd name="T24" fmla="*/ 141 w 349"/>
                <a:gd name="T25" fmla="*/ 136 h 262"/>
                <a:gd name="T26" fmla="*/ 149 w 349"/>
                <a:gd name="T27" fmla="*/ 119 h 262"/>
                <a:gd name="T28" fmla="*/ 132 w 349"/>
                <a:gd name="T29" fmla="*/ 105 h 262"/>
                <a:gd name="T30" fmla="*/ 120 w 349"/>
                <a:gd name="T31" fmla="*/ 107 h 262"/>
                <a:gd name="T32" fmla="*/ 118 w 349"/>
                <a:gd name="T33" fmla="*/ 113 h 262"/>
                <a:gd name="T34" fmla="*/ 121 w 349"/>
                <a:gd name="T35" fmla="*/ 116 h 262"/>
                <a:gd name="T36" fmla="*/ 123 w 349"/>
                <a:gd name="T37" fmla="*/ 116 h 262"/>
                <a:gd name="T38" fmla="*/ 130 w 349"/>
                <a:gd name="T39" fmla="*/ 114 h 262"/>
                <a:gd name="T40" fmla="*/ 137 w 349"/>
                <a:gd name="T41" fmla="*/ 121 h 262"/>
                <a:gd name="T42" fmla="*/ 131 w 349"/>
                <a:gd name="T43" fmla="*/ 133 h 262"/>
                <a:gd name="T44" fmla="*/ 118 w 349"/>
                <a:gd name="T45" fmla="*/ 144 h 262"/>
                <a:gd name="T46" fmla="*/ 117 w 349"/>
                <a:gd name="T47" fmla="*/ 150 h 262"/>
                <a:gd name="T48" fmla="*/ 148 w 349"/>
                <a:gd name="T49" fmla="*/ 153 h 262"/>
                <a:gd name="T50" fmla="*/ 152 w 349"/>
                <a:gd name="T51" fmla="*/ 147 h 262"/>
                <a:gd name="T52" fmla="*/ 102 w 349"/>
                <a:gd name="T53" fmla="*/ 73 h 262"/>
                <a:gd name="T54" fmla="*/ 92 w 349"/>
                <a:gd name="T55" fmla="*/ 76 h 262"/>
                <a:gd name="T56" fmla="*/ 73 w 349"/>
                <a:gd name="T57" fmla="*/ 93 h 262"/>
                <a:gd name="T58" fmla="*/ 69 w 349"/>
                <a:gd name="T59" fmla="*/ 73 h 262"/>
                <a:gd name="T60" fmla="*/ 59 w 349"/>
                <a:gd name="T61" fmla="*/ 76 h 262"/>
                <a:gd name="T62" fmla="*/ 62 w 349"/>
                <a:gd name="T63" fmla="*/ 128 h 262"/>
                <a:gd name="T64" fmla="*/ 73 w 349"/>
                <a:gd name="T65" fmla="*/ 125 h 262"/>
                <a:gd name="T66" fmla="*/ 92 w 349"/>
                <a:gd name="T67" fmla="*/ 103 h 262"/>
                <a:gd name="T68" fmla="*/ 95 w 349"/>
                <a:gd name="T69" fmla="*/ 128 h 262"/>
                <a:gd name="T70" fmla="*/ 105 w 349"/>
                <a:gd name="T71" fmla="*/ 125 h 262"/>
                <a:gd name="T72" fmla="*/ 102 w 349"/>
                <a:gd name="T73" fmla="*/ 73 h 262"/>
                <a:gd name="T74" fmla="*/ 163 w 349"/>
                <a:gd name="T75" fmla="*/ 79 h 262"/>
                <a:gd name="T76" fmla="*/ 163 w 349"/>
                <a:gd name="T77" fmla="*/ 121 h 262"/>
                <a:gd name="T78" fmla="*/ 202 w 349"/>
                <a:gd name="T79" fmla="*/ 121 h 262"/>
                <a:gd name="T80" fmla="*/ 202 w 349"/>
                <a:gd name="T81" fmla="*/ 79 h 262"/>
                <a:gd name="T82" fmla="*/ 194 w 349"/>
                <a:gd name="T83" fmla="*/ 109 h 262"/>
                <a:gd name="T84" fmla="*/ 187 w 349"/>
                <a:gd name="T85" fmla="*/ 117 h 262"/>
                <a:gd name="T86" fmla="*/ 178 w 349"/>
                <a:gd name="T87" fmla="*/ 118 h 262"/>
                <a:gd name="T88" fmla="*/ 171 w 349"/>
                <a:gd name="T89" fmla="*/ 109 h 262"/>
                <a:gd name="T90" fmla="*/ 171 w 349"/>
                <a:gd name="T91" fmla="*/ 92 h 262"/>
                <a:gd name="T92" fmla="*/ 178 w 349"/>
                <a:gd name="T93" fmla="*/ 83 h 262"/>
                <a:gd name="T94" fmla="*/ 187 w 349"/>
                <a:gd name="T95" fmla="*/ 83 h 262"/>
                <a:gd name="T96" fmla="*/ 194 w 349"/>
                <a:gd name="T97" fmla="*/ 92 h 262"/>
                <a:gd name="T98" fmla="*/ 194 w 349"/>
                <a:gd name="T99" fmla="*/ 109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49" h="262">
                  <a:moveTo>
                    <a:pt x="338" y="235"/>
                  </a:moveTo>
                  <a:cubicBezTo>
                    <a:pt x="338" y="39"/>
                    <a:pt x="338" y="39"/>
                    <a:pt x="338" y="39"/>
                  </a:cubicBezTo>
                  <a:cubicBezTo>
                    <a:pt x="338" y="17"/>
                    <a:pt x="321" y="0"/>
                    <a:pt x="299" y="0"/>
                  </a:cubicBezTo>
                  <a:cubicBezTo>
                    <a:pt x="49" y="0"/>
                    <a:pt x="49" y="0"/>
                    <a:pt x="49" y="0"/>
                  </a:cubicBezTo>
                  <a:cubicBezTo>
                    <a:pt x="28" y="0"/>
                    <a:pt x="11" y="17"/>
                    <a:pt x="11" y="39"/>
                  </a:cubicBezTo>
                  <a:cubicBezTo>
                    <a:pt x="11" y="235"/>
                    <a:pt x="11" y="235"/>
                    <a:pt x="11" y="235"/>
                  </a:cubicBezTo>
                  <a:cubicBezTo>
                    <a:pt x="0" y="235"/>
                    <a:pt x="0" y="235"/>
                    <a:pt x="0" y="235"/>
                  </a:cubicBezTo>
                  <a:cubicBezTo>
                    <a:pt x="0" y="262"/>
                    <a:pt x="0" y="262"/>
                    <a:pt x="0" y="262"/>
                  </a:cubicBezTo>
                  <a:cubicBezTo>
                    <a:pt x="349" y="262"/>
                    <a:pt x="349" y="262"/>
                    <a:pt x="349" y="262"/>
                  </a:cubicBezTo>
                  <a:cubicBezTo>
                    <a:pt x="349" y="235"/>
                    <a:pt x="349" y="235"/>
                    <a:pt x="349" y="235"/>
                  </a:cubicBezTo>
                  <a:lnTo>
                    <a:pt x="338" y="235"/>
                  </a:lnTo>
                  <a:close/>
                  <a:moveTo>
                    <a:pt x="311" y="235"/>
                  </a:moveTo>
                  <a:cubicBezTo>
                    <a:pt x="295" y="235"/>
                    <a:pt x="295" y="235"/>
                    <a:pt x="295" y="235"/>
                  </a:cubicBezTo>
                  <a:cubicBezTo>
                    <a:pt x="295" y="215"/>
                    <a:pt x="295" y="215"/>
                    <a:pt x="295" y="215"/>
                  </a:cubicBezTo>
                  <a:cubicBezTo>
                    <a:pt x="223" y="215"/>
                    <a:pt x="223" y="215"/>
                    <a:pt x="223" y="215"/>
                  </a:cubicBezTo>
                  <a:cubicBezTo>
                    <a:pt x="223" y="235"/>
                    <a:pt x="223" y="235"/>
                    <a:pt x="223" y="235"/>
                  </a:cubicBezTo>
                  <a:cubicBezTo>
                    <a:pt x="38" y="235"/>
                    <a:pt x="38" y="235"/>
                    <a:pt x="38" y="235"/>
                  </a:cubicBezTo>
                  <a:cubicBezTo>
                    <a:pt x="38" y="39"/>
                    <a:pt x="38" y="39"/>
                    <a:pt x="38" y="39"/>
                  </a:cubicBezTo>
                  <a:cubicBezTo>
                    <a:pt x="38" y="32"/>
                    <a:pt x="43" y="26"/>
                    <a:pt x="49" y="26"/>
                  </a:cubicBezTo>
                  <a:cubicBezTo>
                    <a:pt x="299" y="26"/>
                    <a:pt x="299" y="26"/>
                    <a:pt x="299" y="26"/>
                  </a:cubicBezTo>
                  <a:cubicBezTo>
                    <a:pt x="306" y="26"/>
                    <a:pt x="311" y="32"/>
                    <a:pt x="311" y="39"/>
                  </a:cubicBezTo>
                  <a:lnTo>
                    <a:pt x="311" y="235"/>
                  </a:lnTo>
                  <a:close/>
                  <a:moveTo>
                    <a:pt x="148" y="144"/>
                  </a:moveTo>
                  <a:cubicBezTo>
                    <a:pt x="131" y="144"/>
                    <a:pt x="131" y="144"/>
                    <a:pt x="131" y="144"/>
                  </a:cubicBezTo>
                  <a:cubicBezTo>
                    <a:pt x="132" y="144"/>
                    <a:pt x="134" y="143"/>
                    <a:pt x="135" y="141"/>
                  </a:cubicBezTo>
                  <a:cubicBezTo>
                    <a:pt x="137" y="140"/>
                    <a:pt x="139" y="138"/>
                    <a:pt x="141" y="136"/>
                  </a:cubicBezTo>
                  <a:cubicBezTo>
                    <a:pt x="144" y="133"/>
                    <a:pt x="146" y="130"/>
                    <a:pt x="147" y="127"/>
                  </a:cubicBezTo>
                  <a:cubicBezTo>
                    <a:pt x="149" y="125"/>
                    <a:pt x="149" y="122"/>
                    <a:pt x="149" y="119"/>
                  </a:cubicBezTo>
                  <a:cubicBezTo>
                    <a:pt x="149" y="115"/>
                    <a:pt x="148" y="111"/>
                    <a:pt x="145" y="109"/>
                  </a:cubicBezTo>
                  <a:cubicBezTo>
                    <a:pt x="142" y="106"/>
                    <a:pt x="138" y="105"/>
                    <a:pt x="132" y="105"/>
                  </a:cubicBezTo>
                  <a:cubicBezTo>
                    <a:pt x="130" y="105"/>
                    <a:pt x="127" y="105"/>
                    <a:pt x="124" y="106"/>
                  </a:cubicBezTo>
                  <a:cubicBezTo>
                    <a:pt x="122" y="106"/>
                    <a:pt x="121" y="107"/>
                    <a:pt x="120" y="107"/>
                  </a:cubicBezTo>
                  <a:cubicBezTo>
                    <a:pt x="119" y="107"/>
                    <a:pt x="118" y="109"/>
                    <a:pt x="118" y="110"/>
                  </a:cubicBezTo>
                  <a:cubicBezTo>
                    <a:pt x="118" y="113"/>
                    <a:pt x="118" y="113"/>
                    <a:pt x="118" y="113"/>
                  </a:cubicBezTo>
                  <a:cubicBezTo>
                    <a:pt x="118" y="114"/>
                    <a:pt x="118" y="115"/>
                    <a:pt x="119" y="116"/>
                  </a:cubicBezTo>
                  <a:cubicBezTo>
                    <a:pt x="120" y="116"/>
                    <a:pt x="120" y="116"/>
                    <a:pt x="121" y="116"/>
                  </a:cubicBezTo>
                  <a:cubicBezTo>
                    <a:pt x="122" y="116"/>
                    <a:pt x="122" y="116"/>
                    <a:pt x="122" y="116"/>
                  </a:cubicBezTo>
                  <a:cubicBezTo>
                    <a:pt x="123" y="116"/>
                    <a:pt x="123" y="116"/>
                    <a:pt x="123" y="116"/>
                  </a:cubicBezTo>
                  <a:cubicBezTo>
                    <a:pt x="124" y="115"/>
                    <a:pt x="125" y="115"/>
                    <a:pt x="127" y="114"/>
                  </a:cubicBezTo>
                  <a:cubicBezTo>
                    <a:pt x="128" y="114"/>
                    <a:pt x="129" y="114"/>
                    <a:pt x="130" y="114"/>
                  </a:cubicBezTo>
                  <a:cubicBezTo>
                    <a:pt x="132" y="114"/>
                    <a:pt x="134" y="115"/>
                    <a:pt x="135" y="116"/>
                  </a:cubicBezTo>
                  <a:cubicBezTo>
                    <a:pt x="137" y="117"/>
                    <a:pt x="137" y="119"/>
                    <a:pt x="137" y="121"/>
                  </a:cubicBezTo>
                  <a:cubicBezTo>
                    <a:pt x="137" y="123"/>
                    <a:pt x="137" y="125"/>
                    <a:pt x="136" y="126"/>
                  </a:cubicBezTo>
                  <a:cubicBezTo>
                    <a:pt x="135" y="128"/>
                    <a:pt x="133" y="130"/>
                    <a:pt x="131" y="133"/>
                  </a:cubicBezTo>
                  <a:cubicBezTo>
                    <a:pt x="129" y="135"/>
                    <a:pt x="127" y="137"/>
                    <a:pt x="125" y="139"/>
                  </a:cubicBezTo>
                  <a:cubicBezTo>
                    <a:pt x="123" y="141"/>
                    <a:pt x="120" y="142"/>
                    <a:pt x="118" y="144"/>
                  </a:cubicBezTo>
                  <a:cubicBezTo>
                    <a:pt x="117" y="145"/>
                    <a:pt x="117" y="146"/>
                    <a:pt x="117" y="147"/>
                  </a:cubicBezTo>
                  <a:cubicBezTo>
                    <a:pt x="117" y="150"/>
                    <a:pt x="117" y="150"/>
                    <a:pt x="117" y="150"/>
                  </a:cubicBezTo>
                  <a:cubicBezTo>
                    <a:pt x="117" y="152"/>
                    <a:pt x="118" y="153"/>
                    <a:pt x="120" y="153"/>
                  </a:cubicBezTo>
                  <a:cubicBezTo>
                    <a:pt x="148" y="153"/>
                    <a:pt x="148" y="153"/>
                    <a:pt x="148" y="153"/>
                  </a:cubicBezTo>
                  <a:cubicBezTo>
                    <a:pt x="150" y="153"/>
                    <a:pt x="152" y="152"/>
                    <a:pt x="152" y="150"/>
                  </a:cubicBezTo>
                  <a:cubicBezTo>
                    <a:pt x="152" y="147"/>
                    <a:pt x="152" y="147"/>
                    <a:pt x="152" y="147"/>
                  </a:cubicBezTo>
                  <a:cubicBezTo>
                    <a:pt x="152" y="146"/>
                    <a:pt x="150" y="144"/>
                    <a:pt x="148" y="144"/>
                  </a:cubicBezTo>
                  <a:close/>
                  <a:moveTo>
                    <a:pt x="102" y="73"/>
                  </a:moveTo>
                  <a:cubicBezTo>
                    <a:pt x="95" y="73"/>
                    <a:pt x="95" y="73"/>
                    <a:pt x="95" y="73"/>
                  </a:cubicBezTo>
                  <a:cubicBezTo>
                    <a:pt x="93" y="73"/>
                    <a:pt x="92" y="74"/>
                    <a:pt x="92" y="76"/>
                  </a:cubicBezTo>
                  <a:cubicBezTo>
                    <a:pt x="92" y="93"/>
                    <a:pt x="92" y="93"/>
                    <a:pt x="92" y="93"/>
                  </a:cubicBezTo>
                  <a:cubicBezTo>
                    <a:pt x="73" y="93"/>
                    <a:pt x="73" y="93"/>
                    <a:pt x="73" y="93"/>
                  </a:cubicBezTo>
                  <a:cubicBezTo>
                    <a:pt x="73" y="76"/>
                    <a:pt x="73" y="76"/>
                    <a:pt x="73" y="76"/>
                  </a:cubicBezTo>
                  <a:cubicBezTo>
                    <a:pt x="73" y="74"/>
                    <a:pt x="71" y="73"/>
                    <a:pt x="69" y="73"/>
                  </a:cubicBezTo>
                  <a:cubicBezTo>
                    <a:pt x="62" y="73"/>
                    <a:pt x="62" y="73"/>
                    <a:pt x="62" y="73"/>
                  </a:cubicBezTo>
                  <a:cubicBezTo>
                    <a:pt x="60" y="73"/>
                    <a:pt x="59" y="74"/>
                    <a:pt x="59" y="76"/>
                  </a:cubicBezTo>
                  <a:cubicBezTo>
                    <a:pt x="59" y="125"/>
                    <a:pt x="59" y="125"/>
                    <a:pt x="59" y="125"/>
                  </a:cubicBezTo>
                  <a:cubicBezTo>
                    <a:pt x="59" y="126"/>
                    <a:pt x="60" y="128"/>
                    <a:pt x="62" y="128"/>
                  </a:cubicBezTo>
                  <a:cubicBezTo>
                    <a:pt x="69" y="128"/>
                    <a:pt x="69" y="128"/>
                    <a:pt x="69" y="128"/>
                  </a:cubicBezTo>
                  <a:cubicBezTo>
                    <a:pt x="71" y="128"/>
                    <a:pt x="73" y="126"/>
                    <a:pt x="73" y="125"/>
                  </a:cubicBezTo>
                  <a:cubicBezTo>
                    <a:pt x="73" y="103"/>
                    <a:pt x="73" y="103"/>
                    <a:pt x="73" y="103"/>
                  </a:cubicBezTo>
                  <a:cubicBezTo>
                    <a:pt x="92" y="103"/>
                    <a:pt x="92" y="103"/>
                    <a:pt x="92" y="103"/>
                  </a:cubicBezTo>
                  <a:cubicBezTo>
                    <a:pt x="92" y="125"/>
                    <a:pt x="92" y="125"/>
                    <a:pt x="92" y="125"/>
                  </a:cubicBezTo>
                  <a:cubicBezTo>
                    <a:pt x="92" y="126"/>
                    <a:pt x="93" y="128"/>
                    <a:pt x="95" y="128"/>
                  </a:cubicBezTo>
                  <a:cubicBezTo>
                    <a:pt x="102" y="128"/>
                    <a:pt x="102" y="128"/>
                    <a:pt x="102" y="128"/>
                  </a:cubicBezTo>
                  <a:cubicBezTo>
                    <a:pt x="104" y="128"/>
                    <a:pt x="105" y="126"/>
                    <a:pt x="105" y="125"/>
                  </a:cubicBezTo>
                  <a:cubicBezTo>
                    <a:pt x="105" y="76"/>
                    <a:pt x="105" y="76"/>
                    <a:pt x="105" y="76"/>
                  </a:cubicBezTo>
                  <a:cubicBezTo>
                    <a:pt x="105" y="74"/>
                    <a:pt x="104" y="73"/>
                    <a:pt x="102" y="73"/>
                  </a:cubicBezTo>
                  <a:close/>
                  <a:moveTo>
                    <a:pt x="182" y="71"/>
                  </a:moveTo>
                  <a:cubicBezTo>
                    <a:pt x="174" y="71"/>
                    <a:pt x="168" y="74"/>
                    <a:pt x="163" y="79"/>
                  </a:cubicBezTo>
                  <a:cubicBezTo>
                    <a:pt x="158" y="84"/>
                    <a:pt x="156" y="91"/>
                    <a:pt x="156" y="100"/>
                  </a:cubicBezTo>
                  <a:cubicBezTo>
                    <a:pt x="156" y="109"/>
                    <a:pt x="158" y="116"/>
                    <a:pt x="163" y="121"/>
                  </a:cubicBezTo>
                  <a:cubicBezTo>
                    <a:pt x="168" y="126"/>
                    <a:pt x="174" y="129"/>
                    <a:pt x="182" y="129"/>
                  </a:cubicBezTo>
                  <a:cubicBezTo>
                    <a:pt x="191" y="129"/>
                    <a:pt x="197" y="126"/>
                    <a:pt x="202" y="121"/>
                  </a:cubicBezTo>
                  <a:cubicBezTo>
                    <a:pt x="207" y="116"/>
                    <a:pt x="209" y="109"/>
                    <a:pt x="209" y="100"/>
                  </a:cubicBezTo>
                  <a:cubicBezTo>
                    <a:pt x="209" y="91"/>
                    <a:pt x="207" y="84"/>
                    <a:pt x="202" y="79"/>
                  </a:cubicBezTo>
                  <a:cubicBezTo>
                    <a:pt x="197" y="74"/>
                    <a:pt x="191" y="71"/>
                    <a:pt x="182" y="71"/>
                  </a:cubicBezTo>
                  <a:close/>
                  <a:moveTo>
                    <a:pt x="194" y="109"/>
                  </a:moveTo>
                  <a:cubicBezTo>
                    <a:pt x="193" y="111"/>
                    <a:pt x="192" y="113"/>
                    <a:pt x="191" y="114"/>
                  </a:cubicBezTo>
                  <a:cubicBezTo>
                    <a:pt x="190" y="116"/>
                    <a:pt x="189" y="117"/>
                    <a:pt x="187" y="117"/>
                  </a:cubicBezTo>
                  <a:cubicBezTo>
                    <a:pt x="186" y="118"/>
                    <a:pt x="184" y="119"/>
                    <a:pt x="182" y="119"/>
                  </a:cubicBezTo>
                  <a:cubicBezTo>
                    <a:pt x="181" y="119"/>
                    <a:pt x="179" y="118"/>
                    <a:pt x="178" y="118"/>
                  </a:cubicBezTo>
                  <a:cubicBezTo>
                    <a:pt x="176" y="117"/>
                    <a:pt x="175" y="116"/>
                    <a:pt x="174" y="114"/>
                  </a:cubicBezTo>
                  <a:cubicBezTo>
                    <a:pt x="173" y="113"/>
                    <a:pt x="172" y="111"/>
                    <a:pt x="171" y="109"/>
                  </a:cubicBezTo>
                  <a:cubicBezTo>
                    <a:pt x="170" y="106"/>
                    <a:pt x="170" y="104"/>
                    <a:pt x="170" y="100"/>
                  </a:cubicBezTo>
                  <a:cubicBezTo>
                    <a:pt x="170" y="97"/>
                    <a:pt x="170" y="94"/>
                    <a:pt x="171" y="92"/>
                  </a:cubicBezTo>
                  <a:cubicBezTo>
                    <a:pt x="172" y="89"/>
                    <a:pt x="173" y="87"/>
                    <a:pt x="174" y="86"/>
                  </a:cubicBezTo>
                  <a:cubicBezTo>
                    <a:pt x="175" y="84"/>
                    <a:pt x="176" y="83"/>
                    <a:pt x="178" y="83"/>
                  </a:cubicBezTo>
                  <a:cubicBezTo>
                    <a:pt x="179" y="82"/>
                    <a:pt x="181" y="82"/>
                    <a:pt x="182" y="82"/>
                  </a:cubicBezTo>
                  <a:cubicBezTo>
                    <a:pt x="184" y="82"/>
                    <a:pt x="186" y="82"/>
                    <a:pt x="187" y="83"/>
                  </a:cubicBezTo>
                  <a:cubicBezTo>
                    <a:pt x="189" y="83"/>
                    <a:pt x="190" y="85"/>
                    <a:pt x="191" y="86"/>
                  </a:cubicBezTo>
                  <a:cubicBezTo>
                    <a:pt x="192" y="87"/>
                    <a:pt x="193" y="89"/>
                    <a:pt x="194" y="92"/>
                  </a:cubicBezTo>
                  <a:cubicBezTo>
                    <a:pt x="195" y="94"/>
                    <a:pt x="195" y="97"/>
                    <a:pt x="195" y="100"/>
                  </a:cubicBezTo>
                  <a:cubicBezTo>
                    <a:pt x="195" y="104"/>
                    <a:pt x="195" y="106"/>
                    <a:pt x="194" y="109"/>
                  </a:cubicBezTo>
                  <a:close/>
                </a:path>
              </a:pathLst>
            </a:custGeom>
            <a:grpFill/>
            <a:ln w="9525">
              <a:noFill/>
              <a:round/>
            </a:ln>
          </p:spPr>
          <p:txBody>
            <a:bodyPr vert="horz" wrap="square" lIns="91440" tIns="45720" rIns="91440" bIns="45720" numCol="1" anchor="t" anchorCtr="0" compatLnSpc="1"/>
            <a:lstStyle/>
            <a:p>
              <a:endParaRPr lang="zh-CN" altLang="en-US"/>
            </a:p>
          </p:txBody>
        </p:sp>
        <p:sp>
          <p:nvSpPr>
            <p:cNvPr id="388" name="Freeform 12"/>
            <p:cNvSpPr>
              <a:spLocks noEditPoints="1"/>
            </p:cNvSpPr>
            <p:nvPr/>
          </p:nvSpPr>
          <p:spPr bwMode="auto">
            <a:xfrm>
              <a:off x="3041650" y="920751"/>
              <a:ext cx="592137" cy="684213"/>
            </a:xfrm>
            <a:custGeom>
              <a:avLst/>
              <a:gdLst>
                <a:gd name="T0" fmla="*/ 277 w 290"/>
                <a:gd name="T1" fmla="*/ 310 h 335"/>
                <a:gd name="T2" fmla="*/ 75 w 290"/>
                <a:gd name="T3" fmla="*/ 310 h 335"/>
                <a:gd name="T4" fmla="*/ 109 w 290"/>
                <a:gd name="T5" fmla="*/ 297 h 335"/>
                <a:gd name="T6" fmla="*/ 116 w 290"/>
                <a:gd name="T7" fmla="*/ 291 h 335"/>
                <a:gd name="T8" fmla="*/ 212 w 290"/>
                <a:gd name="T9" fmla="*/ 152 h 335"/>
                <a:gd name="T10" fmla="*/ 213 w 290"/>
                <a:gd name="T11" fmla="*/ 149 h 335"/>
                <a:gd name="T12" fmla="*/ 213 w 290"/>
                <a:gd name="T13" fmla="*/ 149 h 335"/>
                <a:gd name="T14" fmla="*/ 237 w 290"/>
                <a:gd name="T15" fmla="*/ 115 h 335"/>
                <a:gd name="T16" fmla="*/ 220 w 290"/>
                <a:gd name="T17" fmla="*/ 23 h 335"/>
                <a:gd name="T18" fmla="*/ 215 w 290"/>
                <a:gd name="T19" fmla="*/ 20 h 335"/>
                <a:gd name="T20" fmla="*/ 124 w 290"/>
                <a:gd name="T21" fmla="*/ 37 h 335"/>
                <a:gd name="T22" fmla="*/ 100 w 290"/>
                <a:gd name="T23" fmla="*/ 72 h 335"/>
                <a:gd name="T24" fmla="*/ 101 w 290"/>
                <a:gd name="T25" fmla="*/ 72 h 335"/>
                <a:gd name="T26" fmla="*/ 98 w 290"/>
                <a:gd name="T27" fmla="*/ 74 h 335"/>
                <a:gd name="T28" fmla="*/ 3 w 290"/>
                <a:gd name="T29" fmla="*/ 213 h 335"/>
                <a:gd name="T30" fmla="*/ 0 w 290"/>
                <a:gd name="T31" fmla="*/ 222 h 335"/>
                <a:gd name="T32" fmla="*/ 0 w 290"/>
                <a:gd name="T33" fmla="*/ 318 h 335"/>
                <a:gd name="T34" fmla="*/ 4 w 290"/>
                <a:gd name="T35" fmla="*/ 328 h 335"/>
                <a:gd name="T36" fmla="*/ 15 w 290"/>
                <a:gd name="T37" fmla="*/ 335 h 335"/>
                <a:gd name="T38" fmla="*/ 277 w 290"/>
                <a:gd name="T39" fmla="*/ 335 h 335"/>
                <a:gd name="T40" fmla="*/ 290 w 290"/>
                <a:gd name="T41" fmla="*/ 323 h 335"/>
                <a:gd name="T42" fmla="*/ 277 w 290"/>
                <a:gd name="T43" fmla="*/ 310 h 335"/>
                <a:gd name="T44" fmla="*/ 148 w 290"/>
                <a:gd name="T45" fmla="*/ 54 h 335"/>
                <a:gd name="T46" fmla="*/ 199 w 290"/>
                <a:gd name="T47" fmla="*/ 44 h 335"/>
                <a:gd name="T48" fmla="*/ 204 w 290"/>
                <a:gd name="T49" fmla="*/ 47 h 335"/>
                <a:gd name="T50" fmla="*/ 213 w 290"/>
                <a:gd name="T51" fmla="*/ 99 h 335"/>
                <a:gd name="T52" fmla="*/ 196 w 290"/>
                <a:gd name="T53" fmla="*/ 124 h 335"/>
                <a:gd name="T54" fmla="*/ 130 w 290"/>
                <a:gd name="T55" fmla="*/ 79 h 335"/>
                <a:gd name="T56" fmla="*/ 148 w 290"/>
                <a:gd name="T57" fmla="*/ 54 h 335"/>
                <a:gd name="T58" fmla="*/ 30 w 290"/>
                <a:gd name="T59" fmla="*/ 265 h 335"/>
                <a:gd name="T60" fmla="*/ 29 w 290"/>
                <a:gd name="T61" fmla="*/ 266 h 335"/>
                <a:gd name="T62" fmla="*/ 29 w 290"/>
                <a:gd name="T63" fmla="*/ 226 h 335"/>
                <a:gd name="T64" fmla="*/ 114 w 290"/>
                <a:gd name="T65" fmla="*/ 103 h 335"/>
                <a:gd name="T66" fmla="*/ 134 w 290"/>
                <a:gd name="T67" fmla="*/ 117 h 335"/>
                <a:gd name="T68" fmla="*/ 56 w 290"/>
                <a:gd name="T69" fmla="*/ 231 h 335"/>
                <a:gd name="T70" fmla="*/ 60 w 290"/>
                <a:gd name="T71" fmla="*/ 253 h 335"/>
                <a:gd name="T72" fmla="*/ 81 w 290"/>
                <a:gd name="T73" fmla="*/ 249 h 335"/>
                <a:gd name="T74" fmla="*/ 160 w 290"/>
                <a:gd name="T75" fmla="*/ 134 h 335"/>
                <a:gd name="T76" fmla="*/ 180 w 290"/>
                <a:gd name="T77" fmla="*/ 148 h 335"/>
                <a:gd name="T78" fmla="*/ 95 w 290"/>
                <a:gd name="T79" fmla="*/ 271 h 335"/>
                <a:gd name="T80" fmla="*/ 59 w 290"/>
                <a:gd name="T81" fmla="*/ 285 h 335"/>
                <a:gd name="T82" fmla="*/ 30 w 290"/>
                <a:gd name="T83" fmla="*/ 265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0" h="335">
                  <a:moveTo>
                    <a:pt x="277" y="310"/>
                  </a:moveTo>
                  <a:cubicBezTo>
                    <a:pt x="75" y="310"/>
                    <a:pt x="75" y="310"/>
                    <a:pt x="75" y="310"/>
                  </a:cubicBezTo>
                  <a:cubicBezTo>
                    <a:pt x="109" y="297"/>
                    <a:pt x="109" y="297"/>
                    <a:pt x="109" y="297"/>
                  </a:cubicBezTo>
                  <a:cubicBezTo>
                    <a:pt x="112" y="295"/>
                    <a:pt x="114" y="294"/>
                    <a:pt x="116" y="291"/>
                  </a:cubicBezTo>
                  <a:cubicBezTo>
                    <a:pt x="212" y="152"/>
                    <a:pt x="212" y="152"/>
                    <a:pt x="212" y="152"/>
                  </a:cubicBezTo>
                  <a:cubicBezTo>
                    <a:pt x="212" y="151"/>
                    <a:pt x="213" y="150"/>
                    <a:pt x="213" y="149"/>
                  </a:cubicBezTo>
                  <a:cubicBezTo>
                    <a:pt x="213" y="149"/>
                    <a:pt x="213" y="149"/>
                    <a:pt x="213" y="149"/>
                  </a:cubicBezTo>
                  <a:cubicBezTo>
                    <a:pt x="237" y="115"/>
                    <a:pt x="237" y="115"/>
                    <a:pt x="237" y="115"/>
                  </a:cubicBezTo>
                  <a:cubicBezTo>
                    <a:pt x="258" y="85"/>
                    <a:pt x="250" y="44"/>
                    <a:pt x="220" y="23"/>
                  </a:cubicBezTo>
                  <a:cubicBezTo>
                    <a:pt x="215" y="20"/>
                    <a:pt x="215" y="20"/>
                    <a:pt x="215" y="20"/>
                  </a:cubicBezTo>
                  <a:cubicBezTo>
                    <a:pt x="185" y="0"/>
                    <a:pt x="144" y="7"/>
                    <a:pt x="124" y="37"/>
                  </a:cubicBezTo>
                  <a:cubicBezTo>
                    <a:pt x="100" y="72"/>
                    <a:pt x="100" y="72"/>
                    <a:pt x="100" y="72"/>
                  </a:cubicBezTo>
                  <a:cubicBezTo>
                    <a:pt x="101" y="72"/>
                    <a:pt x="101" y="72"/>
                    <a:pt x="101" y="72"/>
                  </a:cubicBezTo>
                  <a:cubicBezTo>
                    <a:pt x="100" y="73"/>
                    <a:pt x="99" y="73"/>
                    <a:pt x="98" y="74"/>
                  </a:cubicBezTo>
                  <a:cubicBezTo>
                    <a:pt x="3" y="213"/>
                    <a:pt x="3" y="213"/>
                    <a:pt x="3" y="213"/>
                  </a:cubicBezTo>
                  <a:cubicBezTo>
                    <a:pt x="1" y="216"/>
                    <a:pt x="0" y="219"/>
                    <a:pt x="0" y="222"/>
                  </a:cubicBezTo>
                  <a:cubicBezTo>
                    <a:pt x="0" y="318"/>
                    <a:pt x="0" y="318"/>
                    <a:pt x="0" y="318"/>
                  </a:cubicBezTo>
                  <a:cubicBezTo>
                    <a:pt x="0" y="322"/>
                    <a:pt x="1" y="325"/>
                    <a:pt x="4" y="328"/>
                  </a:cubicBezTo>
                  <a:cubicBezTo>
                    <a:pt x="6" y="332"/>
                    <a:pt x="10" y="335"/>
                    <a:pt x="15" y="335"/>
                  </a:cubicBezTo>
                  <a:cubicBezTo>
                    <a:pt x="277" y="335"/>
                    <a:pt x="277" y="335"/>
                    <a:pt x="277" y="335"/>
                  </a:cubicBezTo>
                  <a:cubicBezTo>
                    <a:pt x="284" y="335"/>
                    <a:pt x="290" y="330"/>
                    <a:pt x="290" y="323"/>
                  </a:cubicBezTo>
                  <a:cubicBezTo>
                    <a:pt x="290" y="316"/>
                    <a:pt x="284" y="310"/>
                    <a:pt x="277" y="310"/>
                  </a:cubicBezTo>
                  <a:close/>
                  <a:moveTo>
                    <a:pt x="148" y="54"/>
                  </a:moveTo>
                  <a:cubicBezTo>
                    <a:pt x="159" y="37"/>
                    <a:pt x="182" y="33"/>
                    <a:pt x="199" y="44"/>
                  </a:cubicBezTo>
                  <a:cubicBezTo>
                    <a:pt x="204" y="47"/>
                    <a:pt x="204" y="47"/>
                    <a:pt x="204" y="47"/>
                  </a:cubicBezTo>
                  <a:cubicBezTo>
                    <a:pt x="220" y="59"/>
                    <a:pt x="225" y="82"/>
                    <a:pt x="213" y="99"/>
                  </a:cubicBezTo>
                  <a:cubicBezTo>
                    <a:pt x="196" y="124"/>
                    <a:pt x="196" y="124"/>
                    <a:pt x="196" y="124"/>
                  </a:cubicBezTo>
                  <a:cubicBezTo>
                    <a:pt x="130" y="79"/>
                    <a:pt x="130" y="79"/>
                    <a:pt x="130" y="79"/>
                  </a:cubicBezTo>
                  <a:lnTo>
                    <a:pt x="148" y="54"/>
                  </a:lnTo>
                  <a:close/>
                  <a:moveTo>
                    <a:pt x="30" y="265"/>
                  </a:moveTo>
                  <a:cubicBezTo>
                    <a:pt x="29" y="266"/>
                    <a:pt x="29" y="266"/>
                    <a:pt x="29" y="266"/>
                  </a:cubicBezTo>
                  <a:cubicBezTo>
                    <a:pt x="29" y="226"/>
                    <a:pt x="29" y="226"/>
                    <a:pt x="29" y="226"/>
                  </a:cubicBezTo>
                  <a:cubicBezTo>
                    <a:pt x="114" y="103"/>
                    <a:pt x="114" y="103"/>
                    <a:pt x="114" y="103"/>
                  </a:cubicBezTo>
                  <a:cubicBezTo>
                    <a:pt x="134" y="117"/>
                    <a:pt x="134" y="117"/>
                    <a:pt x="134" y="117"/>
                  </a:cubicBezTo>
                  <a:cubicBezTo>
                    <a:pt x="56" y="231"/>
                    <a:pt x="56" y="231"/>
                    <a:pt x="56" y="231"/>
                  </a:cubicBezTo>
                  <a:cubicBezTo>
                    <a:pt x="51" y="238"/>
                    <a:pt x="53" y="248"/>
                    <a:pt x="60" y="253"/>
                  </a:cubicBezTo>
                  <a:cubicBezTo>
                    <a:pt x="67" y="258"/>
                    <a:pt x="76" y="256"/>
                    <a:pt x="81" y="249"/>
                  </a:cubicBezTo>
                  <a:cubicBezTo>
                    <a:pt x="160" y="134"/>
                    <a:pt x="160" y="134"/>
                    <a:pt x="160" y="134"/>
                  </a:cubicBezTo>
                  <a:cubicBezTo>
                    <a:pt x="180" y="148"/>
                    <a:pt x="180" y="148"/>
                    <a:pt x="180" y="148"/>
                  </a:cubicBezTo>
                  <a:cubicBezTo>
                    <a:pt x="95" y="271"/>
                    <a:pt x="95" y="271"/>
                    <a:pt x="95" y="271"/>
                  </a:cubicBezTo>
                  <a:cubicBezTo>
                    <a:pt x="59" y="285"/>
                    <a:pt x="59" y="285"/>
                    <a:pt x="59" y="285"/>
                  </a:cubicBezTo>
                  <a:lnTo>
                    <a:pt x="30" y="265"/>
                  </a:lnTo>
                  <a:close/>
                </a:path>
              </a:pathLst>
            </a:custGeom>
            <a:grpFill/>
            <a:ln w="9525">
              <a:noFill/>
              <a:round/>
            </a:ln>
          </p:spPr>
          <p:txBody>
            <a:bodyPr vert="horz" wrap="square" lIns="91440" tIns="45720" rIns="91440" bIns="45720" numCol="1" anchor="t" anchorCtr="0" compatLnSpc="1"/>
            <a:lstStyle/>
            <a:p>
              <a:endParaRPr lang="zh-CN" altLang="en-US"/>
            </a:p>
          </p:txBody>
        </p:sp>
        <p:sp>
          <p:nvSpPr>
            <p:cNvPr id="389" name="Freeform 13"/>
            <p:cNvSpPr>
              <a:spLocks noEditPoints="1"/>
            </p:cNvSpPr>
            <p:nvPr/>
          </p:nvSpPr>
          <p:spPr bwMode="auto">
            <a:xfrm>
              <a:off x="7431088" y="939801"/>
              <a:ext cx="500062" cy="665163"/>
            </a:xfrm>
            <a:custGeom>
              <a:avLst/>
              <a:gdLst>
                <a:gd name="T0" fmla="*/ 245 w 245"/>
                <a:gd name="T1" fmla="*/ 9 h 326"/>
                <a:gd name="T2" fmla="*/ 235 w 245"/>
                <a:gd name="T3" fmla="*/ 0 h 326"/>
                <a:gd name="T4" fmla="*/ 192 w 245"/>
                <a:gd name="T5" fmla="*/ 52 h 326"/>
                <a:gd name="T6" fmla="*/ 202 w 245"/>
                <a:gd name="T7" fmla="*/ 79 h 326"/>
                <a:gd name="T8" fmla="*/ 174 w 245"/>
                <a:gd name="T9" fmla="*/ 77 h 326"/>
                <a:gd name="T10" fmla="*/ 181 w 245"/>
                <a:gd name="T11" fmla="*/ 92 h 326"/>
                <a:gd name="T12" fmla="*/ 158 w 245"/>
                <a:gd name="T13" fmla="*/ 99 h 326"/>
                <a:gd name="T14" fmla="*/ 165 w 245"/>
                <a:gd name="T15" fmla="*/ 114 h 326"/>
                <a:gd name="T16" fmla="*/ 142 w 245"/>
                <a:gd name="T17" fmla="*/ 121 h 326"/>
                <a:gd name="T18" fmla="*/ 149 w 245"/>
                <a:gd name="T19" fmla="*/ 136 h 326"/>
                <a:gd name="T20" fmla="*/ 126 w 245"/>
                <a:gd name="T21" fmla="*/ 143 h 326"/>
                <a:gd name="T22" fmla="*/ 133 w 245"/>
                <a:gd name="T23" fmla="*/ 157 h 326"/>
                <a:gd name="T24" fmla="*/ 112 w 245"/>
                <a:gd name="T25" fmla="*/ 162 h 326"/>
                <a:gd name="T26" fmla="*/ 122 w 245"/>
                <a:gd name="T27" fmla="*/ 189 h 326"/>
                <a:gd name="T28" fmla="*/ 93 w 245"/>
                <a:gd name="T29" fmla="*/ 187 h 326"/>
                <a:gd name="T30" fmla="*/ 101 w 245"/>
                <a:gd name="T31" fmla="*/ 202 h 326"/>
                <a:gd name="T32" fmla="*/ 77 w 245"/>
                <a:gd name="T33" fmla="*/ 209 h 326"/>
                <a:gd name="T34" fmla="*/ 85 w 245"/>
                <a:gd name="T35" fmla="*/ 224 h 326"/>
                <a:gd name="T36" fmla="*/ 61 w 245"/>
                <a:gd name="T37" fmla="*/ 231 h 326"/>
                <a:gd name="T38" fmla="*/ 69 w 245"/>
                <a:gd name="T39" fmla="*/ 246 h 326"/>
                <a:gd name="T40" fmla="*/ 2 w 245"/>
                <a:gd name="T41" fmla="*/ 311 h 326"/>
                <a:gd name="T42" fmla="*/ 10 w 245"/>
                <a:gd name="T43" fmla="*/ 326 h 326"/>
                <a:gd name="T44" fmla="*/ 245 w 245"/>
                <a:gd name="T45" fmla="*/ 317 h 326"/>
                <a:gd name="T46" fmla="*/ 222 w 245"/>
                <a:gd name="T47" fmla="*/ 297 h 326"/>
                <a:gd name="T48" fmla="*/ 245 w 245"/>
                <a:gd name="T49" fmla="*/ 281 h 326"/>
                <a:gd name="T50" fmla="*/ 232 w 245"/>
                <a:gd name="T51" fmla="*/ 268 h 326"/>
                <a:gd name="T52" fmla="*/ 245 w 245"/>
                <a:gd name="T53" fmla="*/ 260 h 326"/>
                <a:gd name="T54" fmla="*/ 232 w 245"/>
                <a:gd name="T55" fmla="*/ 243 h 326"/>
                <a:gd name="T56" fmla="*/ 245 w 245"/>
                <a:gd name="T57" fmla="*/ 236 h 326"/>
                <a:gd name="T58" fmla="*/ 232 w 245"/>
                <a:gd name="T59" fmla="*/ 219 h 326"/>
                <a:gd name="T60" fmla="*/ 245 w 245"/>
                <a:gd name="T61" fmla="*/ 211 h 326"/>
                <a:gd name="T62" fmla="*/ 232 w 245"/>
                <a:gd name="T63" fmla="*/ 194 h 326"/>
                <a:gd name="T64" fmla="*/ 245 w 245"/>
                <a:gd name="T65" fmla="*/ 186 h 326"/>
                <a:gd name="T66" fmla="*/ 222 w 245"/>
                <a:gd name="T67" fmla="*/ 172 h 326"/>
                <a:gd name="T68" fmla="*/ 245 w 245"/>
                <a:gd name="T69" fmla="*/ 157 h 326"/>
                <a:gd name="T70" fmla="*/ 232 w 245"/>
                <a:gd name="T71" fmla="*/ 144 h 326"/>
                <a:gd name="T72" fmla="*/ 245 w 245"/>
                <a:gd name="T73" fmla="*/ 136 h 326"/>
                <a:gd name="T74" fmla="*/ 232 w 245"/>
                <a:gd name="T75" fmla="*/ 119 h 326"/>
                <a:gd name="T76" fmla="*/ 245 w 245"/>
                <a:gd name="T77" fmla="*/ 111 h 326"/>
                <a:gd name="T78" fmla="*/ 232 w 245"/>
                <a:gd name="T79" fmla="*/ 94 h 326"/>
                <a:gd name="T80" fmla="*/ 245 w 245"/>
                <a:gd name="T81" fmla="*/ 87 h 326"/>
                <a:gd name="T82" fmla="*/ 232 w 245"/>
                <a:gd name="T83" fmla="*/ 70 h 326"/>
                <a:gd name="T84" fmla="*/ 245 w 245"/>
                <a:gd name="T85" fmla="*/ 62 h 326"/>
                <a:gd name="T86" fmla="*/ 222 w 245"/>
                <a:gd name="T87" fmla="*/ 49 h 326"/>
                <a:gd name="T88" fmla="*/ 245 w 245"/>
                <a:gd name="T89" fmla="*/ 34 h 326"/>
                <a:gd name="T90" fmla="*/ 23 w 245"/>
                <a:gd name="T91" fmla="*/ 284 h 326"/>
                <a:gd name="T92" fmla="*/ 51 w 245"/>
                <a:gd name="T93" fmla="*/ 286 h 326"/>
                <a:gd name="T94" fmla="*/ 53 w 245"/>
                <a:gd name="T95" fmla="*/ 267 h 326"/>
                <a:gd name="T96" fmla="*/ 45 w 245"/>
                <a:gd name="T97" fmla="*/ 253 h 326"/>
                <a:gd name="T98" fmla="*/ 53 w 245"/>
                <a:gd name="T99" fmla="*/ 267 h 326"/>
                <a:gd name="T100" fmla="*/ 104 w 245"/>
                <a:gd name="T101" fmla="*/ 269 h 326"/>
                <a:gd name="T102" fmla="*/ 188 w 245"/>
                <a:gd name="T103" fmla="*/ 269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45" h="326">
                  <a:moveTo>
                    <a:pt x="245" y="34"/>
                  </a:moveTo>
                  <a:cubicBezTo>
                    <a:pt x="245" y="9"/>
                    <a:pt x="245" y="9"/>
                    <a:pt x="245" y="9"/>
                  </a:cubicBezTo>
                  <a:cubicBezTo>
                    <a:pt x="245" y="5"/>
                    <a:pt x="242" y="1"/>
                    <a:pt x="238" y="0"/>
                  </a:cubicBezTo>
                  <a:cubicBezTo>
                    <a:pt x="237" y="0"/>
                    <a:pt x="236" y="0"/>
                    <a:pt x="235" y="0"/>
                  </a:cubicBezTo>
                  <a:cubicBezTo>
                    <a:pt x="232" y="0"/>
                    <a:pt x="229" y="1"/>
                    <a:pt x="228" y="4"/>
                  </a:cubicBezTo>
                  <a:cubicBezTo>
                    <a:pt x="192" y="52"/>
                    <a:pt x="192" y="52"/>
                    <a:pt x="192" y="52"/>
                  </a:cubicBezTo>
                  <a:cubicBezTo>
                    <a:pt x="211" y="66"/>
                    <a:pt x="211" y="66"/>
                    <a:pt x="211" y="66"/>
                  </a:cubicBezTo>
                  <a:cubicBezTo>
                    <a:pt x="202" y="79"/>
                    <a:pt x="202" y="79"/>
                    <a:pt x="202" y="79"/>
                  </a:cubicBezTo>
                  <a:cubicBezTo>
                    <a:pt x="183" y="65"/>
                    <a:pt x="183" y="65"/>
                    <a:pt x="183" y="65"/>
                  </a:cubicBezTo>
                  <a:cubicBezTo>
                    <a:pt x="174" y="77"/>
                    <a:pt x="174" y="77"/>
                    <a:pt x="174" y="77"/>
                  </a:cubicBezTo>
                  <a:cubicBezTo>
                    <a:pt x="185" y="86"/>
                    <a:pt x="185" y="86"/>
                    <a:pt x="185" y="86"/>
                  </a:cubicBezTo>
                  <a:cubicBezTo>
                    <a:pt x="181" y="92"/>
                    <a:pt x="181" y="92"/>
                    <a:pt x="181" y="92"/>
                  </a:cubicBezTo>
                  <a:cubicBezTo>
                    <a:pt x="169" y="83"/>
                    <a:pt x="169" y="83"/>
                    <a:pt x="169" y="83"/>
                  </a:cubicBezTo>
                  <a:cubicBezTo>
                    <a:pt x="158" y="99"/>
                    <a:pt x="158" y="99"/>
                    <a:pt x="158" y="99"/>
                  </a:cubicBezTo>
                  <a:cubicBezTo>
                    <a:pt x="169" y="108"/>
                    <a:pt x="169" y="108"/>
                    <a:pt x="169" y="108"/>
                  </a:cubicBezTo>
                  <a:cubicBezTo>
                    <a:pt x="165" y="114"/>
                    <a:pt x="165" y="114"/>
                    <a:pt x="165" y="114"/>
                  </a:cubicBezTo>
                  <a:cubicBezTo>
                    <a:pt x="153" y="105"/>
                    <a:pt x="153" y="105"/>
                    <a:pt x="153" y="105"/>
                  </a:cubicBezTo>
                  <a:cubicBezTo>
                    <a:pt x="142" y="121"/>
                    <a:pt x="142" y="121"/>
                    <a:pt x="142" y="121"/>
                  </a:cubicBezTo>
                  <a:cubicBezTo>
                    <a:pt x="153" y="129"/>
                    <a:pt x="153" y="129"/>
                    <a:pt x="153" y="129"/>
                  </a:cubicBezTo>
                  <a:cubicBezTo>
                    <a:pt x="149" y="136"/>
                    <a:pt x="149" y="136"/>
                    <a:pt x="149" y="136"/>
                  </a:cubicBezTo>
                  <a:cubicBezTo>
                    <a:pt x="137" y="127"/>
                    <a:pt x="137" y="127"/>
                    <a:pt x="137" y="127"/>
                  </a:cubicBezTo>
                  <a:cubicBezTo>
                    <a:pt x="126" y="143"/>
                    <a:pt x="126" y="143"/>
                    <a:pt x="126" y="143"/>
                  </a:cubicBezTo>
                  <a:cubicBezTo>
                    <a:pt x="137" y="151"/>
                    <a:pt x="137" y="151"/>
                    <a:pt x="137" y="151"/>
                  </a:cubicBezTo>
                  <a:cubicBezTo>
                    <a:pt x="133" y="157"/>
                    <a:pt x="133" y="157"/>
                    <a:pt x="133" y="157"/>
                  </a:cubicBezTo>
                  <a:cubicBezTo>
                    <a:pt x="121" y="149"/>
                    <a:pt x="121" y="149"/>
                    <a:pt x="121" y="149"/>
                  </a:cubicBezTo>
                  <a:cubicBezTo>
                    <a:pt x="112" y="162"/>
                    <a:pt x="112" y="162"/>
                    <a:pt x="112" y="162"/>
                  </a:cubicBezTo>
                  <a:cubicBezTo>
                    <a:pt x="131" y="176"/>
                    <a:pt x="131" y="176"/>
                    <a:pt x="131" y="176"/>
                  </a:cubicBezTo>
                  <a:cubicBezTo>
                    <a:pt x="122" y="189"/>
                    <a:pt x="122" y="189"/>
                    <a:pt x="122" y="189"/>
                  </a:cubicBezTo>
                  <a:cubicBezTo>
                    <a:pt x="103" y="174"/>
                    <a:pt x="103" y="174"/>
                    <a:pt x="103" y="174"/>
                  </a:cubicBezTo>
                  <a:cubicBezTo>
                    <a:pt x="93" y="187"/>
                    <a:pt x="93" y="187"/>
                    <a:pt x="93" y="187"/>
                  </a:cubicBezTo>
                  <a:cubicBezTo>
                    <a:pt x="105" y="196"/>
                    <a:pt x="105" y="196"/>
                    <a:pt x="105" y="196"/>
                  </a:cubicBezTo>
                  <a:cubicBezTo>
                    <a:pt x="101" y="202"/>
                    <a:pt x="101" y="202"/>
                    <a:pt x="101" y="202"/>
                  </a:cubicBezTo>
                  <a:cubicBezTo>
                    <a:pt x="89" y="193"/>
                    <a:pt x="89" y="193"/>
                    <a:pt x="89" y="193"/>
                  </a:cubicBezTo>
                  <a:cubicBezTo>
                    <a:pt x="77" y="209"/>
                    <a:pt x="77" y="209"/>
                    <a:pt x="77" y="209"/>
                  </a:cubicBezTo>
                  <a:cubicBezTo>
                    <a:pt x="89" y="218"/>
                    <a:pt x="89" y="218"/>
                    <a:pt x="89" y="218"/>
                  </a:cubicBezTo>
                  <a:cubicBezTo>
                    <a:pt x="85" y="224"/>
                    <a:pt x="85" y="224"/>
                    <a:pt x="85" y="224"/>
                  </a:cubicBezTo>
                  <a:cubicBezTo>
                    <a:pt x="73" y="215"/>
                    <a:pt x="73" y="215"/>
                    <a:pt x="73" y="215"/>
                  </a:cubicBezTo>
                  <a:cubicBezTo>
                    <a:pt x="61" y="231"/>
                    <a:pt x="61" y="231"/>
                    <a:pt x="61" y="231"/>
                  </a:cubicBezTo>
                  <a:cubicBezTo>
                    <a:pt x="73" y="239"/>
                    <a:pt x="73" y="239"/>
                    <a:pt x="73" y="239"/>
                  </a:cubicBezTo>
                  <a:cubicBezTo>
                    <a:pt x="69" y="246"/>
                    <a:pt x="69" y="246"/>
                    <a:pt x="69" y="246"/>
                  </a:cubicBezTo>
                  <a:cubicBezTo>
                    <a:pt x="57" y="237"/>
                    <a:pt x="57" y="237"/>
                    <a:pt x="57" y="237"/>
                  </a:cubicBezTo>
                  <a:cubicBezTo>
                    <a:pt x="2" y="311"/>
                    <a:pt x="2" y="311"/>
                    <a:pt x="2" y="311"/>
                  </a:cubicBezTo>
                  <a:cubicBezTo>
                    <a:pt x="0" y="314"/>
                    <a:pt x="0" y="318"/>
                    <a:pt x="2" y="321"/>
                  </a:cubicBezTo>
                  <a:cubicBezTo>
                    <a:pt x="3" y="324"/>
                    <a:pt x="6" y="326"/>
                    <a:pt x="10" y="326"/>
                  </a:cubicBezTo>
                  <a:cubicBezTo>
                    <a:pt x="235" y="326"/>
                    <a:pt x="235" y="326"/>
                    <a:pt x="235" y="326"/>
                  </a:cubicBezTo>
                  <a:cubicBezTo>
                    <a:pt x="241" y="326"/>
                    <a:pt x="245" y="322"/>
                    <a:pt x="245" y="317"/>
                  </a:cubicBezTo>
                  <a:cubicBezTo>
                    <a:pt x="245" y="297"/>
                    <a:pt x="245" y="297"/>
                    <a:pt x="245" y="297"/>
                  </a:cubicBezTo>
                  <a:cubicBezTo>
                    <a:pt x="222" y="297"/>
                    <a:pt x="222" y="297"/>
                    <a:pt x="222" y="297"/>
                  </a:cubicBezTo>
                  <a:cubicBezTo>
                    <a:pt x="222" y="281"/>
                    <a:pt x="222" y="281"/>
                    <a:pt x="222" y="281"/>
                  </a:cubicBezTo>
                  <a:cubicBezTo>
                    <a:pt x="245" y="281"/>
                    <a:pt x="245" y="281"/>
                    <a:pt x="245" y="281"/>
                  </a:cubicBezTo>
                  <a:cubicBezTo>
                    <a:pt x="245" y="268"/>
                    <a:pt x="245" y="268"/>
                    <a:pt x="245" y="268"/>
                  </a:cubicBezTo>
                  <a:cubicBezTo>
                    <a:pt x="232" y="268"/>
                    <a:pt x="232" y="268"/>
                    <a:pt x="232" y="268"/>
                  </a:cubicBezTo>
                  <a:cubicBezTo>
                    <a:pt x="232" y="260"/>
                    <a:pt x="232" y="260"/>
                    <a:pt x="232" y="260"/>
                  </a:cubicBezTo>
                  <a:cubicBezTo>
                    <a:pt x="245" y="260"/>
                    <a:pt x="245" y="260"/>
                    <a:pt x="245" y="260"/>
                  </a:cubicBezTo>
                  <a:cubicBezTo>
                    <a:pt x="245" y="243"/>
                    <a:pt x="245" y="243"/>
                    <a:pt x="245" y="243"/>
                  </a:cubicBezTo>
                  <a:cubicBezTo>
                    <a:pt x="232" y="243"/>
                    <a:pt x="232" y="243"/>
                    <a:pt x="232" y="243"/>
                  </a:cubicBezTo>
                  <a:cubicBezTo>
                    <a:pt x="232" y="236"/>
                    <a:pt x="232" y="236"/>
                    <a:pt x="232" y="236"/>
                  </a:cubicBezTo>
                  <a:cubicBezTo>
                    <a:pt x="245" y="236"/>
                    <a:pt x="245" y="236"/>
                    <a:pt x="245" y="236"/>
                  </a:cubicBezTo>
                  <a:cubicBezTo>
                    <a:pt x="245" y="219"/>
                    <a:pt x="245" y="219"/>
                    <a:pt x="245" y="219"/>
                  </a:cubicBezTo>
                  <a:cubicBezTo>
                    <a:pt x="232" y="219"/>
                    <a:pt x="232" y="219"/>
                    <a:pt x="232" y="219"/>
                  </a:cubicBezTo>
                  <a:cubicBezTo>
                    <a:pt x="232" y="211"/>
                    <a:pt x="232" y="211"/>
                    <a:pt x="232" y="211"/>
                  </a:cubicBezTo>
                  <a:cubicBezTo>
                    <a:pt x="245" y="211"/>
                    <a:pt x="245" y="211"/>
                    <a:pt x="245" y="211"/>
                  </a:cubicBezTo>
                  <a:cubicBezTo>
                    <a:pt x="245" y="194"/>
                    <a:pt x="245" y="194"/>
                    <a:pt x="245" y="194"/>
                  </a:cubicBezTo>
                  <a:cubicBezTo>
                    <a:pt x="232" y="194"/>
                    <a:pt x="232" y="194"/>
                    <a:pt x="232" y="194"/>
                  </a:cubicBezTo>
                  <a:cubicBezTo>
                    <a:pt x="232" y="186"/>
                    <a:pt x="232" y="186"/>
                    <a:pt x="232" y="186"/>
                  </a:cubicBezTo>
                  <a:cubicBezTo>
                    <a:pt x="245" y="186"/>
                    <a:pt x="245" y="186"/>
                    <a:pt x="245" y="186"/>
                  </a:cubicBezTo>
                  <a:cubicBezTo>
                    <a:pt x="245" y="172"/>
                    <a:pt x="245" y="172"/>
                    <a:pt x="245" y="172"/>
                  </a:cubicBezTo>
                  <a:cubicBezTo>
                    <a:pt x="222" y="172"/>
                    <a:pt x="222" y="172"/>
                    <a:pt x="222" y="172"/>
                  </a:cubicBezTo>
                  <a:cubicBezTo>
                    <a:pt x="222" y="157"/>
                    <a:pt x="222" y="157"/>
                    <a:pt x="222" y="157"/>
                  </a:cubicBezTo>
                  <a:cubicBezTo>
                    <a:pt x="245" y="157"/>
                    <a:pt x="245" y="157"/>
                    <a:pt x="245" y="157"/>
                  </a:cubicBezTo>
                  <a:cubicBezTo>
                    <a:pt x="245" y="144"/>
                    <a:pt x="245" y="144"/>
                    <a:pt x="245" y="144"/>
                  </a:cubicBezTo>
                  <a:cubicBezTo>
                    <a:pt x="232" y="144"/>
                    <a:pt x="232" y="144"/>
                    <a:pt x="232" y="144"/>
                  </a:cubicBezTo>
                  <a:cubicBezTo>
                    <a:pt x="232" y="136"/>
                    <a:pt x="232" y="136"/>
                    <a:pt x="232" y="136"/>
                  </a:cubicBezTo>
                  <a:cubicBezTo>
                    <a:pt x="245" y="136"/>
                    <a:pt x="245" y="136"/>
                    <a:pt x="245" y="136"/>
                  </a:cubicBezTo>
                  <a:cubicBezTo>
                    <a:pt x="245" y="119"/>
                    <a:pt x="245" y="119"/>
                    <a:pt x="245" y="119"/>
                  </a:cubicBezTo>
                  <a:cubicBezTo>
                    <a:pt x="232" y="119"/>
                    <a:pt x="232" y="119"/>
                    <a:pt x="232" y="119"/>
                  </a:cubicBezTo>
                  <a:cubicBezTo>
                    <a:pt x="232" y="111"/>
                    <a:pt x="232" y="111"/>
                    <a:pt x="232" y="111"/>
                  </a:cubicBezTo>
                  <a:cubicBezTo>
                    <a:pt x="245" y="111"/>
                    <a:pt x="245" y="111"/>
                    <a:pt x="245" y="111"/>
                  </a:cubicBezTo>
                  <a:cubicBezTo>
                    <a:pt x="245" y="94"/>
                    <a:pt x="245" y="94"/>
                    <a:pt x="245" y="94"/>
                  </a:cubicBezTo>
                  <a:cubicBezTo>
                    <a:pt x="232" y="94"/>
                    <a:pt x="232" y="94"/>
                    <a:pt x="232" y="94"/>
                  </a:cubicBezTo>
                  <a:cubicBezTo>
                    <a:pt x="232" y="87"/>
                    <a:pt x="232" y="87"/>
                    <a:pt x="232" y="87"/>
                  </a:cubicBezTo>
                  <a:cubicBezTo>
                    <a:pt x="245" y="87"/>
                    <a:pt x="245" y="87"/>
                    <a:pt x="245" y="87"/>
                  </a:cubicBezTo>
                  <a:cubicBezTo>
                    <a:pt x="245" y="70"/>
                    <a:pt x="245" y="70"/>
                    <a:pt x="245" y="70"/>
                  </a:cubicBezTo>
                  <a:cubicBezTo>
                    <a:pt x="232" y="70"/>
                    <a:pt x="232" y="70"/>
                    <a:pt x="232" y="70"/>
                  </a:cubicBezTo>
                  <a:cubicBezTo>
                    <a:pt x="232" y="62"/>
                    <a:pt x="232" y="62"/>
                    <a:pt x="232" y="62"/>
                  </a:cubicBezTo>
                  <a:cubicBezTo>
                    <a:pt x="245" y="62"/>
                    <a:pt x="245" y="62"/>
                    <a:pt x="245" y="62"/>
                  </a:cubicBezTo>
                  <a:cubicBezTo>
                    <a:pt x="245" y="49"/>
                    <a:pt x="245" y="49"/>
                    <a:pt x="245" y="49"/>
                  </a:cubicBezTo>
                  <a:cubicBezTo>
                    <a:pt x="222" y="49"/>
                    <a:pt x="222" y="49"/>
                    <a:pt x="222" y="49"/>
                  </a:cubicBezTo>
                  <a:cubicBezTo>
                    <a:pt x="222" y="34"/>
                    <a:pt x="222" y="34"/>
                    <a:pt x="222" y="34"/>
                  </a:cubicBezTo>
                  <a:lnTo>
                    <a:pt x="245" y="34"/>
                  </a:lnTo>
                  <a:close/>
                  <a:moveTo>
                    <a:pt x="42" y="298"/>
                  </a:moveTo>
                  <a:cubicBezTo>
                    <a:pt x="23" y="284"/>
                    <a:pt x="23" y="284"/>
                    <a:pt x="23" y="284"/>
                  </a:cubicBezTo>
                  <a:cubicBezTo>
                    <a:pt x="32" y="271"/>
                    <a:pt x="32" y="271"/>
                    <a:pt x="32" y="271"/>
                  </a:cubicBezTo>
                  <a:cubicBezTo>
                    <a:pt x="51" y="286"/>
                    <a:pt x="51" y="286"/>
                    <a:pt x="51" y="286"/>
                  </a:cubicBezTo>
                  <a:lnTo>
                    <a:pt x="42" y="298"/>
                  </a:lnTo>
                  <a:close/>
                  <a:moveTo>
                    <a:pt x="53" y="267"/>
                  </a:moveTo>
                  <a:cubicBezTo>
                    <a:pt x="41" y="259"/>
                    <a:pt x="41" y="259"/>
                    <a:pt x="41" y="259"/>
                  </a:cubicBezTo>
                  <a:cubicBezTo>
                    <a:pt x="45" y="253"/>
                    <a:pt x="45" y="253"/>
                    <a:pt x="45" y="253"/>
                  </a:cubicBezTo>
                  <a:cubicBezTo>
                    <a:pt x="57" y="261"/>
                    <a:pt x="57" y="261"/>
                    <a:pt x="57" y="261"/>
                  </a:cubicBezTo>
                  <a:lnTo>
                    <a:pt x="53" y="267"/>
                  </a:lnTo>
                  <a:close/>
                  <a:moveTo>
                    <a:pt x="188" y="269"/>
                  </a:moveTo>
                  <a:cubicBezTo>
                    <a:pt x="104" y="269"/>
                    <a:pt x="104" y="269"/>
                    <a:pt x="104" y="269"/>
                  </a:cubicBezTo>
                  <a:cubicBezTo>
                    <a:pt x="188" y="154"/>
                    <a:pt x="188" y="154"/>
                    <a:pt x="188" y="154"/>
                  </a:cubicBezTo>
                  <a:lnTo>
                    <a:pt x="188" y="269"/>
                  </a:lnTo>
                  <a:close/>
                </a:path>
              </a:pathLst>
            </a:custGeom>
            <a:grpFill/>
            <a:ln w="9525">
              <a:noFill/>
              <a:round/>
            </a:ln>
          </p:spPr>
          <p:txBody>
            <a:bodyPr vert="horz" wrap="square" lIns="91440" tIns="45720" rIns="91440" bIns="45720" numCol="1" anchor="t" anchorCtr="0" compatLnSpc="1"/>
            <a:lstStyle/>
            <a:p>
              <a:endParaRPr lang="zh-CN" altLang="en-US"/>
            </a:p>
          </p:txBody>
        </p:sp>
        <p:sp>
          <p:nvSpPr>
            <p:cNvPr id="390" name="Freeform 14"/>
            <p:cNvSpPr>
              <a:spLocks noEditPoints="1"/>
            </p:cNvSpPr>
            <p:nvPr/>
          </p:nvSpPr>
          <p:spPr bwMode="auto">
            <a:xfrm>
              <a:off x="4376738" y="4046538"/>
              <a:ext cx="820737" cy="565150"/>
            </a:xfrm>
            <a:custGeom>
              <a:avLst/>
              <a:gdLst>
                <a:gd name="T0" fmla="*/ 186 w 403"/>
                <a:gd name="T1" fmla="*/ 79 h 277"/>
                <a:gd name="T2" fmla="*/ 182 w 403"/>
                <a:gd name="T3" fmla="*/ 78 h 277"/>
                <a:gd name="T4" fmla="*/ 180 w 403"/>
                <a:gd name="T5" fmla="*/ 78 h 277"/>
                <a:gd name="T6" fmla="*/ 176 w 403"/>
                <a:gd name="T7" fmla="*/ 83 h 277"/>
                <a:gd name="T8" fmla="*/ 176 w 403"/>
                <a:gd name="T9" fmla="*/ 138 h 277"/>
                <a:gd name="T10" fmla="*/ 180 w 403"/>
                <a:gd name="T11" fmla="*/ 143 h 277"/>
                <a:gd name="T12" fmla="*/ 182 w 403"/>
                <a:gd name="T13" fmla="*/ 143 h 277"/>
                <a:gd name="T14" fmla="*/ 186 w 403"/>
                <a:gd name="T15" fmla="*/ 141 h 277"/>
                <a:gd name="T16" fmla="*/ 194 w 403"/>
                <a:gd name="T17" fmla="*/ 133 h 277"/>
                <a:gd name="T18" fmla="*/ 205 w 403"/>
                <a:gd name="T19" fmla="*/ 159 h 277"/>
                <a:gd name="T20" fmla="*/ 208 w 403"/>
                <a:gd name="T21" fmla="*/ 162 h 277"/>
                <a:gd name="T22" fmla="*/ 210 w 403"/>
                <a:gd name="T23" fmla="*/ 162 h 277"/>
                <a:gd name="T24" fmla="*/ 212 w 403"/>
                <a:gd name="T25" fmla="*/ 162 h 277"/>
                <a:gd name="T26" fmla="*/ 217 w 403"/>
                <a:gd name="T27" fmla="*/ 160 h 277"/>
                <a:gd name="T28" fmla="*/ 220 w 403"/>
                <a:gd name="T29" fmla="*/ 152 h 277"/>
                <a:gd name="T30" fmla="*/ 209 w 403"/>
                <a:gd name="T31" fmla="*/ 126 h 277"/>
                <a:gd name="T32" fmla="*/ 221 w 403"/>
                <a:gd name="T33" fmla="*/ 127 h 277"/>
                <a:gd name="T34" fmla="*/ 226 w 403"/>
                <a:gd name="T35" fmla="*/ 123 h 277"/>
                <a:gd name="T36" fmla="*/ 225 w 403"/>
                <a:gd name="T37" fmla="*/ 117 h 277"/>
                <a:gd name="T38" fmla="*/ 186 w 403"/>
                <a:gd name="T39" fmla="*/ 79 h 277"/>
                <a:gd name="T40" fmla="*/ 365 w 403"/>
                <a:gd name="T41" fmla="*/ 40 h 277"/>
                <a:gd name="T42" fmla="*/ 326 w 403"/>
                <a:gd name="T43" fmla="*/ 0 h 277"/>
                <a:gd name="T44" fmla="*/ 76 w 403"/>
                <a:gd name="T45" fmla="*/ 0 h 277"/>
                <a:gd name="T46" fmla="*/ 38 w 403"/>
                <a:gd name="T47" fmla="*/ 40 h 277"/>
                <a:gd name="T48" fmla="*/ 38 w 403"/>
                <a:gd name="T49" fmla="*/ 225 h 277"/>
                <a:gd name="T50" fmla="*/ 365 w 403"/>
                <a:gd name="T51" fmla="*/ 225 h 277"/>
                <a:gd name="T52" fmla="*/ 365 w 403"/>
                <a:gd name="T53" fmla="*/ 40 h 277"/>
                <a:gd name="T54" fmla="*/ 205 w 403"/>
                <a:gd name="T55" fmla="*/ 7 h 277"/>
                <a:gd name="T56" fmla="*/ 211 w 403"/>
                <a:gd name="T57" fmla="*/ 14 h 277"/>
                <a:gd name="T58" fmla="*/ 205 w 403"/>
                <a:gd name="T59" fmla="*/ 20 h 277"/>
                <a:gd name="T60" fmla="*/ 199 w 403"/>
                <a:gd name="T61" fmla="*/ 14 h 277"/>
                <a:gd name="T62" fmla="*/ 205 w 403"/>
                <a:gd name="T63" fmla="*/ 7 h 277"/>
                <a:gd name="T64" fmla="*/ 338 w 403"/>
                <a:gd name="T65" fmla="*/ 185 h 277"/>
                <a:gd name="T66" fmla="*/ 326 w 403"/>
                <a:gd name="T67" fmla="*/ 198 h 277"/>
                <a:gd name="T68" fmla="*/ 76 w 403"/>
                <a:gd name="T69" fmla="*/ 198 h 277"/>
                <a:gd name="T70" fmla="*/ 64 w 403"/>
                <a:gd name="T71" fmla="*/ 185 h 277"/>
                <a:gd name="T72" fmla="*/ 64 w 403"/>
                <a:gd name="T73" fmla="*/ 40 h 277"/>
                <a:gd name="T74" fmla="*/ 76 w 403"/>
                <a:gd name="T75" fmla="*/ 27 h 277"/>
                <a:gd name="T76" fmla="*/ 326 w 403"/>
                <a:gd name="T77" fmla="*/ 27 h 277"/>
                <a:gd name="T78" fmla="*/ 338 w 403"/>
                <a:gd name="T79" fmla="*/ 40 h 277"/>
                <a:gd name="T80" fmla="*/ 338 w 403"/>
                <a:gd name="T81" fmla="*/ 185 h 277"/>
                <a:gd name="T82" fmla="*/ 0 w 403"/>
                <a:gd name="T83" fmla="*/ 240 h 277"/>
                <a:gd name="T84" fmla="*/ 0 w 403"/>
                <a:gd name="T85" fmla="*/ 251 h 277"/>
                <a:gd name="T86" fmla="*/ 26 w 403"/>
                <a:gd name="T87" fmla="*/ 277 h 277"/>
                <a:gd name="T88" fmla="*/ 376 w 403"/>
                <a:gd name="T89" fmla="*/ 277 h 277"/>
                <a:gd name="T90" fmla="*/ 403 w 403"/>
                <a:gd name="T91" fmla="*/ 251 h 277"/>
                <a:gd name="T92" fmla="*/ 403 w 403"/>
                <a:gd name="T93" fmla="*/ 240 h 277"/>
                <a:gd name="T94" fmla="*/ 0 w 403"/>
                <a:gd name="T95" fmla="*/ 240 h 277"/>
                <a:gd name="T96" fmla="*/ 245 w 403"/>
                <a:gd name="T97" fmla="*/ 265 h 277"/>
                <a:gd name="T98" fmla="*/ 158 w 403"/>
                <a:gd name="T99" fmla="*/ 265 h 277"/>
                <a:gd name="T100" fmla="*/ 158 w 403"/>
                <a:gd name="T101" fmla="*/ 253 h 277"/>
                <a:gd name="T102" fmla="*/ 245 w 403"/>
                <a:gd name="T103" fmla="*/ 253 h 277"/>
                <a:gd name="T104" fmla="*/ 245 w 403"/>
                <a:gd name="T105" fmla="*/ 265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03" h="277">
                  <a:moveTo>
                    <a:pt x="186" y="79"/>
                  </a:moveTo>
                  <a:cubicBezTo>
                    <a:pt x="185" y="78"/>
                    <a:pt x="183" y="78"/>
                    <a:pt x="182" y="78"/>
                  </a:cubicBezTo>
                  <a:cubicBezTo>
                    <a:pt x="181" y="78"/>
                    <a:pt x="180" y="78"/>
                    <a:pt x="180" y="78"/>
                  </a:cubicBezTo>
                  <a:cubicBezTo>
                    <a:pt x="177" y="79"/>
                    <a:pt x="176" y="81"/>
                    <a:pt x="176" y="83"/>
                  </a:cubicBezTo>
                  <a:cubicBezTo>
                    <a:pt x="176" y="138"/>
                    <a:pt x="176" y="138"/>
                    <a:pt x="176" y="138"/>
                  </a:cubicBezTo>
                  <a:cubicBezTo>
                    <a:pt x="176" y="140"/>
                    <a:pt x="177" y="142"/>
                    <a:pt x="180" y="143"/>
                  </a:cubicBezTo>
                  <a:cubicBezTo>
                    <a:pt x="180" y="143"/>
                    <a:pt x="181" y="143"/>
                    <a:pt x="182" y="143"/>
                  </a:cubicBezTo>
                  <a:cubicBezTo>
                    <a:pt x="183" y="143"/>
                    <a:pt x="185" y="143"/>
                    <a:pt x="186" y="141"/>
                  </a:cubicBezTo>
                  <a:cubicBezTo>
                    <a:pt x="194" y="133"/>
                    <a:pt x="194" y="133"/>
                    <a:pt x="194" y="133"/>
                  </a:cubicBezTo>
                  <a:cubicBezTo>
                    <a:pt x="205" y="159"/>
                    <a:pt x="205" y="159"/>
                    <a:pt x="205" y="159"/>
                  </a:cubicBezTo>
                  <a:cubicBezTo>
                    <a:pt x="205" y="160"/>
                    <a:pt x="207" y="162"/>
                    <a:pt x="208" y="162"/>
                  </a:cubicBezTo>
                  <a:cubicBezTo>
                    <a:pt x="209" y="162"/>
                    <a:pt x="209" y="162"/>
                    <a:pt x="210" y="162"/>
                  </a:cubicBezTo>
                  <a:cubicBezTo>
                    <a:pt x="211" y="162"/>
                    <a:pt x="212" y="162"/>
                    <a:pt x="212" y="162"/>
                  </a:cubicBezTo>
                  <a:cubicBezTo>
                    <a:pt x="217" y="160"/>
                    <a:pt x="217" y="160"/>
                    <a:pt x="217" y="160"/>
                  </a:cubicBezTo>
                  <a:cubicBezTo>
                    <a:pt x="220" y="159"/>
                    <a:pt x="221" y="155"/>
                    <a:pt x="220" y="152"/>
                  </a:cubicBezTo>
                  <a:cubicBezTo>
                    <a:pt x="209" y="126"/>
                    <a:pt x="209" y="126"/>
                    <a:pt x="209" y="126"/>
                  </a:cubicBezTo>
                  <a:cubicBezTo>
                    <a:pt x="209" y="126"/>
                    <a:pt x="221" y="127"/>
                    <a:pt x="221" y="127"/>
                  </a:cubicBezTo>
                  <a:cubicBezTo>
                    <a:pt x="223" y="127"/>
                    <a:pt x="225" y="125"/>
                    <a:pt x="226" y="123"/>
                  </a:cubicBezTo>
                  <a:cubicBezTo>
                    <a:pt x="227" y="121"/>
                    <a:pt x="227" y="118"/>
                    <a:pt x="225" y="117"/>
                  </a:cubicBezTo>
                  <a:lnTo>
                    <a:pt x="186" y="79"/>
                  </a:lnTo>
                  <a:close/>
                  <a:moveTo>
                    <a:pt x="365" y="40"/>
                  </a:moveTo>
                  <a:cubicBezTo>
                    <a:pt x="365" y="18"/>
                    <a:pt x="347" y="0"/>
                    <a:pt x="326" y="0"/>
                  </a:cubicBezTo>
                  <a:cubicBezTo>
                    <a:pt x="76" y="0"/>
                    <a:pt x="76" y="0"/>
                    <a:pt x="76" y="0"/>
                  </a:cubicBezTo>
                  <a:cubicBezTo>
                    <a:pt x="55" y="0"/>
                    <a:pt x="38" y="18"/>
                    <a:pt x="38" y="40"/>
                  </a:cubicBezTo>
                  <a:cubicBezTo>
                    <a:pt x="38" y="225"/>
                    <a:pt x="38" y="225"/>
                    <a:pt x="38" y="225"/>
                  </a:cubicBezTo>
                  <a:cubicBezTo>
                    <a:pt x="365" y="225"/>
                    <a:pt x="365" y="225"/>
                    <a:pt x="365" y="225"/>
                  </a:cubicBezTo>
                  <a:lnTo>
                    <a:pt x="365" y="40"/>
                  </a:lnTo>
                  <a:close/>
                  <a:moveTo>
                    <a:pt x="205" y="7"/>
                  </a:moveTo>
                  <a:cubicBezTo>
                    <a:pt x="209" y="7"/>
                    <a:pt x="211" y="10"/>
                    <a:pt x="211" y="14"/>
                  </a:cubicBezTo>
                  <a:cubicBezTo>
                    <a:pt x="211" y="17"/>
                    <a:pt x="209" y="20"/>
                    <a:pt x="205" y="20"/>
                  </a:cubicBezTo>
                  <a:cubicBezTo>
                    <a:pt x="202" y="20"/>
                    <a:pt x="199" y="17"/>
                    <a:pt x="199" y="14"/>
                  </a:cubicBezTo>
                  <a:cubicBezTo>
                    <a:pt x="199" y="10"/>
                    <a:pt x="202" y="7"/>
                    <a:pt x="205" y="7"/>
                  </a:cubicBezTo>
                  <a:close/>
                  <a:moveTo>
                    <a:pt x="338" y="185"/>
                  </a:moveTo>
                  <a:cubicBezTo>
                    <a:pt x="338" y="192"/>
                    <a:pt x="333" y="198"/>
                    <a:pt x="326" y="198"/>
                  </a:cubicBezTo>
                  <a:cubicBezTo>
                    <a:pt x="76" y="198"/>
                    <a:pt x="76" y="198"/>
                    <a:pt x="76" y="198"/>
                  </a:cubicBezTo>
                  <a:cubicBezTo>
                    <a:pt x="70" y="198"/>
                    <a:pt x="64" y="192"/>
                    <a:pt x="64" y="185"/>
                  </a:cubicBezTo>
                  <a:cubicBezTo>
                    <a:pt x="64" y="40"/>
                    <a:pt x="64" y="40"/>
                    <a:pt x="64" y="40"/>
                  </a:cubicBezTo>
                  <a:cubicBezTo>
                    <a:pt x="64" y="33"/>
                    <a:pt x="70" y="27"/>
                    <a:pt x="76" y="27"/>
                  </a:cubicBezTo>
                  <a:cubicBezTo>
                    <a:pt x="326" y="27"/>
                    <a:pt x="326" y="27"/>
                    <a:pt x="326" y="27"/>
                  </a:cubicBezTo>
                  <a:cubicBezTo>
                    <a:pt x="333" y="27"/>
                    <a:pt x="338" y="33"/>
                    <a:pt x="338" y="40"/>
                  </a:cubicBezTo>
                  <a:lnTo>
                    <a:pt x="338" y="185"/>
                  </a:lnTo>
                  <a:close/>
                  <a:moveTo>
                    <a:pt x="0" y="240"/>
                  </a:moveTo>
                  <a:cubicBezTo>
                    <a:pt x="0" y="251"/>
                    <a:pt x="0" y="251"/>
                    <a:pt x="0" y="251"/>
                  </a:cubicBezTo>
                  <a:cubicBezTo>
                    <a:pt x="0" y="265"/>
                    <a:pt x="12" y="277"/>
                    <a:pt x="26" y="277"/>
                  </a:cubicBezTo>
                  <a:cubicBezTo>
                    <a:pt x="376" y="277"/>
                    <a:pt x="376" y="277"/>
                    <a:pt x="376" y="277"/>
                  </a:cubicBezTo>
                  <a:cubicBezTo>
                    <a:pt x="391" y="277"/>
                    <a:pt x="403" y="265"/>
                    <a:pt x="403" y="251"/>
                  </a:cubicBezTo>
                  <a:cubicBezTo>
                    <a:pt x="403" y="240"/>
                    <a:pt x="403" y="240"/>
                    <a:pt x="403" y="240"/>
                  </a:cubicBezTo>
                  <a:lnTo>
                    <a:pt x="0" y="240"/>
                  </a:lnTo>
                  <a:close/>
                  <a:moveTo>
                    <a:pt x="245" y="265"/>
                  </a:moveTo>
                  <a:cubicBezTo>
                    <a:pt x="158" y="265"/>
                    <a:pt x="158" y="265"/>
                    <a:pt x="158" y="265"/>
                  </a:cubicBezTo>
                  <a:cubicBezTo>
                    <a:pt x="158" y="253"/>
                    <a:pt x="158" y="253"/>
                    <a:pt x="158" y="253"/>
                  </a:cubicBezTo>
                  <a:cubicBezTo>
                    <a:pt x="245" y="253"/>
                    <a:pt x="245" y="253"/>
                    <a:pt x="245" y="253"/>
                  </a:cubicBezTo>
                  <a:lnTo>
                    <a:pt x="245" y="265"/>
                  </a:lnTo>
                  <a:close/>
                </a:path>
              </a:pathLst>
            </a:custGeom>
            <a:grpFill/>
            <a:ln w="9525">
              <a:noFill/>
              <a:round/>
            </a:ln>
          </p:spPr>
          <p:txBody>
            <a:bodyPr vert="horz" wrap="square" lIns="91440" tIns="45720" rIns="91440" bIns="45720" numCol="1" anchor="t" anchorCtr="0" compatLnSpc="1"/>
            <a:lstStyle/>
            <a:p>
              <a:endParaRPr lang="zh-CN" altLang="en-US"/>
            </a:p>
          </p:txBody>
        </p:sp>
        <p:sp>
          <p:nvSpPr>
            <p:cNvPr id="391" name="Freeform 15"/>
            <p:cNvSpPr>
              <a:spLocks noEditPoints="1"/>
            </p:cNvSpPr>
            <p:nvPr/>
          </p:nvSpPr>
          <p:spPr bwMode="auto">
            <a:xfrm>
              <a:off x="3003550" y="2449513"/>
              <a:ext cx="666750" cy="661988"/>
            </a:xfrm>
            <a:custGeom>
              <a:avLst/>
              <a:gdLst>
                <a:gd name="T0" fmla="*/ 177 w 327"/>
                <a:gd name="T1" fmla="*/ 245 h 324"/>
                <a:gd name="T2" fmla="*/ 177 w 327"/>
                <a:gd name="T3" fmla="*/ 220 h 324"/>
                <a:gd name="T4" fmla="*/ 150 w 327"/>
                <a:gd name="T5" fmla="*/ 220 h 324"/>
                <a:gd name="T6" fmla="*/ 150 w 327"/>
                <a:gd name="T7" fmla="*/ 245 h 324"/>
                <a:gd name="T8" fmla="*/ 87 w 327"/>
                <a:gd name="T9" fmla="*/ 299 h 324"/>
                <a:gd name="T10" fmla="*/ 85 w 327"/>
                <a:gd name="T11" fmla="*/ 318 h 324"/>
                <a:gd name="T12" fmla="*/ 95 w 327"/>
                <a:gd name="T13" fmla="*/ 323 h 324"/>
                <a:gd name="T14" fmla="*/ 104 w 327"/>
                <a:gd name="T15" fmla="*/ 320 h 324"/>
                <a:gd name="T16" fmla="*/ 150 w 327"/>
                <a:gd name="T17" fmla="*/ 280 h 324"/>
                <a:gd name="T18" fmla="*/ 150 w 327"/>
                <a:gd name="T19" fmla="*/ 309 h 324"/>
                <a:gd name="T20" fmla="*/ 163 w 327"/>
                <a:gd name="T21" fmla="*/ 323 h 324"/>
                <a:gd name="T22" fmla="*/ 177 w 327"/>
                <a:gd name="T23" fmla="*/ 309 h 324"/>
                <a:gd name="T24" fmla="*/ 177 w 327"/>
                <a:gd name="T25" fmla="*/ 280 h 324"/>
                <a:gd name="T26" fmla="*/ 223 w 327"/>
                <a:gd name="T27" fmla="*/ 320 h 324"/>
                <a:gd name="T28" fmla="*/ 241 w 327"/>
                <a:gd name="T29" fmla="*/ 318 h 324"/>
                <a:gd name="T30" fmla="*/ 240 w 327"/>
                <a:gd name="T31" fmla="*/ 299 h 324"/>
                <a:gd name="T32" fmla="*/ 177 w 327"/>
                <a:gd name="T33" fmla="*/ 245 h 324"/>
                <a:gd name="T34" fmla="*/ 314 w 327"/>
                <a:gd name="T35" fmla="*/ 0 h 324"/>
                <a:gd name="T36" fmla="*/ 13 w 327"/>
                <a:gd name="T37" fmla="*/ 0 h 324"/>
                <a:gd name="T38" fmla="*/ 0 w 327"/>
                <a:gd name="T39" fmla="*/ 13 h 324"/>
                <a:gd name="T40" fmla="*/ 13 w 327"/>
                <a:gd name="T41" fmla="*/ 26 h 324"/>
                <a:gd name="T42" fmla="*/ 18 w 327"/>
                <a:gd name="T43" fmla="*/ 26 h 324"/>
                <a:gd name="T44" fmla="*/ 18 w 327"/>
                <a:gd name="T45" fmla="*/ 168 h 324"/>
                <a:gd name="T46" fmla="*/ 54 w 327"/>
                <a:gd name="T47" fmla="*/ 205 h 324"/>
                <a:gd name="T48" fmla="*/ 273 w 327"/>
                <a:gd name="T49" fmla="*/ 205 h 324"/>
                <a:gd name="T50" fmla="*/ 309 w 327"/>
                <a:gd name="T51" fmla="*/ 168 h 324"/>
                <a:gd name="T52" fmla="*/ 309 w 327"/>
                <a:gd name="T53" fmla="*/ 26 h 324"/>
                <a:gd name="T54" fmla="*/ 314 w 327"/>
                <a:gd name="T55" fmla="*/ 26 h 324"/>
                <a:gd name="T56" fmla="*/ 327 w 327"/>
                <a:gd name="T57" fmla="*/ 13 h 324"/>
                <a:gd name="T58" fmla="*/ 314 w 327"/>
                <a:gd name="T59" fmla="*/ 0 h 324"/>
                <a:gd name="T60" fmla="*/ 284 w 327"/>
                <a:gd name="T61" fmla="*/ 168 h 324"/>
                <a:gd name="T62" fmla="*/ 273 w 327"/>
                <a:gd name="T63" fmla="*/ 180 h 324"/>
                <a:gd name="T64" fmla="*/ 54 w 327"/>
                <a:gd name="T65" fmla="*/ 180 h 324"/>
                <a:gd name="T66" fmla="*/ 43 w 327"/>
                <a:gd name="T67" fmla="*/ 168 h 324"/>
                <a:gd name="T68" fmla="*/ 43 w 327"/>
                <a:gd name="T69" fmla="*/ 26 h 324"/>
                <a:gd name="T70" fmla="*/ 284 w 327"/>
                <a:gd name="T71" fmla="*/ 26 h 324"/>
                <a:gd name="T72" fmla="*/ 284 w 327"/>
                <a:gd name="T73" fmla="*/ 168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27" h="324">
                  <a:moveTo>
                    <a:pt x="177" y="245"/>
                  </a:moveTo>
                  <a:cubicBezTo>
                    <a:pt x="177" y="220"/>
                    <a:pt x="177" y="220"/>
                    <a:pt x="177" y="220"/>
                  </a:cubicBezTo>
                  <a:cubicBezTo>
                    <a:pt x="150" y="220"/>
                    <a:pt x="150" y="220"/>
                    <a:pt x="150" y="220"/>
                  </a:cubicBezTo>
                  <a:cubicBezTo>
                    <a:pt x="150" y="245"/>
                    <a:pt x="150" y="245"/>
                    <a:pt x="150" y="245"/>
                  </a:cubicBezTo>
                  <a:cubicBezTo>
                    <a:pt x="87" y="299"/>
                    <a:pt x="87" y="299"/>
                    <a:pt x="87" y="299"/>
                  </a:cubicBezTo>
                  <a:cubicBezTo>
                    <a:pt x="81" y="304"/>
                    <a:pt x="81" y="312"/>
                    <a:pt x="85" y="318"/>
                  </a:cubicBezTo>
                  <a:cubicBezTo>
                    <a:pt x="88" y="321"/>
                    <a:pt x="92" y="323"/>
                    <a:pt x="95" y="323"/>
                  </a:cubicBezTo>
                  <a:cubicBezTo>
                    <a:pt x="99" y="323"/>
                    <a:pt x="102" y="322"/>
                    <a:pt x="104" y="320"/>
                  </a:cubicBezTo>
                  <a:cubicBezTo>
                    <a:pt x="150" y="280"/>
                    <a:pt x="150" y="280"/>
                    <a:pt x="150" y="280"/>
                  </a:cubicBezTo>
                  <a:cubicBezTo>
                    <a:pt x="150" y="309"/>
                    <a:pt x="150" y="309"/>
                    <a:pt x="150" y="309"/>
                  </a:cubicBezTo>
                  <a:cubicBezTo>
                    <a:pt x="150" y="317"/>
                    <a:pt x="156" y="323"/>
                    <a:pt x="163" y="323"/>
                  </a:cubicBezTo>
                  <a:cubicBezTo>
                    <a:pt x="171" y="323"/>
                    <a:pt x="177" y="317"/>
                    <a:pt x="177" y="309"/>
                  </a:cubicBezTo>
                  <a:cubicBezTo>
                    <a:pt x="177" y="280"/>
                    <a:pt x="177" y="280"/>
                    <a:pt x="177" y="280"/>
                  </a:cubicBezTo>
                  <a:cubicBezTo>
                    <a:pt x="223" y="320"/>
                    <a:pt x="223" y="320"/>
                    <a:pt x="223" y="320"/>
                  </a:cubicBezTo>
                  <a:cubicBezTo>
                    <a:pt x="228" y="324"/>
                    <a:pt x="237" y="324"/>
                    <a:pt x="241" y="318"/>
                  </a:cubicBezTo>
                  <a:cubicBezTo>
                    <a:pt x="246" y="312"/>
                    <a:pt x="246" y="304"/>
                    <a:pt x="240" y="299"/>
                  </a:cubicBezTo>
                  <a:lnTo>
                    <a:pt x="177" y="245"/>
                  </a:lnTo>
                  <a:close/>
                  <a:moveTo>
                    <a:pt x="314" y="0"/>
                  </a:moveTo>
                  <a:cubicBezTo>
                    <a:pt x="13" y="0"/>
                    <a:pt x="13" y="0"/>
                    <a:pt x="13" y="0"/>
                  </a:cubicBezTo>
                  <a:cubicBezTo>
                    <a:pt x="6" y="0"/>
                    <a:pt x="0" y="6"/>
                    <a:pt x="0" y="13"/>
                  </a:cubicBezTo>
                  <a:cubicBezTo>
                    <a:pt x="0" y="20"/>
                    <a:pt x="6" y="26"/>
                    <a:pt x="13" y="26"/>
                  </a:cubicBezTo>
                  <a:cubicBezTo>
                    <a:pt x="18" y="26"/>
                    <a:pt x="18" y="26"/>
                    <a:pt x="18" y="26"/>
                  </a:cubicBezTo>
                  <a:cubicBezTo>
                    <a:pt x="18" y="168"/>
                    <a:pt x="18" y="168"/>
                    <a:pt x="18" y="168"/>
                  </a:cubicBezTo>
                  <a:cubicBezTo>
                    <a:pt x="18" y="189"/>
                    <a:pt x="34" y="205"/>
                    <a:pt x="54" y="205"/>
                  </a:cubicBezTo>
                  <a:cubicBezTo>
                    <a:pt x="273" y="205"/>
                    <a:pt x="273" y="205"/>
                    <a:pt x="273" y="205"/>
                  </a:cubicBezTo>
                  <a:cubicBezTo>
                    <a:pt x="293" y="205"/>
                    <a:pt x="309" y="189"/>
                    <a:pt x="309" y="168"/>
                  </a:cubicBezTo>
                  <a:cubicBezTo>
                    <a:pt x="309" y="26"/>
                    <a:pt x="309" y="26"/>
                    <a:pt x="309" y="26"/>
                  </a:cubicBezTo>
                  <a:cubicBezTo>
                    <a:pt x="314" y="26"/>
                    <a:pt x="314" y="26"/>
                    <a:pt x="314" y="26"/>
                  </a:cubicBezTo>
                  <a:cubicBezTo>
                    <a:pt x="321" y="26"/>
                    <a:pt x="327" y="20"/>
                    <a:pt x="327" y="13"/>
                  </a:cubicBezTo>
                  <a:cubicBezTo>
                    <a:pt x="327" y="6"/>
                    <a:pt x="321" y="0"/>
                    <a:pt x="314" y="0"/>
                  </a:cubicBezTo>
                  <a:close/>
                  <a:moveTo>
                    <a:pt x="284" y="168"/>
                  </a:moveTo>
                  <a:cubicBezTo>
                    <a:pt x="284" y="175"/>
                    <a:pt x="279" y="180"/>
                    <a:pt x="273" y="180"/>
                  </a:cubicBezTo>
                  <a:cubicBezTo>
                    <a:pt x="54" y="180"/>
                    <a:pt x="54" y="180"/>
                    <a:pt x="54" y="180"/>
                  </a:cubicBezTo>
                  <a:cubicBezTo>
                    <a:pt x="48" y="180"/>
                    <a:pt x="43" y="175"/>
                    <a:pt x="43" y="168"/>
                  </a:cubicBezTo>
                  <a:cubicBezTo>
                    <a:pt x="43" y="26"/>
                    <a:pt x="43" y="26"/>
                    <a:pt x="43" y="26"/>
                  </a:cubicBezTo>
                  <a:cubicBezTo>
                    <a:pt x="284" y="26"/>
                    <a:pt x="284" y="26"/>
                    <a:pt x="284" y="26"/>
                  </a:cubicBezTo>
                  <a:lnTo>
                    <a:pt x="284" y="168"/>
                  </a:lnTo>
                  <a:close/>
                </a:path>
              </a:pathLst>
            </a:custGeom>
            <a:grpFill/>
            <a:ln w="9525">
              <a:noFill/>
              <a:round/>
            </a:ln>
          </p:spPr>
          <p:txBody>
            <a:bodyPr vert="horz" wrap="square" lIns="91440" tIns="45720" rIns="91440" bIns="45720" numCol="1" anchor="t" anchorCtr="0" compatLnSpc="1"/>
            <a:lstStyle/>
            <a:p>
              <a:endParaRPr lang="zh-CN" altLang="en-US"/>
            </a:p>
          </p:txBody>
        </p:sp>
        <p:sp>
          <p:nvSpPr>
            <p:cNvPr id="392" name="Freeform 16"/>
            <p:cNvSpPr>
              <a:spLocks noEditPoints="1"/>
            </p:cNvSpPr>
            <p:nvPr/>
          </p:nvSpPr>
          <p:spPr bwMode="auto">
            <a:xfrm>
              <a:off x="7423150" y="3933826"/>
              <a:ext cx="576262" cy="677863"/>
            </a:xfrm>
            <a:custGeom>
              <a:avLst/>
              <a:gdLst>
                <a:gd name="T0" fmla="*/ 187 w 283"/>
                <a:gd name="T1" fmla="*/ 301 h 332"/>
                <a:gd name="T2" fmla="*/ 96 w 283"/>
                <a:gd name="T3" fmla="*/ 251 h 332"/>
                <a:gd name="T4" fmla="*/ 28 w 283"/>
                <a:gd name="T5" fmla="*/ 192 h 332"/>
                <a:gd name="T6" fmla="*/ 27 w 283"/>
                <a:gd name="T7" fmla="*/ 192 h 332"/>
                <a:gd name="T8" fmla="*/ 25 w 283"/>
                <a:gd name="T9" fmla="*/ 192 h 332"/>
                <a:gd name="T10" fmla="*/ 5 w 283"/>
                <a:gd name="T11" fmla="*/ 196 h 332"/>
                <a:gd name="T12" fmla="*/ 1 w 283"/>
                <a:gd name="T13" fmla="*/ 201 h 332"/>
                <a:gd name="T14" fmla="*/ 2 w 283"/>
                <a:gd name="T15" fmla="*/ 208 h 332"/>
                <a:gd name="T16" fmla="*/ 84 w 283"/>
                <a:gd name="T17" fmla="*/ 282 h 332"/>
                <a:gd name="T18" fmla="*/ 181 w 283"/>
                <a:gd name="T19" fmla="*/ 332 h 332"/>
                <a:gd name="T20" fmla="*/ 183 w 283"/>
                <a:gd name="T21" fmla="*/ 332 h 332"/>
                <a:gd name="T22" fmla="*/ 188 w 283"/>
                <a:gd name="T23" fmla="*/ 331 h 332"/>
                <a:gd name="T24" fmla="*/ 191 w 283"/>
                <a:gd name="T25" fmla="*/ 325 h 332"/>
                <a:gd name="T26" fmla="*/ 187 w 283"/>
                <a:gd name="T27" fmla="*/ 303 h 332"/>
                <a:gd name="T28" fmla="*/ 187 w 283"/>
                <a:gd name="T29" fmla="*/ 301 h 332"/>
                <a:gd name="T30" fmla="*/ 14 w 283"/>
                <a:gd name="T31" fmla="*/ 258 h 332"/>
                <a:gd name="T32" fmla="*/ 20 w 283"/>
                <a:gd name="T33" fmla="*/ 290 h 332"/>
                <a:gd name="T34" fmla="*/ 53 w 283"/>
                <a:gd name="T35" fmla="*/ 285 h 332"/>
                <a:gd name="T36" fmla="*/ 55 w 283"/>
                <a:gd name="T37" fmla="*/ 280 h 332"/>
                <a:gd name="T38" fmla="*/ 21 w 283"/>
                <a:gd name="T39" fmla="*/ 252 h 332"/>
                <a:gd name="T40" fmla="*/ 14 w 283"/>
                <a:gd name="T41" fmla="*/ 258 h 332"/>
                <a:gd name="T42" fmla="*/ 269 w 283"/>
                <a:gd name="T43" fmla="*/ 9 h 332"/>
                <a:gd name="T44" fmla="*/ 220 w 283"/>
                <a:gd name="T45" fmla="*/ 32 h 332"/>
                <a:gd name="T46" fmla="*/ 189 w 283"/>
                <a:gd name="T47" fmla="*/ 98 h 332"/>
                <a:gd name="T48" fmla="*/ 165 w 283"/>
                <a:gd name="T49" fmla="*/ 131 h 332"/>
                <a:gd name="T50" fmla="*/ 139 w 283"/>
                <a:gd name="T51" fmla="*/ 124 h 332"/>
                <a:gd name="T52" fmla="*/ 106 w 283"/>
                <a:gd name="T53" fmla="*/ 139 h 332"/>
                <a:gd name="T54" fmla="*/ 105 w 283"/>
                <a:gd name="T55" fmla="*/ 140 h 332"/>
                <a:gd name="T56" fmla="*/ 49 w 283"/>
                <a:gd name="T57" fmla="*/ 184 h 332"/>
                <a:gd name="T58" fmla="*/ 188 w 283"/>
                <a:gd name="T59" fmla="*/ 278 h 332"/>
                <a:gd name="T60" fmla="*/ 208 w 283"/>
                <a:gd name="T61" fmla="*/ 212 h 332"/>
                <a:gd name="T62" fmla="*/ 209 w 283"/>
                <a:gd name="T63" fmla="*/ 210 h 332"/>
                <a:gd name="T64" fmla="*/ 194 w 283"/>
                <a:gd name="T65" fmla="*/ 150 h 332"/>
                <a:gd name="T66" fmla="*/ 216 w 283"/>
                <a:gd name="T67" fmla="*/ 116 h 332"/>
                <a:gd name="T68" fmla="*/ 266 w 283"/>
                <a:gd name="T69" fmla="*/ 63 h 332"/>
                <a:gd name="T70" fmla="*/ 269 w 283"/>
                <a:gd name="T71" fmla="*/ 9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83" h="332">
                  <a:moveTo>
                    <a:pt x="187" y="301"/>
                  </a:moveTo>
                  <a:cubicBezTo>
                    <a:pt x="150" y="285"/>
                    <a:pt x="120" y="267"/>
                    <a:pt x="96" y="251"/>
                  </a:cubicBezTo>
                  <a:cubicBezTo>
                    <a:pt x="64" y="229"/>
                    <a:pt x="42" y="208"/>
                    <a:pt x="28" y="192"/>
                  </a:cubicBezTo>
                  <a:cubicBezTo>
                    <a:pt x="28" y="192"/>
                    <a:pt x="27" y="192"/>
                    <a:pt x="27" y="192"/>
                  </a:cubicBezTo>
                  <a:cubicBezTo>
                    <a:pt x="27" y="192"/>
                    <a:pt x="25" y="192"/>
                    <a:pt x="25" y="192"/>
                  </a:cubicBezTo>
                  <a:cubicBezTo>
                    <a:pt x="17" y="192"/>
                    <a:pt x="11" y="193"/>
                    <a:pt x="5" y="196"/>
                  </a:cubicBezTo>
                  <a:cubicBezTo>
                    <a:pt x="3" y="197"/>
                    <a:pt x="2" y="199"/>
                    <a:pt x="1" y="201"/>
                  </a:cubicBezTo>
                  <a:cubicBezTo>
                    <a:pt x="0" y="203"/>
                    <a:pt x="1" y="206"/>
                    <a:pt x="2" y="208"/>
                  </a:cubicBezTo>
                  <a:cubicBezTo>
                    <a:pt x="12" y="221"/>
                    <a:pt x="36" y="248"/>
                    <a:pt x="84" y="282"/>
                  </a:cubicBezTo>
                  <a:cubicBezTo>
                    <a:pt x="133" y="315"/>
                    <a:pt x="166" y="328"/>
                    <a:pt x="181" y="332"/>
                  </a:cubicBezTo>
                  <a:cubicBezTo>
                    <a:pt x="182" y="332"/>
                    <a:pt x="183" y="332"/>
                    <a:pt x="183" y="332"/>
                  </a:cubicBezTo>
                  <a:cubicBezTo>
                    <a:pt x="185" y="332"/>
                    <a:pt x="187" y="332"/>
                    <a:pt x="188" y="331"/>
                  </a:cubicBezTo>
                  <a:cubicBezTo>
                    <a:pt x="190" y="329"/>
                    <a:pt x="191" y="327"/>
                    <a:pt x="191" y="325"/>
                  </a:cubicBezTo>
                  <a:cubicBezTo>
                    <a:pt x="192" y="320"/>
                    <a:pt x="191" y="313"/>
                    <a:pt x="187" y="303"/>
                  </a:cubicBezTo>
                  <a:cubicBezTo>
                    <a:pt x="187" y="303"/>
                    <a:pt x="187" y="302"/>
                    <a:pt x="187" y="301"/>
                  </a:cubicBezTo>
                  <a:close/>
                  <a:moveTo>
                    <a:pt x="14" y="258"/>
                  </a:moveTo>
                  <a:cubicBezTo>
                    <a:pt x="7" y="269"/>
                    <a:pt x="10" y="283"/>
                    <a:pt x="20" y="290"/>
                  </a:cubicBezTo>
                  <a:cubicBezTo>
                    <a:pt x="31" y="298"/>
                    <a:pt x="45" y="295"/>
                    <a:pt x="53" y="285"/>
                  </a:cubicBezTo>
                  <a:cubicBezTo>
                    <a:pt x="54" y="283"/>
                    <a:pt x="54" y="282"/>
                    <a:pt x="55" y="280"/>
                  </a:cubicBezTo>
                  <a:cubicBezTo>
                    <a:pt x="41" y="270"/>
                    <a:pt x="30" y="260"/>
                    <a:pt x="21" y="252"/>
                  </a:cubicBezTo>
                  <a:cubicBezTo>
                    <a:pt x="18" y="253"/>
                    <a:pt x="16" y="255"/>
                    <a:pt x="14" y="258"/>
                  </a:cubicBezTo>
                  <a:close/>
                  <a:moveTo>
                    <a:pt x="269" y="9"/>
                  </a:moveTo>
                  <a:cubicBezTo>
                    <a:pt x="256" y="0"/>
                    <a:pt x="237" y="7"/>
                    <a:pt x="220" y="32"/>
                  </a:cubicBezTo>
                  <a:cubicBezTo>
                    <a:pt x="210" y="45"/>
                    <a:pt x="203" y="77"/>
                    <a:pt x="189" y="98"/>
                  </a:cubicBezTo>
                  <a:cubicBezTo>
                    <a:pt x="185" y="104"/>
                    <a:pt x="175" y="118"/>
                    <a:pt x="165" y="131"/>
                  </a:cubicBezTo>
                  <a:cubicBezTo>
                    <a:pt x="156" y="126"/>
                    <a:pt x="147" y="124"/>
                    <a:pt x="139" y="124"/>
                  </a:cubicBezTo>
                  <a:cubicBezTo>
                    <a:pt x="126" y="124"/>
                    <a:pt x="115" y="131"/>
                    <a:pt x="106" y="139"/>
                  </a:cubicBezTo>
                  <a:cubicBezTo>
                    <a:pt x="105" y="140"/>
                    <a:pt x="105" y="140"/>
                    <a:pt x="105" y="140"/>
                  </a:cubicBezTo>
                  <a:cubicBezTo>
                    <a:pt x="79" y="163"/>
                    <a:pt x="61" y="176"/>
                    <a:pt x="49" y="184"/>
                  </a:cubicBezTo>
                  <a:cubicBezTo>
                    <a:pt x="73" y="209"/>
                    <a:pt x="117" y="245"/>
                    <a:pt x="188" y="278"/>
                  </a:cubicBezTo>
                  <a:cubicBezTo>
                    <a:pt x="190" y="262"/>
                    <a:pt x="197" y="240"/>
                    <a:pt x="208" y="212"/>
                  </a:cubicBezTo>
                  <a:cubicBezTo>
                    <a:pt x="209" y="210"/>
                    <a:pt x="209" y="210"/>
                    <a:pt x="209" y="210"/>
                  </a:cubicBezTo>
                  <a:cubicBezTo>
                    <a:pt x="216" y="191"/>
                    <a:pt x="220" y="173"/>
                    <a:pt x="194" y="150"/>
                  </a:cubicBezTo>
                  <a:cubicBezTo>
                    <a:pt x="203" y="136"/>
                    <a:pt x="212" y="121"/>
                    <a:pt x="216" y="116"/>
                  </a:cubicBezTo>
                  <a:cubicBezTo>
                    <a:pt x="230" y="95"/>
                    <a:pt x="257" y="77"/>
                    <a:pt x="266" y="63"/>
                  </a:cubicBezTo>
                  <a:cubicBezTo>
                    <a:pt x="283" y="38"/>
                    <a:pt x="282" y="18"/>
                    <a:pt x="269" y="9"/>
                  </a:cubicBezTo>
                  <a:close/>
                </a:path>
              </a:pathLst>
            </a:custGeom>
            <a:grpFill/>
            <a:ln w="9525">
              <a:noFill/>
              <a:round/>
            </a:ln>
          </p:spPr>
          <p:txBody>
            <a:bodyPr vert="horz" wrap="square" lIns="91440" tIns="45720" rIns="91440" bIns="45720" numCol="1" anchor="t" anchorCtr="0" compatLnSpc="1"/>
            <a:lstStyle/>
            <a:p>
              <a:endParaRPr lang="zh-CN" altLang="en-US"/>
            </a:p>
          </p:txBody>
        </p:sp>
        <p:sp>
          <p:nvSpPr>
            <p:cNvPr id="393" name="Freeform 17"/>
            <p:cNvSpPr>
              <a:spLocks noEditPoints="1"/>
            </p:cNvSpPr>
            <p:nvPr/>
          </p:nvSpPr>
          <p:spPr bwMode="auto">
            <a:xfrm>
              <a:off x="4514850" y="2441576"/>
              <a:ext cx="536575" cy="668338"/>
            </a:xfrm>
            <a:custGeom>
              <a:avLst/>
              <a:gdLst>
                <a:gd name="T0" fmla="*/ 204 w 263"/>
                <a:gd name="T1" fmla="*/ 108 h 327"/>
                <a:gd name="T2" fmla="*/ 59 w 263"/>
                <a:gd name="T3" fmla="*/ 108 h 327"/>
                <a:gd name="T4" fmla="*/ 59 w 263"/>
                <a:gd name="T5" fmla="*/ 127 h 327"/>
                <a:gd name="T6" fmla="*/ 204 w 263"/>
                <a:gd name="T7" fmla="*/ 127 h 327"/>
                <a:gd name="T8" fmla="*/ 204 w 263"/>
                <a:gd name="T9" fmla="*/ 108 h 327"/>
                <a:gd name="T10" fmla="*/ 163 w 263"/>
                <a:gd name="T11" fmla="*/ 54 h 327"/>
                <a:gd name="T12" fmla="*/ 59 w 263"/>
                <a:gd name="T13" fmla="*/ 54 h 327"/>
                <a:gd name="T14" fmla="*/ 59 w 263"/>
                <a:gd name="T15" fmla="*/ 73 h 327"/>
                <a:gd name="T16" fmla="*/ 163 w 263"/>
                <a:gd name="T17" fmla="*/ 73 h 327"/>
                <a:gd name="T18" fmla="*/ 163 w 263"/>
                <a:gd name="T19" fmla="*/ 54 h 327"/>
                <a:gd name="T20" fmla="*/ 224 w 263"/>
                <a:gd name="T21" fmla="*/ 0 h 327"/>
                <a:gd name="T22" fmla="*/ 39 w 263"/>
                <a:gd name="T23" fmla="*/ 0 h 327"/>
                <a:gd name="T24" fmla="*/ 0 w 263"/>
                <a:gd name="T25" fmla="*/ 38 h 327"/>
                <a:gd name="T26" fmla="*/ 0 w 263"/>
                <a:gd name="T27" fmla="*/ 288 h 327"/>
                <a:gd name="T28" fmla="*/ 39 w 263"/>
                <a:gd name="T29" fmla="*/ 327 h 327"/>
                <a:gd name="T30" fmla="*/ 224 w 263"/>
                <a:gd name="T31" fmla="*/ 327 h 327"/>
                <a:gd name="T32" fmla="*/ 263 w 263"/>
                <a:gd name="T33" fmla="*/ 288 h 327"/>
                <a:gd name="T34" fmla="*/ 263 w 263"/>
                <a:gd name="T35" fmla="*/ 38 h 327"/>
                <a:gd name="T36" fmla="*/ 224 w 263"/>
                <a:gd name="T37" fmla="*/ 0 h 327"/>
                <a:gd name="T38" fmla="*/ 132 w 263"/>
                <a:gd name="T39" fmla="*/ 309 h 327"/>
                <a:gd name="T40" fmla="*/ 116 w 263"/>
                <a:gd name="T41" fmla="*/ 293 h 327"/>
                <a:gd name="T42" fmla="*/ 132 w 263"/>
                <a:gd name="T43" fmla="*/ 277 h 327"/>
                <a:gd name="T44" fmla="*/ 148 w 263"/>
                <a:gd name="T45" fmla="*/ 293 h 327"/>
                <a:gd name="T46" fmla="*/ 132 w 263"/>
                <a:gd name="T47" fmla="*/ 309 h 327"/>
                <a:gd name="T48" fmla="*/ 233 w 263"/>
                <a:gd name="T49" fmla="*/ 88 h 327"/>
                <a:gd name="T50" fmla="*/ 175 w 263"/>
                <a:gd name="T51" fmla="*/ 30 h 327"/>
                <a:gd name="T52" fmla="*/ 175 w 263"/>
                <a:gd name="T53" fmla="*/ 63 h 327"/>
                <a:gd name="T54" fmla="*/ 200 w 263"/>
                <a:gd name="T55" fmla="*/ 89 h 327"/>
                <a:gd name="T56" fmla="*/ 233 w 263"/>
                <a:gd name="T57" fmla="*/ 89 h 327"/>
                <a:gd name="T58" fmla="*/ 233 w 263"/>
                <a:gd name="T59" fmla="*/ 254 h 327"/>
                <a:gd name="T60" fmla="*/ 224 w 263"/>
                <a:gd name="T61" fmla="*/ 262 h 327"/>
                <a:gd name="T62" fmla="*/ 39 w 263"/>
                <a:gd name="T63" fmla="*/ 262 h 327"/>
                <a:gd name="T64" fmla="*/ 31 w 263"/>
                <a:gd name="T65" fmla="*/ 254 h 327"/>
                <a:gd name="T66" fmla="*/ 31 w 263"/>
                <a:gd name="T67" fmla="*/ 38 h 327"/>
                <a:gd name="T68" fmla="*/ 39 w 263"/>
                <a:gd name="T69" fmla="*/ 30 h 327"/>
                <a:gd name="T70" fmla="*/ 175 w 263"/>
                <a:gd name="T71" fmla="*/ 30 h 327"/>
                <a:gd name="T72" fmla="*/ 224 w 263"/>
                <a:gd name="T73" fmla="*/ 30 h 327"/>
                <a:gd name="T74" fmla="*/ 233 w 263"/>
                <a:gd name="T75" fmla="*/ 38 h 327"/>
                <a:gd name="T76" fmla="*/ 233 w 263"/>
                <a:gd name="T77" fmla="*/ 88 h 327"/>
                <a:gd name="T78" fmla="*/ 204 w 263"/>
                <a:gd name="T79" fmla="*/ 214 h 327"/>
                <a:gd name="T80" fmla="*/ 59 w 263"/>
                <a:gd name="T81" fmla="*/ 214 h 327"/>
                <a:gd name="T82" fmla="*/ 59 w 263"/>
                <a:gd name="T83" fmla="*/ 233 h 327"/>
                <a:gd name="T84" fmla="*/ 204 w 263"/>
                <a:gd name="T85" fmla="*/ 233 h 327"/>
                <a:gd name="T86" fmla="*/ 204 w 263"/>
                <a:gd name="T87" fmla="*/ 214 h 327"/>
                <a:gd name="T88" fmla="*/ 204 w 263"/>
                <a:gd name="T89" fmla="*/ 161 h 327"/>
                <a:gd name="T90" fmla="*/ 59 w 263"/>
                <a:gd name="T91" fmla="*/ 161 h 327"/>
                <a:gd name="T92" fmla="*/ 59 w 263"/>
                <a:gd name="T93" fmla="*/ 180 h 327"/>
                <a:gd name="T94" fmla="*/ 204 w 263"/>
                <a:gd name="T95" fmla="*/ 180 h 327"/>
                <a:gd name="T96" fmla="*/ 204 w 263"/>
                <a:gd name="T97" fmla="*/ 161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63" h="327">
                  <a:moveTo>
                    <a:pt x="204" y="108"/>
                  </a:moveTo>
                  <a:cubicBezTo>
                    <a:pt x="59" y="108"/>
                    <a:pt x="59" y="108"/>
                    <a:pt x="59" y="108"/>
                  </a:cubicBezTo>
                  <a:cubicBezTo>
                    <a:pt x="59" y="127"/>
                    <a:pt x="59" y="127"/>
                    <a:pt x="59" y="127"/>
                  </a:cubicBezTo>
                  <a:cubicBezTo>
                    <a:pt x="204" y="127"/>
                    <a:pt x="204" y="127"/>
                    <a:pt x="204" y="127"/>
                  </a:cubicBezTo>
                  <a:lnTo>
                    <a:pt x="204" y="108"/>
                  </a:lnTo>
                  <a:close/>
                  <a:moveTo>
                    <a:pt x="163" y="54"/>
                  </a:moveTo>
                  <a:cubicBezTo>
                    <a:pt x="59" y="54"/>
                    <a:pt x="59" y="54"/>
                    <a:pt x="59" y="54"/>
                  </a:cubicBezTo>
                  <a:cubicBezTo>
                    <a:pt x="59" y="73"/>
                    <a:pt x="59" y="73"/>
                    <a:pt x="59" y="73"/>
                  </a:cubicBezTo>
                  <a:cubicBezTo>
                    <a:pt x="163" y="73"/>
                    <a:pt x="163" y="73"/>
                    <a:pt x="163" y="73"/>
                  </a:cubicBezTo>
                  <a:lnTo>
                    <a:pt x="163" y="54"/>
                  </a:lnTo>
                  <a:close/>
                  <a:moveTo>
                    <a:pt x="224" y="0"/>
                  </a:moveTo>
                  <a:cubicBezTo>
                    <a:pt x="39" y="0"/>
                    <a:pt x="39" y="0"/>
                    <a:pt x="39" y="0"/>
                  </a:cubicBezTo>
                  <a:cubicBezTo>
                    <a:pt x="18" y="0"/>
                    <a:pt x="0" y="17"/>
                    <a:pt x="0" y="38"/>
                  </a:cubicBezTo>
                  <a:cubicBezTo>
                    <a:pt x="0" y="288"/>
                    <a:pt x="0" y="288"/>
                    <a:pt x="0" y="288"/>
                  </a:cubicBezTo>
                  <a:cubicBezTo>
                    <a:pt x="0" y="310"/>
                    <a:pt x="18" y="327"/>
                    <a:pt x="39" y="327"/>
                  </a:cubicBezTo>
                  <a:cubicBezTo>
                    <a:pt x="224" y="327"/>
                    <a:pt x="224" y="327"/>
                    <a:pt x="224" y="327"/>
                  </a:cubicBezTo>
                  <a:cubicBezTo>
                    <a:pt x="246" y="327"/>
                    <a:pt x="263" y="310"/>
                    <a:pt x="263" y="288"/>
                  </a:cubicBezTo>
                  <a:cubicBezTo>
                    <a:pt x="263" y="38"/>
                    <a:pt x="263" y="38"/>
                    <a:pt x="263" y="38"/>
                  </a:cubicBezTo>
                  <a:cubicBezTo>
                    <a:pt x="263" y="17"/>
                    <a:pt x="246" y="0"/>
                    <a:pt x="224" y="0"/>
                  </a:cubicBezTo>
                  <a:close/>
                  <a:moveTo>
                    <a:pt x="132" y="309"/>
                  </a:moveTo>
                  <a:cubicBezTo>
                    <a:pt x="123" y="309"/>
                    <a:pt x="116" y="302"/>
                    <a:pt x="116" y="293"/>
                  </a:cubicBezTo>
                  <a:cubicBezTo>
                    <a:pt x="116" y="284"/>
                    <a:pt x="123" y="277"/>
                    <a:pt x="132" y="277"/>
                  </a:cubicBezTo>
                  <a:cubicBezTo>
                    <a:pt x="140" y="277"/>
                    <a:pt x="148" y="284"/>
                    <a:pt x="148" y="293"/>
                  </a:cubicBezTo>
                  <a:cubicBezTo>
                    <a:pt x="148" y="302"/>
                    <a:pt x="140" y="309"/>
                    <a:pt x="132" y="309"/>
                  </a:cubicBezTo>
                  <a:close/>
                  <a:moveTo>
                    <a:pt x="233" y="88"/>
                  </a:moveTo>
                  <a:cubicBezTo>
                    <a:pt x="175" y="30"/>
                    <a:pt x="175" y="30"/>
                    <a:pt x="175" y="30"/>
                  </a:cubicBezTo>
                  <a:cubicBezTo>
                    <a:pt x="175" y="63"/>
                    <a:pt x="175" y="63"/>
                    <a:pt x="175" y="63"/>
                  </a:cubicBezTo>
                  <a:cubicBezTo>
                    <a:pt x="175" y="77"/>
                    <a:pt x="186" y="89"/>
                    <a:pt x="200" y="89"/>
                  </a:cubicBezTo>
                  <a:cubicBezTo>
                    <a:pt x="233" y="89"/>
                    <a:pt x="233" y="89"/>
                    <a:pt x="233" y="89"/>
                  </a:cubicBezTo>
                  <a:cubicBezTo>
                    <a:pt x="233" y="254"/>
                    <a:pt x="233" y="254"/>
                    <a:pt x="233" y="254"/>
                  </a:cubicBezTo>
                  <a:cubicBezTo>
                    <a:pt x="233" y="259"/>
                    <a:pt x="229" y="262"/>
                    <a:pt x="224" y="262"/>
                  </a:cubicBezTo>
                  <a:cubicBezTo>
                    <a:pt x="39" y="262"/>
                    <a:pt x="39" y="262"/>
                    <a:pt x="39" y="262"/>
                  </a:cubicBezTo>
                  <a:cubicBezTo>
                    <a:pt x="34" y="262"/>
                    <a:pt x="31" y="259"/>
                    <a:pt x="31" y="254"/>
                  </a:cubicBezTo>
                  <a:cubicBezTo>
                    <a:pt x="31" y="38"/>
                    <a:pt x="31" y="38"/>
                    <a:pt x="31" y="38"/>
                  </a:cubicBezTo>
                  <a:cubicBezTo>
                    <a:pt x="31" y="34"/>
                    <a:pt x="34" y="30"/>
                    <a:pt x="39" y="30"/>
                  </a:cubicBezTo>
                  <a:cubicBezTo>
                    <a:pt x="175" y="30"/>
                    <a:pt x="175" y="30"/>
                    <a:pt x="175" y="30"/>
                  </a:cubicBezTo>
                  <a:cubicBezTo>
                    <a:pt x="224" y="30"/>
                    <a:pt x="224" y="30"/>
                    <a:pt x="224" y="30"/>
                  </a:cubicBezTo>
                  <a:cubicBezTo>
                    <a:pt x="229" y="30"/>
                    <a:pt x="233" y="34"/>
                    <a:pt x="233" y="38"/>
                  </a:cubicBezTo>
                  <a:lnTo>
                    <a:pt x="233" y="88"/>
                  </a:lnTo>
                  <a:close/>
                  <a:moveTo>
                    <a:pt x="204" y="214"/>
                  </a:moveTo>
                  <a:cubicBezTo>
                    <a:pt x="59" y="214"/>
                    <a:pt x="59" y="214"/>
                    <a:pt x="59" y="214"/>
                  </a:cubicBezTo>
                  <a:cubicBezTo>
                    <a:pt x="59" y="233"/>
                    <a:pt x="59" y="233"/>
                    <a:pt x="59" y="233"/>
                  </a:cubicBezTo>
                  <a:cubicBezTo>
                    <a:pt x="204" y="233"/>
                    <a:pt x="204" y="233"/>
                    <a:pt x="204" y="233"/>
                  </a:cubicBezTo>
                  <a:lnTo>
                    <a:pt x="204" y="214"/>
                  </a:lnTo>
                  <a:close/>
                  <a:moveTo>
                    <a:pt x="204" y="161"/>
                  </a:moveTo>
                  <a:cubicBezTo>
                    <a:pt x="59" y="161"/>
                    <a:pt x="59" y="161"/>
                    <a:pt x="59" y="161"/>
                  </a:cubicBezTo>
                  <a:cubicBezTo>
                    <a:pt x="59" y="180"/>
                    <a:pt x="59" y="180"/>
                    <a:pt x="59" y="180"/>
                  </a:cubicBezTo>
                  <a:cubicBezTo>
                    <a:pt x="204" y="180"/>
                    <a:pt x="204" y="180"/>
                    <a:pt x="204" y="180"/>
                  </a:cubicBezTo>
                  <a:lnTo>
                    <a:pt x="204" y="161"/>
                  </a:lnTo>
                  <a:close/>
                </a:path>
              </a:pathLst>
            </a:custGeom>
            <a:grpFill/>
            <a:ln w="9525">
              <a:noFill/>
              <a:round/>
            </a:ln>
          </p:spPr>
          <p:txBody>
            <a:bodyPr vert="horz" wrap="square" lIns="91440" tIns="45720" rIns="91440" bIns="45720" numCol="1" anchor="t" anchorCtr="0" compatLnSpc="1"/>
            <a:lstStyle/>
            <a:p>
              <a:endParaRPr lang="zh-CN" altLang="en-US"/>
            </a:p>
          </p:txBody>
        </p:sp>
        <p:sp>
          <p:nvSpPr>
            <p:cNvPr id="394" name="Freeform 18"/>
            <p:cNvSpPr>
              <a:spLocks noEditPoints="1"/>
            </p:cNvSpPr>
            <p:nvPr/>
          </p:nvSpPr>
          <p:spPr bwMode="auto">
            <a:xfrm>
              <a:off x="5897563" y="2441576"/>
              <a:ext cx="673100" cy="668338"/>
            </a:xfrm>
            <a:custGeom>
              <a:avLst/>
              <a:gdLst>
                <a:gd name="T0" fmla="*/ 70 w 331"/>
                <a:gd name="T1" fmla="*/ 147 h 327"/>
                <a:gd name="T2" fmla="*/ 201 w 331"/>
                <a:gd name="T3" fmla="*/ 199 h 327"/>
                <a:gd name="T4" fmla="*/ 70 w 331"/>
                <a:gd name="T5" fmla="*/ 181 h 327"/>
                <a:gd name="T6" fmla="*/ 201 w 331"/>
                <a:gd name="T7" fmla="*/ 199 h 327"/>
                <a:gd name="T8" fmla="*/ 235 w 331"/>
                <a:gd name="T9" fmla="*/ 296 h 327"/>
                <a:gd name="T10" fmla="*/ 41 w 331"/>
                <a:gd name="T11" fmla="*/ 258 h 327"/>
                <a:gd name="T12" fmla="*/ 42 w 331"/>
                <a:gd name="T13" fmla="*/ 239 h 327"/>
                <a:gd name="T14" fmla="*/ 42 w 331"/>
                <a:gd name="T15" fmla="*/ 202 h 327"/>
                <a:gd name="T16" fmla="*/ 41 w 331"/>
                <a:gd name="T17" fmla="*/ 182 h 327"/>
                <a:gd name="T18" fmla="*/ 52 w 331"/>
                <a:gd name="T19" fmla="*/ 135 h 327"/>
                <a:gd name="T20" fmla="*/ 41 w 331"/>
                <a:gd name="T21" fmla="*/ 88 h 327"/>
                <a:gd name="T22" fmla="*/ 42 w 331"/>
                <a:gd name="T23" fmla="*/ 68 h 327"/>
                <a:gd name="T24" fmla="*/ 49 w 331"/>
                <a:gd name="T25" fmla="*/ 30 h 327"/>
                <a:gd name="T26" fmla="*/ 243 w 331"/>
                <a:gd name="T27" fmla="*/ 125 h 327"/>
                <a:gd name="T28" fmla="*/ 261 w 331"/>
                <a:gd name="T29" fmla="*/ 98 h 327"/>
                <a:gd name="T30" fmla="*/ 273 w 331"/>
                <a:gd name="T31" fmla="*/ 38 h 327"/>
                <a:gd name="T32" fmla="*/ 11 w 331"/>
                <a:gd name="T33" fmla="*/ 38 h 327"/>
                <a:gd name="T34" fmla="*/ 0 w 331"/>
                <a:gd name="T35" fmla="*/ 78 h 327"/>
                <a:gd name="T36" fmla="*/ 11 w 331"/>
                <a:gd name="T37" fmla="*/ 125 h 327"/>
                <a:gd name="T38" fmla="*/ 10 w 331"/>
                <a:gd name="T39" fmla="*/ 145 h 327"/>
                <a:gd name="T40" fmla="*/ 10 w 331"/>
                <a:gd name="T41" fmla="*/ 182 h 327"/>
                <a:gd name="T42" fmla="*/ 11 w 331"/>
                <a:gd name="T43" fmla="*/ 202 h 327"/>
                <a:gd name="T44" fmla="*/ 0 w 331"/>
                <a:gd name="T45" fmla="*/ 249 h 327"/>
                <a:gd name="T46" fmla="*/ 11 w 331"/>
                <a:gd name="T47" fmla="*/ 288 h 327"/>
                <a:gd name="T48" fmla="*/ 273 w 331"/>
                <a:gd name="T49" fmla="*/ 288 h 327"/>
                <a:gd name="T50" fmla="*/ 243 w 331"/>
                <a:gd name="T51" fmla="*/ 258 h 327"/>
                <a:gd name="T52" fmla="*/ 110 w 331"/>
                <a:gd name="T53" fmla="*/ 254 h 327"/>
                <a:gd name="T54" fmla="*/ 197 w 331"/>
                <a:gd name="T55" fmla="*/ 235 h 327"/>
                <a:gd name="T56" fmla="*/ 70 w 331"/>
                <a:gd name="T57" fmla="*/ 94 h 327"/>
                <a:gd name="T58" fmla="*/ 329 w 331"/>
                <a:gd name="T59" fmla="*/ 103 h 327"/>
                <a:gd name="T60" fmla="*/ 301 w 331"/>
                <a:gd name="T61" fmla="*/ 82 h 327"/>
                <a:gd name="T62" fmla="*/ 276 w 331"/>
                <a:gd name="T63" fmla="*/ 116 h 327"/>
                <a:gd name="T64" fmla="*/ 314 w 331"/>
                <a:gd name="T65" fmla="*/ 137 h 327"/>
                <a:gd name="T66" fmla="*/ 329 w 331"/>
                <a:gd name="T67" fmla="*/ 103 h 327"/>
                <a:gd name="T68" fmla="*/ 265 w 331"/>
                <a:gd name="T69" fmla="*/ 124 h 327"/>
                <a:gd name="T70" fmla="*/ 217 w 331"/>
                <a:gd name="T71" fmla="*/ 198 h 327"/>
                <a:gd name="T72" fmla="*/ 215 w 331"/>
                <a:gd name="T73" fmla="*/ 253 h 327"/>
                <a:gd name="T74" fmla="*/ 261 w 331"/>
                <a:gd name="T75" fmla="*/ 228 h 327"/>
                <a:gd name="T76" fmla="*/ 303 w 331"/>
                <a:gd name="T77" fmla="*/ 145 h 327"/>
                <a:gd name="T78" fmla="*/ 260 w 331"/>
                <a:gd name="T79" fmla="*/ 185 h 327"/>
                <a:gd name="T80" fmla="*/ 255 w 331"/>
                <a:gd name="T81" fmla="*/ 183 h 327"/>
                <a:gd name="T82" fmla="*/ 274 w 331"/>
                <a:gd name="T83" fmla="*/ 145 h 327"/>
                <a:gd name="T84" fmla="*/ 279 w 331"/>
                <a:gd name="T85" fmla="*/ 146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31" h="327">
                  <a:moveTo>
                    <a:pt x="215" y="128"/>
                  </a:moveTo>
                  <a:cubicBezTo>
                    <a:pt x="70" y="128"/>
                    <a:pt x="70" y="128"/>
                    <a:pt x="70" y="128"/>
                  </a:cubicBezTo>
                  <a:cubicBezTo>
                    <a:pt x="70" y="147"/>
                    <a:pt x="70" y="147"/>
                    <a:pt x="70" y="147"/>
                  </a:cubicBezTo>
                  <a:cubicBezTo>
                    <a:pt x="215" y="147"/>
                    <a:pt x="215" y="147"/>
                    <a:pt x="215" y="147"/>
                  </a:cubicBezTo>
                  <a:lnTo>
                    <a:pt x="215" y="128"/>
                  </a:lnTo>
                  <a:close/>
                  <a:moveTo>
                    <a:pt x="201" y="199"/>
                  </a:moveTo>
                  <a:cubicBezTo>
                    <a:pt x="201" y="196"/>
                    <a:pt x="202" y="193"/>
                    <a:pt x="204" y="190"/>
                  </a:cubicBezTo>
                  <a:cubicBezTo>
                    <a:pt x="209" y="181"/>
                    <a:pt x="209" y="181"/>
                    <a:pt x="209" y="181"/>
                  </a:cubicBezTo>
                  <a:cubicBezTo>
                    <a:pt x="70" y="181"/>
                    <a:pt x="70" y="181"/>
                    <a:pt x="70" y="181"/>
                  </a:cubicBezTo>
                  <a:cubicBezTo>
                    <a:pt x="70" y="200"/>
                    <a:pt x="70" y="200"/>
                    <a:pt x="70" y="200"/>
                  </a:cubicBezTo>
                  <a:cubicBezTo>
                    <a:pt x="201" y="200"/>
                    <a:pt x="201" y="200"/>
                    <a:pt x="201" y="200"/>
                  </a:cubicBezTo>
                  <a:lnTo>
                    <a:pt x="201" y="199"/>
                  </a:lnTo>
                  <a:close/>
                  <a:moveTo>
                    <a:pt x="243" y="258"/>
                  </a:moveTo>
                  <a:cubicBezTo>
                    <a:pt x="243" y="288"/>
                    <a:pt x="243" y="288"/>
                    <a:pt x="243" y="288"/>
                  </a:cubicBezTo>
                  <a:cubicBezTo>
                    <a:pt x="243" y="293"/>
                    <a:pt x="239" y="296"/>
                    <a:pt x="235" y="296"/>
                  </a:cubicBezTo>
                  <a:cubicBezTo>
                    <a:pt x="49" y="296"/>
                    <a:pt x="49" y="296"/>
                    <a:pt x="49" y="296"/>
                  </a:cubicBezTo>
                  <a:cubicBezTo>
                    <a:pt x="45" y="296"/>
                    <a:pt x="41" y="293"/>
                    <a:pt x="41" y="288"/>
                  </a:cubicBezTo>
                  <a:cubicBezTo>
                    <a:pt x="41" y="258"/>
                    <a:pt x="41" y="258"/>
                    <a:pt x="41" y="258"/>
                  </a:cubicBezTo>
                  <a:cubicBezTo>
                    <a:pt x="42" y="258"/>
                    <a:pt x="42" y="258"/>
                    <a:pt x="42" y="258"/>
                  </a:cubicBezTo>
                  <a:cubicBezTo>
                    <a:pt x="48" y="258"/>
                    <a:pt x="52" y="254"/>
                    <a:pt x="52" y="249"/>
                  </a:cubicBezTo>
                  <a:cubicBezTo>
                    <a:pt x="52" y="243"/>
                    <a:pt x="48" y="239"/>
                    <a:pt x="42" y="239"/>
                  </a:cubicBezTo>
                  <a:cubicBezTo>
                    <a:pt x="41" y="239"/>
                    <a:pt x="41" y="239"/>
                    <a:pt x="41" y="239"/>
                  </a:cubicBezTo>
                  <a:cubicBezTo>
                    <a:pt x="41" y="202"/>
                    <a:pt x="41" y="202"/>
                    <a:pt x="41" y="202"/>
                  </a:cubicBezTo>
                  <a:cubicBezTo>
                    <a:pt x="42" y="202"/>
                    <a:pt x="42" y="202"/>
                    <a:pt x="42" y="202"/>
                  </a:cubicBezTo>
                  <a:cubicBezTo>
                    <a:pt x="48" y="202"/>
                    <a:pt x="52" y="197"/>
                    <a:pt x="52" y="192"/>
                  </a:cubicBezTo>
                  <a:cubicBezTo>
                    <a:pt x="52" y="186"/>
                    <a:pt x="48" y="182"/>
                    <a:pt x="42" y="182"/>
                  </a:cubicBezTo>
                  <a:cubicBezTo>
                    <a:pt x="41" y="182"/>
                    <a:pt x="41" y="182"/>
                    <a:pt x="41" y="182"/>
                  </a:cubicBezTo>
                  <a:cubicBezTo>
                    <a:pt x="41" y="145"/>
                    <a:pt x="41" y="145"/>
                    <a:pt x="41" y="145"/>
                  </a:cubicBezTo>
                  <a:cubicBezTo>
                    <a:pt x="42" y="145"/>
                    <a:pt x="42" y="145"/>
                    <a:pt x="42" y="145"/>
                  </a:cubicBezTo>
                  <a:cubicBezTo>
                    <a:pt x="48" y="145"/>
                    <a:pt x="52" y="140"/>
                    <a:pt x="52" y="135"/>
                  </a:cubicBezTo>
                  <a:cubicBezTo>
                    <a:pt x="52" y="129"/>
                    <a:pt x="48" y="125"/>
                    <a:pt x="42" y="125"/>
                  </a:cubicBezTo>
                  <a:cubicBezTo>
                    <a:pt x="41" y="125"/>
                    <a:pt x="41" y="125"/>
                    <a:pt x="41" y="125"/>
                  </a:cubicBezTo>
                  <a:cubicBezTo>
                    <a:pt x="41" y="88"/>
                    <a:pt x="41" y="88"/>
                    <a:pt x="41" y="88"/>
                  </a:cubicBezTo>
                  <a:cubicBezTo>
                    <a:pt x="42" y="88"/>
                    <a:pt x="42" y="88"/>
                    <a:pt x="42" y="88"/>
                  </a:cubicBezTo>
                  <a:cubicBezTo>
                    <a:pt x="48" y="88"/>
                    <a:pt x="52" y="84"/>
                    <a:pt x="52" y="78"/>
                  </a:cubicBezTo>
                  <a:cubicBezTo>
                    <a:pt x="52" y="73"/>
                    <a:pt x="48" y="68"/>
                    <a:pt x="42" y="68"/>
                  </a:cubicBezTo>
                  <a:cubicBezTo>
                    <a:pt x="41" y="68"/>
                    <a:pt x="41" y="68"/>
                    <a:pt x="41" y="68"/>
                  </a:cubicBezTo>
                  <a:cubicBezTo>
                    <a:pt x="41" y="38"/>
                    <a:pt x="41" y="38"/>
                    <a:pt x="41" y="38"/>
                  </a:cubicBezTo>
                  <a:cubicBezTo>
                    <a:pt x="41" y="34"/>
                    <a:pt x="45" y="30"/>
                    <a:pt x="49" y="30"/>
                  </a:cubicBezTo>
                  <a:cubicBezTo>
                    <a:pt x="235" y="30"/>
                    <a:pt x="235" y="30"/>
                    <a:pt x="235" y="30"/>
                  </a:cubicBezTo>
                  <a:cubicBezTo>
                    <a:pt x="239" y="30"/>
                    <a:pt x="243" y="34"/>
                    <a:pt x="243" y="38"/>
                  </a:cubicBezTo>
                  <a:cubicBezTo>
                    <a:pt x="243" y="125"/>
                    <a:pt x="243" y="125"/>
                    <a:pt x="243" y="125"/>
                  </a:cubicBezTo>
                  <a:cubicBezTo>
                    <a:pt x="246" y="120"/>
                    <a:pt x="246" y="120"/>
                    <a:pt x="246" y="120"/>
                  </a:cubicBezTo>
                  <a:cubicBezTo>
                    <a:pt x="248" y="115"/>
                    <a:pt x="253" y="112"/>
                    <a:pt x="257" y="110"/>
                  </a:cubicBezTo>
                  <a:cubicBezTo>
                    <a:pt x="257" y="106"/>
                    <a:pt x="258" y="102"/>
                    <a:pt x="261" y="98"/>
                  </a:cubicBezTo>
                  <a:cubicBezTo>
                    <a:pt x="268" y="85"/>
                    <a:pt x="268" y="85"/>
                    <a:pt x="268" y="85"/>
                  </a:cubicBezTo>
                  <a:cubicBezTo>
                    <a:pt x="270" y="83"/>
                    <a:pt x="271" y="81"/>
                    <a:pt x="273" y="79"/>
                  </a:cubicBezTo>
                  <a:cubicBezTo>
                    <a:pt x="273" y="38"/>
                    <a:pt x="273" y="38"/>
                    <a:pt x="273" y="38"/>
                  </a:cubicBezTo>
                  <a:cubicBezTo>
                    <a:pt x="273" y="17"/>
                    <a:pt x="256" y="0"/>
                    <a:pt x="235" y="0"/>
                  </a:cubicBezTo>
                  <a:cubicBezTo>
                    <a:pt x="49" y="0"/>
                    <a:pt x="49" y="0"/>
                    <a:pt x="49" y="0"/>
                  </a:cubicBezTo>
                  <a:cubicBezTo>
                    <a:pt x="28" y="0"/>
                    <a:pt x="11" y="17"/>
                    <a:pt x="11" y="38"/>
                  </a:cubicBezTo>
                  <a:cubicBezTo>
                    <a:pt x="11" y="68"/>
                    <a:pt x="11" y="68"/>
                    <a:pt x="11" y="68"/>
                  </a:cubicBezTo>
                  <a:cubicBezTo>
                    <a:pt x="10" y="68"/>
                    <a:pt x="10" y="68"/>
                    <a:pt x="10" y="68"/>
                  </a:cubicBezTo>
                  <a:cubicBezTo>
                    <a:pt x="4" y="68"/>
                    <a:pt x="0" y="73"/>
                    <a:pt x="0" y="78"/>
                  </a:cubicBezTo>
                  <a:cubicBezTo>
                    <a:pt x="0" y="84"/>
                    <a:pt x="4" y="88"/>
                    <a:pt x="10" y="88"/>
                  </a:cubicBezTo>
                  <a:cubicBezTo>
                    <a:pt x="11" y="88"/>
                    <a:pt x="11" y="88"/>
                    <a:pt x="11" y="88"/>
                  </a:cubicBezTo>
                  <a:cubicBezTo>
                    <a:pt x="11" y="125"/>
                    <a:pt x="11" y="125"/>
                    <a:pt x="11" y="125"/>
                  </a:cubicBezTo>
                  <a:cubicBezTo>
                    <a:pt x="10" y="125"/>
                    <a:pt x="10" y="125"/>
                    <a:pt x="10" y="125"/>
                  </a:cubicBezTo>
                  <a:cubicBezTo>
                    <a:pt x="4" y="125"/>
                    <a:pt x="0" y="129"/>
                    <a:pt x="0" y="135"/>
                  </a:cubicBezTo>
                  <a:cubicBezTo>
                    <a:pt x="0" y="140"/>
                    <a:pt x="4" y="145"/>
                    <a:pt x="10" y="145"/>
                  </a:cubicBezTo>
                  <a:cubicBezTo>
                    <a:pt x="11" y="145"/>
                    <a:pt x="11" y="145"/>
                    <a:pt x="11" y="145"/>
                  </a:cubicBezTo>
                  <a:cubicBezTo>
                    <a:pt x="11" y="182"/>
                    <a:pt x="11" y="182"/>
                    <a:pt x="11" y="182"/>
                  </a:cubicBezTo>
                  <a:cubicBezTo>
                    <a:pt x="10" y="182"/>
                    <a:pt x="10" y="182"/>
                    <a:pt x="10" y="182"/>
                  </a:cubicBezTo>
                  <a:cubicBezTo>
                    <a:pt x="4" y="182"/>
                    <a:pt x="0" y="186"/>
                    <a:pt x="0" y="192"/>
                  </a:cubicBezTo>
                  <a:cubicBezTo>
                    <a:pt x="0" y="197"/>
                    <a:pt x="4" y="202"/>
                    <a:pt x="10" y="202"/>
                  </a:cubicBezTo>
                  <a:cubicBezTo>
                    <a:pt x="11" y="202"/>
                    <a:pt x="11" y="202"/>
                    <a:pt x="11" y="202"/>
                  </a:cubicBezTo>
                  <a:cubicBezTo>
                    <a:pt x="11" y="239"/>
                    <a:pt x="11" y="239"/>
                    <a:pt x="11" y="239"/>
                  </a:cubicBezTo>
                  <a:cubicBezTo>
                    <a:pt x="10" y="239"/>
                    <a:pt x="10" y="239"/>
                    <a:pt x="10" y="239"/>
                  </a:cubicBezTo>
                  <a:cubicBezTo>
                    <a:pt x="4" y="239"/>
                    <a:pt x="0" y="243"/>
                    <a:pt x="0" y="249"/>
                  </a:cubicBezTo>
                  <a:cubicBezTo>
                    <a:pt x="0" y="254"/>
                    <a:pt x="4" y="258"/>
                    <a:pt x="10" y="258"/>
                  </a:cubicBezTo>
                  <a:cubicBezTo>
                    <a:pt x="11" y="258"/>
                    <a:pt x="11" y="258"/>
                    <a:pt x="11" y="258"/>
                  </a:cubicBezTo>
                  <a:cubicBezTo>
                    <a:pt x="11" y="288"/>
                    <a:pt x="11" y="288"/>
                    <a:pt x="11" y="288"/>
                  </a:cubicBezTo>
                  <a:cubicBezTo>
                    <a:pt x="11" y="310"/>
                    <a:pt x="28" y="327"/>
                    <a:pt x="49" y="327"/>
                  </a:cubicBezTo>
                  <a:cubicBezTo>
                    <a:pt x="235" y="327"/>
                    <a:pt x="235" y="327"/>
                    <a:pt x="235" y="327"/>
                  </a:cubicBezTo>
                  <a:cubicBezTo>
                    <a:pt x="256" y="327"/>
                    <a:pt x="273" y="310"/>
                    <a:pt x="273" y="288"/>
                  </a:cubicBezTo>
                  <a:cubicBezTo>
                    <a:pt x="273" y="238"/>
                    <a:pt x="273" y="238"/>
                    <a:pt x="273" y="238"/>
                  </a:cubicBezTo>
                  <a:cubicBezTo>
                    <a:pt x="272" y="239"/>
                    <a:pt x="271" y="240"/>
                    <a:pt x="269" y="241"/>
                  </a:cubicBezTo>
                  <a:lnTo>
                    <a:pt x="243" y="258"/>
                  </a:lnTo>
                  <a:close/>
                  <a:moveTo>
                    <a:pt x="197" y="235"/>
                  </a:moveTo>
                  <a:cubicBezTo>
                    <a:pt x="110" y="235"/>
                    <a:pt x="110" y="235"/>
                    <a:pt x="110" y="235"/>
                  </a:cubicBezTo>
                  <a:cubicBezTo>
                    <a:pt x="110" y="254"/>
                    <a:pt x="110" y="254"/>
                    <a:pt x="110" y="254"/>
                  </a:cubicBezTo>
                  <a:cubicBezTo>
                    <a:pt x="197" y="254"/>
                    <a:pt x="197" y="254"/>
                    <a:pt x="197" y="254"/>
                  </a:cubicBezTo>
                  <a:cubicBezTo>
                    <a:pt x="196" y="251"/>
                    <a:pt x="196" y="247"/>
                    <a:pt x="196" y="244"/>
                  </a:cubicBezTo>
                  <a:lnTo>
                    <a:pt x="197" y="235"/>
                  </a:lnTo>
                  <a:close/>
                  <a:moveTo>
                    <a:pt x="215" y="75"/>
                  </a:moveTo>
                  <a:cubicBezTo>
                    <a:pt x="70" y="75"/>
                    <a:pt x="70" y="75"/>
                    <a:pt x="70" y="75"/>
                  </a:cubicBezTo>
                  <a:cubicBezTo>
                    <a:pt x="70" y="94"/>
                    <a:pt x="70" y="94"/>
                    <a:pt x="70" y="94"/>
                  </a:cubicBezTo>
                  <a:cubicBezTo>
                    <a:pt x="215" y="94"/>
                    <a:pt x="215" y="94"/>
                    <a:pt x="215" y="94"/>
                  </a:cubicBezTo>
                  <a:lnTo>
                    <a:pt x="215" y="75"/>
                  </a:lnTo>
                  <a:close/>
                  <a:moveTo>
                    <a:pt x="329" y="103"/>
                  </a:moveTo>
                  <a:cubicBezTo>
                    <a:pt x="328" y="97"/>
                    <a:pt x="324" y="92"/>
                    <a:pt x="319" y="89"/>
                  </a:cubicBezTo>
                  <a:cubicBezTo>
                    <a:pt x="314" y="86"/>
                    <a:pt x="314" y="86"/>
                    <a:pt x="314" y="86"/>
                  </a:cubicBezTo>
                  <a:cubicBezTo>
                    <a:pt x="310" y="83"/>
                    <a:pt x="306" y="82"/>
                    <a:pt x="301" y="82"/>
                  </a:cubicBezTo>
                  <a:cubicBezTo>
                    <a:pt x="293" y="82"/>
                    <a:pt x="286" y="86"/>
                    <a:pt x="281" y="93"/>
                  </a:cubicBezTo>
                  <a:cubicBezTo>
                    <a:pt x="274" y="106"/>
                    <a:pt x="274" y="106"/>
                    <a:pt x="274" y="106"/>
                  </a:cubicBezTo>
                  <a:cubicBezTo>
                    <a:pt x="271" y="109"/>
                    <a:pt x="272" y="114"/>
                    <a:pt x="276" y="116"/>
                  </a:cubicBezTo>
                  <a:cubicBezTo>
                    <a:pt x="308" y="136"/>
                    <a:pt x="308" y="136"/>
                    <a:pt x="308" y="136"/>
                  </a:cubicBezTo>
                  <a:cubicBezTo>
                    <a:pt x="310" y="137"/>
                    <a:pt x="311" y="137"/>
                    <a:pt x="312" y="137"/>
                  </a:cubicBezTo>
                  <a:cubicBezTo>
                    <a:pt x="313" y="137"/>
                    <a:pt x="314" y="137"/>
                    <a:pt x="314" y="137"/>
                  </a:cubicBezTo>
                  <a:cubicBezTo>
                    <a:pt x="316" y="137"/>
                    <a:pt x="318" y="135"/>
                    <a:pt x="319" y="134"/>
                  </a:cubicBezTo>
                  <a:cubicBezTo>
                    <a:pt x="326" y="121"/>
                    <a:pt x="326" y="121"/>
                    <a:pt x="326" y="121"/>
                  </a:cubicBezTo>
                  <a:cubicBezTo>
                    <a:pt x="330" y="116"/>
                    <a:pt x="331" y="109"/>
                    <a:pt x="329" y="103"/>
                  </a:cubicBezTo>
                  <a:close/>
                  <a:moveTo>
                    <a:pt x="303" y="145"/>
                  </a:moveTo>
                  <a:cubicBezTo>
                    <a:pt x="269" y="125"/>
                    <a:pt x="269" y="125"/>
                    <a:pt x="269" y="125"/>
                  </a:cubicBezTo>
                  <a:cubicBezTo>
                    <a:pt x="268" y="124"/>
                    <a:pt x="267" y="124"/>
                    <a:pt x="265" y="124"/>
                  </a:cubicBezTo>
                  <a:cubicBezTo>
                    <a:pt x="265" y="124"/>
                    <a:pt x="264" y="124"/>
                    <a:pt x="264" y="124"/>
                  </a:cubicBezTo>
                  <a:cubicBezTo>
                    <a:pt x="262" y="125"/>
                    <a:pt x="260" y="126"/>
                    <a:pt x="259" y="128"/>
                  </a:cubicBezTo>
                  <a:cubicBezTo>
                    <a:pt x="217" y="198"/>
                    <a:pt x="217" y="198"/>
                    <a:pt x="217" y="198"/>
                  </a:cubicBezTo>
                  <a:cubicBezTo>
                    <a:pt x="216" y="199"/>
                    <a:pt x="216" y="200"/>
                    <a:pt x="216" y="201"/>
                  </a:cubicBezTo>
                  <a:cubicBezTo>
                    <a:pt x="211" y="245"/>
                    <a:pt x="211" y="245"/>
                    <a:pt x="211" y="245"/>
                  </a:cubicBezTo>
                  <a:cubicBezTo>
                    <a:pt x="211" y="248"/>
                    <a:pt x="212" y="251"/>
                    <a:pt x="215" y="253"/>
                  </a:cubicBezTo>
                  <a:cubicBezTo>
                    <a:pt x="216" y="253"/>
                    <a:pt x="217" y="254"/>
                    <a:pt x="219" y="254"/>
                  </a:cubicBezTo>
                  <a:cubicBezTo>
                    <a:pt x="220" y="254"/>
                    <a:pt x="222" y="253"/>
                    <a:pt x="223" y="252"/>
                  </a:cubicBezTo>
                  <a:cubicBezTo>
                    <a:pt x="261" y="228"/>
                    <a:pt x="261" y="228"/>
                    <a:pt x="261" y="228"/>
                  </a:cubicBezTo>
                  <a:cubicBezTo>
                    <a:pt x="262" y="228"/>
                    <a:pt x="263" y="227"/>
                    <a:pt x="264" y="226"/>
                  </a:cubicBezTo>
                  <a:cubicBezTo>
                    <a:pt x="305" y="156"/>
                    <a:pt x="305" y="156"/>
                    <a:pt x="305" y="156"/>
                  </a:cubicBezTo>
                  <a:cubicBezTo>
                    <a:pt x="307" y="152"/>
                    <a:pt x="306" y="148"/>
                    <a:pt x="303" y="145"/>
                  </a:cubicBezTo>
                  <a:close/>
                  <a:moveTo>
                    <a:pt x="280" y="154"/>
                  </a:moveTo>
                  <a:cubicBezTo>
                    <a:pt x="264" y="182"/>
                    <a:pt x="264" y="182"/>
                    <a:pt x="264" y="182"/>
                  </a:cubicBezTo>
                  <a:cubicBezTo>
                    <a:pt x="263" y="183"/>
                    <a:pt x="262" y="184"/>
                    <a:pt x="260" y="185"/>
                  </a:cubicBezTo>
                  <a:cubicBezTo>
                    <a:pt x="260" y="185"/>
                    <a:pt x="259" y="185"/>
                    <a:pt x="259" y="185"/>
                  </a:cubicBezTo>
                  <a:cubicBezTo>
                    <a:pt x="258" y="185"/>
                    <a:pt x="257" y="184"/>
                    <a:pt x="256" y="184"/>
                  </a:cubicBezTo>
                  <a:cubicBezTo>
                    <a:pt x="255" y="183"/>
                    <a:pt x="255" y="183"/>
                    <a:pt x="255" y="183"/>
                  </a:cubicBezTo>
                  <a:cubicBezTo>
                    <a:pt x="253" y="182"/>
                    <a:pt x="252" y="178"/>
                    <a:pt x="253" y="176"/>
                  </a:cubicBezTo>
                  <a:cubicBezTo>
                    <a:pt x="270" y="148"/>
                    <a:pt x="270" y="148"/>
                    <a:pt x="270" y="148"/>
                  </a:cubicBezTo>
                  <a:cubicBezTo>
                    <a:pt x="271" y="146"/>
                    <a:pt x="272" y="145"/>
                    <a:pt x="274" y="145"/>
                  </a:cubicBezTo>
                  <a:cubicBezTo>
                    <a:pt x="274" y="145"/>
                    <a:pt x="274" y="145"/>
                    <a:pt x="275" y="145"/>
                  </a:cubicBezTo>
                  <a:cubicBezTo>
                    <a:pt x="276" y="145"/>
                    <a:pt x="277" y="145"/>
                    <a:pt x="278" y="146"/>
                  </a:cubicBezTo>
                  <a:cubicBezTo>
                    <a:pt x="279" y="146"/>
                    <a:pt x="279" y="146"/>
                    <a:pt x="279" y="146"/>
                  </a:cubicBezTo>
                  <a:cubicBezTo>
                    <a:pt x="281" y="148"/>
                    <a:pt x="282" y="151"/>
                    <a:pt x="280" y="154"/>
                  </a:cubicBezTo>
                  <a:close/>
                </a:path>
              </a:pathLst>
            </a:custGeom>
            <a:grpFill/>
            <a:ln w="9525">
              <a:noFill/>
              <a:round/>
            </a:ln>
          </p:spPr>
          <p:txBody>
            <a:bodyPr vert="horz" wrap="square" lIns="91440" tIns="45720" rIns="91440" bIns="45720" numCol="1" anchor="t" anchorCtr="0" compatLnSpc="1"/>
            <a:lstStyle/>
            <a:p>
              <a:endParaRPr lang="zh-CN" altLang="en-US"/>
            </a:p>
          </p:txBody>
        </p:sp>
        <p:sp>
          <p:nvSpPr>
            <p:cNvPr id="395" name="Freeform 19"/>
            <p:cNvSpPr>
              <a:spLocks noEditPoints="1"/>
            </p:cNvSpPr>
            <p:nvPr/>
          </p:nvSpPr>
          <p:spPr bwMode="auto">
            <a:xfrm>
              <a:off x="6002338" y="844551"/>
              <a:ext cx="455612" cy="763588"/>
            </a:xfrm>
            <a:custGeom>
              <a:avLst/>
              <a:gdLst>
                <a:gd name="T0" fmla="*/ 7 w 223"/>
                <a:gd name="T1" fmla="*/ 352 h 373"/>
                <a:gd name="T2" fmla="*/ 4 w 223"/>
                <a:gd name="T3" fmla="*/ 372 h 373"/>
                <a:gd name="T4" fmla="*/ 15 w 223"/>
                <a:gd name="T5" fmla="*/ 355 h 373"/>
                <a:gd name="T6" fmla="*/ 35 w 223"/>
                <a:gd name="T7" fmla="*/ 331 h 373"/>
                <a:gd name="T8" fmla="*/ 4 w 223"/>
                <a:gd name="T9" fmla="*/ 351 h 373"/>
                <a:gd name="T10" fmla="*/ 79 w 223"/>
                <a:gd name="T11" fmla="*/ 169 h 373"/>
                <a:gd name="T12" fmla="*/ 154 w 223"/>
                <a:gd name="T13" fmla="*/ 169 h 373"/>
                <a:gd name="T14" fmla="*/ 210 w 223"/>
                <a:gd name="T15" fmla="*/ 314 h 373"/>
                <a:gd name="T16" fmla="*/ 180 w 223"/>
                <a:gd name="T17" fmla="*/ 314 h 373"/>
                <a:gd name="T18" fmla="*/ 210 w 223"/>
                <a:gd name="T19" fmla="*/ 314 h 373"/>
                <a:gd name="T20" fmla="*/ 220 w 223"/>
                <a:gd name="T21" fmla="*/ 304 h 373"/>
                <a:gd name="T22" fmla="*/ 204 w 223"/>
                <a:gd name="T23" fmla="*/ 253 h 373"/>
                <a:gd name="T24" fmla="*/ 222 w 223"/>
                <a:gd name="T25" fmla="*/ 234 h 373"/>
                <a:gd name="T26" fmla="*/ 172 w 223"/>
                <a:gd name="T27" fmla="*/ 168 h 373"/>
                <a:gd name="T28" fmla="*/ 129 w 223"/>
                <a:gd name="T29" fmla="*/ 48 h 373"/>
                <a:gd name="T30" fmla="*/ 139 w 223"/>
                <a:gd name="T31" fmla="*/ 38 h 373"/>
                <a:gd name="T32" fmla="*/ 94 w 223"/>
                <a:gd name="T33" fmla="*/ 0 h 373"/>
                <a:gd name="T34" fmla="*/ 104 w 223"/>
                <a:gd name="T35" fmla="*/ 38 h 373"/>
                <a:gd name="T36" fmla="*/ 43 w 223"/>
                <a:gd name="T37" fmla="*/ 120 h 373"/>
                <a:gd name="T38" fmla="*/ 37 w 223"/>
                <a:gd name="T39" fmla="*/ 234 h 373"/>
                <a:gd name="T40" fmla="*/ 11 w 223"/>
                <a:gd name="T41" fmla="*/ 253 h 373"/>
                <a:gd name="T42" fmla="*/ 8 w 223"/>
                <a:gd name="T43" fmla="*/ 313 h 373"/>
                <a:gd name="T44" fmla="*/ 66 w 223"/>
                <a:gd name="T45" fmla="*/ 253 h 373"/>
                <a:gd name="T46" fmla="*/ 101 w 223"/>
                <a:gd name="T47" fmla="*/ 265 h 373"/>
                <a:gd name="T48" fmla="*/ 132 w 223"/>
                <a:gd name="T49" fmla="*/ 253 h 373"/>
                <a:gd name="T50" fmla="*/ 182 w 223"/>
                <a:gd name="T51" fmla="*/ 291 h 373"/>
                <a:gd name="T52" fmla="*/ 104 w 223"/>
                <a:gd name="T53" fmla="*/ 75 h 373"/>
                <a:gd name="T54" fmla="*/ 129 w 223"/>
                <a:gd name="T55" fmla="*/ 84 h 373"/>
                <a:gd name="T56" fmla="*/ 164 w 223"/>
                <a:gd name="T57" fmla="*/ 120 h 373"/>
                <a:gd name="T58" fmla="*/ 146 w 223"/>
                <a:gd name="T59" fmla="*/ 98 h 373"/>
                <a:gd name="T60" fmla="*/ 87 w 223"/>
                <a:gd name="T61" fmla="*/ 98 h 373"/>
                <a:gd name="T62" fmla="*/ 69 w 223"/>
                <a:gd name="T63" fmla="*/ 120 h 373"/>
                <a:gd name="T64" fmla="*/ 161 w 223"/>
                <a:gd name="T65" fmla="*/ 234 h 373"/>
                <a:gd name="T66" fmla="*/ 132 w 223"/>
                <a:gd name="T67" fmla="*/ 222 h 373"/>
                <a:gd name="T68" fmla="*/ 101 w 223"/>
                <a:gd name="T69" fmla="*/ 234 h 373"/>
                <a:gd name="T70" fmla="*/ 83 w 223"/>
                <a:gd name="T71" fmla="*/ 206 h 373"/>
                <a:gd name="T72" fmla="*/ 117 w 223"/>
                <a:gd name="T73" fmla="*/ 120 h 373"/>
                <a:gd name="T74" fmla="*/ 150 w 223"/>
                <a:gd name="T75" fmla="*/ 206 h 373"/>
                <a:gd name="T76" fmla="*/ 221 w 223"/>
                <a:gd name="T77" fmla="*/ 312 h 373"/>
                <a:gd name="T78" fmla="*/ 201 w 223"/>
                <a:gd name="T79" fmla="*/ 340 h 373"/>
                <a:gd name="T80" fmla="*/ 210 w 223"/>
                <a:gd name="T81" fmla="*/ 355 h 373"/>
                <a:gd name="T82" fmla="*/ 219 w 223"/>
                <a:gd name="T83" fmla="*/ 353 h 373"/>
                <a:gd name="T84" fmla="*/ 223 w 223"/>
                <a:gd name="T85" fmla="*/ 311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3" h="373">
                  <a:moveTo>
                    <a:pt x="4" y="351"/>
                  </a:moveTo>
                  <a:cubicBezTo>
                    <a:pt x="7" y="352"/>
                    <a:pt x="7" y="352"/>
                    <a:pt x="7" y="352"/>
                  </a:cubicBezTo>
                  <a:cubicBezTo>
                    <a:pt x="1" y="366"/>
                    <a:pt x="1" y="366"/>
                    <a:pt x="1" y="366"/>
                  </a:cubicBezTo>
                  <a:cubicBezTo>
                    <a:pt x="0" y="369"/>
                    <a:pt x="2" y="371"/>
                    <a:pt x="4" y="372"/>
                  </a:cubicBezTo>
                  <a:cubicBezTo>
                    <a:pt x="7" y="373"/>
                    <a:pt x="9" y="372"/>
                    <a:pt x="10" y="369"/>
                  </a:cubicBezTo>
                  <a:cubicBezTo>
                    <a:pt x="15" y="355"/>
                    <a:pt x="15" y="355"/>
                    <a:pt x="15" y="355"/>
                  </a:cubicBezTo>
                  <a:cubicBezTo>
                    <a:pt x="18" y="356"/>
                    <a:pt x="18" y="356"/>
                    <a:pt x="18" y="356"/>
                  </a:cubicBezTo>
                  <a:cubicBezTo>
                    <a:pt x="35" y="331"/>
                    <a:pt x="35" y="331"/>
                    <a:pt x="35" y="331"/>
                  </a:cubicBezTo>
                  <a:cubicBezTo>
                    <a:pt x="7" y="320"/>
                    <a:pt x="7" y="320"/>
                    <a:pt x="7" y="320"/>
                  </a:cubicBezTo>
                  <a:lnTo>
                    <a:pt x="4" y="351"/>
                  </a:lnTo>
                  <a:close/>
                  <a:moveTo>
                    <a:pt x="117" y="132"/>
                  </a:moveTo>
                  <a:cubicBezTo>
                    <a:pt x="96" y="132"/>
                    <a:pt x="79" y="149"/>
                    <a:pt x="79" y="169"/>
                  </a:cubicBezTo>
                  <a:cubicBezTo>
                    <a:pt x="79" y="190"/>
                    <a:pt x="96" y="207"/>
                    <a:pt x="117" y="207"/>
                  </a:cubicBezTo>
                  <a:cubicBezTo>
                    <a:pt x="137" y="207"/>
                    <a:pt x="154" y="190"/>
                    <a:pt x="154" y="169"/>
                  </a:cubicBezTo>
                  <a:cubicBezTo>
                    <a:pt x="154" y="149"/>
                    <a:pt x="137" y="132"/>
                    <a:pt x="117" y="132"/>
                  </a:cubicBezTo>
                  <a:close/>
                  <a:moveTo>
                    <a:pt x="210" y="314"/>
                  </a:moveTo>
                  <a:cubicBezTo>
                    <a:pt x="210" y="306"/>
                    <a:pt x="203" y="299"/>
                    <a:pt x="195" y="299"/>
                  </a:cubicBezTo>
                  <a:cubicBezTo>
                    <a:pt x="187" y="299"/>
                    <a:pt x="180" y="306"/>
                    <a:pt x="180" y="314"/>
                  </a:cubicBezTo>
                  <a:cubicBezTo>
                    <a:pt x="180" y="322"/>
                    <a:pt x="187" y="329"/>
                    <a:pt x="195" y="329"/>
                  </a:cubicBezTo>
                  <a:cubicBezTo>
                    <a:pt x="203" y="329"/>
                    <a:pt x="210" y="322"/>
                    <a:pt x="210" y="314"/>
                  </a:cubicBezTo>
                  <a:close/>
                  <a:moveTo>
                    <a:pt x="195" y="288"/>
                  </a:moveTo>
                  <a:cubicBezTo>
                    <a:pt x="206" y="288"/>
                    <a:pt x="216" y="295"/>
                    <a:pt x="220" y="304"/>
                  </a:cubicBezTo>
                  <a:cubicBezTo>
                    <a:pt x="223" y="303"/>
                    <a:pt x="223" y="303"/>
                    <a:pt x="223" y="303"/>
                  </a:cubicBezTo>
                  <a:cubicBezTo>
                    <a:pt x="204" y="253"/>
                    <a:pt x="204" y="253"/>
                    <a:pt x="204" y="253"/>
                  </a:cubicBezTo>
                  <a:cubicBezTo>
                    <a:pt x="222" y="253"/>
                    <a:pt x="222" y="253"/>
                    <a:pt x="222" y="253"/>
                  </a:cubicBezTo>
                  <a:cubicBezTo>
                    <a:pt x="222" y="234"/>
                    <a:pt x="222" y="234"/>
                    <a:pt x="222" y="234"/>
                  </a:cubicBezTo>
                  <a:cubicBezTo>
                    <a:pt x="197" y="234"/>
                    <a:pt x="197" y="234"/>
                    <a:pt x="197" y="234"/>
                  </a:cubicBezTo>
                  <a:cubicBezTo>
                    <a:pt x="172" y="168"/>
                    <a:pt x="172" y="168"/>
                    <a:pt x="172" y="168"/>
                  </a:cubicBezTo>
                  <a:cubicBezTo>
                    <a:pt x="183" y="155"/>
                    <a:pt x="190" y="139"/>
                    <a:pt x="190" y="120"/>
                  </a:cubicBezTo>
                  <a:cubicBezTo>
                    <a:pt x="190" y="84"/>
                    <a:pt x="163" y="54"/>
                    <a:pt x="129" y="48"/>
                  </a:cubicBezTo>
                  <a:cubicBezTo>
                    <a:pt x="129" y="38"/>
                    <a:pt x="129" y="38"/>
                    <a:pt x="129" y="38"/>
                  </a:cubicBezTo>
                  <a:cubicBezTo>
                    <a:pt x="139" y="38"/>
                    <a:pt x="139" y="38"/>
                    <a:pt x="139" y="38"/>
                  </a:cubicBezTo>
                  <a:cubicBezTo>
                    <a:pt x="139" y="0"/>
                    <a:pt x="139" y="0"/>
                    <a:pt x="139" y="0"/>
                  </a:cubicBezTo>
                  <a:cubicBezTo>
                    <a:pt x="94" y="0"/>
                    <a:pt x="94" y="0"/>
                    <a:pt x="94" y="0"/>
                  </a:cubicBezTo>
                  <a:cubicBezTo>
                    <a:pt x="94" y="38"/>
                    <a:pt x="94" y="38"/>
                    <a:pt x="94" y="38"/>
                  </a:cubicBezTo>
                  <a:cubicBezTo>
                    <a:pt x="104" y="38"/>
                    <a:pt x="104" y="38"/>
                    <a:pt x="104" y="38"/>
                  </a:cubicBezTo>
                  <a:cubicBezTo>
                    <a:pt x="104" y="48"/>
                    <a:pt x="104" y="48"/>
                    <a:pt x="104" y="48"/>
                  </a:cubicBezTo>
                  <a:cubicBezTo>
                    <a:pt x="70" y="54"/>
                    <a:pt x="43" y="84"/>
                    <a:pt x="43" y="120"/>
                  </a:cubicBezTo>
                  <a:cubicBezTo>
                    <a:pt x="43" y="139"/>
                    <a:pt x="50" y="155"/>
                    <a:pt x="61" y="168"/>
                  </a:cubicBezTo>
                  <a:cubicBezTo>
                    <a:pt x="37" y="234"/>
                    <a:pt x="37" y="234"/>
                    <a:pt x="37" y="234"/>
                  </a:cubicBezTo>
                  <a:cubicBezTo>
                    <a:pt x="11" y="234"/>
                    <a:pt x="11" y="234"/>
                    <a:pt x="11" y="234"/>
                  </a:cubicBezTo>
                  <a:cubicBezTo>
                    <a:pt x="11" y="253"/>
                    <a:pt x="11" y="253"/>
                    <a:pt x="11" y="253"/>
                  </a:cubicBezTo>
                  <a:cubicBezTo>
                    <a:pt x="30" y="253"/>
                    <a:pt x="30" y="253"/>
                    <a:pt x="30" y="253"/>
                  </a:cubicBezTo>
                  <a:cubicBezTo>
                    <a:pt x="8" y="313"/>
                    <a:pt x="8" y="313"/>
                    <a:pt x="8" y="313"/>
                  </a:cubicBezTo>
                  <a:cubicBezTo>
                    <a:pt x="40" y="325"/>
                    <a:pt x="40" y="325"/>
                    <a:pt x="40" y="325"/>
                  </a:cubicBezTo>
                  <a:cubicBezTo>
                    <a:pt x="66" y="253"/>
                    <a:pt x="66" y="253"/>
                    <a:pt x="66" y="253"/>
                  </a:cubicBezTo>
                  <a:cubicBezTo>
                    <a:pt x="101" y="253"/>
                    <a:pt x="101" y="253"/>
                    <a:pt x="101" y="253"/>
                  </a:cubicBezTo>
                  <a:cubicBezTo>
                    <a:pt x="101" y="265"/>
                    <a:pt x="101" y="265"/>
                    <a:pt x="101" y="265"/>
                  </a:cubicBezTo>
                  <a:cubicBezTo>
                    <a:pt x="132" y="265"/>
                    <a:pt x="132" y="265"/>
                    <a:pt x="132" y="265"/>
                  </a:cubicBezTo>
                  <a:cubicBezTo>
                    <a:pt x="132" y="253"/>
                    <a:pt x="132" y="253"/>
                    <a:pt x="132" y="253"/>
                  </a:cubicBezTo>
                  <a:cubicBezTo>
                    <a:pt x="168" y="253"/>
                    <a:pt x="168" y="253"/>
                    <a:pt x="168" y="253"/>
                  </a:cubicBezTo>
                  <a:cubicBezTo>
                    <a:pt x="182" y="291"/>
                    <a:pt x="182" y="291"/>
                    <a:pt x="182" y="291"/>
                  </a:cubicBezTo>
                  <a:cubicBezTo>
                    <a:pt x="186" y="289"/>
                    <a:pt x="190" y="288"/>
                    <a:pt x="195" y="288"/>
                  </a:cubicBezTo>
                  <a:close/>
                  <a:moveTo>
                    <a:pt x="104" y="75"/>
                  </a:moveTo>
                  <a:cubicBezTo>
                    <a:pt x="104" y="84"/>
                    <a:pt x="104" y="84"/>
                    <a:pt x="104" y="84"/>
                  </a:cubicBezTo>
                  <a:cubicBezTo>
                    <a:pt x="129" y="84"/>
                    <a:pt x="129" y="84"/>
                    <a:pt x="129" y="84"/>
                  </a:cubicBezTo>
                  <a:cubicBezTo>
                    <a:pt x="129" y="75"/>
                    <a:pt x="129" y="75"/>
                    <a:pt x="129" y="75"/>
                  </a:cubicBezTo>
                  <a:cubicBezTo>
                    <a:pt x="149" y="80"/>
                    <a:pt x="164" y="99"/>
                    <a:pt x="164" y="120"/>
                  </a:cubicBezTo>
                  <a:cubicBezTo>
                    <a:pt x="164" y="126"/>
                    <a:pt x="163" y="132"/>
                    <a:pt x="161" y="137"/>
                  </a:cubicBezTo>
                  <a:cubicBezTo>
                    <a:pt x="146" y="98"/>
                    <a:pt x="146" y="98"/>
                    <a:pt x="146" y="98"/>
                  </a:cubicBezTo>
                  <a:cubicBezTo>
                    <a:pt x="117" y="109"/>
                    <a:pt x="117" y="109"/>
                    <a:pt x="117" y="109"/>
                  </a:cubicBezTo>
                  <a:cubicBezTo>
                    <a:pt x="87" y="98"/>
                    <a:pt x="87" y="98"/>
                    <a:pt x="87" y="98"/>
                  </a:cubicBezTo>
                  <a:cubicBezTo>
                    <a:pt x="72" y="137"/>
                    <a:pt x="72" y="137"/>
                    <a:pt x="72" y="137"/>
                  </a:cubicBezTo>
                  <a:cubicBezTo>
                    <a:pt x="70" y="132"/>
                    <a:pt x="69" y="126"/>
                    <a:pt x="69" y="120"/>
                  </a:cubicBezTo>
                  <a:cubicBezTo>
                    <a:pt x="69" y="99"/>
                    <a:pt x="84" y="80"/>
                    <a:pt x="104" y="75"/>
                  </a:cubicBezTo>
                  <a:close/>
                  <a:moveTo>
                    <a:pt x="161" y="234"/>
                  </a:moveTo>
                  <a:cubicBezTo>
                    <a:pt x="132" y="234"/>
                    <a:pt x="132" y="234"/>
                    <a:pt x="132" y="234"/>
                  </a:cubicBezTo>
                  <a:cubicBezTo>
                    <a:pt x="132" y="222"/>
                    <a:pt x="132" y="222"/>
                    <a:pt x="132" y="222"/>
                  </a:cubicBezTo>
                  <a:cubicBezTo>
                    <a:pt x="101" y="222"/>
                    <a:pt x="101" y="222"/>
                    <a:pt x="101" y="222"/>
                  </a:cubicBezTo>
                  <a:cubicBezTo>
                    <a:pt x="101" y="234"/>
                    <a:pt x="101" y="234"/>
                    <a:pt x="101" y="234"/>
                  </a:cubicBezTo>
                  <a:cubicBezTo>
                    <a:pt x="73" y="234"/>
                    <a:pt x="73" y="234"/>
                    <a:pt x="73" y="234"/>
                  </a:cubicBezTo>
                  <a:cubicBezTo>
                    <a:pt x="83" y="206"/>
                    <a:pt x="83" y="206"/>
                    <a:pt x="83" y="206"/>
                  </a:cubicBezTo>
                  <a:cubicBezTo>
                    <a:pt x="73" y="197"/>
                    <a:pt x="67" y="184"/>
                    <a:pt x="67" y="169"/>
                  </a:cubicBezTo>
                  <a:cubicBezTo>
                    <a:pt x="67" y="142"/>
                    <a:pt x="89" y="120"/>
                    <a:pt x="117" y="120"/>
                  </a:cubicBezTo>
                  <a:cubicBezTo>
                    <a:pt x="144" y="120"/>
                    <a:pt x="166" y="142"/>
                    <a:pt x="166" y="169"/>
                  </a:cubicBezTo>
                  <a:cubicBezTo>
                    <a:pt x="166" y="184"/>
                    <a:pt x="160" y="197"/>
                    <a:pt x="150" y="206"/>
                  </a:cubicBezTo>
                  <a:lnTo>
                    <a:pt x="161" y="234"/>
                  </a:lnTo>
                  <a:close/>
                  <a:moveTo>
                    <a:pt x="221" y="312"/>
                  </a:moveTo>
                  <a:cubicBezTo>
                    <a:pt x="221" y="312"/>
                    <a:pt x="221" y="313"/>
                    <a:pt x="221" y="314"/>
                  </a:cubicBezTo>
                  <a:cubicBezTo>
                    <a:pt x="221" y="327"/>
                    <a:pt x="213" y="337"/>
                    <a:pt x="201" y="340"/>
                  </a:cubicBezTo>
                  <a:cubicBezTo>
                    <a:pt x="208" y="356"/>
                    <a:pt x="208" y="356"/>
                    <a:pt x="208" y="356"/>
                  </a:cubicBezTo>
                  <a:cubicBezTo>
                    <a:pt x="210" y="355"/>
                    <a:pt x="210" y="355"/>
                    <a:pt x="210" y="355"/>
                  </a:cubicBezTo>
                  <a:cubicBezTo>
                    <a:pt x="218" y="372"/>
                    <a:pt x="218" y="372"/>
                    <a:pt x="218" y="372"/>
                  </a:cubicBezTo>
                  <a:cubicBezTo>
                    <a:pt x="219" y="353"/>
                    <a:pt x="219" y="353"/>
                    <a:pt x="219" y="353"/>
                  </a:cubicBezTo>
                  <a:cubicBezTo>
                    <a:pt x="221" y="352"/>
                    <a:pt x="221" y="352"/>
                    <a:pt x="221" y="352"/>
                  </a:cubicBezTo>
                  <a:cubicBezTo>
                    <a:pt x="223" y="311"/>
                    <a:pt x="223" y="311"/>
                    <a:pt x="223" y="311"/>
                  </a:cubicBezTo>
                  <a:lnTo>
                    <a:pt x="221" y="312"/>
                  </a:lnTo>
                  <a:close/>
                </a:path>
              </a:pathLst>
            </a:custGeom>
            <a:grpFill/>
            <a:ln w="9525">
              <a:noFill/>
              <a:round/>
            </a:ln>
          </p:spPr>
          <p:txBody>
            <a:bodyPr vert="horz" wrap="square" lIns="91440" tIns="45720" rIns="91440" bIns="45720" numCol="1" anchor="t" anchorCtr="0" compatLnSpc="1"/>
            <a:lstStyle/>
            <a:p>
              <a:endParaRPr lang="zh-CN" altLang="en-US"/>
            </a:p>
          </p:txBody>
        </p:sp>
        <p:sp>
          <p:nvSpPr>
            <p:cNvPr id="396" name="Freeform 20"/>
            <p:cNvSpPr>
              <a:spLocks noEditPoints="1"/>
            </p:cNvSpPr>
            <p:nvPr/>
          </p:nvSpPr>
          <p:spPr bwMode="auto">
            <a:xfrm>
              <a:off x="7353300" y="5446713"/>
              <a:ext cx="666750" cy="668338"/>
            </a:xfrm>
            <a:custGeom>
              <a:avLst/>
              <a:gdLst>
                <a:gd name="T0" fmla="*/ 39 w 327"/>
                <a:gd name="T1" fmla="*/ 0 h 327"/>
                <a:gd name="T2" fmla="*/ 0 w 327"/>
                <a:gd name="T3" fmla="*/ 289 h 327"/>
                <a:gd name="T4" fmla="*/ 289 w 327"/>
                <a:gd name="T5" fmla="*/ 327 h 327"/>
                <a:gd name="T6" fmla="*/ 327 w 327"/>
                <a:gd name="T7" fmla="*/ 39 h 327"/>
                <a:gd name="T8" fmla="*/ 130 w 327"/>
                <a:gd name="T9" fmla="*/ 245 h 327"/>
                <a:gd name="T10" fmla="*/ 123 w 327"/>
                <a:gd name="T11" fmla="*/ 267 h 327"/>
                <a:gd name="T12" fmla="*/ 96 w 327"/>
                <a:gd name="T13" fmla="*/ 246 h 327"/>
                <a:gd name="T14" fmla="*/ 68 w 327"/>
                <a:gd name="T15" fmla="*/ 267 h 327"/>
                <a:gd name="T16" fmla="*/ 56 w 327"/>
                <a:gd name="T17" fmla="*/ 255 h 327"/>
                <a:gd name="T18" fmla="*/ 78 w 327"/>
                <a:gd name="T19" fmla="*/ 228 h 327"/>
                <a:gd name="T20" fmla="*/ 56 w 327"/>
                <a:gd name="T21" fmla="*/ 200 h 327"/>
                <a:gd name="T22" fmla="*/ 68 w 327"/>
                <a:gd name="T23" fmla="*/ 189 h 327"/>
                <a:gd name="T24" fmla="*/ 96 w 327"/>
                <a:gd name="T25" fmla="*/ 210 h 327"/>
                <a:gd name="T26" fmla="*/ 123 w 327"/>
                <a:gd name="T27" fmla="*/ 189 h 327"/>
                <a:gd name="T28" fmla="*/ 135 w 327"/>
                <a:gd name="T29" fmla="*/ 200 h 327"/>
                <a:gd name="T30" fmla="*/ 113 w 327"/>
                <a:gd name="T31" fmla="*/ 228 h 327"/>
                <a:gd name="T32" fmla="*/ 132 w 327"/>
                <a:gd name="T33" fmla="*/ 115 h 327"/>
                <a:gd name="T34" fmla="*/ 108 w 327"/>
                <a:gd name="T35" fmla="*/ 139 h 327"/>
                <a:gd name="T36" fmla="*/ 83 w 327"/>
                <a:gd name="T37" fmla="*/ 139 h 327"/>
                <a:gd name="T38" fmla="*/ 59 w 327"/>
                <a:gd name="T39" fmla="*/ 115 h 327"/>
                <a:gd name="T40" fmla="*/ 59 w 327"/>
                <a:gd name="T41" fmla="*/ 90 h 327"/>
                <a:gd name="T42" fmla="*/ 83 w 327"/>
                <a:gd name="T43" fmla="*/ 66 h 327"/>
                <a:gd name="T44" fmla="*/ 108 w 327"/>
                <a:gd name="T45" fmla="*/ 66 h 327"/>
                <a:gd name="T46" fmla="*/ 132 w 327"/>
                <a:gd name="T47" fmla="*/ 90 h 327"/>
                <a:gd name="T48" fmla="*/ 132 w 327"/>
                <a:gd name="T49" fmla="*/ 115 h 327"/>
                <a:gd name="T50" fmla="*/ 216 w 327"/>
                <a:gd name="T51" fmla="*/ 267 h 327"/>
                <a:gd name="T52" fmla="*/ 249 w 327"/>
                <a:gd name="T53" fmla="*/ 267 h 327"/>
                <a:gd name="T54" fmla="*/ 269 w 327"/>
                <a:gd name="T55" fmla="*/ 240 h 327"/>
                <a:gd name="T56" fmla="*/ 181 w 327"/>
                <a:gd name="T57" fmla="*/ 228 h 327"/>
                <a:gd name="T58" fmla="*/ 269 w 327"/>
                <a:gd name="T59" fmla="*/ 215 h 327"/>
                <a:gd name="T60" fmla="*/ 269 w 327"/>
                <a:gd name="T61" fmla="*/ 240 h 327"/>
                <a:gd name="T62" fmla="*/ 232 w 327"/>
                <a:gd name="T63" fmla="*/ 172 h 327"/>
                <a:gd name="T64" fmla="*/ 232 w 327"/>
                <a:gd name="T65" fmla="*/ 205 h 327"/>
                <a:gd name="T66" fmla="*/ 269 w 327"/>
                <a:gd name="T67" fmla="*/ 115 h 327"/>
                <a:gd name="T68" fmla="*/ 181 w 327"/>
                <a:gd name="T69" fmla="*/ 102 h 327"/>
                <a:gd name="T70" fmla="*/ 269 w 327"/>
                <a:gd name="T71" fmla="*/ 90 h 327"/>
                <a:gd name="T72" fmla="*/ 269 w 327"/>
                <a:gd name="T73" fmla="*/ 115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27" h="327">
                  <a:moveTo>
                    <a:pt x="289" y="0"/>
                  </a:moveTo>
                  <a:cubicBezTo>
                    <a:pt x="39" y="0"/>
                    <a:pt x="39" y="0"/>
                    <a:pt x="39" y="0"/>
                  </a:cubicBezTo>
                  <a:cubicBezTo>
                    <a:pt x="18" y="0"/>
                    <a:pt x="0" y="18"/>
                    <a:pt x="0" y="39"/>
                  </a:cubicBezTo>
                  <a:cubicBezTo>
                    <a:pt x="0" y="289"/>
                    <a:pt x="0" y="289"/>
                    <a:pt x="0" y="289"/>
                  </a:cubicBezTo>
                  <a:cubicBezTo>
                    <a:pt x="0" y="310"/>
                    <a:pt x="18" y="327"/>
                    <a:pt x="39" y="327"/>
                  </a:cubicBezTo>
                  <a:cubicBezTo>
                    <a:pt x="289" y="327"/>
                    <a:pt x="289" y="327"/>
                    <a:pt x="289" y="327"/>
                  </a:cubicBezTo>
                  <a:cubicBezTo>
                    <a:pt x="310" y="327"/>
                    <a:pt x="327" y="310"/>
                    <a:pt x="327" y="289"/>
                  </a:cubicBezTo>
                  <a:cubicBezTo>
                    <a:pt x="327" y="39"/>
                    <a:pt x="327" y="39"/>
                    <a:pt x="327" y="39"/>
                  </a:cubicBezTo>
                  <a:cubicBezTo>
                    <a:pt x="327" y="18"/>
                    <a:pt x="310" y="0"/>
                    <a:pt x="289" y="0"/>
                  </a:cubicBezTo>
                  <a:close/>
                  <a:moveTo>
                    <a:pt x="130" y="245"/>
                  </a:moveTo>
                  <a:cubicBezTo>
                    <a:pt x="136" y="250"/>
                    <a:pt x="136" y="259"/>
                    <a:pt x="132" y="264"/>
                  </a:cubicBezTo>
                  <a:cubicBezTo>
                    <a:pt x="129" y="266"/>
                    <a:pt x="126" y="267"/>
                    <a:pt x="123" y="267"/>
                  </a:cubicBezTo>
                  <a:cubicBezTo>
                    <a:pt x="119" y="267"/>
                    <a:pt x="116" y="265"/>
                    <a:pt x="113" y="263"/>
                  </a:cubicBezTo>
                  <a:cubicBezTo>
                    <a:pt x="96" y="246"/>
                    <a:pt x="96" y="246"/>
                    <a:pt x="96" y="246"/>
                  </a:cubicBezTo>
                  <a:cubicBezTo>
                    <a:pt x="78" y="263"/>
                    <a:pt x="78" y="263"/>
                    <a:pt x="78" y="263"/>
                  </a:cubicBezTo>
                  <a:cubicBezTo>
                    <a:pt x="76" y="265"/>
                    <a:pt x="72" y="267"/>
                    <a:pt x="68" y="267"/>
                  </a:cubicBezTo>
                  <a:cubicBezTo>
                    <a:pt x="65" y="267"/>
                    <a:pt x="62" y="266"/>
                    <a:pt x="60" y="264"/>
                  </a:cubicBezTo>
                  <a:cubicBezTo>
                    <a:pt x="57" y="262"/>
                    <a:pt x="56" y="259"/>
                    <a:pt x="56" y="255"/>
                  </a:cubicBezTo>
                  <a:cubicBezTo>
                    <a:pt x="56" y="252"/>
                    <a:pt x="58" y="248"/>
                    <a:pt x="61" y="245"/>
                  </a:cubicBezTo>
                  <a:cubicBezTo>
                    <a:pt x="78" y="228"/>
                    <a:pt x="78" y="228"/>
                    <a:pt x="78" y="228"/>
                  </a:cubicBezTo>
                  <a:cubicBezTo>
                    <a:pt x="61" y="211"/>
                    <a:pt x="61" y="211"/>
                    <a:pt x="61" y="211"/>
                  </a:cubicBezTo>
                  <a:cubicBezTo>
                    <a:pt x="58" y="208"/>
                    <a:pt x="56" y="204"/>
                    <a:pt x="56" y="200"/>
                  </a:cubicBezTo>
                  <a:cubicBezTo>
                    <a:pt x="56" y="197"/>
                    <a:pt x="57" y="194"/>
                    <a:pt x="60" y="192"/>
                  </a:cubicBezTo>
                  <a:cubicBezTo>
                    <a:pt x="62" y="190"/>
                    <a:pt x="65" y="189"/>
                    <a:pt x="68" y="189"/>
                  </a:cubicBezTo>
                  <a:cubicBezTo>
                    <a:pt x="72" y="189"/>
                    <a:pt x="76" y="190"/>
                    <a:pt x="78" y="193"/>
                  </a:cubicBezTo>
                  <a:cubicBezTo>
                    <a:pt x="96" y="210"/>
                    <a:pt x="96" y="210"/>
                    <a:pt x="96" y="210"/>
                  </a:cubicBezTo>
                  <a:cubicBezTo>
                    <a:pt x="113" y="193"/>
                    <a:pt x="113" y="193"/>
                    <a:pt x="113" y="193"/>
                  </a:cubicBezTo>
                  <a:cubicBezTo>
                    <a:pt x="116" y="190"/>
                    <a:pt x="119" y="189"/>
                    <a:pt x="123" y="189"/>
                  </a:cubicBezTo>
                  <a:cubicBezTo>
                    <a:pt x="126" y="189"/>
                    <a:pt x="129" y="190"/>
                    <a:pt x="132" y="192"/>
                  </a:cubicBezTo>
                  <a:cubicBezTo>
                    <a:pt x="134" y="194"/>
                    <a:pt x="135" y="197"/>
                    <a:pt x="135" y="200"/>
                  </a:cubicBezTo>
                  <a:cubicBezTo>
                    <a:pt x="135" y="204"/>
                    <a:pt x="133" y="208"/>
                    <a:pt x="130" y="211"/>
                  </a:cubicBezTo>
                  <a:cubicBezTo>
                    <a:pt x="113" y="228"/>
                    <a:pt x="113" y="228"/>
                    <a:pt x="113" y="228"/>
                  </a:cubicBezTo>
                  <a:lnTo>
                    <a:pt x="130" y="245"/>
                  </a:lnTo>
                  <a:close/>
                  <a:moveTo>
                    <a:pt x="132" y="115"/>
                  </a:moveTo>
                  <a:cubicBezTo>
                    <a:pt x="108" y="115"/>
                    <a:pt x="108" y="115"/>
                    <a:pt x="108" y="115"/>
                  </a:cubicBezTo>
                  <a:cubicBezTo>
                    <a:pt x="108" y="139"/>
                    <a:pt x="108" y="139"/>
                    <a:pt x="108" y="139"/>
                  </a:cubicBezTo>
                  <a:cubicBezTo>
                    <a:pt x="108" y="147"/>
                    <a:pt x="103" y="153"/>
                    <a:pt x="96" y="153"/>
                  </a:cubicBezTo>
                  <a:cubicBezTo>
                    <a:pt x="89" y="153"/>
                    <a:pt x="83" y="147"/>
                    <a:pt x="83" y="139"/>
                  </a:cubicBezTo>
                  <a:cubicBezTo>
                    <a:pt x="83" y="115"/>
                    <a:pt x="83" y="115"/>
                    <a:pt x="83" y="115"/>
                  </a:cubicBezTo>
                  <a:cubicBezTo>
                    <a:pt x="59" y="115"/>
                    <a:pt x="59" y="115"/>
                    <a:pt x="59" y="115"/>
                  </a:cubicBezTo>
                  <a:cubicBezTo>
                    <a:pt x="51" y="115"/>
                    <a:pt x="45" y="109"/>
                    <a:pt x="45" y="102"/>
                  </a:cubicBezTo>
                  <a:cubicBezTo>
                    <a:pt x="45" y="95"/>
                    <a:pt x="51" y="90"/>
                    <a:pt x="59" y="90"/>
                  </a:cubicBezTo>
                  <a:cubicBezTo>
                    <a:pt x="83" y="90"/>
                    <a:pt x="83" y="90"/>
                    <a:pt x="83" y="90"/>
                  </a:cubicBezTo>
                  <a:cubicBezTo>
                    <a:pt x="83" y="66"/>
                    <a:pt x="83" y="66"/>
                    <a:pt x="83" y="66"/>
                  </a:cubicBezTo>
                  <a:cubicBezTo>
                    <a:pt x="83" y="58"/>
                    <a:pt x="89" y="52"/>
                    <a:pt x="96" y="52"/>
                  </a:cubicBezTo>
                  <a:cubicBezTo>
                    <a:pt x="103" y="52"/>
                    <a:pt x="108" y="58"/>
                    <a:pt x="108" y="66"/>
                  </a:cubicBezTo>
                  <a:cubicBezTo>
                    <a:pt x="108" y="90"/>
                    <a:pt x="108" y="90"/>
                    <a:pt x="108" y="90"/>
                  </a:cubicBezTo>
                  <a:cubicBezTo>
                    <a:pt x="132" y="90"/>
                    <a:pt x="132" y="90"/>
                    <a:pt x="132" y="90"/>
                  </a:cubicBezTo>
                  <a:cubicBezTo>
                    <a:pt x="140" y="90"/>
                    <a:pt x="146" y="95"/>
                    <a:pt x="146" y="102"/>
                  </a:cubicBezTo>
                  <a:cubicBezTo>
                    <a:pt x="146" y="109"/>
                    <a:pt x="140" y="115"/>
                    <a:pt x="132" y="115"/>
                  </a:cubicBezTo>
                  <a:close/>
                  <a:moveTo>
                    <a:pt x="232" y="284"/>
                  </a:moveTo>
                  <a:cubicBezTo>
                    <a:pt x="223" y="284"/>
                    <a:pt x="216" y="276"/>
                    <a:pt x="216" y="267"/>
                  </a:cubicBezTo>
                  <a:cubicBezTo>
                    <a:pt x="216" y="258"/>
                    <a:pt x="223" y="251"/>
                    <a:pt x="232" y="251"/>
                  </a:cubicBezTo>
                  <a:cubicBezTo>
                    <a:pt x="241" y="251"/>
                    <a:pt x="249" y="258"/>
                    <a:pt x="249" y="267"/>
                  </a:cubicBezTo>
                  <a:cubicBezTo>
                    <a:pt x="249" y="276"/>
                    <a:pt x="241" y="284"/>
                    <a:pt x="232" y="284"/>
                  </a:cubicBezTo>
                  <a:close/>
                  <a:moveTo>
                    <a:pt x="269" y="240"/>
                  </a:moveTo>
                  <a:cubicBezTo>
                    <a:pt x="195" y="240"/>
                    <a:pt x="195" y="240"/>
                    <a:pt x="195" y="240"/>
                  </a:cubicBezTo>
                  <a:cubicBezTo>
                    <a:pt x="188" y="240"/>
                    <a:pt x="181" y="235"/>
                    <a:pt x="181" y="228"/>
                  </a:cubicBezTo>
                  <a:cubicBezTo>
                    <a:pt x="181" y="221"/>
                    <a:pt x="188" y="215"/>
                    <a:pt x="195" y="215"/>
                  </a:cubicBezTo>
                  <a:cubicBezTo>
                    <a:pt x="269" y="215"/>
                    <a:pt x="269" y="215"/>
                    <a:pt x="269" y="215"/>
                  </a:cubicBezTo>
                  <a:cubicBezTo>
                    <a:pt x="277" y="215"/>
                    <a:pt x="283" y="221"/>
                    <a:pt x="283" y="228"/>
                  </a:cubicBezTo>
                  <a:cubicBezTo>
                    <a:pt x="283" y="235"/>
                    <a:pt x="277" y="240"/>
                    <a:pt x="269" y="240"/>
                  </a:cubicBezTo>
                  <a:close/>
                  <a:moveTo>
                    <a:pt x="216" y="188"/>
                  </a:moveTo>
                  <a:cubicBezTo>
                    <a:pt x="216" y="179"/>
                    <a:pt x="223" y="172"/>
                    <a:pt x="232" y="172"/>
                  </a:cubicBezTo>
                  <a:cubicBezTo>
                    <a:pt x="241" y="172"/>
                    <a:pt x="249" y="179"/>
                    <a:pt x="249" y="188"/>
                  </a:cubicBezTo>
                  <a:cubicBezTo>
                    <a:pt x="249" y="197"/>
                    <a:pt x="241" y="205"/>
                    <a:pt x="232" y="205"/>
                  </a:cubicBezTo>
                  <a:cubicBezTo>
                    <a:pt x="223" y="205"/>
                    <a:pt x="216" y="197"/>
                    <a:pt x="216" y="188"/>
                  </a:cubicBezTo>
                  <a:close/>
                  <a:moveTo>
                    <a:pt x="269" y="115"/>
                  </a:moveTo>
                  <a:cubicBezTo>
                    <a:pt x="195" y="115"/>
                    <a:pt x="195" y="115"/>
                    <a:pt x="195" y="115"/>
                  </a:cubicBezTo>
                  <a:cubicBezTo>
                    <a:pt x="188" y="115"/>
                    <a:pt x="181" y="109"/>
                    <a:pt x="181" y="102"/>
                  </a:cubicBezTo>
                  <a:cubicBezTo>
                    <a:pt x="181" y="95"/>
                    <a:pt x="188" y="90"/>
                    <a:pt x="195" y="90"/>
                  </a:cubicBezTo>
                  <a:cubicBezTo>
                    <a:pt x="269" y="90"/>
                    <a:pt x="269" y="90"/>
                    <a:pt x="269" y="90"/>
                  </a:cubicBezTo>
                  <a:cubicBezTo>
                    <a:pt x="277" y="90"/>
                    <a:pt x="283" y="95"/>
                    <a:pt x="283" y="102"/>
                  </a:cubicBezTo>
                  <a:cubicBezTo>
                    <a:pt x="283" y="109"/>
                    <a:pt x="277" y="115"/>
                    <a:pt x="269" y="115"/>
                  </a:cubicBezTo>
                  <a:close/>
                </a:path>
              </a:pathLst>
            </a:custGeom>
            <a:grpFill/>
            <a:ln w="9525">
              <a:noFill/>
              <a:round/>
            </a:ln>
          </p:spPr>
          <p:txBody>
            <a:bodyPr vert="horz" wrap="square" lIns="91440" tIns="45720" rIns="91440" bIns="45720" numCol="1" anchor="t" anchorCtr="0" compatLnSpc="1"/>
            <a:lstStyle/>
            <a:p>
              <a:endParaRPr lang="zh-CN" altLang="en-US"/>
            </a:p>
          </p:txBody>
        </p:sp>
      </p:grpSp>
      <p:grpSp>
        <p:nvGrpSpPr>
          <p:cNvPr id="397" name="组合 396"/>
          <p:cNvGrpSpPr/>
          <p:nvPr/>
        </p:nvGrpSpPr>
        <p:grpSpPr>
          <a:xfrm>
            <a:off x="9329809" y="2276565"/>
            <a:ext cx="2487362" cy="2407731"/>
            <a:chOff x="10091379" y="2034513"/>
            <a:chExt cx="2100621" cy="2033371"/>
          </a:xfrm>
          <a:solidFill>
            <a:schemeClr val="bg1"/>
          </a:solidFill>
        </p:grpSpPr>
        <p:sp>
          <p:nvSpPr>
            <p:cNvPr id="398" name="Freeform 5"/>
            <p:cNvSpPr>
              <a:spLocks noEditPoints="1"/>
            </p:cNvSpPr>
            <p:nvPr/>
          </p:nvSpPr>
          <p:spPr bwMode="auto">
            <a:xfrm>
              <a:off x="10091379" y="2607354"/>
              <a:ext cx="457295" cy="353364"/>
            </a:xfrm>
            <a:custGeom>
              <a:avLst/>
              <a:gdLst>
                <a:gd name="T0" fmla="*/ 211 w 392"/>
                <a:gd name="T1" fmla="*/ 267 h 302"/>
                <a:gd name="T2" fmla="*/ 367 w 392"/>
                <a:gd name="T3" fmla="*/ 213 h 302"/>
                <a:gd name="T4" fmla="*/ 353 w 392"/>
                <a:gd name="T5" fmla="*/ 262 h 302"/>
                <a:gd name="T6" fmla="*/ 206 w 392"/>
                <a:gd name="T7" fmla="*/ 299 h 302"/>
                <a:gd name="T8" fmla="*/ 206 w 392"/>
                <a:gd name="T9" fmla="*/ 300 h 302"/>
                <a:gd name="T10" fmla="*/ 205 w 392"/>
                <a:gd name="T11" fmla="*/ 300 h 302"/>
                <a:gd name="T12" fmla="*/ 205 w 392"/>
                <a:gd name="T13" fmla="*/ 300 h 302"/>
                <a:gd name="T14" fmla="*/ 204 w 392"/>
                <a:gd name="T15" fmla="*/ 300 h 302"/>
                <a:gd name="T16" fmla="*/ 204 w 392"/>
                <a:gd name="T17" fmla="*/ 300 h 302"/>
                <a:gd name="T18" fmla="*/ 204 w 392"/>
                <a:gd name="T19" fmla="*/ 301 h 302"/>
                <a:gd name="T20" fmla="*/ 203 w 392"/>
                <a:gd name="T21" fmla="*/ 301 h 302"/>
                <a:gd name="T22" fmla="*/ 203 w 392"/>
                <a:gd name="T23" fmla="*/ 301 h 302"/>
                <a:gd name="T24" fmla="*/ 203 w 392"/>
                <a:gd name="T25" fmla="*/ 301 h 302"/>
                <a:gd name="T26" fmla="*/ 202 w 392"/>
                <a:gd name="T27" fmla="*/ 301 h 302"/>
                <a:gd name="T28" fmla="*/ 202 w 392"/>
                <a:gd name="T29" fmla="*/ 301 h 302"/>
                <a:gd name="T30" fmla="*/ 202 w 392"/>
                <a:gd name="T31" fmla="*/ 301 h 302"/>
                <a:gd name="T32" fmla="*/ 201 w 392"/>
                <a:gd name="T33" fmla="*/ 301 h 302"/>
                <a:gd name="T34" fmla="*/ 201 w 392"/>
                <a:gd name="T35" fmla="*/ 301 h 302"/>
                <a:gd name="T36" fmla="*/ 201 w 392"/>
                <a:gd name="T37" fmla="*/ 301 h 302"/>
                <a:gd name="T38" fmla="*/ 200 w 392"/>
                <a:gd name="T39" fmla="*/ 302 h 302"/>
                <a:gd name="T40" fmla="*/ 200 w 392"/>
                <a:gd name="T41" fmla="*/ 302 h 302"/>
                <a:gd name="T42" fmla="*/ 199 w 392"/>
                <a:gd name="T43" fmla="*/ 302 h 302"/>
                <a:gd name="T44" fmla="*/ 199 w 392"/>
                <a:gd name="T45" fmla="*/ 302 h 302"/>
                <a:gd name="T46" fmla="*/ 198 w 392"/>
                <a:gd name="T47" fmla="*/ 302 h 302"/>
                <a:gd name="T48" fmla="*/ 198 w 392"/>
                <a:gd name="T49" fmla="*/ 302 h 302"/>
                <a:gd name="T50" fmla="*/ 198 w 392"/>
                <a:gd name="T51" fmla="*/ 302 h 302"/>
                <a:gd name="T52" fmla="*/ 197 w 392"/>
                <a:gd name="T53" fmla="*/ 302 h 302"/>
                <a:gd name="T54" fmla="*/ 197 w 392"/>
                <a:gd name="T55" fmla="*/ 301 h 302"/>
                <a:gd name="T56" fmla="*/ 197 w 392"/>
                <a:gd name="T57" fmla="*/ 301 h 302"/>
                <a:gd name="T58" fmla="*/ 196 w 392"/>
                <a:gd name="T59" fmla="*/ 301 h 302"/>
                <a:gd name="T60" fmla="*/ 196 w 392"/>
                <a:gd name="T61" fmla="*/ 301 h 302"/>
                <a:gd name="T62" fmla="*/ 196 w 392"/>
                <a:gd name="T63" fmla="*/ 301 h 302"/>
                <a:gd name="T64" fmla="*/ 195 w 392"/>
                <a:gd name="T65" fmla="*/ 301 h 302"/>
                <a:gd name="T66" fmla="*/ 195 w 392"/>
                <a:gd name="T67" fmla="*/ 301 h 302"/>
                <a:gd name="T68" fmla="*/ 194 w 392"/>
                <a:gd name="T69" fmla="*/ 301 h 302"/>
                <a:gd name="T70" fmla="*/ 194 w 392"/>
                <a:gd name="T71" fmla="*/ 301 h 302"/>
                <a:gd name="T72" fmla="*/ 194 w 392"/>
                <a:gd name="T73" fmla="*/ 301 h 302"/>
                <a:gd name="T74" fmla="*/ 193 w 392"/>
                <a:gd name="T75" fmla="*/ 300 h 302"/>
                <a:gd name="T76" fmla="*/ 193 w 392"/>
                <a:gd name="T77" fmla="*/ 300 h 302"/>
                <a:gd name="T78" fmla="*/ 193 w 392"/>
                <a:gd name="T79" fmla="*/ 300 h 302"/>
                <a:gd name="T80" fmla="*/ 192 w 392"/>
                <a:gd name="T81" fmla="*/ 300 h 302"/>
                <a:gd name="T82" fmla="*/ 192 w 392"/>
                <a:gd name="T83" fmla="*/ 300 h 302"/>
                <a:gd name="T84" fmla="*/ 192 w 392"/>
                <a:gd name="T85" fmla="*/ 299 h 302"/>
                <a:gd name="T86" fmla="*/ 31 w 392"/>
                <a:gd name="T87" fmla="*/ 249 h 302"/>
                <a:gd name="T88" fmla="*/ 56 w 392"/>
                <a:gd name="T89" fmla="*/ 235 h 302"/>
                <a:gd name="T90" fmla="*/ 124 w 392"/>
                <a:gd name="T91" fmla="*/ 36 h 302"/>
                <a:gd name="T92" fmla="*/ 31 w 392"/>
                <a:gd name="T93" fmla="*/ 16 h 302"/>
                <a:gd name="T94" fmla="*/ 354 w 392"/>
                <a:gd name="T95" fmla="*/ 3 h 302"/>
                <a:gd name="T96" fmla="*/ 342 w 392"/>
                <a:gd name="T97" fmla="*/ 98 h 302"/>
                <a:gd name="T98" fmla="*/ 332 w 392"/>
                <a:gd name="T99" fmla="*/ 139 h 302"/>
                <a:gd name="T100" fmla="*/ 321 w 392"/>
                <a:gd name="T101" fmla="*/ 162 h 302"/>
                <a:gd name="T102" fmla="*/ 324 w 392"/>
                <a:gd name="T103" fmla="*/ 197 h 302"/>
                <a:gd name="T104" fmla="*/ 70 w 392"/>
                <a:gd name="T105" fmla="*/ 118 h 302"/>
                <a:gd name="T106" fmla="*/ 70 w 392"/>
                <a:gd name="T107" fmla="*/ 184 h 302"/>
                <a:gd name="T108" fmla="*/ 63 w 392"/>
                <a:gd name="T109" fmla="*/ 161 h 302"/>
                <a:gd name="T110" fmla="*/ 71 w 392"/>
                <a:gd name="T111" fmla="*/ 135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92" h="302">
                  <a:moveTo>
                    <a:pt x="342" y="28"/>
                  </a:moveTo>
                  <a:cubicBezTo>
                    <a:pt x="318" y="28"/>
                    <a:pt x="295" y="30"/>
                    <a:pt x="274" y="36"/>
                  </a:cubicBezTo>
                  <a:cubicBezTo>
                    <a:pt x="252" y="42"/>
                    <a:pt x="231" y="51"/>
                    <a:pt x="211" y="63"/>
                  </a:cubicBezTo>
                  <a:cubicBezTo>
                    <a:pt x="211" y="267"/>
                    <a:pt x="211" y="267"/>
                    <a:pt x="211" y="267"/>
                  </a:cubicBezTo>
                  <a:cubicBezTo>
                    <a:pt x="229" y="257"/>
                    <a:pt x="248" y="249"/>
                    <a:pt x="268" y="244"/>
                  </a:cubicBezTo>
                  <a:cubicBezTo>
                    <a:pt x="291" y="237"/>
                    <a:pt x="315" y="234"/>
                    <a:pt x="342" y="235"/>
                  </a:cubicBezTo>
                  <a:cubicBezTo>
                    <a:pt x="342" y="217"/>
                    <a:pt x="342" y="217"/>
                    <a:pt x="342" y="217"/>
                  </a:cubicBezTo>
                  <a:cubicBezTo>
                    <a:pt x="350" y="217"/>
                    <a:pt x="359" y="216"/>
                    <a:pt x="367" y="213"/>
                  </a:cubicBezTo>
                  <a:cubicBezTo>
                    <a:pt x="367" y="249"/>
                    <a:pt x="367" y="249"/>
                    <a:pt x="367" y="249"/>
                  </a:cubicBezTo>
                  <a:cubicBezTo>
                    <a:pt x="367" y="249"/>
                    <a:pt x="367" y="249"/>
                    <a:pt x="367" y="249"/>
                  </a:cubicBezTo>
                  <a:cubicBezTo>
                    <a:pt x="367" y="250"/>
                    <a:pt x="367" y="250"/>
                    <a:pt x="367" y="251"/>
                  </a:cubicBezTo>
                  <a:cubicBezTo>
                    <a:pt x="366" y="257"/>
                    <a:pt x="360" y="262"/>
                    <a:pt x="353" y="262"/>
                  </a:cubicBezTo>
                  <a:cubicBezTo>
                    <a:pt x="324" y="258"/>
                    <a:pt x="298" y="261"/>
                    <a:pt x="274" y="268"/>
                  </a:cubicBezTo>
                  <a:cubicBezTo>
                    <a:pt x="250" y="275"/>
                    <a:pt x="228" y="286"/>
                    <a:pt x="206" y="299"/>
                  </a:cubicBezTo>
                  <a:cubicBezTo>
                    <a:pt x="206" y="299"/>
                    <a:pt x="206" y="299"/>
                    <a:pt x="206" y="299"/>
                  </a:cubicBezTo>
                  <a:cubicBezTo>
                    <a:pt x="206" y="299"/>
                    <a:pt x="206" y="299"/>
                    <a:pt x="206" y="299"/>
                  </a:cubicBezTo>
                  <a:cubicBezTo>
                    <a:pt x="206" y="299"/>
                    <a:pt x="206" y="299"/>
                    <a:pt x="206" y="299"/>
                  </a:cubicBezTo>
                  <a:cubicBezTo>
                    <a:pt x="206" y="300"/>
                    <a:pt x="206" y="300"/>
                    <a:pt x="206" y="300"/>
                  </a:cubicBezTo>
                  <a:cubicBezTo>
                    <a:pt x="206" y="300"/>
                    <a:pt x="206" y="300"/>
                    <a:pt x="206" y="300"/>
                  </a:cubicBezTo>
                  <a:cubicBezTo>
                    <a:pt x="206" y="300"/>
                    <a:pt x="206" y="300"/>
                    <a:pt x="206" y="300"/>
                  </a:cubicBezTo>
                  <a:cubicBezTo>
                    <a:pt x="205" y="300"/>
                    <a:pt x="205" y="300"/>
                    <a:pt x="205" y="300"/>
                  </a:cubicBezTo>
                  <a:cubicBezTo>
                    <a:pt x="205" y="300"/>
                    <a:pt x="205" y="300"/>
                    <a:pt x="205" y="300"/>
                  </a:cubicBezTo>
                  <a:cubicBezTo>
                    <a:pt x="205" y="300"/>
                    <a:pt x="205" y="300"/>
                    <a:pt x="205" y="300"/>
                  </a:cubicBezTo>
                  <a:cubicBezTo>
                    <a:pt x="205" y="300"/>
                    <a:pt x="205" y="300"/>
                    <a:pt x="205" y="300"/>
                  </a:cubicBezTo>
                  <a:cubicBezTo>
                    <a:pt x="205" y="300"/>
                    <a:pt x="205" y="300"/>
                    <a:pt x="205" y="300"/>
                  </a:cubicBezTo>
                  <a:cubicBezTo>
                    <a:pt x="205" y="300"/>
                    <a:pt x="205" y="300"/>
                    <a:pt x="205" y="300"/>
                  </a:cubicBezTo>
                  <a:cubicBezTo>
                    <a:pt x="205" y="300"/>
                    <a:pt x="205" y="300"/>
                    <a:pt x="205" y="300"/>
                  </a:cubicBezTo>
                  <a:cubicBezTo>
                    <a:pt x="205" y="300"/>
                    <a:pt x="205" y="300"/>
                    <a:pt x="205" y="300"/>
                  </a:cubicBezTo>
                  <a:cubicBezTo>
                    <a:pt x="205" y="300"/>
                    <a:pt x="205" y="300"/>
                    <a:pt x="205" y="300"/>
                  </a:cubicBezTo>
                  <a:cubicBezTo>
                    <a:pt x="205" y="300"/>
                    <a:pt x="205" y="300"/>
                    <a:pt x="205" y="300"/>
                  </a:cubicBezTo>
                  <a:cubicBezTo>
                    <a:pt x="204" y="300"/>
                    <a:pt x="204" y="300"/>
                    <a:pt x="204" y="300"/>
                  </a:cubicBezTo>
                  <a:cubicBezTo>
                    <a:pt x="204" y="300"/>
                    <a:pt x="204" y="300"/>
                    <a:pt x="204" y="300"/>
                  </a:cubicBezTo>
                  <a:cubicBezTo>
                    <a:pt x="204" y="300"/>
                    <a:pt x="204" y="300"/>
                    <a:pt x="204" y="300"/>
                  </a:cubicBezTo>
                  <a:cubicBezTo>
                    <a:pt x="204" y="300"/>
                    <a:pt x="204" y="300"/>
                    <a:pt x="204" y="300"/>
                  </a:cubicBezTo>
                  <a:cubicBezTo>
                    <a:pt x="204" y="300"/>
                    <a:pt x="204" y="300"/>
                    <a:pt x="204" y="300"/>
                  </a:cubicBezTo>
                  <a:cubicBezTo>
                    <a:pt x="204" y="300"/>
                    <a:pt x="204" y="300"/>
                    <a:pt x="204" y="300"/>
                  </a:cubicBezTo>
                  <a:cubicBezTo>
                    <a:pt x="204" y="300"/>
                    <a:pt x="204" y="300"/>
                    <a:pt x="204" y="300"/>
                  </a:cubicBezTo>
                  <a:cubicBezTo>
                    <a:pt x="204" y="301"/>
                    <a:pt x="204" y="301"/>
                    <a:pt x="204" y="301"/>
                  </a:cubicBezTo>
                  <a:cubicBezTo>
                    <a:pt x="204" y="301"/>
                    <a:pt x="204" y="301"/>
                    <a:pt x="204" y="301"/>
                  </a:cubicBezTo>
                  <a:cubicBezTo>
                    <a:pt x="204" y="301"/>
                    <a:pt x="204" y="301"/>
                    <a:pt x="204" y="301"/>
                  </a:cubicBezTo>
                  <a:cubicBezTo>
                    <a:pt x="204" y="301"/>
                    <a:pt x="204" y="301"/>
                    <a:pt x="204" y="301"/>
                  </a:cubicBezTo>
                  <a:cubicBezTo>
                    <a:pt x="204" y="301"/>
                    <a:pt x="204" y="301"/>
                    <a:pt x="204" y="301"/>
                  </a:cubicBezTo>
                  <a:cubicBezTo>
                    <a:pt x="203" y="301"/>
                    <a:pt x="203" y="301"/>
                    <a:pt x="203" y="301"/>
                  </a:cubicBezTo>
                  <a:cubicBezTo>
                    <a:pt x="203" y="301"/>
                    <a:pt x="203" y="301"/>
                    <a:pt x="203" y="301"/>
                  </a:cubicBezTo>
                  <a:cubicBezTo>
                    <a:pt x="203" y="301"/>
                    <a:pt x="203" y="301"/>
                    <a:pt x="203" y="301"/>
                  </a:cubicBezTo>
                  <a:cubicBezTo>
                    <a:pt x="203" y="301"/>
                    <a:pt x="203" y="301"/>
                    <a:pt x="203" y="301"/>
                  </a:cubicBezTo>
                  <a:cubicBezTo>
                    <a:pt x="203" y="301"/>
                    <a:pt x="203" y="301"/>
                    <a:pt x="203" y="301"/>
                  </a:cubicBezTo>
                  <a:cubicBezTo>
                    <a:pt x="203" y="301"/>
                    <a:pt x="203" y="301"/>
                    <a:pt x="203" y="301"/>
                  </a:cubicBezTo>
                  <a:cubicBezTo>
                    <a:pt x="203" y="301"/>
                    <a:pt x="203" y="301"/>
                    <a:pt x="203" y="301"/>
                  </a:cubicBezTo>
                  <a:cubicBezTo>
                    <a:pt x="203" y="301"/>
                    <a:pt x="203" y="301"/>
                    <a:pt x="203" y="301"/>
                  </a:cubicBezTo>
                  <a:cubicBezTo>
                    <a:pt x="203" y="301"/>
                    <a:pt x="203" y="301"/>
                    <a:pt x="203" y="301"/>
                  </a:cubicBezTo>
                  <a:cubicBezTo>
                    <a:pt x="203" y="301"/>
                    <a:pt x="203" y="301"/>
                    <a:pt x="203" y="301"/>
                  </a:cubicBezTo>
                  <a:cubicBezTo>
                    <a:pt x="203" y="301"/>
                    <a:pt x="203" y="301"/>
                    <a:pt x="203" y="301"/>
                  </a:cubicBezTo>
                  <a:cubicBezTo>
                    <a:pt x="202" y="301"/>
                    <a:pt x="202" y="301"/>
                    <a:pt x="202" y="301"/>
                  </a:cubicBezTo>
                  <a:cubicBezTo>
                    <a:pt x="202" y="301"/>
                    <a:pt x="202" y="301"/>
                    <a:pt x="202" y="301"/>
                  </a:cubicBezTo>
                  <a:cubicBezTo>
                    <a:pt x="202" y="301"/>
                    <a:pt x="202" y="301"/>
                    <a:pt x="202" y="301"/>
                  </a:cubicBezTo>
                  <a:cubicBezTo>
                    <a:pt x="202" y="301"/>
                    <a:pt x="202" y="301"/>
                    <a:pt x="202" y="301"/>
                  </a:cubicBezTo>
                  <a:cubicBezTo>
                    <a:pt x="202" y="301"/>
                    <a:pt x="202" y="301"/>
                    <a:pt x="202" y="301"/>
                  </a:cubicBezTo>
                  <a:cubicBezTo>
                    <a:pt x="202" y="301"/>
                    <a:pt x="202" y="301"/>
                    <a:pt x="202" y="301"/>
                  </a:cubicBezTo>
                  <a:cubicBezTo>
                    <a:pt x="202" y="301"/>
                    <a:pt x="202" y="301"/>
                    <a:pt x="202" y="301"/>
                  </a:cubicBezTo>
                  <a:cubicBezTo>
                    <a:pt x="202" y="301"/>
                    <a:pt x="202" y="301"/>
                    <a:pt x="202" y="301"/>
                  </a:cubicBezTo>
                  <a:cubicBezTo>
                    <a:pt x="202" y="301"/>
                    <a:pt x="202" y="301"/>
                    <a:pt x="202" y="301"/>
                  </a:cubicBezTo>
                  <a:cubicBezTo>
                    <a:pt x="202" y="301"/>
                    <a:pt x="202" y="301"/>
                    <a:pt x="202" y="301"/>
                  </a:cubicBezTo>
                  <a:cubicBezTo>
                    <a:pt x="202" y="301"/>
                    <a:pt x="202" y="301"/>
                    <a:pt x="202" y="301"/>
                  </a:cubicBezTo>
                  <a:cubicBezTo>
                    <a:pt x="202" y="301"/>
                    <a:pt x="202" y="301"/>
                    <a:pt x="202" y="301"/>
                  </a:cubicBezTo>
                  <a:cubicBezTo>
                    <a:pt x="201" y="301"/>
                    <a:pt x="201" y="301"/>
                    <a:pt x="201" y="301"/>
                  </a:cubicBezTo>
                  <a:cubicBezTo>
                    <a:pt x="201" y="301"/>
                    <a:pt x="201" y="301"/>
                    <a:pt x="201" y="301"/>
                  </a:cubicBezTo>
                  <a:cubicBezTo>
                    <a:pt x="201" y="301"/>
                    <a:pt x="201" y="301"/>
                    <a:pt x="201" y="301"/>
                  </a:cubicBezTo>
                  <a:cubicBezTo>
                    <a:pt x="201" y="301"/>
                    <a:pt x="201" y="301"/>
                    <a:pt x="201" y="301"/>
                  </a:cubicBezTo>
                  <a:cubicBezTo>
                    <a:pt x="201" y="301"/>
                    <a:pt x="201" y="301"/>
                    <a:pt x="201" y="301"/>
                  </a:cubicBezTo>
                  <a:cubicBezTo>
                    <a:pt x="201" y="301"/>
                    <a:pt x="201" y="301"/>
                    <a:pt x="201" y="301"/>
                  </a:cubicBezTo>
                  <a:cubicBezTo>
                    <a:pt x="201" y="301"/>
                    <a:pt x="201" y="301"/>
                    <a:pt x="201" y="301"/>
                  </a:cubicBezTo>
                  <a:cubicBezTo>
                    <a:pt x="201" y="301"/>
                    <a:pt x="201" y="301"/>
                    <a:pt x="201" y="301"/>
                  </a:cubicBezTo>
                  <a:cubicBezTo>
                    <a:pt x="201" y="301"/>
                    <a:pt x="201" y="301"/>
                    <a:pt x="201" y="301"/>
                  </a:cubicBezTo>
                  <a:cubicBezTo>
                    <a:pt x="201" y="301"/>
                    <a:pt x="201" y="301"/>
                    <a:pt x="201" y="301"/>
                  </a:cubicBezTo>
                  <a:cubicBezTo>
                    <a:pt x="201" y="301"/>
                    <a:pt x="201" y="301"/>
                    <a:pt x="201" y="301"/>
                  </a:cubicBezTo>
                  <a:cubicBezTo>
                    <a:pt x="200" y="302"/>
                    <a:pt x="200" y="302"/>
                    <a:pt x="200" y="302"/>
                  </a:cubicBezTo>
                  <a:cubicBezTo>
                    <a:pt x="200" y="302"/>
                    <a:pt x="200" y="302"/>
                    <a:pt x="200" y="302"/>
                  </a:cubicBezTo>
                  <a:cubicBezTo>
                    <a:pt x="200" y="302"/>
                    <a:pt x="200" y="302"/>
                    <a:pt x="200" y="302"/>
                  </a:cubicBezTo>
                  <a:cubicBezTo>
                    <a:pt x="200" y="302"/>
                    <a:pt x="200" y="302"/>
                    <a:pt x="200" y="302"/>
                  </a:cubicBezTo>
                  <a:cubicBezTo>
                    <a:pt x="200" y="302"/>
                    <a:pt x="200" y="302"/>
                    <a:pt x="200" y="302"/>
                  </a:cubicBezTo>
                  <a:cubicBezTo>
                    <a:pt x="200" y="302"/>
                    <a:pt x="200" y="302"/>
                    <a:pt x="200" y="302"/>
                  </a:cubicBezTo>
                  <a:cubicBezTo>
                    <a:pt x="200" y="302"/>
                    <a:pt x="200" y="302"/>
                    <a:pt x="200" y="302"/>
                  </a:cubicBezTo>
                  <a:cubicBezTo>
                    <a:pt x="200" y="302"/>
                    <a:pt x="200" y="302"/>
                    <a:pt x="200" y="302"/>
                  </a:cubicBezTo>
                  <a:cubicBezTo>
                    <a:pt x="200" y="302"/>
                    <a:pt x="200" y="302"/>
                    <a:pt x="200" y="302"/>
                  </a:cubicBezTo>
                  <a:cubicBezTo>
                    <a:pt x="200" y="302"/>
                    <a:pt x="200" y="302"/>
                    <a:pt x="200" y="302"/>
                  </a:cubicBezTo>
                  <a:cubicBezTo>
                    <a:pt x="199" y="302"/>
                    <a:pt x="199" y="302"/>
                    <a:pt x="199" y="302"/>
                  </a:cubicBezTo>
                  <a:cubicBezTo>
                    <a:pt x="199" y="302"/>
                    <a:pt x="199" y="302"/>
                    <a:pt x="199" y="302"/>
                  </a:cubicBezTo>
                  <a:cubicBezTo>
                    <a:pt x="199" y="302"/>
                    <a:pt x="199" y="302"/>
                    <a:pt x="199" y="302"/>
                  </a:cubicBezTo>
                  <a:cubicBezTo>
                    <a:pt x="199" y="302"/>
                    <a:pt x="199" y="302"/>
                    <a:pt x="199" y="302"/>
                  </a:cubicBezTo>
                  <a:cubicBezTo>
                    <a:pt x="199" y="302"/>
                    <a:pt x="199" y="302"/>
                    <a:pt x="199" y="302"/>
                  </a:cubicBezTo>
                  <a:cubicBezTo>
                    <a:pt x="199" y="302"/>
                    <a:pt x="199" y="302"/>
                    <a:pt x="199" y="302"/>
                  </a:cubicBezTo>
                  <a:cubicBezTo>
                    <a:pt x="199" y="302"/>
                    <a:pt x="199" y="302"/>
                    <a:pt x="199" y="302"/>
                  </a:cubicBezTo>
                  <a:cubicBezTo>
                    <a:pt x="199" y="302"/>
                    <a:pt x="199" y="302"/>
                    <a:pt x="199" y="302"/>
                  </a:cubicBezTo>
                  <a:cubicBezTo>
                    <a:pt x="198" y="302"/>
                    <a:pt x="198" y="302"/>
                    <a:pt x="198" y="302"/>
                  </a:cubicBezTo>
                  <a:cubicBezTo>
                    <a:pt x="198" y="302"/>
                    <a:pt x="198" y="302"/>
                    <a:pt x="198" y="302"/>
                  </a:cubicBezTo>
                  <a:cubicBezTo>
                    <a:pt x="198" y="302"/>
                    <a:pt x="198" y="302"/>
                    <a:pt x="198" y="302"/>
                  </a:cubicBezTo>
                  <a:cubicBezTo>
                    <a:pt x="198" y="302"/>
                    <a:pt x="198" y="302"/>
                    <a:pt x="198" y="302"/>
                  </a:cubicBezTo>
                  <a:cubicBezTo>
                    <a:pt x="198" y="302"/>
                    <a:pt x="198" y="302"/>
                    <a:pt x="198" y="302"/>
                  </a:cubicBezTo>
                  <a:cubicBezTo>
                    <a:pt x="198" y="302"/>
                    <a:pt x="198" y="302"/>
                    <a:pt x="198" y="302"/>
                  </a:cubicBezTo>
                  <a:cubicBezTo>
                    <a:pt x="198" y="302"/>
                    <a:pt x="198" y="302"/>
                    <a:pt x="198" y="302"/>
                  </a:cubicBezTo>
                  <a:cubicBezTo>
                    <a:pt x="198" y="302"/>
                    <a:pt x="198" y="302"/>
                    <a:pt x="198" y="302"/>
                  </a:cubicBezTo>
                  <a:cubicBezTo>
                    <a:pt x="198" y="302"/>
                    <a:pt x="198" y="302"/>
                    <a:pt x="198" y="302"/>
                  </a:cubicBezTo>
                  <a:cubicBezTo>
                    <a:pt x="198" y="302"/>
                    <a:pt x="198" y="302"/>
                    <a:pt x="198" y="302"/>
                  </a:cubicBezTo>
                  <a:cubicBezTo>
                    <a:pt x="198" y="302"/>
                    <a:pt x="198" y="302"/>
                    <a:pt x="198" y="302"/>
                  </a:cubicBezTo>
                  <a:cubicBezTo>
                    <a:pt x="197" y="302"/>
                    <a:pt x="197" y="302"/>
                    <a:pt x="197" y="302"/>
                  </a:cubicBezTo>
                  <a:cubicBezTo>
                    <a:pt x="197" y="302"/>
                    <a:pt x="197" y="302"/>
                    <a:pt x="197" y="302"/>
                  </a:cubicBezTo>
                  <a:cubicBezTo>
                    <a:pt x="197" y="302"/>
                    <a:pt x="197" y="302"/>
                    <a:pt x="197" y="302"/>
                  </a:cubicBezTo>
                  <a:cubicBezTo>
                    <a:pt x="197" y="302"/>
                    <a:pt x="197" y="302"/>
                    <a:pt x="197" y="302"/>
                  </a:cubicBezTo>
                  <a:cubicBezTo>
                    <a:pt x="197" y="301"/>
                    <a:pt x="197" y="301"/>
                    <a:pt x="197" y="301"/>
                  </a:cubicBezTo>
                  <a:cubicBezTo>
                    <a:pt x="197" y="301"/>
                    <a:pt x="197" y="301"/>
                    <a:pt x="197" y="301"/>
                  </a:cubicBezTo>
                  <a:cubicBezTo>
                    <a:pt x="197" y="301"/>
                    <a:pt x="197" y="301"/>
                    <a:pt x="197" y="301"/>
                  </a:cubicBezTo>
                  <a:cubicBezTo>
                    <a:pt x="197" y="301"/>
                    <a:pt x="197" y="301"/>
                    <a:pt x="197" y="301"/>
                  </a:cubicBezTo>
                  <a:cubicBezTo>
                    <a:pt x="197" y="301"/>
                    <a:pt x="197" y="301"/>
                    <a:pt x="197" y="301"/>
                  </a:cubicBezTo>
                  <a:cubicBezTo>
                    <a:pt x="197" y="301"/>
                    <a:pt x="197" y="301"/>
                    <a:pt x="197" y="301"/>
                  </a:cubicBezTo>
                  <a:cubicBezTo>
                    <a:pt x="197" y="301"/>
                    <a:pt x="197" y="301"/>
                    <a:pt x="197" y="301"/>
                  </a:cubicBezTo>
                  <a:cubicBezTo>
                    <a:pt x="196" y="301"/>
                    <a:pt x="196" y="301"/>
                    <a:pt x="196" y="301"/>
                  </a:cubicBezTo>
                  <a:cubicBezTo>
                    <a:pt x="196" y="301"/>
                    <a:pt x="196" y="301"/>
                    <a:pt x="196" y="301"/>
                  </a:cubicBezTo>
                  <a:cubicBezTo>
                    <a:pt x="196" y="301"/>
                    <a:pt x="196" y="301"/>
                    <a:pt x="196" y="301"/>
                  </a:cubicBezTo>
                  <a:cubicBezTo>
                    <a:pt x="196" y="301"/>
                    <a:pt x="196" y="301"/>
                    <a:pt x="196" y="301"/>
                  </a:cubicBezTo>
                  <a:cubicBezTo>
                    <a:pt x="196" y="301"/>
                    <a:pt x="196" y="301"/>
                    <a:pt x="196" y="301"/>
                  </a:cubicBezTo>
                  <a:cubicBezTo>
                    <a:pt x="196" y="301"/>
                    <a:pt x="196" y="301"/>
                    <a:pt x="196" y="301"/>
                  </a:cubicBezTo>
                  <a:cubicBezTo>
                    <a:pt x="196" y="301"/>
                    <a:pt x="196" y="301"/>
                    <a:pt x="196" y="301"/>
                  </a:cubicBezTo>
                  <a:cubicBezTo>
                    <a:pt x="196" y="301"/>
                    <a:pt x="196" y="301"/>
                    <a:pt x="196" y="301"/>
                  </a:cubicBezTo>
                  <a:cubicBezTo>
                    <a:pt x="196" y="301"/>
                    <a:pt x="196" y="301"/>
                    <a:pt x="196" y="301"/>
                  </a:cubicBezTo>
                  <a:cubicBezTo>
                    <a:pt x="196" y="301"/>
                    <a:pt x="196" y="301"/>
                    <a:pt x="196" y="301"/>
                  </a:cubicBezTo>
                  <a:cubicBezTo>
                    <a:pt x="196" y="301"/>
                    <a:pt x="196" y="301"/>
                    <a:pt x="196" y="301"/>
                  </a:cubicBezTo>
                  <a:cubicBezTo>
                    <a:pt x="196" y="301"/>
                    <a:pt x="196" y="301"/>
                    <a:pt x="196" y="301"/>
                  </a:cubicBezTo>
                  <a:cubicBezTo>
                    <a:pt x="195" y="301"/>
                    <a:pt x="195" y="301"/>
                    <a:pt x="195" y="301"/>
                  </a:cubicBezTo>
                  <a:cubicBezTo>
                    <a:pt x="195" y="301"/>
                    <a:pt x="195" y="301"/>
                    <a:pt x="195" y="301"/>
                  </a:cubicBezTo>
                  <a:cubicBezTo>
                    <a:pt x="195" y="301"/>
                    <a:pt x="195" y="301"/>
                    <a:pt x="195" y="301"/>
                  </a:cubicBezTo>
                  <a:cubicBezTo>
                    <a:pt x="195" y="301"/>
                    <a:pt x="195" y="301"/>
                    <a:pt x="195" y="301"/>
                  </a:cubicBezTo>
                  <a:cubicBezTo>
                    <a:pt x="195" y="301"/>
                    <a:pt x="195" y="301"/>
                    <a:pt x="195" y="301"/>
                  </a:cubicBezTo>
                  <a:cubicBezTo>
                    <a:pt x="195" y="301"/>
                    <a:pt x="195" y="301"/>
                    <a:pt x="195" y="301"/>
                  </a:cubicBezTo>
                  <a:cubicBezTo>
                    <a:pt x="195" y="301"/>
                    <a:pt x="195" y="301"/>
                    <a:pt x="195" y="301"/>
                  </a:cubicBezTo>
                  <a:cubicBezTo>
                    <a:pt x="195" y="301"/>
                    <a:pt x="195" y="301"/>
                    <a:pt x="195" y="301"/>
                  </a:cubicBezTo>
                  <a:cubicBezTo>
                    <a:pt x="195" y="301"/>
                    <a:pt x="195" y="301"/>
                    <a:pt x="195" y="301"/>
                  </a:cubicBezTo>
                  <a:cubicBezTo>
                    <a:pt x="195" y="301"/>
                    <a:pt x="195" y="301"/>
                    <a:pt x="195" y="301"/>
                  </a:cubicBezTo>
                  <a:cubicBezTo>
                    <a:pt x="194" y="301"/>
                    <a:pt x="194" y="301"/>
                    <a:pt x="194" y="301"/>
                  </a:cubicBezTo>
                  <a:cubicBezTo>
                    <a:pt x="194" y="301"/>
                    <a:pt x="194" y="301"/>
                    <a:pt x="194" y="301"/>
                  </a:cubicBezTo>
                  <a:cubicBezTo>
                    <a:pt x="194" y="301"/>
                    <a:pt x="194" y="301"/>
                    <a:pt x="194" y="301"/>
                  </a:cubicBezTo>
                  <a:cubicBezTo>
                    <a:pt x="194" y="301"/>
                    <a:pt x="194" y="301"/>
                    <a:pt x="194" y="301"/>
                  </a:cubicBezTo>
                  <a:cubicBezTo>
                    <a:pt x="194" y="301"/>
                    <a:pt x="194" y="301"/>
                    <a:pt x="194" y="301"/>
                  </a:cubicBezTo>
                  <a:cubicBezTo>
                    <a:pt x="194" y="301"/>
                    <a:pt x="194" y="301"/>
                    <a:pt x="194" y="301"/>
                  </a:cubicBezTo>
                  <a:cubicBezTo>
                    <a:pt x="194" y="301"/>
                    <a:pt x="194" y="301"/>
                    <a:pt x="194" y="301"/>
                  </a:cubicBezTo>
                  <a:cubicBezTo>
                    <a:pt x="194" y="301"/>
                    <a:pt x="194" y="301"/>
                    <a:pt x="194" y="301"/>
                  </a:cubicBezTo>
                  <a:cubicBezTo>
                    <a:pt x="194" y="301"/>
                    <a:pt x="194" y="301"/>
                    <a:pt x="194" y="301"/>
                  </a:cubicBezTo>
                  <a:cubicBezTo>
                    <a:pt x="194" y="301"/>
                    <a:pt x="194" y="301"/>
                    <a:pt x="194" y="301"/>
                  </a:cubicBezTo>
                  <a:cubicBezTo>
                    <a:pt x="194" y="300"/>
                    <a:pt x="194" y="300"/>
                    <a:pt x="194" y="300"/>
                  </a:cubicBezTo>
                  <a:cubicBezTo>
                    <a:pt x="194" y="300"/>
                    <a:pt x="194" y="300"/>
                    <a:pt x="194" y="300"/>
                  </a:cubicBezTo>
                  <a:cubicBezTo>
                    <a:pt x="194" y="300"/>
                    <a:pt x="194" y="300"/>
                    <a:pt x="194" y="300"/>
                  </a:cubicBezTo>
                  <a:cubicBezTo>
                    <a:pt x="193" y="300"/>
                    <a:pt x="193" y="300"/>
                    <a:pt x="193" y="300"/>
                  </a:cubicBezTo>
                  <a:cubicBezTo>
                    <a:pt x="193" y="300"/>
                    <a:pt x="193" y="300"/>
                    <a:pt x="193" y="300"/>
                  </a:cubicBezTo>
                  <a:cubicBezTo>
                    <a:pt x="193" y="300"/>
                    <a:pt x="193" y="300"/>
                    <a:pt x="193" y="300"/>
                  </a:cubicBezTo>
                  <a:cubicBezTo>
                    <a:pt x="193" y="300"/>
                    <a:pt x="193" y="300"/>
                    <a:pt x="193" y="300"/>
                  </a:cubicBezTo>
                  <a:cubicBezTo>
                    <a:pt x="193" y="300"/>
                    <a:pt x="193" y="300"/>
                    <a:pt x="193" y="300"/>
                  </a:cubicBezTo>
                  <a:cubicBezTo>
                    <a:pt x="193" y="300"/>
                    <a:pt x="193" y="300"/>
                    <a:pt x="193" y="300"/>
                  </a:cubicBezTo>
                  <a:cubicBezTo>
                    <a:pt x="193" y="300"/>
                    <a:pt x="193" y="300"/>
                    <a:pt x="193" y="300"/>
                  </a:cubicBezTo>
                  <a:cubicBezTo>
                    <a:pt x="193" y="300"/>
                    <a:pt x="193" y="300"/>
                    <a:pt x="193" y="300"/>
                  </a:cubicBezTo>
                  <a:cubicBezTo>
                    <a:pt x="193" y="300"/>
                    <a:pt x="193" y="300"/>
                    <a:pt x="193" y="300"/>
                  </a:cubicBezTo>
                  <a:cubicBezTo>
                    <a:pt x="193" y="300"/>
                    <a:pt x="193" y="300"/>
                    <a:pt x="193" y="300"/>
                  </a:cubicBezTo>
                  <a:cubicBezTo>
                    <a:pt x="193" y="300"/>
                    <a:pt x="193" y="300"/>
                    <a:pt x="193" y="300"/>
                  </a:cubicBezTo>
                  <a:cubicBezTo>
                    <a:pt x="192" y="300"/>
                    <a:pt x="192" y="300"/>
                    <a:pt x="192" y="300"/>
                  </a:cubicBezTo>
                  <a:cubicBezTo>
                    <a:pt x="192" y="300"/>
                    <a:pt x="192" y="300"/>
                    <a:pt x="192" y="300"/>
                  </a:cubicBezTo>
                  <a:cubicBezTo>
                    <a:pt x="192" y="300"/>
                    <a:pt x="192" y="300"/>
                    <a:pt x="192" y="300"/>
                  </a:cubicBezTo>
                  <a:cubicBezTo>
                    <a:pt x="192" y="300"/>
                    <a:pt x="192" y="300"/>
                    <a:pt x="192" y="300"/>
                  </a:cubicBezTo>
                  <a:cubicBezTo>
                    <a:pt x="192" y="300"/>
                    <a:pt x="192" y="300"/>
                    <a:pt x="192" y="300"/>
                  </a:cubicBezTo>
                  <a:cubicBezTo>
                    <a:pt x="192" y="300"/>
                    <a:pt x="192" y="300"/>
                    <a:pt x="192" y="300"/>
                  </a:cubicBezTo>
                  <a:cubicBezTo>
                    <a:pt x="192" y="299"/>
                    <a:pt x="192" y="299"/>
                    <a:pt x="192" y="299"/>
                  </a:cubicBezTo>
                  <a:cubicBezTo>
                    <a:pt x="192" y="299"/>
                    <a:pt x="192" y="299"/>
                    <a:pt x="192" y="299"/>
                  </a:cubicBezTo>
                  <a:cubicBezTo>
                    <a:pt x="192" y="299"/>
                    <a:pt x="192" y="299"/>
                    <a:pt x="192" y="299"/>
                  </a:cubicBezTo>
                  <a:cubicBezTo>
                    <a:pt x="192" y="299"/>
                    <a:pt x="192" y="299"/>
                    <a:pt x="192" y="299"/>
                  </a:cubicBezTo>
                  <a:cubicBezTo>
                    <a:pt x="170" y="286"/>
                    <a:pt x="147" y="275"/>
                    <a:pt x="123" y="268"/>
                  </a:cubicBezTo>
                  <a:cubicBezTo>
                    <a:pt x="99" y="261"/>
                    <a:pt x="73" y="258"/>
                    <a:pt x="45" y="262"/>
                  </a:cubicBezTo>
                  <a:cubicBezTo>
                    <a:pt x="38" y="262"/>
                    <a:pt x="32" y="257"/>
                    <a:pt x="31" y="251"/>
                  </a:cubicBezTo>
                  <a:cubicBezTo>
                    <a:pt x="31" y="250"/>
                    <a:pt x="31" y="250"/>
                    <a:pt x="31" y="249"/>
                  </a:cubicBezTo>
                  <a:cubicBezTo>
                    <a:pt x="31" y="249"/>
                    <a:pt x="31" y="249"/>
                    <a:pt x="31" y="249"/>
                  </a:cubicBezTo>
                  <a:cubicBezTo>
                    <a:pt x="31" y="215"/>
                    <a:pt x="31" y="215"/>
                    <a:pt x="31" y="215"/>
                  </a:cubicBezTo>
                  <a:cubicBezTo>
                    <a:pt x="39" y="217"/>
                    <a:pt x="48" y="217"/>
                    <a:pt x="56" y="216"/>
                  </a:cubicBezTo>
                  <a:cubicBezTo>
                    <a:pt x="56" y="235"/>
                    <a:pt x="56" y="235"/>
                    <a:pt x="56" y="235"/>
                  </a:cubicBezTo>
                  <a:cubicBezTo>
                    <a:pt x="83" y="234"/>
                    <a:pt x="107" y="237"/>
                    <a:pt x="130" y="244"/>
                  </a:cubicBezTo>
                  <a:cubicBezTo>
                    <a:pt x="150" y="249"/>
                    <a:pt x="168" y="257"/>
                    <a:pt x="186" y="267"/>
                  </a:cubicBezTo>
                  <a:cubicBezTo>
                    <a:pt x="186" y="63"/>
                    <a:pt x="186" y="63"/>
                    <a:pt x="186" y="63"/>
                  </a:cubicBezTo>
                  <a:cubicBezTo>
                    <a:pt x="167" y="51"/>
                    <a:pt x="146" y="42"/>
                    <a:pt x="124" y="36"/>
                  </a:cubicBezTo>
                  <a:cubicBezTo>
                    <a:pt x="102" y="30"/>
                    <a:pt x="80" y="28"/>
                    <a:pt x="56" y="28"/>
                  </a:cubicBezTo>
                  <a:cubicBezTo>
                    <a:pt x="56" y="99"/>
                    <a:pt x="56" y="99"/>
                    <a:pt x="56" y="99"/>
                  </a:cubicBezTo>
                  <a:cubicBezTo>
                    <a:pt x="48" y="98"/>
                    <a:pt x="39" y="97"/>
                    <a:pt x="31" y="98"/>
                  </a:cubicBezTo>
                  <a:cubicBezTo>
                    <a:pt x="31" y="16"/>
                    <a:pt x="31" y="16"/>
                    <a:pt x="31" y="16"/>
                  </a:cubicBezTo>
                  <a:cubicBezTo>
                    <a:pt x="31" y="9"/>
                    <a:pt x="37" y="3"/>
                    <a:pt x="43" y="3"/>
                  </a:cubicBezTo>
                  <a:cubicBezTo>
                    <a:pt x="44" y="3"/>
                    <a:pt x="44" y="3"/>
                    <a:pt x="44" y="3"/>
                  </a:cubicBezTo>
                  <a:cubicBezTo>
                    <a:pt x="99" y="0"/>
                    <a:pt x="151" y="12"/>
                    <a:pt x="199" y="41"/>
                  </a:cubicBezTo>
                  <a:cubicBezTo>
                    <a:pt x="246" y="12"/>
                    <a:pt x="299" y="0"/>
                    <a:pt x="354" y="3"/>
                  </a:cubicBezTo>
                  <a:cubicBezTo>
                    <a:pt x="354" y="3"/>
                    <a:pt x="354" y="3"/>
                    <a:pt x="354" y="3"/>
                  </a:cubicBezTo>
                  <a:cubicBezTo>
                    <a:pt x="361" y="3"/>
                    <a:pt x="367" y="9"/>
                    <a:pt x="367" y="16"/>
                  </a:cubicBezTo>
                  <a:cubicBezTo>
                    <a:pt x="367" y="99"/>
                    <a:pt x="367" y="99"/>
                    <a:pt x="367" y="99"/>
                  </a:cubicBezTo>
                  <a:cubicBezTo>
                    <a:pt x="359" y="97"/>
                    <a:pt x="350" y="97"/>
                    <a:pt x="342" y="98"/>
                  </a:cubicBezTo>
                  <a:cubicBezTo>
                    <a:pt x="342" y="28"/>
                    <a:pt x="342" y="28"/>
                    <a:pt x="342" y="28"/>
                  </a:cubicBezTo>
                  <a:close/>
                  <a:moveTo>
                    <a:pt x="322" y="118"/>
                  </a:moveTo>
                  <a:cubicBezTo>
                    <a:pt x="322" y="124"/>
                    <a:pt x="321" y="129"/>
                    <a:pt x="321" y="135"/>
                  </a:cubicBezTo>
                  <a:cubicBezTo>
                    <a:pt x="332" y="139"/>
                    <a:pt x="332" y="139"/>
                    <a:pt x="332" y="139"/>
                  </a:cubicBezTo>
                  <a:cubicBezTo>
                    <a:pt x="321" y="140"/>
                    <a:pt x="321" y="140"/>
                    <a:pt x="321" y="140"/>
                  </a:cubicBezTo>
                  <a:cubicBezTo>
                    <a:pt x="320" y="146"/>
                    <a:pt x="320" y="152"/>
                    <a:pt x="321" y="158"/>
                  </a:cubicBezTo>
                  <a:cubicBezTo>
                    <a:pt x="329" y="161"/>
                    <a:pt x="329" y="161"/>
                    <a:pt x="329" y="161"/>
                  </a:cubicBezTo>
                  <a:cubicBezTo>
                    <a:pt x="321" y="162"/>
                    <a:pt x="321" y="162"/>
                    <a:pt x="321" y="162"/>
                  </a:cubicBezTo>
                  <a:cubicBezTo>
                    <a:pt x="321" y="169"/>
                    <a:pt x="321" y="175"/>
                    <a:pt x="322" y="181"/>
                  </a:cubicBezTo>
                  <a:cubicBezTo>
                    <a:pt x="330" y="183"/>
                    <a:pt x="330" y="183"/>
                    <a:pt x="330" y="183"/>
                  </a:cubicBezTo>
                  <a:cubicBezTo>
                    <a:pt x="322" y="184"/>
                    <a:pt x="322" y="184"/>
                    <a:pt x="322" y="184"/>
                  </a:cubicBezTo>
                  <a:cubicBezTo>
                    <a:pt x="323" y="188"/>
                    <a:pt x="323" y="193"/>
                    <a:pt x="324" y="197"/>
                  </a:cubicBezTo>
                  <a:cubicBezTo>
                    <a:pt x="330" y="199"/>
                    <a:pt x="355" y="205"/>
                    <a:pt x="369" y="193"/>
                  </a:cubicBezTo>
                  <a:cubicBezTo>
                    <a:pt x="384" y="179"/>
                    <a:pt x="392" y="151"/>
                    <a:pt x="384" y="127"/>
                  </a:cubicBezTo>
                  <a:cubicBezTo>
                    <a:pt x="377" y="107"/>
                    <a:pt x="335" y="115"/>
                    <a:pt x="322" y="118"/>
                  </a:cubicBezTo>
                  <a:close/>
                  <a:moveTo>
                    <a:pt x="70" y="118"/>
                  </a:moveTo>
                  <a:cubicBezTo>
                    <a:pt x="57" y="115"/>
                    <a:pt x="15" y="107"/>
                    <a:pt x="8" y="127"/>
                  </a:cubicBezTo>
                  <a:cubicBezTo>
                    <a:pt x="0" y="151"/>
                    <a:pt x="8" y="179"/>
                    <a:pt x="23" y="193"/>
                  </a:cubicBezTo>
                  <a:cubicBezTo>
                    <a:pt x="37" y="205"/>
                    <a:pt x="62" y="199"/>
                    <a:pt x="68" y="197"/>
                  </a:cubicBezTo>
                  <a:cubicBezTo>
                    <a:pt x="69" y="193"/>
                    <a:pt x="69" y="188"/>
                    <a:pt x="70" y="184"/>
                  </a:cubicBezTo>
                  <a:cubicBezTo>
                    <a:pt x="63" y="183"/>
                    <a:pt x="63" y="183"/>
                    <a:pt x="63" y="183"/>
                  </a:cubicBezTo>
                  <a:cubicBezTo>
                    <a:pt x="70" y="181"/>
                    <a:pt x="70" y="181"/>
                    <a:pt x="70" y="181"/>
                  </a:cubicBezTo>
                  <a:cubicBezTo>
                    <a:pt x="71" y="175"/>
                    <a:pt x="71" y="169"/>
                    <a:pt x="72" y="162"/>
                  </a:cubicBezTo>
                  <a:cubicBezTo>
                    <a:pt x="63" y="161"/>
                    <a:pt x="63" y="161"/>
                    <a:pt x="63" y="161"/>
                  </a:cubicBezTo>
                  <a:cubicBezTo>
                    <a:pt x="72" y="158"/>
                    <a:pt x="72" y="158"/>
                    <a:pt x="72" y="158"/>
                  </a:cubicBezTo>
                  <a:cubicBezTo>
                    <a:pt x="72" y="152"/>
                    <a:pt x="72" y="146"/>
                    <a:pt x="72" y="140"/>
                  </a:cubicBezTo>
                  <a:cubicBezTo>
                    <a:pt x="61" y="139"/>
                    <a:pt x="61" y="139"/>
                    <a:pt x="61" y="139"/>
                  </a:cubicBezTo>
                  <a:cubicBezTo>
                    <a:pt x="71" y="135"/>
                    <a:pt x="71" y="135"/>
                    <a:pt x="71" y="135"/>
                  </a:cubicBezTo>
                  <a:cubicBezTo>
                    <a:pt x="71" y="129"/>
                    <a:pt x="71" y="124"/>
                    <a:pt x="70" y="118"/>
                  </a:cubicBezTo>
                  <a:close/>
                </a:path>
              </a:pathLst>
            </a:custGeom>
            <a:grpFill/>
            <a:ln>
              <a:noFill/>
            </a:ln>
          </p:spPr>
          <p:txBody>
            <a:bodyPr vert="horz" wrap="square" lIns="91440" tIns="45720" rIns="91440" bIns="45720" numCol="1" anchor="t" anchorCtr="0" compatLnSpc="1"/>
            <a:lstStyle/>
            <a:p>
              <a:endParaRPr lang="zh-CN" altLang="en-US"/>
            </a:p>
          </p:txBody>
        </p:sp>
        <p:sp>
          <p:nvSpPr>
            <p:cNvPr id="399" name="Freeform 6"/>
            <p:cNvSpPr>
              <a:spLocks noEditPoints="1"/>
            </p:cNvSpPr>
            <p:nvPr/>
          </p:nvSpPr>
          <p:spPr bwMode="auto">
            <a:xfrm>
              <a:off x="10655661" y="3156963"/>
              <a:ext cx="431618" cy="357644"/>
            </a:xfrm>
            <a:custGeom>
              <a:avLst/>
              <a:gdLst>
                <a:gd name="T0" fmla="*/ 152 w 370"/>
                <a:gd name="T1" fmla="*/ 48 h 306"/>
                <a:gd name="T2" fmla="*/ 49 w 370"/>
                <a:gd name="T3" fmla="*/ 72 h 306"/>
                <a:gd name="T4" fmla="*/ 148 w 370"/>
                <a:gd name="T5" fmla="*/ 61 h 306"/>
                <a:gd name="T6" fmla="*/ 159 w 370"/>
                <a:gd name="T7" fmla="*/ 306 h 306"/>
                <a:gd name="T8" fmla="*/ 0 w 370"/>
                <a:gd name="T9" fmla="*/ 291 h 306"/>
                <a:gd name="T10" fmla="*/ 11 w 370"/>
                <a:gd name="T11" fmla="*/ 72 h 306"/>
                <a:gd name="T12" fmla="*/ 104 w 370"/>
                <a:gd name="T13" fmla="*/ 3 h 306"/>
                <a:gd name="T14" fmla="*/ 353 w 370"/>
                <a:gd name="T15" fmla="*/ 30 h 306"/>
                <a:gd name="T16" fmla="*/ 370 w 370"/>
                <a:gd name="T17" fmla="*/ 78 h 306"/>
                <a:gd name="T18" fmla="*/ 356 w 370"/>
                <a:gd name="T19" fmla="*/ 291 h 306"/>
                <a:gd name="T20" fmla="*/ 311 w 370"/>
                <a:gd name="T21" fmla="*/ 263 h 306"/>
                <a:gd name="T22" fmla="*/ 281 w 370"/>
                <a:gd name="T23" fmla="*/ 263 h 306"/>
                <a:gd name="T24" fmla="*/ 281 w 370"/>
                <a:gd name="T25" fmla="*/ 263 h 306"/>
                <a:gd name="T26" fmla="*/ 89 w 370"/>
                <a:gd name="T27" fmla="*/ 263 h 306"/>
                <a:gd name="T28" fmla="*/ 268 w 370"/>
                <a:gd name="T29" fmla="*/ 153 h 306"/>
                <a:gd name="T30" fmla="*/ 318 w 370"/>
                <a:gd name="T31" fmla="*/ 156 h 306"/>
                <a:gd name="T32" fmla="*/ 214 w 370"/>
                <a:gd name="T33" fmla="*/ 151 h 306"/>
                <a:gd name="T34" fmla="*/ 268 w 370"/>
                <a:gd name="T35" fmla="*/ 122 h 306"/>
                <a:gd name="T36" fmla="*/ 318 w 370"/>
                <a:gd name="T37" fmla="*/ 125 h 306"/>
                <a:gd name="T38" fmla="*/ 214 w 370"/>
                <a:gd name="T39" fmla="*/ 120 h 306"/>
                <a:gd name="T40" fmla="*/ 268 w 370"/>
                <a:gd name="T41" fmla="*/ 91 h 306"/>
                <a:gd name="T42" fmla="*/ 318 w 370"/>
                <a:gd name="T43" fmla="*/ 94 h 306"/>
                <a:gd name="T44" fmla="*/ 214 w 370"/>
                <a:gd name="T45" fmla="*/ 89 h 306"/>
                <a:gd name="T46" fmla="*/ 268 w 370"/>
                <a:gd name="T47" fmla="*/ 60 h 306"/>
                <a:gd name="T48" fmla="*/ 318 w 370"/>
                <a:gd name="T49" fmla="*/ 62 h 306"/>
                <a:gd name="T50" fmla="*/ 214 w 370"/>
                <a:gd name="T51" fmla="*/ 57 h 306"/>
                <a:gd name="T52" fmla="*/ 174 w 370"/>
                <a:gd name="T53" fmla="*/ 30 h 306"/>
                <a:gd name="T54" fmla="*/ 33 w 370"/>
                <a:gd name="T55" fmla="*/ 252 h 306"/>
                <a:gd name="T56" fmla="*/ 294 w 370"/>
                <a:gd name="T57" fmla="*/ 242 h 306"/>
                <a:gd name="T58" fmla="*/ 299 w 370"/>
                <a:gd name="T59" fmla="*/ 193 h 306"/>
                <a:gd name="T60" fmla="*/ 265 w 370"/>
                <a:gd name="T61" fmla="*/ 25 h 306"/>
                <a:gd name="T62" fmla="*/ 267 w 370"/>
                <a:gd name="T63" fmla="*/ 239 h 306"/>
                <a:gd name="T64" fmla="*/ 312 w 370"/>
                <a:gd name="T65" fmla="*/ 216 h 306"/>
                <a:gd name="T66" fmla="*/ 148 w 370"/>
                <a:gd name="T67" fmla="*/ 154 h 306"/>
                <a:gd name="T68" fmla="*/ 102 w 370"/>
                <a:gd name="T69" fmla="*/ 140 h 306"/>
                <a:gd name="T70" fmla="*/ 57 w 370"/>
                <a:gd name="T71" fmla="*/ 168 h 306"/>
                <a:gd name="T72" fmla="*/ 148 w 370"/>
                <a:gd name="T73" fmla="*/ 123 h 306"/>
                <a:gd name="T74" fmla="*/ 102 w 370"/>
                <a:gd name="T75" fmla="*/ 109 h 306"/>
                <a:gd name="T76" fmla="*/ 57 w 370"/>
                <a:gd name="T77" fmla="*/ 137 h 306"/>
                <a:gd name="T78" fmla="*/ 148 w 370"/>
                <a:gd name="T79" fmla="*/ 92 h 306"/>
                <a:gd name="T80" fmla="*/ 49 w 370"/>
                <a:gd name="T81" fmla="*/ 104 h 306"/>
                <a:gd name="T82" fmla="*/ 152 w 370"/>
                <a:gd name="T83" fmla="*/ 80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70" h="306">
                  <a:moveTo>
                    <a:pt x="148" y="61"/>
                  </a:moveTo>
                  <a:cubicBezTo>
                    <a:pt x="151" y="61"/>
                    <a:pt x="154" y="59"/>
                    <a:pt x="156" y="56"/>
                  </a:cubicBezTo>
                  <a:cubicBezTo>
                    <a:pt x="157" y="52"/>
                    <a:pt x="155" y="49"/>
                    <a:pt x="152" y="48"/>
                  </a:cubicBezTo>
                  <a:cubicBezTo>
                    <a:pt x="136" y="44"/>
                    <a:pt x="119" y="44"/>
                    <a:pt x="102" y="46"/>
                  </a:cubicBezTo>
                  <a:cubicBezTo>
                    <a:pt x="86" y="49"/>
                    <a:pt x="69" y="55"/>
                    <a:pt x="53" y="63"/>
                  </a:cubicBezTo>
                  <a:cubicBezTo>
                    <a:pt x="49" y="65"/>
                    <a:pt x="48" y="69"/>
                    <a:pt x="49" y="72"/>
                  </a:cubicBezTo>
                  <a:cubicBezTo>
                    <a:pt x="50" y="75"/>
                    <a:pt x="54" y="76"/>
                    <a:pt x="57" y="75"/>
                  </a:cubicBezTo>
                  <a:cubicBezTo>
                    <a:pt x="72" y="67"/>
                    <a:pt x="87" y="62"/>
                    <a:pt x="102" y="59"/>
                  </a:cubicBezTo>
                  <a:cubicBezTo>
                    <a:pt x="117" y="57"/>
                    <a:pt x="132" y="57"/>
                    <a:pt x="148" y="61"/>
                  </a:cubicBezTo>
                  <a:close/>
                  <a:moveTo>
                    <a:pt x="210" y="291"/>
                  </a:moveTo>
                  <a:cubicBezTo>
                    <a:pt x="210" y="306"/>
                    <a:pt x="210" y="306"/>
                    <a:pt x="210" y="306"/>
                  </a:cubicBezTo>
                  <a:cubicBezTo>
                    <a:pt x="159" y="306"/>
                    <a:pt x="159" y="306"/>
                    <a:pt x="159" y="306"/>
                  </a:cubicBezTo>
                  <a:cubicBezTo>
                    <a:pt x="159" y="291"/>
                    <a:pt x="159" y="291"/>
                    <a:pt x="159" y="291"/>
                  </a:cubicBezTo>
                  <a:cubicBezTo>
                    <a:pt x="15" y="291"/>
                    <a:pt x="15" y="291"/>
                    <a:pt x="15" y="291"/>
                  </a:cubicBezTo>
                  <a:cubicBezTo>
                    <a:pt x="0" y="291"/>
                    <a:pt x="0" y="291"/>
                    <a:pt x="0" y="291"/>
                  </a:cubicBezTo>
                  <a:cubicBezTo>
                    <a:pt x="0" y="263"/>
                    <a:pt x="0" y="263"/>
                    <a:pt x="0" y="263"/>
                  </a:cubicBezTo>
                  <a:cubicBezTo>
                    <a:pt x="0" y="72"/>
                    <a:pt x="0" y="72"/>
                    <a:pt x="0" y="72"/>
                  </a:cubicBezTo>
                  <a:cubicBezTo>
                    <a:pt x="11" y="72"/>
                    <a:pt x="11" y="72"/>
                    <a:pt x="11" y="72"/>
                  </a:cubicBezTo>
                  <a:cubicBezTo>
                    <a:pt x="11" y="39"/>
                    <a:pt x="11" y="39"/>
                    <a:pt x="11" y="39"/>
                  </a:cubicBezTo>
                  <a:cubicBezTo>
                    <a:pt x="17" y="30"/>
                    <a:pt x="17" y="30"/>
                    <a:pt x="17" y="30"/>
                  </a:cubicBezTo>
                  <a:cubicBezTo>
                    <a:pt x="43" y="16"/>
                    <a:pt x="73" y="6"/>
                    <a:pt x="104" y="3"/>
                  </a:cubicBezTo>
                  <a:cubicBezTo>
                    <a:pt x="131" y="0"/>
                    <a:pt x="159" y="2"/>
                    <a:pt x="185" y="10"/>
                  </a:cubicBezTo>
                  <a:cubicBezTo>
                    <a:pt x="212" y="2"/>
                    <a:pt x="240" y="0"/>
                    <a:pt x="267" y="3"/>
                  </a:cubicBezTo>
                  <a:cubicBezTo>
                    <a:pt x="298" y="6"/>
                    <a:pt x="328" y="16"/>
                    <a:pt x="353" y="30"/>
                  </a:cubicBezTo>
                  <a:cubicBezTo>
                    <a:pt x="359" y="39"/>
                    <a:pt x="359" y="39"/>
                    <a:pt x="359" y="39"/>
                  </a:cubicBezTo>
                  <a:cubicBezTo>
                    <a:pt x="359" y="52"/>
                    <a:pt x="359" y="65"/>
                    <a:pt x="359" y="78"/>
                  </a:cubicBezTo>
                  <a:cubicBezTo>
                    <a:pt x="370" y="78"/>
                    <a:pt x="370" y="78"/>
                    <a:pt x="370" y="78"/>
                  </a:cubicBezTo>
                  <a:cubicBezTo>
                    <a:pt x="370" y="291"/>
                    <a:pt x="370" y="291"/>
                    <a:pt x="370" y="291"/>
                  </a:cubicBezTo>
                  <a:cubicBezTo>
                    <a:pt x="367" y="291"/>
                    <a:pt x="367" y="291"/>
                    <a:pt x="367" y="291"/>
                  </a:cubicBezTo>
                  <a:cubicBezTo>
                    <a:pt x="356" y="291"/>
                    <a:pt x="356" y="291"/>
                    <a:pt x="356" y="291"/>
                  </a:cubicBezTo>
                  <a:cubicBezTo>
                    <a:pt x="210" y="291"/>
                    <a:pt x="210" y="291"/>
                    <a:pt x="210" y="291"/>
                  </a:cubicBezTo>
                  <a:close/>
                  <a:moveTo>
                    <a:pt x="356" y="214"/>
                  </a:moveTo>
                  <a:cubicBezTo>
                    <a:pt x="311" y="263"/>
                    <a:pt x="311" y="263"/>
                    <a:pt x="311" y="263"/>
                  </a:cubicBezTo>
                  <a:cubicBezTo>
                    <a:pt x="356" y="263"/>
                    <a:pt x="356" y="263"/>
                    <a:pt x="356" y="263"/>
                  </a:cubicBezTo>
                  <a:cubicBezTo>
                    <a:pt x="356" y="214"/>
                    <a:pt x="356" y="214"/>
                    <a:pt x="356" y="214"/>
                  </a:cubicBezTo>
                  <a:close/>
                  <a:moveTo>
                    <a:pt x="281" y="263"/>
                  </a:moveTo>
                  <a:cubicBezTo>
                    <a:pt x="276" y="262"/>
                    <a:pt x="270" y="261"/>
                    <a:pt x="265" y="261"/>
                  </a:cubicBezTo>
                  <a:cubicBezTo>
                    <a:pt x="245" y="258"/>
                    <a:pt x="225" y="257"/>
                    <a:pt x="207" y="263"/>
                  </a:cubicBezTo>
                  <a:cubicBezTo>
                    <a:pt x="281" y="263"/>
                    <a:pt x="281" y="263"/>
                    <a:pt x="281" y="263"/>
                  </a:cubicBezTo>
                  <a:close/>
                  <a:moveTo>
                    <a:pt x="164" y="263"/>
                  </a:moveTo>
                  <a:cubicBezTo>
                    <a:pt x="145" y="257"/>
                    <a:pt x="126" y="258"/>
                    <a:pt x="106" y="261"/>
                  </a:cubicBezTo>
                  <a:cubicBezTo>
                    <a:pt x="100" y="261"/>
                    <a:pt x="95" y="262"/>
                    <a:pt x="89" y="263"/>
                  </a:cubicBezTo>
                  <a:cubicBezTo>
                    <a:pt x="164" y="263"/>
                    <a:pt x="164" y="263"/>
                    <a:pt x="164" y="263"/>
                  </a:cubicBezTo>
                  <a:close/>
                  <a:moveTo>
                    <a:pt x="223" y="156"/>
                  </a:moveTo>
                  <a:cubicBezTo>
                    <a:pt x="238" y="152"/>
                    <a:pt x="253" y="151"/>
                    <a:pt x="268" y="153"/>
                  </a:cubicBezTo>
                  <a:cubicBezTo>
                    <a:pt x="283" y="155"/>
                    <a:pt x="298" y="160"/>
                    <a:pt x="313" y="167"/>
                  </a:cubicBezTo>
                  <a:cubicBezTo>
                    <a:pt x="317" y="169"/>
                    <a:pt x="320" y="168"/>
                    <a:pt x="321" y="165"/>
                  </a:cubicBezTo>
                  <a:cubicBezTo>
                    <a:pt x="323" y="161"/>
                    <a:pt x="321" y="158"/>
                    <a:pt x="318" y="156"/>
                  </a:cubicBezTo>
                  <a:cubicBezTo>
                    <a:pt x="301" y="148"/>
                    <a:pt x="285" y="143"/>
                    <a:pt x="268" y="140"/>
                  </a:cubicBezTo>
                  <a:cubicBezTo>
                    <a:pt x="251" y="138"/>
                    <a:pt x="235" y="139"/>
                    <a:pt x="218" y="143"/>
                  </a:cubicBezTo>
                  <a:cubicBezTo>
                    <a:pt x="215" y="144"/>
                    <a:pt x="213" y="148"/>
                    <a:pt x="214" y="151"/>
                  </a:cubicBezTo>
                  <a:cubicBezTo>
                    <a:pt x="216" y="154"/>
                    <a:pt x="219" y="157"/>
                    <a:pt x="223" y="156"/>
                  </a:cubicBezTo>
                  <a:close/>
                  <a:moveTo>
                    <a:pt x="223" y="125"/>
                  </a:moveTo>
                  <a:cubicBezTo>
                    <a:pt x="238" y="121"/>
                    <a:pt x="253" y="120"/>
                    <a:pt x="268" y="122"/>
                  </a:cubicBezTo>
                  <a:cubicBezTo>
                    <a:pt x="283" y="124"/>
                    <a:pt x="298" y="129"/>
                    <a:pt x="313" y="136"/>
                  </a:cubicBezTo>
                  <a:cubicBezTo>
                    <a:pt x="317" y="138"/>
                    <a:pt x="320" y="137"/>
                    <a:pt x="321" y="133"/>
                  </a:cubicBezTo>
                  <a:cubicBezTo>
                    <a:pt x="323" y="130"/>
                    <a:pt x="321" y="126"/>
                    <a:pt x="318" y="125"/>
                  </a:cubicBezTo>
                  <a:cubicBezTo>
                    <a:pt x="301" y="117"/>
                    <a:pt x="285" y="111"/>
                    <a:pt x="268" y="109"/>
                  </a:cubicBezTo>
                  <a:cubicBezTo>
                    <a:pt x="251" y="107"/>
                    <a:pt x="235" y="108"/>
                    <a:pt x="218" y="112"/>
                  </a:cubicBezTo>
                  <a:cubicBezTo>
                    <a:pt x="215" y="113"/>
                    <a:pt x="213" y="116"/>
                    <a:pt x="214" y="120"/>
                  </a:cubicBezTo>
                  <a:cubicBezTo>
                    <a:pt x="216" y="123"/>
                    <a:pt x="219" y="125"/>
                    <a:pt x="223" y="125"/>
                  </a:cubicBezTo>
                  <a:close/>
                  <a:moveTo>
                    <a:pt x="223" y="94"/>
                  </a:moveTo>
                  <a:cubicBezTo>
                    <a:pt x="238" y="90"/>
                    <a:pt x="253" y="89"/>
                    <a:pt x="268" y="91"/>
                  </a:cubicBezTo>
                  <a:cubicBezTo>
                    <a:pt x="283" y="93"/>
                    <a:pt x="298" y="98"/>
                    <a:pt x="313" y="106"/>
                  </a:cubicBezTo>
                  <a:cubicBezTo>
                    <a:pt x="317" y="107"/>
                    <a:pt x="320" y="106"/>
                    <a:pt x="321" y="103"/>
                  </a:cubicBezTo>
                  <a:cubicBezTo>
                    <a:pt x="323" y="100"/>
                    <a:pt x="321" y="96"/>
                    <a:pt x="318" y="94"/>
                  </a:cubicBezTo>
                  <a:cubicBezTo>
                    <a:pt x="301" y="86"/>
                    <a:pt x="285" y="81"/>
                    <a:pt x="268" y="79"/>
                  </a:cubicBezTo>
                  <a:cubicBezTo>
                    <a:pt x="251" y="76"/>
                    <a:pt x="235" y="77"/>
                    <a:pt x="218" y="81"/>
                  </a:cubicBezTo>
                  <a:cubicBezTo>
                    <a:pt x="215" y="82"/>
                    <a:pt x="213" y="86"/>
                    <a:pt x="214" y="89"/>
                  </a:cubicBezTo>
                  <a:cubicBezTo>
                    <a:pt x="216" y="93"/>
                    <a:pt x="219" y="95"/>
                    <a:pt x="223" y="94"/>
                  </a:cubicBezTo>
                  <a:close/>
                  <a:moveTo>
                    <a:pt x="223" y="62"/>
                  </a:moveTo>
                  <a:cubicBezTo>
                    <a:pt x="238" y="58"/>
                    <a:pt x="253" y="58"/>
                    <a:pt x="268" y="60"/>
                  </a:cubicBezTo>
                  <a:cubicBezTo>
                    <a:pt x="283" y="62"/>
                    <a:pt x="298" y="66"/>
                    <a:pt x="313" y="74"/>
                  </a:cubicBezTo>
                  <a:cubicBezTo>
                    <a:pt x="317" y="75"/>
                    <a:pt x="320" y="74"/>
                    <a:pt x="321" y="71"/>
                  </a:cubicBezTo>
                  <a:cubicBezTo>
                    <a:pt x="323" y="68"/>
                    <a:pt x="321" y="64"/>
                    <a:pt x="318" y="62"/>
                  </a:cubicBezTo>
                  <a:cubicBezTo>
                    <a:pt x="301" y="54"/>
                    <a:pt x="285" y="49"/>
                    <a:pt x="268" y="47"/>
                  </a:cubicBezTo>
                  <a:cubicBezTo>
                    <a:pt x="251" y="45"/>
                    <a:pt x="235" y="45"/>
                    <a:pt x="218" y="50"/>
                  </a:cubicBezTo>
                  <a:cubicBezTo>
                    <a:pt x="215" y="50"/>
                    <a:pt x="213" y="54"/>
                    <a:pt x="214" y="57"/>
                  </a:cubicBezTo>
                  <a:cubicBezTo>
                    <a:pt x="216" y="61"/>
                    <a:pt x="219" y="63"/>
                    <a:pt x="223" y="62"/>
                  </a:cubicBezTo>
                  <a:close/>
                  <a:moveTo>
                    <a:pt x="106" y="25"/>
                  </a:moveTo>
                  <a:cubicBezTo>
                    <a:pt x="129" y="22"/>
                    <a:pt x="152" y="24"/>
                    <a:pt x="174" y="30"/>
                  </a:cubicBezTo>
                  <a:cubicBezTo>
                    <a:pt x="174" y="243"/>
                    <a:pt x="174" y="243"/>
                    <a:pt x="174" y="243"/>
                  </a:cubicBezTo>
                  <a:cubicBezTo>
                    <a:pt x="154" y="236"/>
                    <a:pt x="129" y="236"/>
                    <a:pt x="104" y="239"/>
                  </a:cubicBezTo>
                  <a:cubicBezTo>
                    <a:pt x="79" y="241"/>
                    <a:pt x="53" y="247"/>
                    <a:pt x="33" y="252"/>
                  </a:cubicBezTo>
                  <a:cubicBezTo>
                    <a:pt x="33" y="46"/>
                    <a:pt x="33" y="46"/>
                    <a:pt x="33" y="46"/>
                  </a:cubicBezTo>
                  <a:cubicBezTo>
                    <a:pt x="55" y="35"/>
                    <a:pt x="80" y="27"/>
                    <a:pt x="106" y="25"/>
                  </a:cubicBezTo>
                  <a:close/>
                  <a:moveTo>
                    <a:pt x="294" y="242"/>
                  </a:moveTo>
                  <a:cubicBezTo>
                    <a:pt x="288" y="206"/>
                    <a:pt x="288" y="206"/>
                    <a:pt x="288" y="206"/>
                  </a:cubicBezTo>
                  <a:cubicBezTo>
                    <a:pt x="285" y="192"/>
                    <a:pt x="285" y="192"/>
                    <a:pt x="285" y="192"/>
                  </a:cubicBezTo>
                  <a:cubicBezTo>
                    <a:pt x="299" y="193"/>
                    <a:pt x="299" y="193"/>
                    <a:pt x="299" y="193"/>
                  </a:cubicBezTo>
                  <a:cubicBezTo>
                    <a:pt x="337" y="195"/>
                    <a:pt x="337" y="195"/>
                    <a:pt x="337" y="195"/>
                  </a:cubicBezTo>
                  <a:cubicBezTo>
                    <a:pt x="337" y="46"/>
                    <a:pt x="337" y="46"/>
                    <a:pt x="337" y="46"/>
                  </a:cubicBezTo>
                  <a:cubicBezTo>
                    <a:pt x="315" y="35"/>
                    <a:pt x="290" y="27"/>
                    <a:pt x="265" y="25"/>
                  </a:cubicBezTo>
                  <a:cubicBezTo>
                    <a:pt x="242" y="22"/>
                    <a:pt x="219" y="24"/>
                    <a:pt x="196" y="30"/>
                  </a:cubicBezTo>
                  <a:cubicBezTo>
                    <a:pt x="196" y="243"/>
                    <a:pt x="196" y="243"/>
                    <a:pt x="196" y="243"/>
                  </a:cubicBezTo>
                  <a:cubicBezTo>
                    <a:pt x="217" y="236"/>
                    <a:pt x="242" y="236"/>
                    <a:pt x="267" y="239"/>
                  </a:cubicBezTo>
                  <a:cubicBezTo>
                    <a:pt x="276" y="240"/>
                    <a:pt x="285" y="241"/>
                    <a:pt x="294" y="242"/>
                  </a:cubicBezTo>
                  <a:close/>
                  <a:moveTo>
                    <a:pt x="332" y="217"/>
                  </a:moveTo>
                  <a:cubicBezTo>
                    <a:pt x="312" y="216"/>
                    <a:pt x="312" y="216"/>
                    <a:pt x="312" y="216"/>
                  </a:cubicBezTo>
                  <a:cubicBezTo>
                    <a:pt x="315" y="236"/>
                    <a:pt x="315" y="236"/>
                    <a:pt x="315" y="236"/>
                  </a:cubicBezTo>
                  <a:cubicBezTo>
                    <a:pt x="332" y="217"/>
                    <a:pt x="332" y="217"/>
                    <a:pt x="332" y="217"/>
                  </a:cubicBezTo>
                  <a:close/>
                  <a:moveTo>
                    <a:pt x="148" y="154"/>
                  </a:moveTo>
                  <a:cubicBezTo>
                    <a:pt x="151" y="155"/>
                    <a:pt x="154" y="153"/>
                    <a:pt x="156" y="149"/>
                  </a:cubicBezTo>
                  <a:cubicBezTo>
                    <a:pt x="157" y="146"/>
                    <a:pt x="155" y="142"/>
                    <a:pt x="152" y="141"/>
                  </a:cubicBezTo>
                  <a:cubicBezTo>
                    <a:pt x="136" y="138"/>
                    <a:pt x="119" y="137"/>
                    <a:pt x="102" y="140"/>
                  </a:cubicBezTo>
                  <a:cubicBezTo>
                    <a:pt x="86" y="143"/>
                    <a:pt x="69" y="148"/>
                    <a:pt x="53" y="157"/>
                  </a:cubicBezTo>
                  <a:cubicBezTo>
                    <a:pt x="49" y="159"/>
                    <a:pt x="48" y="162"/>
                    <a:pt x="49" y="166"/>
                  </a:cubicBezTo>
                  <a:cubicBezTo>
                    <a:pt x="50" y="169"/>
                    <a:pt x="54" y="170"/>
                    <a:pt x="57" y="168"/>
                  </a:cubicBezTo>
                  <a:cubicBezTo>
                    <a:pt x="72" y="160"/>
                    <a:pt x="87" y="155"/>
                    <a:pt x="102" y="153"/>
                  </a:cubicBezTo>
                  <a:cubicBezTo>
                    <a:pt x="117" y="150"/>
                    <a:pt x="132" y="151"/>
                    <a:pt x="148" y="154"/>
                  </a:cubicBezTo>
                  <a:close/>
                  <a:moveTo>
                    <a:pt x="148" y="123"/>
                  </a:moveTo>
                  <a:cubicBezTo>
                    <a:pt x="151" y="124"/>
                    <a:pt x="154" y="121"/>
                    <a:pt x="156" y="118"/>
                  </a:cubicBezTo>
                  <a:cubicBezTo>
                    <a:pt x="157" y="115"/>
                    <a:pt x="155" y="111"/>
                    <a:pt x="152" y="110"/>
                  </a:cubicBezTo>
                  <a:cubicBezTo>
                    <a:pt x="136" y="107"/>
                    <a:pt x="119" y="106"/>
                    <a:pt x="102" y="109"/>
                  </a:cubicBezTo>
                  <a:cubicBezTo>
                    <a:pt x="86" y="111"/>
                    <a:pt x="69" y="117"/>
                    <a:pt x="53" y="126"/>
                  </a:cubicBezTo>
                  <a:cubicBezTo>
                    <a:pt x="49" y="127"/>
                    <a:pt x="48" y="131"/>
                    <a:pt x="49" y="134"/>
                  </a:cubicBezTo>
                  <a:cubicBezTo>
                    <a:pt x="50" y="138"/>
                    <a:pt x="54" y="139"/>
                    <a:pt x="57" y="137"/>
                  </a:cubicBezTo>
                  <a:cubicBezTo>
                    <a:pt x="72" y="129"/>
                    <a:pt x="87" y="124"/>
                    <a:pt x="102" y="122"/>
                  </a:cubicBezTo>
                  <a:cubicBezTo>
                    <a:pt x="117" y="119"/>
                    <a:pt x="132" y="120"/>
                    <a:pt x="148" y="123"/>
                  </a:cubicBezTo>
                  <a:close/>
                  <a:moveTo>
                    <a:pt x="148" y="92"/>
                  </a:moveTo>
                  <a:cubicBezTo>
                    <a:pt x="132" y="89"/>
                    <a:pt x="117" y="89"/>
                    <a:pt x="102" y="91"/>
                  </a:cubicBezTo>
                  <a:cubicBezTo>
                    <a:pt x="87" y="93"/>
                    <a:pt x="72" y="99"/>
                    <a:pt x="57" y="106"/>
                  </a:cubicBezTo>
                  <a:cubicBezTo>
                    <a:pt x="54" y="108"/>
                    <a:pt x="50" y="107"/>
                    <a:pt x="49" y="104"/>
                  </a:cubicBezTo>
                  <a:cubicBezTo>
                    <a:pt x="48" y="101"/>
                    <a:pt x="49" y="97"/>
                    <a:pt x="53" y="95"/>
                  </a:cubicBezTo>
                  <a:cubicBezTo>
                    <a:pt x="69" y="87"/>
                    <a:pt x="86" y="81"/>
                    <a:pt x="102" y="78"/>
                  </a:cubicBezTo>
                  <a:cubicBezTo>
                    <a:pt x="119" y="76"/>
                    <a:pt x="136" y="76"/>
                    <a:pt x="152" y="80"/>
                  </a:cubicBezTo>
                  <a:cubicBezTo>
                    <a:pt x="155" y="80"/>
                    <a:pt x="157" y="84"/>
                    <a:pt x="156" y="87"/>
                  </a:cubicBezTo>
                  <a:cubicBezTo>
                    <a:pt x="154" y="91"/>
                    <a:pt x="151" y="93"/>
                    <a:pt x="148" y="92"/>
                  </a:cubicBezTo>
                  <a:close/>
                </a:path>
              </a:pathLst>
            </a:custGeom>
            <a:grpFill/>
            <a:ln>
              <a:noFill/>
            </a:ln>
          </p:spPr>
          <p:txBody>
            <a:bodyPr vert="horz" wrap="square" lIns="91440" tIns="45720" rIns="91440" bIns="45720" numCol="1" anchor="t" anchorCtr="0" compatLnSpc="1"/>
            <a:lstStyle/>
            <a:p>
              <a:endParaRPr lang="zh-CN" altLang="en-US"/>
            </a:p>
          </p:txBody>
        </p:sp>
        <p:sp>
          <p:nvSpPr>
            <p:cNvPr id="400" name="Freeform 7"/>
            <p:cNvSpPr>
              <a:spLocks noEditPoints="1"/>
            </p:cNvSpPr>
            <p:nvPr/>
          </p:nvSpPr>
          <p:spPr bwMode="auto">
            <a:xfrm>
              <a:off x="10110331" y="3090325"/>
              <a:ext cx="426727" cy="452404"/>
            </a:xfrm>
            <a:custGeom>
              <a:avLst/>
              <a:gdLst>
                <a:gd name="T0" fmla="*/ 255 w 366"/>
                <a:gd name="T1" fmla="*/ 65 h 387"/>
                <a:gd name="T2" fmla="*/ 257 w 366"/>
                <a:gd name="T3" fmla="*/ 100 h 387"/>
                <a:gd name="T4" fmla="*/ 243 w 366"/>
                <a:gd name="T5" fmla="*/ 88 h 387"/>
                <a:gd name="T6" fmla="*/ 120 w 366"/>
                <a:gd name="T7" fmla="*/ 88 h 387"/>
                <a:gd name="T8" fmla="*/ 107 w 366"/>
                <a:gd name="T9" fmla="*/ 100 h 387"/>
                <a:gd name="T10" fmla="*/ 109 w 366"/>
                <a:gd name="T11" fmla="*/ 65 h 387"/>
                <a:gd name="T12" fmla="*/ 348 w 366"/>
                <a:gd name="T13" fmla="*/ 242 h 387"/>
                <a:gd name="T14" fmla="*/ 330 w 366"/>
                <a:gd name="T15" fmla="*/ 214 h 387"/>
                <a:gd name="T16" fmla="*/ 305 w 366"/>
                <a:gd name="T17" fmla="*/ 245 h 387"/>
                <a:gd name="T18" fmla="*/ 298 w 366"/>
                <a:gd name="T19" fmla="*/ 261 h 387"/>
                <a:gd name="T20" fmla="*/ 293 w 366"/>
                <a:gd name="T21" fmla="*/ 278 h 387"/>
                <a:gd name="T22" fmla="*/ 290 w 366"/>
                <a:gd name="T23" fmla="*/ 290 h 387"/>
                <a:gd name="T24" fmla="*/ 310 w 366"/>
                <a:gd name="T25" fmla="*/ 234 h 387"/>
                <a:gd name="T26" fmla="*/ 34 w 366"/>
                <a:gd name="T27" fmla="*/ 232 h 387"/>
                <a:gd name="T28" fmla="*/ 55 w 366"/>
                <a:gd name="T29" fmla="*/ 234 h 387"/>
                <a:gd name="T30" fmla="*/ 62 w 366"/>
                <a:gd name="T31" fmla="*/ 249 h 387"/>
                <a:gd name="T32" fmla="*/ 68 w 366"/>
                <a:gd name="T33" fmla="*/ 265 h 387"/>
                <a:gd name="T34" fmla="*/ 73 w 366"/>
                <a:gd name="T35" fmla="*/ 280 h 387"/>
                <a:gd name="T36" fmla="*/ 0 w 366"/>
                <a:gd name="T37" fmla="*/ 264 h 387"/>
                <a:gd name="T38" fmla="*/ 64 w 366"/>
                <a:gd name="T39" fmla="*/ 146 h 387"/>
                <a:gd name="T40" fmla="*/ 96 w 366"/>
                <a:gd name="T41" fmla="*/ 150 h 387"/>
                <a:gd name="T42" fmla="*/ 89 w 366"/>
                <a:gd name="T43" fmla="*/ 130 h 387"/>
                <a:gd name="T44" fmla="*/ 98 w 366"/>
                <a:gd name="T45" fmla="*/ 126 h 387"/>
                <a:gd name="T46" fmla="*/ 182 w 366"/>
                <a:gd name="T47" fmla="*/ 196 h 387"/>
                <a:gd name="T48" fmla="*/ 266 w 366"/>
                <a:gd name="T49" fmla="*/ 125 h 387"/>
                <a:gd name="T50" fmla="*/ 276 w 366"/>
                <a:gd name="T51" fmla="*/ 130 h 387"/>
                <a:gd name="T52" fmla="*/ 269 w 366"/>
                <a:gd name="T53" fmla="*/ 150 h 387"/>
                <a:gd name="T54" fmla="*/ 301 w 366"/>
                <a:gd name="T55" fmla="*/ 146 h 387"/>
                <a:gd name="T56" fmla="*/ 318 w 366"/>
                <a:gd name="T57" fmla="*/ 220 h 387"/>
                <a:gd name="T58" fmla="*/ 301 w 366"/>
                <a:gd name="T59" fmla="*/ 226 h 387"/>
                <a:gd name="T60" fmla="*/ 212 w 366"/>
                <a:gd name="T61" fmla="*/ 360 h 387"/>
                <a:gd name="T62" fmla="*/ 310 w 366"/>
                <a:gd name="T63" fmla="*/ 316 h 387"/>
                <a:gd name="T64" fmla="*/ 207 w 366"/>
                <a:gd name="T65" fmla="*/ 380 h 387"/>
                <a:gd name="T66" fmla="*/ 195 w 366"/>
                <a:gd name="T67" fmla="*/ 385 h 387"/>
                <a:gd name="T68" fmla="*/ 48 w 366"/>
                <a:gd name="T69" fmla="*/ 334 h 387"/>
                <a:gd name="T70" fmla="*/ 65 w 366"/>
                <a:gd name="T71" fmla="*/ 311 h 387"/>
                <a:gd name="T72" fmla="*/ 154 w 366"/>
                <a:gd name="T73" fmla="*/ 207 h 387"/>
                <a:gd name="T74" fmla="*/ 61 w 366"/>
                <a:gd name="T75" fmla="*/ 218 h 387"/>
                <a:gd name="T76" fmla="*/ 48 w 366"/>
                <a:gd name="T77" fmla="*/ 144 h 387"/>
                <a:gd name="T78" fmla="*/ 292 w 366"/>
                <a:gd name="T79" fmla="*/ 194 h 387"/>
                <a:gd name="T80" fmla="*/ 223 w 366"/>
                <a:gd name="T81" fmla="*/ 221 h 387"/>
                <a:gd name="T82" fmla="*/ 182 w 366"/>
                <a:gd name="T83" fmla="*/ 370 h 387"/>
                <a:gd name="T84" fmla="*/ 183 w 366"/>
                <a:gd name="T85" fmla="*/ 214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66" h="387">
                  <a:moveTo>
                    <a:pt x="182" y="0"/>
                  </a:moveTo>
                  <a:cubicBezTo>
                    <a:pt x="203" y="0"/>
                    <a:pt x="222" y="10"/>
                    <a:pt x="235" y="26"/>
                  </a:cubicBezTo>
                  <a:cubicBezTo>
                    <a:pt x="244" y="37"/>
                    <a:pt x="251" y="50"/>
                    <a:pt x="255" y="65"/>
                  </a:cubicBezTo>
                  <a:cubicBezTo>
                    <a:pt x="260" y="64"/>
                    <a:pt x="267" y="63"/>
                    <a:pt x="269" y="68"/>
                  </a:cubicBezTo>
                  <a:cubicBezTo>
                    <a:pt x="273" y="77"/>
                    <a:pt x="271" y="97"/>
                    <a:pt x="265" y="99"/>
                  </a:cubicBezTo>
                  <a:cubicBezTo>
                    <a:pt x="263" y="100"/>
                    <a:pt x="260" y="100"/>
                    <a:pt x="257" y="100"/>
                  </a:cubicBezTo>
                  <a:cubicBezTo>
                    <a:pt x="256" y="105"/>
                    <a:pt x="255" y="110"/>
                    <a:pt x="254" y="115"/>
                  </a:cubicBezTo>
                  <a:cubicBezTo>
                    <a:pt x="248" y="116"/>
                    <a:pt x="243" y="117"/>
                    <a:pt x="238" y="118"/>
                  </a:cubicBezTo>
                  <a:cubicBezTo>
                    <a:pt x="241" y="109"/>
                    <a:pt x="243" y="99"/>
                    <a:pt x="243" y="88"/>
                  </a:cubicBezTo>
                  <a:cubicBezTo>
                    <a:pt x="243" y="75"/>
                    <a:pt x="240" y="63"/>
                    <a:pt x="235" y="52"/>
                  </a:cubicBezTo>
                  <a:cubicBezTo>
                    <a:pt x="194" y="85"/>
                    <a:pt x="140" y="61"/>
                    <a:pt x="127" y="55"/>
                  </a:cubicBezTo>
                  <a:cubicBezTo>
                    <a:pt x="122" y="65"/>
                    <a:pt x="120" y="76"/>
                    <a:pt x="120" y="88"/>
                  </a:cubicBezTo>
                  <a:cubicBezTo>
                    <a:pt x="120" y="99"/>
                    <a:pt x="122" y="109"/>
                    <a:pt x="125" y="118"/>
                  </a:cubicBezTo>
                  <a:cubicBezTo>
                    <a:pt x="120" y="117"/>
                    <a:pt x="115" y="116"/>
                    <a:pt x="109" y="115"/>
                  </a:cubicBezTo>
                  <a:cubicBezTo>
                    <a:pt x="108" y="110"/>
                    <a:pt x="107" y="105"/>
                    <a:pt x="107" y="100"/>
                  </a:cubicBezTo>
                  <a:cubicBezTo>
                    <a:pt x="103" y="100"/>
                    <a:pt x="100" y="100"/>
                    <a:pt x="98" y="99"/>
                  </a:cubicBezTo>
                  <a:cubicBezTo>
                    <a:pt x="92" y="97"/>
                    <a:pt x="91" y="77"/>
                    <a:pt x="94" y="68"/>
                  </a:cubicBezTo>
                  <a:cubicBezTo>
                    <a:pt x="96" y="63"/>
                    <a:pt x="103" y="64"/>
                    <a:pt x="109" y="65"/>
                  </a:cubicBezTo>
                  <a:cubicBezTo>
                    <a:pt x="112" y="50"/>
                    <a:pt x="119" y="37"/>
                    <a:pt x="128" y="26"/>
                  </a:cubicBezTo>
                  <a:cubicBezTo>
                    <a:pt x="141" y="10"/>
                    <a:pt x="160" y="0"/>
                    <a:pt x="182" y="0"/>
                  </a:cubicBezTo>
                  <a:close/>
                  <a:moveTo>
                    <a:pt x="348" y="242"/>
                  </a:moveTo>
                  <a:cubicBezTo>
                    <a:pt x="336" y="237"/>
                    <a:pt x="336" y="237"/>
                    <a:pt x="336" y="237"/>
                  </a:cubicBezTo>
                  <a:cubicBezTo>
                    <a:pt x="331" y="232"/>
                    <a:pt x="331" y="232"/>
                    <a:pt x="331" y="232"/>
                  </a:cubicBezTo>
                  <a:cubicBezTo>
                    <a:pt x="330" y="214"/>
                    <a:pt x="330" y="214"/>
                    <a:pt x="330" y="214"/>
                  </a:cubicBezTo>
                  <a:cubicBezTo>
                    <a:pt x="341" y="219"/>
                    <a:pt x="345" y="229"/>
                    <a:pt x="348" y="242"/>
                  </a:cubicBezTo>
                  <a:close/>
                  <a:moveTo>
                    <a:pt x="310" y="234"/>
                  </a:moveTo>
                  <a:cubicBezTo>
                    <a:pt x="308" y="238"/>
                    <a:pt x="306" y="241"/>
                    <a:pt x="305" y="245"/>
                  </a:cubicBezTo>
                  <a:cubicBezTo>
                    <a:pt x="325" y="258"/>
                    <a:pt x="325" y="258"/>
                    <a:pt x="325" y="258"/>
                  </a:cubicBezTo>
                  <a:cubicBezTo>
                    <a:pt x="303" y="249"/>
                    <a:pt x="303" y="249"/>
                    <a:pt x="303" y="249"/>
                  </a:cubicBezTo>
                  <a:cubicBezTo>
                    <a:pt x="301" y="253"/>
                    <a:pt x="300" y="257"/>
                    <a:pt x="298" y="261"/>
                  </a:cubicBezTo>
                  <a:cubicBezTo>
                    <a:pt x="318" y="273"/>
                    <a:pt x="318" y="273"/>
                    <a:pt x="318" y="273"/>
                  </a:cubicBezTo>
                  <a:cubicBezTo>
                    <a:pt x="297" y="265"/>
                    <a:pt x="297" y="265"/>
                    <a:pt x="297" y="265"/>
                  </a:cubicBezTo>
                  <a:cubicBezTo>
                    <a:pt x="296" y="269"/>
                    <a:pt x="294" y="273"/>
                    <a:pt x="293" y="278"/>
                  </a:cubicBezTo>
                  <a:cubicBezTo>
                    <a:pt x="311" y="287"/>
                    <a:pt x="311" y="287"/>
                    <a:pt x="311" y="287"/>
                  </a:cubicBezTo>
                  <a:cubicBezTo>
                    <a:pt x="292" y="280"/>
                    <a:pt x="292" y="280"/>
                    <a:pt x="292" y="280"/>
                  </a:cubicBezTo>
                  <a:cubicBezTo>
                    <a:pt x="292" y="283"/>
                    <a:pt x="291" y="287"/>
                    <a:pt x="290" y="290"/>
                  </a:cubicBezTo>
                  <a:cubicBezTo>
                    <a:pt x="294" y="293"/>
                    <a:pt x="323" y="311"/>
                    <a:pt x="337" y="306"/>
                  </a:cubicBezTo>
                  <a:cubicBezTo>
                    <a:pt x="350" y="301"/>
                    <a:pt x="364" y="281"/>
                    <a:pt x="365" y="264"/>
                  </a:cubicBezTo>
                  <a:cubicBezTo>
                    <a:pt x="366" y="246"/>
                    <a:pt x="320" y="235"/>
                    <a:pt x="310" y="234"/>
                  </a:cubicBezTo>
                  <a:close/>
                  <a:moveTo>
                    <a:pt x="18" y="242"/>
                  </a:moveTo>
                  <a:cubicBezTo>
                    <a:pt x="29" y="237"/>
                    <a:pt x="29" y="237"/>
                    <a:pt x="29" y="237"/>
                  </a:cubicBezTo>
                  <a:cubicBezTo>
                    <a:pt x="34" y="232"/>
                    <a:pt x="34" y="232"/>
                    <a:pt x="34" y="232"/>
                  </a:cubicBezTo>
                  <a:cubicBezTo>
                    <a:pt x="35" y="214"/>
                    <a:pt x="35" y="214"/>
                    <a:pt x="35" y="214"/>
                  </a:cubicBezTo>
                  <a:cubicBezTo>
                    <a:pt x="24" y="219"/>
                    <a:pt x="20" y="229"/>
                    <a:pt x="18" y="242"/>
                  </a:cubicBezTo>
                  <a:close/>
                  <a:moveTo>
                    <a:pt x="55" y="234"/>
                  </a:moveTo>
                  <a:cubicBezTo>
                    <a:pt x="57" y="238"/>
                    <a:pt x="59" y="241"/>
                    <a:pt x="60" y="245"/>
                  </a:cubicBezTo>
                  <a:cubicBezTo>
                    <a:pt x="40" y="258"/>
                    <a:pt x="40" y="258"/>
                    <a:pt x="40" y="258"/>
                  </a:cubicBezTo>
                  <a:cubicBezTo>
                    <a:pt x="62" y="249"/>
                    <a:pt x="62" y="249"/>
                    <a:pt x="62" y="249"/>
                  </a:cubicBezTo>
                  <a:cubicBezTo>
                    <a:pt x="64" y="253"/>
                    <a:pt x="65" y="257"/>
                    <a:pt x="67" y="261"/>
                  </a:cubicBezTo>
                  <a:cubicBezTo>
                    <a:pt x="47" y="273"/>
                    <a:pt x="47" y="273"/>
                    <a:pt x="47" y="273"/>
                  </a:cubicBezTo>
                  <a:cubicBezTo>
                    <a:pt x="68" y="265"/>
                    <a:pt x="68" y="265"/>
                    <a:pt x="68" y="265"/>
                  </a:cubicBezTo>
                  <a:cubicBezTo>
                    <a:pt x="70" y="269"/>
                    <a:pt x="71" y="273"/>
                    <a:pt x="72" y="278"/>
                  </a:cubicBezTo>
                  <a:cubicBezTo>
                    <a:pt x="55" y="287"/>
                    <a:pt x="55" y="287"/>
                    <a:pt x="55" y="287"/>
                  </a:cubicBezTo>
                  <a:cubicBezTo>
                    <a:pt x="73" y="280"/>
                    <a:pt x="73" y="280"/>
                    <a:pt x="73" y="280"/>
                  </a:cubicBezTo>
                  <a:cubicBezTo>
                    <a:pt x="74" y="283"/>
                    <a:pt x="74" y="287"/>
                    <a:pt x="75" y="290"/>
                  </a:cubicBezTo>
                  <a:cubicBezTo>
                    <a:pt x="71" y="293"/>
                    <a:pt x="42" y="311"/>
                    <a:pt x="29" y="306"/>
                  </a:cubicBezTo>
                  <a:cubicBezTo>
                    <a:pt x="15" y="301"/>
                    <a:pt x="1" y="281"/>
                    <a:pt x="0" y="264"/>
                  </a:cubicBezTo>
                  <a:cubicBezTo>
                    <a:pt x="0" y="246"/>
                    <a:pt x="45" y="235"/>
                    <a:pt x="55" y="234"/>
                  </a:cubicBezTo>
                  <a:close/>
                  <a:moveTo>
                    <a:pt x="91" y="162"/>
                  </a:moveTo>
                  <a:cubicBezTo>
                    <a:pt x="64" y="146"/>
                    <a:pt x="64" y="146"/>
                    <a:pt x="64" y="146"/>
                  </a:cubicBezTo>
                  <a:cubicBezTo>
                    <a:pt x="61" y="145"/>
                    <a:pt x="59" y="141"/>
                    <a:pt x="61" y="138"/>
                  </a:cubicBezTo>
                  <a:cubicBezTo>
                    <a:pt x="63" y="135"/>
                    <a:pt x="67" y="134"/>
                    <a:pt x="70" y="135"/>
                  </a:cubicBezTo>
                  <a:cubicBezTo>
                    <a:pt x="96" y="150"/>
                    <a:pt x="96" y="150"/>
                    <a:pt x="96" y="150"/>
                  </a:cubicBezTo>
                  <a:cubicBezTo>
                    <a:pt x="82" y="140"/>
                    <a:pt x="82" y="140"/>
                    <a:pt x="82" y="140"/>
                  </a:cubicBezTo>
                  <a:cubicBezTo>
                    <a:pt x="79" y="138"/>
                    <a:pt x="78" y="134"/>
                    <a:pt x="80" y="131"/>
                  </a:cubicBezTo>
                  <a:cubicBezTo>
                    <a:pt x="82" y="128"/>
                    <a:pt x="86" y="128"/>
                    <a:pt x="89" y="130"/>
                  </a:cubicBezTo>
                  <a:cubicBezTo>
                    <a:pt x="108" y="143"/>
                    <a:pt x="108" y="143"/>
                    <a:pt x="108" y="143"/>
                  </a:cubicBezTo>
                  <a:cubicBezTo>
                    <a:pt x="99" y="134"/>
                    <a:pt x="99" y="134"/>
                    <a:pt x="99" y="134"/>
                  </a:cubicBezTo>
                  <a:cubicBezTo>
                    <a:pt x="96" y="132"/>
                    <a:pt x="96" y="128"/>
                    <a:pt x="98" y="126"/>
                  </a:cubicBezTo>
                  <a:cubicBezTo>
                    <a:pt x="101" y="123"/>
                    <a:pt x="105" y="123"/>
                    <a:pt x="107" y="125"/>
                  </a:cubicBezTo>
                  <a:cubicBezTo>
                    <a:pt x="182" y="195"/>
                    <a:pt x="182" y="195"/>
                    <a:pt x="182" y="195"/>
                  </a:cubicBezTo>
                  <a:cubicBezTo>
                    <a:pt x="182" y="195"/>
                    <a:pt x="182" y="195"/>
                    <a:pt x="182" y="196"/>
                  </a:cubicBezTo>
                  <a:cubicBezTo>
                    <a:pt x="182" y="195"/>
                    <a:pt x="183" y="195"/>
                    <a:pt x="183" y="195"/>
                  </a:cubicBezTo>
                  <a:cubicBezTo>
                    <a:pt x="257" y="125"/>
                    <a:pt x="257" y="125"/>
                    <a:pt x="257" y="125"/>
                  </a:cubicBezTo>
                  <a:cubicBezTo>
                    <a:pt x="260" y="123"/>
                    <a:pt x="264" y="123"/>
                    <a:pt x="266" y="125"/>
                  </a:cubicBezTo>
                  <a:cubicBezTo>
                    <a:pt x="268" y="128"/>
                    <a:pt x="268" y="132"/>
                    <a:pt x="266" y="134"/>
                  </a:cubicBezTo>
                  <a:cubicBezTo>
                    <a:pt x="257" y="143"/>
                    <a:pt x="257" y="143"/>
                    <a:pt x="257" y="143"/>
                  </a:cubicBezTo>
                  <a:cubicBezTo>
                    <a:pt x="276" y="130"/>
                    <a:pt x="276" y="130"/>
                    <a:pt x="276" y="130"/>
                  </a:cubicBezTo>
                  <a:cubicBezTo>
                    <a:pt x="278" y="128"/>
                    <a:pt x="282" y="128"/>
                    <a:pt x="284" y="131"/>
                  </a:cubicBezTo>
                  <a:cubicBezTo>
                    <a:pt x="286" y="134"/>
                    <a:pt x="286" y="138"/>
                    <a:pt x="283" y="140"/>
                  </a:cubicBezTo>
                  <a:cubicBezTo>
                    <a:pt x="269" y="150"/>
                    <a:pt x="269" y="150"/>
                    <a:pt x="269" y="150"/>
                  </a:cubicBezTo>
                  <a:cubicBezTo>
                    <a:pt x="295" y="135"/>
                    <a:pt x="295" y="135"/>
                    <a:pt x="295" y="135"/>
                  </a:cubicBezTo>
                  <a:cubicBezTo>
                    <a:pt x="298" y="134"/>
                    <a:pt x="302" y="135"/>
                    <a:pt x="303" y="138"/>
                  </a:cubicBezTo>
                  <a:cubicBezTo>
                    <a:pt x="305" y="141"/>
                    <a:pt x="304" y="145"/>
                    <a:pt x="301" y="146"/>
                  </a:cubicBezTo>
                  <a:cubicBezTo>
                    <a:pt x="268" y="165"/>
                    <a:pt x="268" y="165"/>
                    <a:pt x="268" y="165"/>
                  </a:cubicBezTo>
                  <a:cubicBezTo>
                    <a:pt x="318" y="144"/>
                    <a:pt x="318" y="144"/>
                    <a:pt x="318" y="144"/>
                  </a:cubicBezTo>
                  <a:cubicBezTo>
                    <a:pt x="318" y="220"/>
                    <a:pt x="318" y="220"/>
                    <a:pt x="318" y="220"/>
                  </a:cubicBezTo>
                  <a:cubicBezTo>
                    <a:pt x="317" y="220"/>
                    <a:pt x="316" y="220"/>
                    <a:pt x="315" y="220"/>
                  </a:cubicBezTo>
                  <a:cubicBezTo>
                    <a:pt x="305" y="218"/>
                    <a:pt x="305" y="218"/>
                    <a:pt x="305" y="218"/>
                  </a:cubicBezTo>
                  <a:cubicBezTo>
                    <a:pt x="301" y="226"/>
                    <a:pt x="301" y="226"/>
                    <a:pt x="301" y="226"/>
                  </a:cubicBezTo>
                  <a:cubicBezTo>
                    <a:pt x="301" y="170"/>
                    <a:pt x="301" y="170"/>
                    <a:pt x="301" y="170"/>
                  </a:cubicBezTo>
                  <a:cubicBezTo>
                    <a:pt x="212" y="207"/>
                    <a:pt x="212" y="207"/>
                    <a:pt x="212" y="207"/>
                  </a:cubicBezTo>
                  <a:cubicBezTo>
                    <a:pt x="212" y="360"/>
                    <a:pt x="212" y="360"/>
                    <a:pt x="212" y="360"/>
                  </a:cubicBezTo>
                  <a:cubicBezTo>
                    <a:pt x="301" y="322"/>
                    <a:pt x="301" y="322"/>
                    <a:pt x="301" y="322"/>
                  </a:cubicBezTo>
                  <a:cubicBezTo>
                    <a:pt x="301" y="311"/>
                    <a:pt x="301" y="311"/>
                    <a:pt x="301" y="311"/>
                  </a:cubicBezTo>
                  <a:cubicBezTo>
                    <a:pt x="304" y="313"/>
                    <a:pt x="307" y="314"/>
                    <a:pt x="310" y="316"/>
                  </a:cubicBezTo>
                  <a:cubicBezTo>
                    <a:pt x="313" y="317"/>
                    <a:pt x="315" y="318"/>
                    <a:pt x="318" y="318"/>
                  </a:cubicBezTo>
                  <a:cubicBezTo>
                    <a:pt x="318" y="334"/>
                    <a:pt x="318" y="334"/>
                    <a:pt x="318" y="334"/>
                  </a:cubicBezTo>
                  <a:cubicBezTo>
                    <a:pt x="207" y="380"/>
                    <a:pt x="207" y="380"/>
                    <a:pt x="207" y="380"/>
                  </a:cubicBezTo>
                  <a:cubicBezTo>
                    <a:pt x="205" y="382"/>
                    <a:pt x="202" y="383"/>
                    <a:pt x="200" y="384"/>
                  </a:cubicBezTo>
                  <a:cubicBezTo>
                    <a:pt x="195" y="385"/>
                    <a:pt x="195" y="385"/>
                    <a:pt x="195" y="385"/>
                  </a:cubicBezTo>
                  <a:cubicBezTo>
                    <a:pt x="195" y="385"/>
                    <a:pt x="195" y="385"/>
                    <a:pt x="195" y="385"/>
                  </a:cubicBezTo>
                  <a:cubicBezTo>
                    <a:pt x="191" y="386"/>
                    <a:pt x="187" y="387"/>
                    <a:pt x="183" y="387"/>
                  </a:cubicBezTo>
                  <a:cubicBezTo>
                    <a:pt x="174" y="387"/>
                    <a:pt x="166" y="385"/>
                    <a:pt x="159" y="380"/>
                  </a:cubicBezTo>
                  <a:cubicBezTo>
                    <a:pt x="48" y="334"/>
                    <a:pt x="48" y="334"/>
                    <a:pt x="48" y="334"/>
                  </a:cubicBezTo>
                  <a:cubicBezTo>
                    <a:pt x="48" y="318"/>
                    <a:pt x="48" y="318"/>
                    <a:pt x="48" y="318"/>
                  </a:cubicBezTo>
                  <a:cubicBezTo>
                    <a:pt x="51" y="318"/>
                    <a:pt x="53" y="317"/>
                    <a:pt x="56" y="316"/>
                  </a:cubicBezTo>
                  <a:cubicBezTo>
                    <a:pt x="59" y="314"/>
                    <a:pt x="62" y="313"/>
                    <a:pt x="65" y="311"/>
                  </a:cubicBezTo>
                  <a:cubicBezTo>
                    <a:pt x="65" y="322"/>
                    <a:pt x="65" y="322"/>
                    <a:pt x="65" y="322"/>
                  </a:cubicBezTo>
                  <a:cubicBezTo>
                    <a:pt x="154" y="360"/>
                    <a:pt x="154" y="360"/>
                    <a:pt x="154" y="360"/>
                  </a:cubicBezTo>
                  <a:cubicBezTo>
                    <a:pt x="154" y="207"/>
                    <a:pt x="154" y="207"/>
                    <a:pt x="154" y="207"/>
                  </a:cubicBezTo>
                  <a:cubicBezTo>
                    <a:pt x="65" y="170"/>
                    <a:pt x="65" y="170"/>
                    <a:pt x="65" y="170"/>
                  </a:cubicBezTo>
                  <a:cubicBezTo>
                    <a:pt x="65" y="226"/>
                    <a:pt x="65" y="226"/>
                    <a:pt x="65" y="226"/>
                  </a:cubicBezTo>
                  <a:cubicBezTo>
                    <a:pt x="61" y="218"/>
                    <a:pt x="61" y="218"/>
                    <a:pt x="61" y="218"/>
                  </a:cubicBezTo>
                  <a:cubicBezTo>
                    <a:pt x="51" y="220"/>
                    <a:pt x="51" y="220"/>
                    <a:pt x="51" y="220"/>
                  </a:cubicBezTo>
                  <a:cubicBezTo>
                    <a:pt x="50" y="220"/>
                    <a:pt x="49" y="220"/>
                    <a:pt x="48" y="220"/>
                  </a:cubicBezTo>
                  <a:cubicBezTo>
                    <a:pt x="48" y="144"/>
                    <a:pt x="48" y="144"/>
                    <a:pt x="48" y="144"/>
                  </a:cubicBezTo>
                  <a:cubicBezTo>
                    <a:pt x="91" y="162"/>
                    <a:pt x="91" y="162"/>
                    <a:pt x="91" y="162"/>
                  </a:cubicBezTo>
                  <a:close/>
                  <a:moveTo>
                    <a:pt x="223" y="221"/>
                  </a:moveTo>
                  <a:cubicBezTo>
                    <a:pt x="292" y="194"/>
                    <a:pt x="292" y="194"/>
                    <a:pt x="292" y="194"/>
                  </a:cubicBezTo>
                  <a:cubicBezTo>
                    <a:pt x="292" y="222"/>
                    <a:pt x="292" y="222"/>
                    <a:pt x="292" y="222"/>
                  </a:cubicBezTo>
                  <a:cubicBezTo>
                    <a:pt x="223" y="249"/>
                    <a:pt x="223" y="249"/>
                    <a:pt x="223" y="249"/>
                  </a:cubicBezTo>
                  <a:cubicBezTo>
                    <a:pt x="223" y="221"/>
                    <a:pt x="223" y="221"/>
                    <a:pt x="223" y="221"/>
                  </a:cubicBezTo>
                  <a:close/>
                  <a:moveTo>
                    <a:pt x="171" y="213"/>
                  </a:moveTo>
                  <a:cubicBezTo>
                    <a:pt x="171" y="368"/>
                    <a:pt x="171" y="368"/>
                    <a:pt x="171" y="368"/>
                  </a:cubicBezTo>
                  <a:cubicBezTo>
                    <a:pt x="175" y="369"/>
                    <a:pt x="179" y="370"/>
                    <a:pt x="182" y="370"/>
                  </a:cubicBezTo>
                  <a:cubicBezTo>
                    <a:pt x="187" y="370"/>
                    <a:pt x="191" y="369"/>
                    <a:pt x="195" y="367"/>
                  </a:cubicBezTo>
                  <a:cubicBezTo>
                    <a:pt x="195" y="213"/>
                    <a:pt x="195" y="213"/>
                    <a:pt x="195" y="213"/>
                  </a:cubicBezTo>
                  <a:cubicBezTo>
                    <a:pt x="191" y="214"/>
                    <a:pt x="187" y="214"/>
                    <a:pt x="183" y="214"/>
                  </a:cubicBezTo>
                  <a:cubicBezTo>
                    <a:pt x="179" y="214"/>
                    <a:pt x="175" y="214"/>
                    <a:pt x="171" y="213"/>
                  </a:cubicBezTo>
                  <a:close/>
                </a:path>
              </a:pathLst>
            </a:custGeom>
            <a:grpFill/>
            <a:ln>
              <a:noFill/>
            </a:ln>
          </p:spPr>
          <p:txBody>
            <a:bodyPr vert="horz" wrap="square" lIns="91440" tIns="45720" rIns="91440" bIns="45720" numCol="1" anchor="t" anchorCtr="0" compatLnSpc="1"/>
            <a:lstStyle/>
            <a:p>
              <a:endParaRPr lang="zh-CN" altLang="en-US"/>
            </a:p>
          </p:txBody>
        </p:sp>
        <p:sp>
          <p:nvSpPr>
            <p:cNvPr id="401" name="Freeform 8"/>
            <p:cNvSpPr>
              <a:spLocks noEditPoints="1"/>
            </p:cNvSpPr>
            <p:nvPr/>
          </p:nvSpPr>
          <p:spPr bwMode="auto">
            <a:xfrm>
              <a:off x="11774443" y="2058967"/>
              <a:ext cx="390657" cy="363757"/>
            </a:xfrm>
            <a:custGeom>
              <a:avLst/>
              <a:gdLst>
                <a:gd name="T0" fmla="*/ 18 w 335"/>
                <a:gd name="T1" fmla="*/ 15 h 311"/>
                <a:gd name="T2" fmla="*/ 303 w 335"/>
                <a:gd name="T3" fmla="*/ 27 h 311"/>
                <a:gd name="T4" fmla="*/ 320 w 335"/>
                <a:gd name="T5" fmla="*/ 37 h 311"/>
                <a:gd name="T6" fmla="*/ 301 w 335"/>
                <a:gd name="T7" fmla="*/ 48 h 311"/>
                <a:gd name="T8" fmla="*/ 18 w 335"/>
                <a:gd name="T9" fmla="*/ 59 h 311"/>
                <a:gd name="T10" fmla="*/ 50 w 335"/>
                <a:gd name="T11" fmla="*/ 74 h 311"/>
                <a:gd name="T12" fmla="*/ 38 w 335"/>
                <a:gd name="T13" fmla="*/ 85 h 311"/>
                <a:gd name="T14" fmla="*/ 38 w 335"/>
                <a:gd name="T15" fmla="*/ 179 h 311"/>
                <a:gd name="T16" fmla="*/ 64 w 335"/>
                <a:gd name="T17" fmla="*/ 187 h 311"/>
                <a:gd name="T18" fmla="*/ 72 w 335"/>
                <a:gd name="T19" fmla="*/ 174 h 311"/>
                <a:gd name="T20" fmla="*/ 81 w 335"/>
                <a:gd name="T21" fmla="*/ 191 h 311"/>
                <a:gd name="T22" fmla="*/ 52 w 335"/>
                <a:gd name="T23" fmla="*/ 209 h 311"/>
                <a:gd name="T24" fmla="*/ 32 w 335"/>
                <a:gd name="T25" fmla="*/ 192 h 311"/>
                <a:gd name="T26" fmla="*/ 18 w 335"/>
                <a:gd name="T27" fmla="*/ 204 h 311"/>
                <a:gd name="T28" fmla="*/ 18 w 335"/>
                <a:gd name="T29" fmla="*/ 297 h 311"/>
                <a:gd name="T30" fmla="*/ 44 w 335"/>
                <a:gd name="T31" fmla="*/ 305 h 311"/>
                <a:gd name="T32" fmla="*/ 53 w 335"/>
                <a:gd name="T33" fmla="*/ 293 h 311"/>
                <a:gd name="T34" fmla="*/ 67 w 335"/>
                <a:gd name="T35" fmla="*/ 310 h 311"/>
                <a:gd name="T36" fmla="*/ 305 w 335"/>
                <a:gd name="T37" fmla="*/ 298 h 311"/>
                <a:gd name="T38" fmla="*/ 69 w 335"/>
                <a:gd name="T39" fmla="*/ 273 h 311"/>
                <a:gd name="T40" fmla="*/ 33 w 335"/>
                <a:gd name="T41" fmla="*/ 277 h 311"/>
                <a:gd name="T42" fmla="*/ 39 w 335"/>
                <a:gd name="T43" fmla="*/ 229 h 311"/>
                <a:gd name="T44" fmla="*/ 76 w 335"/>
                <a:gd name="T45" fmla="*/ 215 h 311"/>
                <a:gd name="T46" fmla="*/ 298 w 335"/>
                <a:gd name="T47" fmla="*/ 192 h 311"/>
                <a:gd name="T48" fmla="*/ 312 w 335"/>
                <a:gd name="T49" fmla="*/ 167 h 311"/>
                <a:gd name="T50" fmla="*/ 74 w 335"/>
                <a:gd name="T51" fmla="*/ 149 h 311"/>
                <a:gd name="T52" fmla="*/ 44 w 335"/>
                <a:gd name="T53" fmla="*/ 132 h 311"/>
                <a:gd name="T54" fmla="*/ 72 w 335"/>
                <a:gd name="T55" fmla="*/ 115 h 311"/>
                <a:gd name="T56" fmla="*/ 312 w 335"/>
                <a:gd name="T57" fmla="*/ 97 h 311"/>
                <a:gd name="T58" fmla="*/ 318 w 335"/>
                <a:gd name="T59" fmla="*/ 72 h 311"/>
                <a:gd name="T60" fmla="*/ 335 w 335"/>
                <a:gd name="T61" fmla="*/ 37 h 311"/>
                <a:gd name="T62" fmla="*/ 318 w 335"/>
                <a:gd name="T63" fmla="*/ 3 h 311"/>
                <a:gd name="T64" fmla="*/ 306 w 335"/>
                <a:gd name="T65" fmla="*/ 7 h 311"/>
                <a:gd name="T66" fmla="*/ 301 w 335"/>
                <a:gd name="T67" fmla="*/ 7 h 311"/>
                <a:gd name="T68" fmla="*/ 81 w 335"/>
                <a:gd name="T69" fmla="*/ 275 h 311"/>
                <a:gd name="T70" fmla="*/ 286 w 335"/>
                <a:gd name="T71" fmla="*/ 265 h 311"/>
                <a:gd name="T72" fmla="*/ 81 w 335"/>
                <a:gd name="T73" fmla="*/ 275 h 311"/>
                <a:gd name="T74" fmla="*/ 81 w 335"/>
                <a:gd name="T75" fmla="*/ 245 h 311"/>
                <a:gd name="T76" fmla="*/ 286 w 335"/>
                <a:gd name="T77" fmla="*/ 254 h 311"/>
                <a:gd name="T78" fmla="*/ 76 w 335"/>
                <a:gd name="T79" fmla="*/ 230 h 311"/>
                <a:gd name="T80" fmla="*/ 291 w 335"/>
                <a:gd name="T81" fmla="*/ 230 h 311"/>
                <a:gd name="T82" fmla="*/ 59 w 335"/>
                <a:gd name="T83" fmla="*/ 74 h 311"/>
                <a:gd name="T84" fmla="*/ 72 w 335"/>
                <a:gd name="T85" fmla="*/ 90 h 311"/>
                <a:gd name="T86" fmla="*/ 59 w 335"/>
                <a:gd name="T87" fmla="*/ 74 h 311"/>
                <a:gd name="T88" fmla="*/ 302 w 335"/>
                <a:gd name="T89" fmla="*/ 63 h 311"/>
                <a:gd name="T90" fmla="*/ 306 w 335"/>
                <a:gd name="T91" fmla="*/ 68 h 311"/>
                <a:gd name="T92" fmla="*/ 299 w 335"/>
                <a:gd name="T93" fmla="*/ 72 h 311"/>
                <a:gd name="T94" fmla="*/ 100 w 335"/>
                <a:gd name="T95" fmla="*/ 147 h 311"/>
                <a:gd name="T96" fmla="*/ 306 w 335"/>
                <a:gd name="T97" fmla="*/ 156 h 311"/>
                <a:gd name="T98" fmla="*/ 95 w 335"/>
                <a:gd name="T99" fmla="*/ 131 h 311"/>
                <a:gd name="T100" fmla="*/ 311 w 335"/>
                <a:gd name="T101" fmla="*/ 131 h 311"/>
                <a:gd name="T102" fmla="*/ 100 w 335"/>
                <a:gd name="T103" fmla="*/ 116 h 311"/>
                <a:gd name="T104" fmla="*/ 306 w 335"/>
                <a:gd name="T105" fmla="*/ 107 h 311"/>
                <a:gd name="T106" fmla="*/ 100 w 335"/>
                <a:gd name="T107" fmla="*/ 116 h 311"/>
                <a:gd name="T108" fmla="*/ 19 w 335"/>
                <a:gd name="T109" fmla="*/ 49 h 311"/>
                <a:gd name="T110" fmla="*/ 288 w 335"/>
                <a:gd name="T111" fmla="*/ 49 h 311"/>
                <a:gd name="T112" fmla="*/ 22 w 335"/>
                <a:gd name="T113" fmla="*/ 40 h 311"/>
                <a:gd name="T114" fmla="*/ 285 w 335"/>
                <a:gd name="T115" fmla="*/ 34 h 311"/>
                <a:gd name="T116" fmla="*/ 285 w 335"/>
                <a:gd name="T117" fmla="*/ 27 h 311"/>
                <a:gd name="T118" fmla="*/ 22 w 335"/>
                <a:gd name="T119" fmla="*/ 22 h 311"/>
                <a:gd name="T120" fmla="*/ 285 w 335"/>
                <a:gd name="T121" fmla="*/ 27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35" h="311">
                  <a:moveTo>
                    <a:pt x="18" y="0"/>
                  </a:moveTo>
                  <a:cubicBezTo>
                    <a:pt x="14" y="0"/>
                    <a:pt x="11" y="4"/>
                    <a:pt x="11" y="8"/>
                  </a:cubicBezTo>
                  <a:cubicBezTo>
                    <a:pt x="11" y="12"/>
                    <a:pt x="14" y="15"/>
                    <a:pt x="18" y="15"/>
                  </a:cubicBezTo>
                  <a:cubicBezTo>
                    <a:pt x="288" y="15"/>
                    <a:pt x="288" y="15"/>
                    <a:pt x="288" y="15"/>
                  </a:cubicBezTo>
                  <a:cubicBezTo>
                    <a:pt x="289" y="19"/>
                    <a:pt x="291" y="22"/>
                    <a:pt x="293" y="24"/>
                  </a:cubicBezTo>
                  <a:cubicBezTo>
                    <a:pt x="296" y="26"/>
                    <a:pt x="299" y="27"/>
                    <a:pt x="303" y="27"/>
                  </a:cubicBezTo>
                  <a:cubicBezTo>
                    <a:pt x="305" y="27"/>
                    <a:pt x="308" y="26"/>
                    <a:pt x="311" y="24"/>
                  </a:cubicBezTo>
                  <a:cubicBezTo>
                    <a:pt x="312" y="23"/>
                    <a:pt x="313" y="22"/>
                    <a:pt x="315" y="21"/>
                  </a:cubicBezTo>
                  <a:cubicBezTo>
                    <a:pt x="318" y="26"/>
                    <a:pt x="320" y="32"/>
                    <a:pt x="320" y="37"/>
                  </a:cubicBezTo>
                  <a:cubicBezTo>
                    <a:pt x="320" y="43"/>
                    <a:pt x="318" y="48"/>
                    <a:pt x="314" y="53"/>
                  </a:cubicBezTo>
                  <a:cubicBezTo>
                    <a:pt x="313" y="52"/>
                    <a:pt x="311" y="51"/>
                    <a:pt x="309" y="50"/>
                  </a:cubicBezTo>
                  <a:cubicBezTo>
                    <a:pt x="307" y="48"/>
                    <a:pt x="304" y="48"/>
                    <a:pt x="301" y="48"/>
                  </a:cubicBezTo>
                  <a:cubicBezTo>
                    <a:pt x="298" y="48"/>
                    <a:pt x="295" y="49"/>
                    <a:pt x="292" y="51"/>
                  </a:cubicBezTo>
                  <a:cubicBezTo>
                    <a:pt x="290" y="53"/>
                    <a:pt x="288" y="56"/>
                    <a:pt x="287" y="59"/>
                  </a:cubicBezTo>
                  <a:cubicBezTo>
                    <a:pt x="18" y="59"/>
                    <a:pt x="18" y="59"/>
                    <a:pt x="18" y="59"/>
                  </a:cubicBezTo>
                  <a:cubicBezTo>
                    <a:pt x="14" y="59"/>
                    <a:pt x="11" y="62"/>
                    <a:pt x="11" y="67"/>
                  </a:cubicBezTo>
                  <a:cubicBezTo>
                    <a:pt x="11" y="71"/>
                    <a:pt x="14" y="74"/>
                    <a:pt x="18" y="74"/>
                  </a:cubicBezTo>
                  <a:cubicBezTo>
                    <a:pt x="50" y="74"/>
                    <a:pt x="50" y="74"/>
                    <a:pt x="50" y="74"/>
                  </a:cubicBezTo>
                  <a:cubicBezTo>
                    <a:pt x="49" y="75"/>
                    <a:pt x="48" y="76"/>
                    <a:pt x="46" y="77"/>
                  </a:cubicBezTo>
                  <a:cubicBezTo>
                    <a:pt x="46" y="76"/>
                    <a:pt x="46" y="76"/>
                    <a:pt x="46" y="76"/>
                  </a:cubicBezTo>
                  <a:cubicBezTo>
                    <a:pt x="43" y="79"/>
                    <a:pt x="40" y="82"/>
                    <a:pt x="38" y="85"/>
                  </a:cubicBezTo>
                  <a:cubicBezTo>
                    <a:pt x="37" y="86"/>
                    <a:pt x="37" y="86"/>
                    <a:pt x="37" y="86"/>
                  </a:cubicBezTo>
                  <a:cubicBezTo>
                    <a:pt x="25" y="100"/>
                    <a:pt x="19" y="116"/>
                    <a:pt x="19" y="132"/>
                  </a:cubicBezTo>
                  <a:cubicBezTo>
                    <a:pt x="19" y="149"/>
                    <a:pt x="25" y="165"/>
                    <a:pt x="38" y="179"/>
                  </a:cubicBezTo>
                  <a:cubicBezTo>
                    <a:pt x="38" y="179"/>
                    <a:pt x="38" y="179"/>
                    <a:pt x="38" y="180"/>
                  </a:cubicBezTo>
                  <a:cubicBezTo>
                    <a:pt x="41" y="182"/>
                    <a:pt x="44" y="185"/>
                    <a:pt x="47" y="188"/>
                  </a:cubicBezTo>
                  <a:cubicBezTo>
                    <a:pt x="52" y="192"/>
                    <a:pt x="60" y="192"/>
                    <a:pt x="64" y="187"/>
                  </a:cubicBezTo>
                  <a:cubicBezTo>
                    <a:pt x="65" y="185"/>
                    <a:pt x="66" y="184"/>
                    <a:pt x="66" y="182"/>
                  </a:cubicBezTo>
                  <a:cubicBezTo>
                    <a:pt x="66" y="182"/>
                    <a:pt x="66" y="182"/>
                    <a:pt x="66" y="182"/>
                  </a:cubicBezTo>
                  <a:cubicBezTo>
                    <a:pt x="68" y="178"/>
                    <a:pt x="70" y="175"/>
                    <a:pt x="72" y="174"/>
                  </a:cubicBezTo>
                  <a:cubicBezTo>
                    <a:pt x="72" y="174"/>
                    <a:pt x="73" y="174"/>
                    <a:pt x="73" y="174"/>
                  </a:cubicBezTo>
                  <a:cubicBezTo>
                    <a:pt x="73" y="175"/>
                    <a:pt x="74" y="177"/>
                    <a:pt x="74" y="180"/>
                  </a:cubicBezTo>
                  <a:cubicBezTo>
                    <a:pt x="74" y="185"/>
                    <a:pt x="77" y="189"/>
                    <a:pt x="81" y="191"/>
                  </a:cubicBezTo>
                  <a:cubicBezTo>
                    <a:pt x="67" y="191"/>
                    <a:pt x="67" y="191"/>
                    <a:pt x="67" y="191"/>
                  </a:cubicBezTo>
                  <a:cubicBezTo>
                    <a:pt x="60" y="191"/>
                    <a:pt x="55" y="196"/>
                    <a:pt x="54" y="202"/>
                  </a:cubicBezTo>
                  <a:cubicBezTo>
                    <a:pt x="54" y="206"/>
                    <a:pt x="53" y="208"/>
                    <a:pt x="52" y="209"/>
                  </a:cubicBezTo>
                  <a:cubicBezTo>
                    <a:pt x="52" y="209"/>
                    <a:pt x="52" y="209"/>
                    <a:pt x="52" y="208"/>
                  </a:cubicBezTo>
                  <a:cubicBezTo>
                    <a:pt x="50" y="207"/>
                    <a:pt x="48" y="205"/>
                    <a:pt x="47" y="201"/>
                  </a:cubicBezTo>
                  <a:cubicBezTo>
                    <a:pt x="46" y="195"/>
                    <a:pt x="39" y="191"/>
                    <a:pt x="32" y="192"/>
                  </a:cubicBezTo>
                  <a:cubicBezTo>
                    <a:pt x="30" y="193"/>
                    <a:pt x="29" y="194"/>
                    <a:pt x="27" y="195"/>
                  </a:cubicBezTo>
                  <a:cubicBezTo>
                    <a:pt x="27" y="195"/>
                    <a:pt x="27" y="195"/>
                    <a:pt x="27" y="195"/>
                  </a:cubicBezTo>
                  <a:cubicBezTo>
                    <a:pt x="24" y="198"/>
                    <a:pt x="21" y="201"/>
                    <a:pt x="18" y="204"/>
                  </a:cubicBezTo>
                  <a:cubicBezTo>
                    <a:pt x="18" y="204"/>
                    <a:pt x="18" y="204"/>
                    <a:pt x="18" y="204"/>
                  </a:cubicBezTo>
                  <a:cubicBezTo>
                    <a:pt x="6" y="218"/>
                    <a:pt x="0" y="234"/>
                    <a:pt x="0" y="250"/>
                  </a:cubicBezTo>
                  <a:cubicBezTo>
                    <a:pt x="0" y="267"/>
                    <a:pt x="6" y="283"/>
                    <a:pt x="18" y="297"/>
                  </a:cubicBezTo>
                  <a:cubicBezTo>
                    <a:pt x="18" y="298"/>
                    <a:pt x="19" y="298"/>
                    <a:pt x="19" y="298"/>
                  </a:cubicBezTo>
                  <a:cubicBezTo>
                    <a:pt x="21" y="301"/>
                    <a:pt x="24" y="304"/>
                    <a:pt x="27" y="306"/>
                  </a:cubicBezTo>
                  <a:cubicBezTo>
                    <a:pt x="32" y="311"/>
                    <a:pt x="40" y="310"/>
                    <a:pt x="44" y="305"/>
                  </a:cubicBezTo>
                  <a:cubicBezTo>
                    <a:pt x="46" y="304"/>
                    <a:pt x="47" y="302"/>
                    <a:pt x="47" y="300"/>
                  </a:cubicBezTo>
                  <a:cubicBezTo>
                    <a:pt x="47" y="300"/>
                    <a:pt x="47" y="300"/>
                    <a:pt x="47" y="300"/>
                  </a:cubicBezTo>
                  <a:cubicBezTo>
                    <a:pt x="48" y="297"/>
                    <a:pt x="50" y="294"/>
                    <a:pt x="53" y="293"/>
                  </a:cubicBezTo>
                  <a:cubicBezTo>
                    <a:pt x="53" y="292"/>
                    <a:pt x="53" y="292"/>
                    <a:pt x="53" y="292"/>
                  </a:cubicBezTo>
                  <a:cubicBezTo>
                    <a:pt x="54" y="293"/>
                    <a:pt x="54" y="295"/>
                    <a:pt x="55" y="299"/>
                  </a:cubicBezTo>
                  <a:cubicBezTo>
                    <a:pt x="55" y="305"/>
                    <a:pt x="60" y="310"/>
                    <a:pt x="67" y="310"/>
                  </a:cubicBezTo>
                  <a:cubicBezTo>
                    <a:pt x="67" y="310"/>
                    <a:pt x="67" y="310"/>
                    <a:pt x="67" y="310"/>
                  </a:cubicBezTo>
                  <a:cubicBezTo>
                    <a:pt x="293" y="310"/>
                    <a:pt x="293" y="310"/>
                    <a:pt x="293" y="310"/>
                  </a:cubicBezTo>
                  <a:cubicBezTo>
                    <a:pt x="300" y="310"/>
                    <a:pt x="305" y="305"/>
                    <a:pt x="305" y="298"/>
                  </a:cubicBezTo>
                  <a:cubicBezTo>
                    <a:pt x="305" y="291"/>
                    <a:pt x="300" y="286"/>
                    <a:pt x="293" y="286"/>
                  </a:cubicBezTo>
                  <a:cubicBezTo>
                    <a:pt x="77" y="286"/>
                    <a:pt x="77" y="286"/>
                    <a:pt x="77" y="286"/>
                  </a:cubicBezTo>
                  <a:cubicBezTo>
                    <a:pt x="75" y="280"/>
                    <a:pt x="72" y="276"/>
                    <a:pt x="69" y="273"/>
                  </a:cubicBezTo>
                  <a:cubicBezTo>
                    <a:pt x="65" y="270"/>
                    <a:pt x="60" y="268"/>
                    <a:pt x="55" y="268"/>
                  </a:cubicBezTo>
                  <a:cubicBezTo>
                    <a:pt x="50" y="268"/>
                    <a:pt x="46" y="269"/>
                    <a:pt x="42" y="271"/>
                  </a:cubicBezTo>
                  <a:cubicBezTo>
                    <a:pt x="39" y="272"/>
                    <a:pt x="36" y="274"/>
                    <a:pt x="33" y="277"/>
                  </a:cubicBezTo>
                  <a:cubicBezTo>
                    <a:pt x="27" y="268"/>
                    <a:pt x="24" y="259"/>
                    <a:pt x="24" y="250"/>
                  </a:cubicBezTo>
                  <a:cubicBezTo>
                    <a:pt x="24" y="242"/>
                    <a:pt x="27" y="233"/>
                    <a:pt x="33" y="225"/>
                  </a:cubicBezTo>
                  <a:cubicBezTo>
                    <a:pt x="35" y="226"/>
                    <a:pt x="37" y="228"/>
                    <a:pt x="39" y="229"/>
                  </a:cubicBezTo>
                  <a:cubicBezTo>
                    <a:pt x="43" y="232"/>
                    <a:pt x="48" y="233"/>
                    <a:pt x="52" y="233"/>
                  </a:cubicBezTo>
                  <a:cubicBezTo>
                    <a:pt x="58" y="234"/>
                    <a:pt x="63" y="232"/>
                    <a:pt x="67" y="229"/>
                  </a:cubicBezTo>
                  <a:cubicBezTo>
                    <a:pt x="71" y="226"/>
                    <a:pt x="74" y="221"/>
                    <a:pt x="76" y="215"/>
                  </a:cubicBezTo>
                  <a:cubicBezTo>
                    <a:pt x="293" y="215"/>
                    <a:pt x="293" y="215"/>
                    <a:pt x="293" y="215"/>
                  </a:cubicBezTo>
                  <a:cubicBezTo>
                    <a:pt x="300" y="215"/>
                    <a:pt x="305" y="210"/>
                    <a:pt x="305" y="203"/>
                  </a:cubicBezTo>
                  <a:cubicBezTo>
                    <a:pt x="305" y="198"/>
                    <a:pt x="302" y="194"/>
                    <a:pt x="298" y="192"/>
                  </a:cubicBezTo>
                  <a:cubicBezTo>
                    <a:pt x="312" y="192"/>
                    <a:pt x="312" y="192"/>
                    <a:pt x="312" y="192"/>
                  </a:cubicBezTo>
                  <a:cubicBezTo>
                    <a:pt x="319" y="192"/>
                    <a:pt x="325" y="187"/>
                    <a:pt x="325" y="180"/>
                  </a:cubicBezTo>
                  <a:cubicBezTo>
                    <a:pt x="325" y="173"/>
                    <a:pt x="319" y="167"/>
                    <a:pt x="312" y="167"/>
                  </a:cubicBezTo>
                  <a:cubicBezTo>
                    <a:pt x="97" y="167"/>
                    <a:pt x="97" y="167"/>
                    <a:pt x="97" y="167"/>
                  </a:cubicBezTo>
                  <a:cubicBezTo>
                    <a:pt x="95" y="162"/>
                    <a:pt x="92" y="158"/>
                    <a:pt x="89" y="155"/>
                  </a:cubicBezTo>
                  <a:cubicBezTo>
                    <a:pt x="84" y="151"/>
                    <a:pt x="79" y="149"/>
                    <a:pt x="74" y="149"/>
                  </a:cubicBezTo>
                  <a:cubicBezTo>
                    <a:pt x="70" y="149"/>
                    <a:pt x="65" y="150"/>
                    <a:pt x="61" y="152"/>
                  </a:cubicBezTo>
                  <a:cubicBezTo>
                    <a:pt x="58" y="154"/>
                    <a:pt x="55" y="156"/>
                    <a:pt x="53" y="158"/>
                  </a:cubicBezTo>
                  <a:cubicBezTo>
                    <a:pt x="47" y="150"/>
                    <a:pt x="44" y="141"/>
                    <a:pt x="44" y="132"/>
                  </a:cubicBezTo>
                  <a:cubicBezTo>
                    <a:pt x="44" y="123"/>
                    <a:pt x="47" y="114"/>
                    <a:pt x="52" y="106"/>
                  </a:cubicBezTo>
                  <a:cubicBezTo>
                    <a:pt x="54" y="108"/>
                    <a:pt x="57" y="110"/>
                    <a:pt x="59" y="111"/>
                  </a:cubicBezTo>
                  <a:cubicBezTo>
                    <a:pt x="63" y="114"/>
                    <a:pt x="67" y="115"/>
                    <a:pt x="72" y="115"/>
                  </a:cubicBezTo>
                  <a:cubicBezTo>
                    <a:pt x="77" y="115"/>
                    <a:pt x="82" y="114"/>
                    <a:pt x="87" y="110"/>
                  </a:cubicBezTo>
                  <a:cubicBezTo>
                    <a:pt x="90" y="107"/>
                    <a:pt x="94" y="103"/>
                    <a:pt x="96" y="97"/>
                  </a:cubicBezTo>
                  <a:cubicBezTo>
                    <a:pt x="312" y="97"/>
                    <a:pt x="312" y="97"/>
                    <a:pt x="312" y="97"/>
                  </a:cubicBezTo>
                  <a:cubicBezTo>
                    <a:pt x="319" y="97"/>
                    <a:pt x="325" y="91"/>
                    <a:pt x="325" y="85"/>
                  </a:cubicBezTo>
                  <a:cubicBezTo>
                    <a:pt x="325" y="79"/>
                    <a:pt x="321" y="75"/>
                    <a:pt x="316" y="73"/>
                  </a:cubicBezTo>
                  <a:cubicBezTo>
                    <a:pt x="317" y="73"/>
                    <a:pt x="318" y="72"/>
                    <a:pt x="318" y="72"/>
                  </a:cubicBezTo>
                  <a:cubicBezTo>
                    <a:pt x="320" y="70"/>
                    <a:pt x="322" y="68"/>
                    <a:pt x="323" y="67"/>
                  </a:cubicBezTo>
                  <a:cubicBezTo>
                    <a:pt x="324" y="66"/>
                    <a:pt x="324" y="66"/>
                    <a:pt x="324" y="66"/>
                  </a:cubicBezTo>
                  <a:cubicBezTo>
                    <a:pt x="331" y="57"/>
                    <a:pt x="335" y="47"/>
                    <a:pt x="335" y="37"/>
                  </a:cubicBezTo>
                  <a:cubicBezTo>
                    <a:pt x="335" y="27"/>
                    <a:pt x="331" y="17"/>
                    <a:pt x="324" y="9"/>
                  </a:cubicBezTo>
                  <a:cubicBezTo>
                    <a:pt x="324" y="9"/>
                    <a:pt x="324" y="8"/>
                    <a:pt x="324" y="8"/>
                  </a:cubicBezTo>
                  <a:cubicBezTo>
                    <a:pt x="322" y="6"/>
                    <a:pt x="320" y="4"/>
                    <a:pt x="318" y="3"/>
                  </a:cubicBezTo>
                  <a:cubicBezTo>
                    <a:pt x="318" y="3"/>
                    <a:pt x="318" y="3"/>
                    <a:pt x="318" y="3"/>
                  </a:cubicBezTo>
                  <a:cubicBezTo>
                    <a:pt x="317" y="2"/>
                    <a:pt x="316" y="1"/>
                    <a:pt x="315" y="1"/>
                  </a:cubicBezTo>
                  <a:cubicBezTo>
                    <a:pt x="311" y="0"/>
                    <a:pt x="307" y="3"/>
                    <a:pt x="306" y="7"/>
                  </a:cubicBezTo>
                  <a:cubicBezTo>
                    <a:pt x="305" y="9"/>
                    <a:pt x="304" y="10"/>
                    <a:pt x="303" y="11"/>
                  </a:cubicBezTo>
                  <a:cubicBezTo>
                    <a:pt x="303" y="11"/>
                    <a:pt x="303" y="11"/>
                    <a:pt x="303" y="11"/>
                  </a:cubicBezTo>
                  <a:cubicBezTo>
                    <a:pt x="302" y="11"/>
                    <a:pt x="302" y="9"/>
                    <a:pt x="301" y="7"/>
                  </a:cubicBezTo>
                  <a:cubicBezTo>
                    <a:pt x="301" y="3"/>
                    <a:pt x="298" y="0"/>
                    <a:pt x="294" y="0"/>
                  </a:cubicBezTo>
                  <a:cubicBezTo>
                    <a:pt x="18" y="0"/>
                    <a:pt x="18" y="0"/>
                    <a:pt x="18" y="0"/>
                  </a:cubicBezTo>
                  <a:close/>
                  <a:moveTo>
                    <a:pt x="81" y="275"/>
                  </a:moveTo>
                  <a:cubicBezTo>
                    <a:pt x="78" y="275"/>
                    <a:pt x="76" y="272"/>
                    <a:pt x="76" y="270"/>
                  </a:cubicBezTo>
                  <a:cubicBezTo>
                    <a:pt x="76" y="267"/>
                    <a:pt x="78" y="265"/>
                    <a:pt x="81" y="265"/>
                  </a:cubicBezTo>
                  <a:cubicBezTo>
                    <a:pt x="286" y="265"/>
                    <a:pt x="286" y="265"/>
                    <a:pt x="286" y="265"/>
                  </a:cubicBezTo>
                  <a:cubicBezTo>
                    <a:pt x="289" y="265"/>
                    <a:pt x="291" y="267"/>
                    <a:pt x="291" y="270"/>
                  </a:cubicBezTo>
                  <a:cubicBezTo>
                    <a:pt x="291" y="272"/>
                    <a:pt x="289" y="275"/>
                    <a:pt x="286" y="275"/>
                  </a:cubicBezTo>
                  <a:cubicBezTo>
                    <a:pt x="81" y="275"/>
                    <a:pt x="81" y="275"/>
                    <a:pt x="81" y="275"/>
                  </a:cubicBezTo>
                  <a:close/>
                  <a:moveTo>
                    <a:pt x="81" y="254"/>
                  </a:moveTo>
                  <a:cubicBezTo>
                    <a:pt x="78" y="254"/>
                    <a:pt x="76" y="252"/>
                    <a:pt x="76" y="250"/>
                  </a:cubicBezTo>
                  <a:cubicBezTo>
                    <a:pt x="76" y="247"/>
                    <a:pt x="78" y="245"/>
                    <a:pt x="81" y="245"/>
                  </a:cubicBezTo>
                  <a:cubicBezTo>
                    <a:pt x="286" y="245"/>
                    <a:pt x="286" y="245"/>
                    <a:pt x="286" y="245"/>
                  </a:cubicBezTo>
                  <a:cubicBezTo>
                    <a:pt x="289" y="245"/>
                    <a:pt x="291" y="247"/>
                    <a:pt x="291" y="250"/>
                  </a:cubicBezTo>
                  <a:cubicBezTo>
                    <a:pt x="291" y="252"/>
                    <a:pt x="289" y="254"/>
                    <a:pt x="286" y="254"/>
                  </a:cubicBezTo>
                  <a:cubicBezTo>
                    <a:pt x="81" y="254"/>
                    <a:pt x="81" y="254"/>
                    <a:pt x="81" y="254"/>
                  </a:cubicBezTo>
                  <a:close/>
                  <a:moveTo>
                    <a:pt x="81" y="235"/>
                  </a:moveTo>
                  <a:cubicBezTo>
                    <a:pt x="78" y="235"/>
                    <a:pt x="76" y="232"/>
                    <a:pt x="76" y="230"/>
                  </a:cubicBezTo>
                  <a:cubicBezTo>
                    <a:pt x="76" y="227"/>
                    <a:pt x="78" y="225"/>
                    <a:pt x="81" y="225"/>
                  </a:cubicBezTo>
                  <a:cubicBezTo>
                    <a:pt x="286" y="225"/>
                    <a:pt x="286" y="225"/>
                    <a:pt x="286" y="225"/>
                  </a:cubicBezTo>
                  <a:cubicBezTo>
                    <a:pt x="289" y="225"/>
                    <a:pt x="291" y="227"/>
                    <a:pt x="291" y="230"/>
                  </a:cubicBezTo>
                  <a:cubicBezTo>
                    <a:pt x="291" y="232"/>
                    <a:pt x="289" y="235"/>
                    <a:pt x="286" y="235"/>
                  </a:cubicBezTo>
                  <a:cubicBezTo>
                    <a:pt x="81" y="235"/>
                    <a:pt x="81" y="235"/>
                    <a:pt x="81" y="235"/>
                  </a:cubicBezTo>
                  <a:close/>
                  <a:moveTo>
                    <a:pt x="59" y="74"/>
                  </a:moveTo>
                  <a:cubicBezTo>
                    <a:pt x="79" y="74"/>
                    <a:pt x="79" y="74"/>
                    <a:pt x="79" y="74"/>
                  </a:cubicBezTo>
                  <a:cubicBezTo>
                    <a:pt x="76" y="76"/>
                    <a:pt x="74" y="80"/>
                    <a:pt x="74" y="84"/>
                  </a:cubicBezTo>
                  <a:cubicBezTo>
                    <a:pt x="73" y="87"/>
                    <a:pt x="73" y="89"/>
                    <a:pt x="72" y="90"/>
                  </a:cubicBezTo>
                  <a:cubicBezTo>
                    <a:pt x="72" y="90"/>
                    <a:pt x="72" y="90"/>
                    <a:pt x="71" y="90"/>
                  </a:cubicBezTo>
                  <a:cubicBezTo>
                    <a:pt x="69" y="89"/>
                    <a:pt x="67" y="86"/>
                    <a:pt x="66" y="83"/>
                  </a:cubicBezTo>
                  <a:cubicBezTo>
                    <a:pt x="66" y="79"/>
                    <a:pt x="63" y="76"/>
                    <a:pt x="59" y="74"/>
                  </a:cubicBezTo>
                  <a:close/>
                  <a:moveTo>
                    <a:pt x="299" y="72"/>
                  </a:moveTo>
                  <a:cubicBezTo>
                    <a:pt x="300" y="71"/>
                    <a:pt x="301" y="69"/>
                    <a:pt x="301" y="67"/>
                  </a:cubicBezTo>
                  <a:cubicBezTo>
                    <a:pt x="301" y="65"/>
                    <a:pt x="302" y="64"/>
                    <a:pt x="302" y="63"/>
                  </a:cubicBezTo>
                  <a:cubicBezTo>
                    <a:pt x="302" y="63"/>
                    <a:pt x="302" y="63"/>
                    <a:pt x="302" y="63"/>
                  </a:cubicBezTo>
                  <a:cubicBezTo>
                    <a:pt x="304" y="64"/>
                    <a:pt x="305" y="66"/>
                    <a:pt x="306" y="68"/>
                  </a:cubicBezTo>
                  <a:cubicBezTo>
                    <a:pt x="306" y="68"/>
                    <a:pt x="306" y="68"/>
                    <a:pt x="306" y="68"/>
                  </a:cubicBezTo>
                  <a:cubicBezTo>
                    <a:pt x="306" y="69"/>
                    <a:pt x="307" y="70"/>
                    <a:pt x="308" y="71"/>
                  </a:cubicBezTo>
                  <a:cubicBezTo>
                    <a:pt x="308" y="71"/>
                    <a:pt x="309" y="72"/>
                    <a:pt x="309" y="72"/>
                  </a:cubicBezTo>
                  <a:cubicBezTo>
                    <a:pt x="299" y="72"/>
                    <a:pt x="299" y="72"/>
                    <a:pt x="299" y="72"/>
                  </a:cubicBezTo>
                  <a:close/>
                  <a:moveTo>
                    <a:pt x="100" y="156"/>
                  </a:moveTo>
                  <a:cubicBezTo>
                    <a:pt x="98" y="156"/>
                    <a:pt x="95" y="154"/>
                    <a:pt x="95" y="151"/>
                  </a:cubicBezTo>
                  <a:cubicBezTo>
                    <a:pt x="95" y="149"/>
                    <a:pt x="98" y="147"/>
                    <a:pt x="100" y="147"/>
                  </a:cubicBezTo>
                  <a:cubicBezTo>
                    <a:pt x="306" y="147"/>
                    <a:pt x="306" y="147"/>
                    <a:pt x="306" y="147"/>
                  </a:cubicBezTo>
                  <a:cubicBezTo>
                    <a:pt x="309" y="147"/>
                    <a:pt x="311" y="149"/>
                    <a:pt x="311" y="151"/>
                  </a:cubicBezTo>
                  <a:cubicBezTo>
                    <a:pt x="311" y="154"/>
                    <a:pt x="309" y="156"/>
                    <a:pt x="306" y="156"/>
                  </a:cubicBezTo>
                  <a:cubicBezTo>
                    <a:pt x="100" y="156"/>
                    <a:pt x="100" y="156"/>
                    <a:pt x="100" y="156"/>
                  </a:cubicBezTo>
                  <a:close/>
                  <a:moveTo>
                    <a:pt x="100" y="136"/>
                  </a:moveTo>
                  <a:cubicBezTo>
                    <a:pt x="98" y="136"/>
                    <a:pt x="95" y="134"/>
                    <a:pt x="95" y="131"/>
                  </a:cubicBezTo>
                  <a:cubicBezTo>
                    <a:pt x="95" y="129"/>
                    <a:pt x="98" y="127"/>
                    <a:pt x="100" y="127"/>
                  </a:cubicBezTo>
                  <a:cubicBezTo>
                    <a:pt x="306" y="127"/>
                    <a:pt x="306" y="127"/>
                    <a:pt x="306" y="127"/>
                  </a:cubicBezTo>
                  <a:cubicBezTo>
                    <a:pt x="309" y="127"/>
                    <a:pt x="311" y="129"/>
                    <a:pt x="311" y="131"/>
                  </a:cubicBezTo>
                  <a:cubicBezTo>
                    <a:pt x="311" y="134"/>
                    <a:pt x="309" y="136"/>
                    <a:pt x="306" y="136"/>
                  </a:cubicBezTo>
                  <a:cubicBezTo>
                    <a:pt x="100" y="136"/>
                    <a:pt x="100" y="136"/>
                    <a:pt x="100" y="136"/>
                  </a:cubicBezTo>
                  <a:close/>
                  <a:moveTo>
                    <a:pt x="100" y="116"/>
                  </a:moveTo>
                  <a:cubicBezTo>
                    <a:pt x="98" y="116"/>
                    <a:pt x="95" y="114"/>
                    <a:pt x="95" y="112"/>
                  </a:cubicBezTo>
                  <a:cubicBezTo>
                    <a:pt x="95" y="109"/>
                    <a:pt x="98" y="107"/>
                    <a:pt x="100" y="107"/>
                  </a:cubicBezTo>
                  <a:cubicBezTo>
                    <a:pt x="306" y="107"/>
                    <a:pt x="306" y="107"/>
                    <a:pt x="306" y="107"/>
                  </a:cubicBezTo>
                  <a:cubicBezTo>
                    <a:pt x="309" y="107"/>
                    <a:pt x="311" y="109"/>
                    <a:pt x="311" y="112"/>
                  </a:cubicBezTo>
                  <a:cubicBezTo>
                    <a:pt x="311" y="114"/>
                    <a:pt x="309" y="116"/>
                    <a:pt x="306" y="116"/>
                  </a:cubicBezTo>
                  <a:cubicBezTo>
                    <a:pt x="100" y="116"/>
                    <a:pt x="100" y="116"/>
                    <a:pt x="100" y="116"/>
                  </a:cubicBezTo>
                  <a:close/>
                  <a:moveTo>
                    <a:pt x="285" y="52"/>
                  </a:moveTo>
                  <a:cubicBezTo>
                    <a:pt x="22" y="52"/>
                    <a:pt x="22" y="52"/>
                    <a:pt x="22" y="52"/>
                  </a:cubicBezTo>
                  <a:cubicBezTo>
                    <a:pt x="21" y="52"/>
                    <a:pt x="19" y="51"/>
                    <a:pt x="19" y="49"/>
                  </a:cubicBezTo>
                  <a:cubicBezTo>
                    <a:pt x="19" y="48"/>
                    <a:pt x="21" y="46"/>
                    <a:pt x="22" y="46"/>
                  </a:cubicBezTo>
                  <a:cubicBezTo>
                    <a:pt x="285" y="46"/>
                    <a:pt x="285" y="46"/>
                    <a:pt x="285" y="46"/>
                  </a:cubicBezTo>
                  <a:cubicBezTo>
                    <a:pt x="287" y="46"/>
                    <a:pt x="288" y="48"/>
                    <a:pt x="288" y="49"/>
                  </a:cubicBezTo>
                  <a:cubicBezTo>
                    <a:pt x="288" y="51"/>
                    <a:pt x="287" y="52"/>
                    <a:pt x="285" y="52"/>
                  </a:cubicBezTo>
                  <a:close/>
                  <a:moveTo>
                    <a:pt x="285" y="40"/>
                  </a:moveTo>
                  <a:cubicBezTo>
                    <a:pt x="22" y="40"/>
                    <a:pt x="22" y="40"/>
                    <a:pt x="22" y="40"/>
                  </a:cubicBezTo>
                  <a:cubicBezTo>
                    <a:pt x="21" y="40"/>
                    <a:pt x="19" y="38"/>
                    <a:pt x="19" y="37"/>
                  </a:cubicBezTo>
                  <a:cubicBezTo>
                    <a:pt x="19" y="35"/>
                    <a:pt x="21" y="34"/>
                    <a:pt x="22" y="34"/>
                  </a:cubicBezTo>
                  <a:cubicBezTo>
                    <a:pt x="285" y="34"/>
                    <a:pt x="285" y="34"/>
                    <a:pt x="285" y="34"/>
                  </a:cubicBezTo>
                  <a:cubicBezTo>
                    <a:pt x="287" y="34"/>
                    <a:pt x="288" y="35"/>
                    <a:pt x="288" y="37"/>
                  </a:cubicBezTo>
                  <a:cubicBezTo>
                    <a:pt x="288" y="38"/>
                    <a:pt x="287" y="40"/>
                    <a:pt x="285" y="40"/>
                  </a:cubicBezTo>
                  <a:close/>
                  <a:moveTo>
                    <a:pt x="285" y="27"/>
                  </a:moveTo>
                  <a:cubicBezTo>
                    <a:pt x="22" y="27"/>
                    <a:pt x="22" y="27"/>
                    <a:pt x="22" y="27"/>
                  </a:cubicBezTo>
                  <a:cubicBezTo>
                    <a:pt x="21" y="27"/>
                    <a:pt x="19" y="26"/>
                    <a:pt x="19" y="24"/>
                  </a:cubicBezTo>
                  <a:cubicBezTo>
                    <a:pt x="19" y="23"/>
                    <a:pt x="21" y="22"/>
                    <a:pt x="22" y="22"/>
                  </a:cubicBezTo>
                  <a:cubicBezTo>
                    <a:pt x="285" y="22"/>
                    <a:pt x="285" y="22"/>
                    <a:pt x="285" y="22"/>
                  </a:cubicBezTo>
                  <a:cubicBezTo>
                    <a:pt x="287" y="22"/>
                    <a:pt x="288" y="23"/>
                    <a:pt x="288" y="24"/>
                  </a:cubicBezTo>
                  <a:cubicBezTo>
                    <a:pt x="288" y="26"/>
                    <a:pt x="287" y="27"/>
                    <a:pt x="285" y="27"/>
                  </a:cubicBezTo>
                  <a:close/>
                </a:path>
              </a:pathLst>
            </a:custGeom>
            <a:grpFill/>
            <a:ln>
              <a:noFill/>
            </a:ln>
          </p:spPr>
          <p:txBody>
            <a:bodyPr vert="horz" wrap="square" lIns="91440" tIns="45720" rIns="91440" bIns="45720" numCol="1" anchor="t" anchorCtr="0" compatLnSpc="1"/>
            <a:lstStyle/>
            <a:p>
              <a:endParaRPr lang="zh-CN" altLang="en-US"/>
            </a:p>
          </p:txBody>
        </p:sp>
        <p:sp>
          <p:nvSpPr>
            <p:cNvPr id="402" name="Freeform 9"/>
            <p:cNvSpPr>
              <a:spLocks noEditPoints="1"/>
            </p:cNvSpPr>
            <p:nvPr/>
          </p:nvSpPr>
          <p:spPr bwMode="auto">
            <a:xfrm>
              <a:off x="10648936" y="2556000"/>
              <a:ext cx="434675" cy="404718"/>
            </a:xfrm>
            <a:custGeom>
              <a:avLst/>
              <a:gdLst>
                <a:gd name="T0" fmla="*/ 74 w 373"/>
                <a:gd name="T1" fmla="*/ 104 h 346"/>
                <a:gd name="T2" fmla="*/ 57 w 373"/>
                <a:gd name="T3" fmla="*/ 75 h 346"/>
                <a:gd name="T4" fmla="*/ 30 w 373"/>
                <a:gd name="T5" fmla="*/ 257 h 346"/>
                <a:gd name="T6" fmla="*/ 50 w 373"/>
                <a:gd name="T7" fmla="*/ 283 h 346"/>
                <a:gd name="T8" fmla="*/ 0 w 373"/>
                <a:gd name="T9" fmla="*/ 346 h 346"/>
                <a:gd name="T10" fmla="*/ 373 w 373"/>
                <a:gd name="T11" fmla="*/ 322 h 346"/>
                <a:gd name="T12" fmla="*/ 342 w 373"/>
                <a:gd name="T13" fmla="*/ 257 h 346"/>
                <a:gd name="T14" fmla="*/ 314 w 373"/>
                <a:gd name="T15" fmla="*/ 75 h 346"/>
                <a:gd name="T16" fmla="*/ 298 w 373"/>
                <a:gd name="T17" fmla="*/ 104 h 346"/>
                <a:gd name="T18" fmla="*/ 315 w 373"/>
                <a:gd name="T19" fmla="*/ 261 h 346"/>
                <a:gd name="T20" fmla="*/ 56 w 373"/>
                <a:gd name="T21" fmla="*/ 104 h 346"/>
                <a:gd name="T22" fmla="*/ 212 w 373"/>
                <a:gd name="T23" fmla="*/ 19 h 346"/>
                <a:gd name="T24" fmla="*/ 226 w 373"/>
                <a:gd name="T25" fmla="*/ 35 h 346"/>
                <a:gd name="T26" fmla="*/ 132 w 373"/>
                <a:gd name="T27" fmla="*/ 59 h 346"/>
                <a:gd name="T28" fmla="*/ 122 w 373"/>
                <a:gd name="T29" fmla="*/ 186 h 346"/>
                <a:gd name="T30" fmla="*/ 195 w 373"/>
                <a:gd name="T31" fmla="*/ 101 h 346"/>
                <a:gd name="T32" fmla="*/ 265 w 373"/>
                <a:gd name="T33" fmla="*/ 123 h 346"/>
                <a:gd name="T34" fmla="*/ 195 w 373"/>
                <a:gd name="T35" fmla="*/ 101 h 346"/>
                <a:gd name="T36" fmla="*/ 267 w 373"/>
                <a:gd name="T37" fmla="*/ 68 h 346"/>
                <a:gd name="T38" fmla="*/ 281 w 373"/>
                <a:gd name="T39" fmla="*/ 208 h 346"/>
                <a:gd name="T40" fmla="*/ 178 w 373"/>
                <a:gd name="T41" fmla="*/ 235 h 346"/>
                <a:gd name="T42" fmla="*/ 149 w 373"/>
                <a:gd name="T43" fmla="*/ 63 h 346"/>
                <a:gd name="T44" fmla="*/ 170 w 373"/>
                <a:gd name="T45" fmla="*/ 83 h 346"/>
                <a:gd name="T46" fmla="*/ 165 w 373"/>
                <a:gd name="T47" fmla="*/ 236 h 346"/>
                <a:gd name="T48" fmla="*/ 145 w 373"/>
                <a:gd name="T49" fmla="*/ 216 h 346"/>
                <a:gd name="T50" fmla="*/ 149 w 373"/>
                <a:gd name="T51" fmla="*/ 63 h 346"/>
                <a:gd name="T52" fmla="*/ 170 w 373"/>
                <a:gd name="T53" fmla="*/ 66 h 346"/>
                <a:gd name="T54" fmla="*/ 257 w 373"/>
                <a:gd name="T55" fmla="*/ 56 h 346"/>
                <a:gd name="T56" fmla="*/ 160 w 373"/>
                <a:gd name="T57" fmla="*/ 60 h 346"/>
                <a:gd name="T58" fmla="*/ 110 w 373"/>
                <a:gd name="T59" fmla="*/ 24 h 346"/>
                <a:gd name="T60" fmla="*/ 114 w 373"/>
                <a:gd name="T61" fmla="*/ 183 h 346"/>
                <a:gd name="T62" fmla="*/ 93 w 373"/>
                <a:gd name="T63" fmla="*/ 177 h 346"/>
                <a:gd name="T64" fmla="*/ 89 w 373"/>
                <a:gd name="T65" fmla="*/ 18 h 346"/>
                <a:gd name="T66" fmla="*/ 105 w 373"/>
                <a:gd name="T67" fmla="*/ 12 h 346"/>
                <a:gd name="T68" fmla="*/ 116 w 373"/>
                <a:gd name="T69" fmla="*/ 19 h 346"/>
                <a:gd name="T70" fmla="*/ 188 w 373"/>
                <a:gd name="T71" fmla="*/ 1 h 346"/>
                <a:gd name="T72" fmla="*/ 166 w 373"/>
                <a:gd name="T73" fmla="*/ 303 h 346"/>
                <a:gd name="T74" fmla="*/ 219 w 373"/>
                <a:gd name="T75" fmla="*/ 326 h 346"/>
                <a:gd name="T76" fmla="*/ 166 w 373"/>
                <a:gd name="T77" fmla="*/ 303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73" h="346">
                  <a:moveTo>
                    <a:pt x="56" y="104"/>
                  </a:moveTo>
                  <a:cubicBezTo>
                    <a:pt x="74" y="104"/>
                    <a:pt x="74" y="104"/>
                    <a:pt x="74" y="104"/>
                  </a:cubicBezTo>
                  <a:cubicBezTo>
                    <a:pt x="74" y="75"/>
                    <a:pt x="74" y="75"/>
                    <a:pt x="74" y="75"/>
                  </a:cubicBezTo>
                  <a:cubicBezTo>
                    <a:pt x="57" y="75"/>
                    <a:pt x="57" y="75"/>
                    <a:pt x="57" y="75"/>
                  </a:cubicBezTo>
                  <a:cubicBezTo>
                    <a:pt x="42" y="75"/>
                    <a:pt x="30" y="87"/>
                    <a:pt x="30" y="102"/>
                  </a:cubicBezTo>
                  <a:cubicBezTo>
                    <a:pt x="30" y="257"/>
                    <a:pt x="30" y="257"/>
                    <a:pt x="30" y="257"/>
                  </a:cubicBezTo>
                  <a:cubicBezTo>
                    <a:pt x="30" y="269"/>
                    <a:pt x="38" y="280"/>
                    <a:pt x="50" y="283"/>
                  </a:cubicBezTo>
                  <a:cubicBezTo>
                    <a:pt x="50" y="283"/>
                    <a:pt x="50" y="283"/>
                    <a:pt x="50" y="283"/>
                  </a:cubicBezTo>
                  <a:cubicBezTo>
                    <a:pt x="0" y="322"/>
                    <a:pt x="0" y="322"/>
                    <a:pt x="0" y="322"/>
                  </a:cubicBezTo>
                  <a:cubicBezTo>
                    <a:pt x="0" y="346"/>
                    <a:pt x="0" y="346"/>
                    <a:pt x="0" y="346"/>
                  </a:cubicBezTo>
                  <a:cubicBezTo>
                    <a:pt x="373" y="346"/>
                    <a:pt x="373" y="346"/>
                    <a:pt x="373" y="346"/>
                  </a:cubicBezTo>
                  <a:cubicBezTo>
                    <a:pt x="373" y="322"/>
                    <a:pt x="373" y="322"/>
                    <a:pt x="373" y="322"/>
                  </a:cubicBezTo>
                  <a:cubicBezTo>
                    <a:pt x="320" y="284"/>
                    <a:pt x="320" y="284"/>
                    <a:pt x="320" y="284"/>
                  </a:cubicBezTo>
                  <a:cubicBezTo>
                    <a:pt x="332" y="281"/>
                    <a:pt x="342" y="270"/>
                    <a:pt x="342" y="257"/>
                  </a:cubicBezTo>
                  <a:cubicBezTo>
                    <a:pt x="342" y="102"/>
                    <a:pt x="342" y="102"/>
                    <a:pt x="342" y="102"/>
                  </a:cubicBezTo>
                  <a:cubicBezTo>
                    <a:pt x="342" y="87"/>
                    <a:pt x="329" y="75"/>
                    <a:pt x="314" y="75"/>
                  </a:cubicBezTo>
                  <a:cubicBezTo>
                    <a:pt x="298" y="75"/>
                    <a:pt x="298" y="75"/>
                    <a:pt x="298" y="75"/>
                  </a:cubicBezTo>
                  <a:cubicBezTo>
                    <a:pt x="298" y="104"/>
                    <a:pt x="298" y="104"/>
                    <a:pt x="298" y="104"/>
                  </a:cubicBezTo>
                  <a:cubicBezTo>
                    <a:pt x="315" y="104"/>
                    <a:pt x="315" y="104"/>
                    <a:pt x="315" y="104"/>
                  </a:cubicBezTo>
                  <a:cubicBezTo>
                    <a:pt x="315" y="261"/>
                    <a:pt x="315" y="261"/>
                    <a:pt x="315" y="261"/>
                  </a:cubicBezTo>
                  <a:cubicBezTo>
                    <a:pt x="56" y="261"/>
                    <a:pt x="56" y="261"/>
                    <a:pt x="56" y="261"/>
                  </a:cubicBezTo>
                  <a:cubicBezTo>
                    <a:pt x="56" y="104"/>
                    <a:pt x="56" y="104"/>
                    <a:pt x="56" y="104"/>
                  </a:cubicBezTo>
                  <a:close/>
                  <a:moveTo>
                    <a:pt x="122" y="31"/>
                  </a:moveTo>
                  <a:cubicBezTo>
                    <a:pt x="212" y="19"/>
                    <a:pt x="212" y="19"/>
                    <a:pt x="212" y="19"/>
                  </a:cubicBezTo>
                  <a:cubicBezTo>
                    <a:pt x="219" y="18"/>
                    <a:pt x="226" y="24"/>
                    <a:pt x="226" y="31"/>
                  </a:cubicBezTo>
                  <a:cubicBezTo>
                    <a:pt x="226" y="35"/>
                    <a:pt x="226" y="35"/>
                    <a:pt x="226" y="35"/>
                  </a:cubicBezTo>
                  <a:cubicBezTo>
                    <a:pt x="141" y="46"/>
                    <a:pt x="141" y="46"/>
                    <a:pt x="141" y="46"/>
                  </a:cubicBezTo>
                  <a:cubicBezTo>
                    <a:pt x="135" y="47"/>
                    <a:pt x="132" y="51"/>
                    <a:pt x="132" y="59"/>
                  </a:cubicBezTo>
                  <a:cubicBezTo>
                    <a:pt x="132" y="184"/>
                    <a:pt x="132" y="184"/>
                    <a:pt x="132" y="184"/>
                  </a:cubicBezTo>
                  <a:cubicBezTo>
                    <a:pt x="122" y="186"/>
                    <a:pt x="122" y="186"/>
                    <a:pt x="122" y="186"/>
                  </a:cubicBezTo>
                  <a:cubicBezTo>
                    <a:pt x="122" y="31"/>
                    <a:pt x="122" y="31"/>
                    <a:pt x="122" y="31"/>
                  </a:cubicBezTo>
                  <a:close/>
                  <a:moveTo>
                    <a:pt x="195" y="101"/>
                  </a:moveTo>
                  <a:cubicBezTo>
                    <a:pt x="265" y="92"/>
                    <a:pt x="265" y="92"/>
                    <a:pt x="265" y="92"/>
                  </a:cubicBezTo>
                  <a:cubicBezTo>
                    <a:pt x="265" y="123"/>
                    <a:pt x="265" y="123"/>
                    <a:pt x="265" y="123"/>
                  </a:cubicBezTo>
                  <a:cubicBezTo>
                    <a:pt x="195" y="132"/>
                    <a:pt x="195" y="132"/>
                    <a:pt x="195" y="132"/>
                  </a:cubicBezTo>
                  <a:cubicBezTo>
                    <a:pt x="195" y="101"/>
                    <a:pt x="195" y="101"/>
                    <a:pt x="195" y="101"/>
                  </a:cubicBezTo>
                  <a:close/>
                  <a:moveTo>
                    <a:pt x="178" y="80"/>
                  </a:moveTo>
                  <a:cubicBezTo>
                    <a:pt x="267" y="68"/>
                    <a:pt x="267" y="68"/>
                    <a:pt x="267" y="68"/>
                  </a:cubicBezTo>
                  <a:cubicBezTo>
                    <a:pt x="275" y="67"/>
                    <a:pt x="281" y="72"/>
                    <a:pt x="281" y="80"/>
                  </a:cubicBezTo>
                  <a:cubicBezTo>
                    <a:pt x="281" y="208"/>
                    <a:pt x="281" y="208"/>
                    <a:pt x="281" y="208"/>
                  </a:cubicBezTo>
                  <a:cubicBezTo>
                    <a:pt x="281" y="215"/>
                    <a:pt x="275" y="222"/>
                    <a:pt x="267" y="223"/>
                  </a:cubicBezTo>
                  <a:cubicBezTo>
                    <a:pt x="178" y="235"/>
                    <a:pt x="178" y="235"/>
                    <a:pt x="178" y="235"/>
                  </a:cubicBezTo>
                  <a:cubicBezTo>
                    <a:pt x="178" y="80"/>
                    <a:pt x="178" y="80"/>
                    <a:pt x="178" y="80"/>
                  </a:cubicBezTo>
                  <a:close/>
                  <a:moveTo>
                    <a:pt x="149" y="63"/>
                  </a:moveTo>
                  <a:cubicBezTo>
                    <a:pt x="165" y="73"/>
                    <a:pt x="165" y="73"/>
                    <a:pt x="165" y="73"/>
                  </a:cubicBezTo>
                  <a:cubicBezTo>
                    <a:pt x="168" y="75"/>
                    <a:pt x="170" y="79"/>
                    <a:pt x="170" y="83"/>
                  </a:cubicBezTo>
                  <a:cubicBezTo>
                    <a:pt x="170" y="232"/>
                    <a:pt x="170" y="232"/>
                    <a:pt x="170" y="232"/>
                  </a:cubicBezTo>
                  <a:cubicBezTo>
                    <a:pt x="170" y="236"/>
                    <a:pt x="168" y="238"/>
                    <a:pt x="165" y="236"/>
                  </a:cubicBezTo>
                  <a:cubicBezTo>
                    <a:pt x="149" y="226"/>
                    <a:pt x="149" y="226"/>
                    <a:pt x="149" y="226"/>
                  </a:cubicBezTo>
                  <a:cubicBezTo>
                    <a:pt x="147" y="224"/>
                    <a:pt x="145" y="220"/>
                    <a:pt x="145" y="216"/>
                  </a:cubicBezTo>
                  <a:cubicBezTo>
                    <a:pt x="145" y="67"/>
                    <a:pt x="145" y="67"/>
                    <a:pt x="145" y="67"/>
                  </a:cubicBezTo>
                  <a:cubicBezTo>
                    <a:pt x="145" y="63"/>
                    <a:pt x="147" y="61"/>
                    <a:pt x="149" y="63"/>
                  </a:cubicBezTo>
                  <a:close/>
                  <a:moveTo>
                    <a:pt x="160" y="60"/>
                  </a:moveTo>
                  <a:cubicBezTo>
                    <a:pt x="170" y="66"/>
                    <a:pt x="170" y="66"/>
                    <a:pt x="170" y="66"/>
                  </a:cubicBezTo>
                  <a:cubicBezTo>
                    <a:pt x="171" y="67"/>
                    <a:pt x="171" y="67"/>
                    <a:pt x="171" y="67"/>
                  </a:cubicBezTo>
                  <a:cubicBezTo>
                    <a:pt x="257" y="56"/>
                    <a:pt x="257" y="56"/>
                    <a:pt x="257" y="56"/>
                  </a:cubicBezTo>
                  <a:cubicBezTo>
                    <a:pt x="255" y="52"/>
                    <a:pt x="250" y="49"/>
                    <a:pt x="244" y="50"/>
                  </a:cubicBezTo>
                  <a:cubicBezTo>
                    <a:pt x="160" y="60"/>
                    <a:pt x="160" y="60"/>
                    <a:pt x="160" y="60"/>
                  </a:cubicBezTo>
                  <a:close/>
                  <a:moveTo>
                    <a:pt x="93" y="14"/>
                  </a:moveTo>
                  <a:cubicBezTo>
                    <a:pt x="110" y="24"/>
                    <a:pt x="110" y="24"/>
                    <a:pt x="110" y="24"/>
                  </a:cubicBezTo>
                  <a:cubicBezTo>
                    <a:pt x="112" y="26"/>
                    <a:pt x="114" y="30"/>
                    <a:pt x="114" y="34"/>
                  </a:cubicBezTo>
                  <a:cubicBezTo>
                    <a:pt x="114" y="183"/>
                    <a:pt x="114" y="183"/>
                    <a:pt x="114" y="183"/>
                  </a:cubicBezTo>
                  <a:cubicBezTo>
                    <a:pt x="114" y="187"/>
                    <a:pt x="112" y="189"/>
                    <a:pt x="110" y="187"/>
                  </a:cubicBezTo>
                  <a:cubicBezTo>
                    <a:pt x="93" y="177"/>
                    <a:pt x="93" y="177"/>
                    <a:pt x="93" y="177"/>
                  </a:cubicBezTo>
                  <a:cubicBezTo>
                    <a:pt x="91" y="175"/>
                    <a:pt x="89" y="171"/>
                    <a:pt x="89" y="167"/>
                  </a:cubicBezTo>
                  <a:cubicBezTo>
                    <a:pt x="89" y="18"/>
                    <a:pt x="89" y="18"/>
                    <a:pt x="89" y="18"/>
                  </a:cubicBezTo>
                  <a:cubicBezTo>
                    <a:pt x="89" y="14"/>
                    <a:pt x="91" y="13"/>
                    <a:pt x="93" y="14"/>
                  </a:cubicBezTo>
                  <a:close/>
                  <a:moveTo>
                    <a:pt x="105" y="12"/>
                  </a:moveTo>
                  <a:cubicBezTo>
                    <a:pt x="114" y="18"/>
                    <a:pt x="114" y="18"/>
                    <a:pt x="114" y="18"/>
                  </a:cubicBezTo>
                  <a:cubicBezTo>
                    <a:pt x="115" y="18"/>
                    <a:pt x="115" y="18"/>
                    <a:pt x="116" y="19"/>
                  </a:cubicBezTo>
                  <a:cubicBezTo>
                    <a:pt x="202" y="8"/>
                    <a:pt x="202" y="8"/>
                    <a:pt x="202" y="8"/>
                  </a:cubicBezTo>
                  <a:cubicBezTo>
                    <a:pt x="199" y="3"/>
                    <a:pt x="194" y="0"/>
                    <a:pt x="188" y="1"/>
                  </a:cubicBezTo>
                  <a:cubicBezTo>
                    <a:pt x="105" y="12"/>
                    <a:pt x="105" y="12"/>
                    <a:pt x="105" y="12"/>
                  </a:cubicBezTo>
                  <a:close/>
                  <a:moveTo>
                    <a:pt x="166" y="303"/>
                  </a:moveTo>
                  <a:cubicBezTo>
                    <a:pt x="206" y="303"/>
                    <a:pt x="206" y="303"/>
                    <a:pt x="206" y="303"/>
                  </a:cubicBezTo>
                  <a:cubicBezTo>
                    <a:pt x="219" y="326"/>
                    <a:pt x="219" y="326"/>
                    <a:pt x="219" y="326"/>
                  </a:cubicBezTo>
                  <a:cubicBezTo>
                    <a:pt x="154" y="326"/>
                    <a:pt x="154" y="326"/>
                    <a:pt x="154" y="326"/>
                  </a:cubicBezTo>
                  <a:lnTo>
                    <a:pt x="166" y="303"/>
                  </a:lnTo>
                  <a:close/>
                </a:path>
              </a:pathLst>
            </a:custGeom>
            <a:grpFill/>
            <a:ln>
              <a:noFill/>
            </a:ln>
          </p:spPr>
          <p:txBody>
            <a:bodyPr vert="horz" wrap="square" lIns="91440" tIns="45720" rIns="91440" bIns="45720" numCol="1" anchor="t" anchorCtr="0" compatLnSpc="1"/>
            <a:lstStyle/>
            <a:p>
              <a:endParaRPr lang="zh-CN" altLang="en-US"/>
            </a:p>
          </p:txBody>
        </p:sp>
        <p:sp>
          <p:nvSpPr>
            <p:cNvPr id="403" name="Freeform 10"/>
            <p:cNvSpPr>
              <a:spLocks noEditPoints="1"/>
            </p:cNvSpPr>
            <p:nvPr/>
          </p:nvSpPr>
          <p:spPr bwMode="auto">
            <a:xfrm>
              <a:off x="11254790" y="3079932"/>
              <a:ext cx="340526" cy="467688"/>
            </a:xfrm>
            <a:custGeom>
              <a:avLst/>
              <a:gdLst>
                <a:gd name="T0" fmla="*/ 162 w 292"/>
                <a:gd name="T1" fmla="*/ 274 h 400"/>
                <a:gd name="T2" fmla="*/ 281 w 292"/>
                <a:gd name="T3" fmla="*/ 206 h 400"/>
                <a:gd name="T4" fmla="*/ 288 w 292"/>
                <a:gd name="T5" fmla="*/ 219 h 400"/>
                <a:gd name="T6" fmla="*/ 153 w 292"/>
                <a:gd name="T7" fmla="*/ 141 h 400"/>
                <a:gd name="T8" fmla="*/ 125 w 292"/>
                <a:gd name="T9" fmla="*/ 64 h 400"/>
                <a:gd name="T10" fmla="*/ 150 w 292"/>
                <a:gd name="T11" fmla="*/ 51 h 400"/>
                <a:gd name="T12" fmla="*/ 152 w 292"/>
                <a:gd name="T13" fmla="*/ 38 h 400"/>
                <a:gd name="T14" fmla="*/ 147 w 292"/>
                <a:gd name="T15" fmla="*/ 51 h 400"/>
                <a:gd name="T16" fmla="*/ 98 w 292"/>
                <a:gd name="T17" fmla="*/ 5 h 400"/>
                <a:gd name="T18" fmla="*/ 155 w 292"/>
                <a:gd name="T19" fmla="*/ 38 h 400"/>
                <a:gd name="T20" fmla="*/ 168 w 292"/>
                <a:gd name="T21" fmla="*/ 29 h 400"/>
                <a:gd name="T22" fmla="*/ 160 w 292"/>
                <a:gd name="T23" fmla="*/ 53 h 400"/>
                <a:gd name="T24" fmla="*/ 182 w 292"/>
                <a:gd name="T25" fmla="*/ 64 h 400"/>
                <a:gd name="T26" fmla="*/ 153 w 292"/>
                <a:gd name="T27" fmla="*/ 141 h 400"/>
                <a:gd name="T28" fmla="*/ 129 w 292"/>
                <a:gd name="T29" fmla="*/ 83 h 400"/>
                <a:gd name="T30" fmla="*/ 122 w 292"/>
                <a:gd name="T31" fmla="*/ 122 h 400"/>
                <a:gd name="T32" fmla="*/ 141 w 292"/>
                <a:gd name="T33" fmla="*/ 71 h 400"/>
                <a:gd name="T34" fmla="*/ 133 w 292"/>
                <a:gd name="T35" fmla="*/ 78 h 400"/>
                <a:gd name="T36" fmla="*/ 282 w 292"/>
                <a:gd name="T37" fmla="*/ 187 h 400"/>
                <a:gd name="T38" fmla="*/ 279 w 292"/>
                <a:gd name="T39" fmla="*/ 183 h 400"/>
                <a:gd name="T40" fmla="*/ 163 w 292"/>
                <a:gd name="T41" fmla="*/ 245 h 400"/>
                <a:gd name="T42" fmla="*/ 161 w 292"/>
                <a:gd name="T43" fmla="*/ 218 h 400"/>
                <a:gd name="T44" fmla="*/ 168 w 292"/>
                <a:gd name="T45" fmla="*/ 219 h 400"/>
                <a:gd name="T46" fmla="*/ 284 w 292"/>
                <a:gd name="T47" fmla="*/ 153 h 400"/>
                <a:gd name="T48" fmla="*/ 213 w 292"/>
                <a:gd name="T49" fmla="*/ 104 h 400"/>
                <a:gd name="T50" fmla="*/ 153 w 292"/>
                <a:gd name="T51" fmla="*/ 156 h 400"/>
                <a:gd name="T52" fmla="*/ 94 w 292"/>
                <a:gd name="T53" fmla="*/ 97 h 400"/>
                <a:gd name="T54" fmla="*/ 32 w 292"/>
                <a:gd name="T55" fmla="*/ 119 h 400"/>
                <a:gd name="T56" fmla="*/ 31 w 292"/>
                <a:gd name="T57" fmla="*/ 131 h 400"/>
                <a:gd name="T58" fmla="*/ 161 w 292"/>
                <a:gd name="T59" fmla="*/ 218 h 400"/>
                <a:gd name="T60" fmla="*/ 159 w 292"/>
                <a:gd name="T61" fmla="*/ 232 h 400"/>
                <a:gd name="T62" fmla="*/ 27 w 292"/>
                <a:gd name="T63" fmla="*/ 137 h 400"/>
                <a:gd name="T64" fmla="*/ 17 w 292"/>
                <a:gd name="T65" fmla="*/ 139 h 400"/>
                <a:gd name="T66" fmla="*/ 17 w 292"/>
                <a:gd name="T67" fmla="*/ 189 h 400"/>
                <a:gd name="T68" fmla="*/ 148 w 292"/>
                <a:gd name="T69" fmla="*/ 281 h 400"/>
                <a:gd name="T70" fmla="*/ 159 w 292"/>
                <a:gd name="T71" fmla="*/ 274 h 400"/>
                <a:gd name="T72" fmla="*/ 159 w 292"/>
                <a:gd name="T73" fmla="*/ 232 h 400"/>
                <a:gd name="T74" fmla="*/ 152 w 292"/>
                <a:gd name="T75" fmla="*/ 391 h 400"/>
                <a:gd name="T76" fmla="*/ 271 w 292"/>
                <a:gd name="T77" fmla="*/ 323 h 400"/>
                <a:gd name="T78" fmla="*/ 277 w 292"/>
                <a:gd name="T79" fmla="*/ 336 h 400"/>
                <a:gd name="T80" fmla="*/ 155 w 292"/>
                <a:gd name="T81" fmla="*/ 363 h 400"/>
                <a:gd name="T82" fmla="*/ 272 w 292"/>
                <a:gd name="T83" fmla="*/ 301 h 400"/>
                <a:gd name="T84" fmla="*/ 153 w 292"/>
                <a:gd name="T85" fmla="*/ 359 h 400"/>
                <a:gd name="T86" fmla="*/ 155 w 292"/>
                <a:gd name="T87" fmla="*/ 363 h 400"/>
                <a:gd name="T88" fmla="*/ 158 w 292"/>
                <a:gd name="T89" fmla="*/ 336 h 400"/>
                <a:gd name="T90" fmla="*/ 271 w 292"/>
                <a:gd name="T91" fmla="*/ 280 h 400"/>
                <a:gd name="T92" fmla="*/ 271 w 292"/>
                <a:gd name="T93" fmla="*/ 267 h 400"/>
                <a:gd name="T94" fmla="*/ 178 w 292"/>
                <a:gd name="T95" fmla="*/ 290 h 400"/>
                <a:gd name="T96" fmla="*/ 43 w 292"/>
                <a:gd name="T97" fmla="*/ 226 h 400"/>
                <a:gd name="T98" fmla="*/ 18 w 292"/>
                <a:gd name="T99" fmla="*/ 246 h 400"/>
                <a:gd name="T100" fmla="*/ 21 w 292"/>
                <a:gd name="T101" fmla="*/ 248 h 400"/>
                <a:gd name="T102" fmla="*/ 149 w 292"/>
                <a:gd name="T103" fmla="*/ 349 h 400"/>
                <a:gd name="T104" fmla="*/ 149 w 292"/>
                <a:gd name="T105" fmla="*/ 391 h 400"/>
                <a:gd name="T106" fmla="*/ 138 w 292"/>
                <a:gd name="T107" fmla="*/ 398 h 400"/>
                <a:gd name="T108" fmla="*/ 7 w 292"/>
                <a:gd name="T109" fmla="*/ 306 h 400"/>
                <a:gd name="T110" fmla="*/ 6 w 292"/>
                <a:gd name="T111" fmla="*/ 256 h 400"/>
                <a:gd name="T112" fmla="*/ 17 w 292"/>
                <a:gd name="T113" fmla="*/ 254 h 400"/>
                <a:gd name="T114" fmla="*/ 149 w 292"/>
                <a:gd name="T115" fmla="*/ 349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92" h="400">
                  <a:moveTo>
                    <a:pt x="172" y="277"/>
                  </a:moveTo>
                  <a:cubicBezTo>
                    <a:pt x="168" y="279"/>
                    <a:pt x="164" y="277"/>
                    <a:pt x="162" y="274"/>
                  </a:cubicBezTo>
                  <a:cubicBezTo>
                    <a:pt x="161" y="271"/>
                    <a:pt x="162" y="266"/>
                    <a:pt x="165" y="265"/>
                  </a:cubicBezTo>
                  <a:cubicBezTo>
                    <a:pt x="281" y="206"/>
                    <a:pt x="281" y="206"/>
                    <a:pt x="281" y="206"/>
                  </a:cubicBezTo>
                  <a:cubicBezTo>
                    <a:pt x="285" y="204"/>
                    <a:pt x="289" y="206"/>
                    <a:pt x="291" y="209"/>
                  </a:cubicBezTo>
                  <a:cubicBezTo>
                    <a:pt x="292" y="213"/>
                    <a:pt x="291" y="217"/>
                    <a:pt x="288" y="219"/>
                  </a:cubicBezTo>
                  <a:cubicBezTo>
                    <a:pt x="172" y="277"/>
                    <a:pt x="172" y="277"/>
                    <a:pt x="172" y="277"/>
                  </a:cubicBezTo>
                  <a:close/>
                  <a:moveTo>
                    <a:pt x="153" y="141"/>
                  </a:moveTo>
                  <a:cubicBezTo>
                    <a:pt x="147" y="147"/>
                    <a:pt x="131" y="156"/>
                    <a:pt x="118" y="133"/>
                  </a:cubicBezTo>
                  <a:cubicBezTo>
                    <a:pt x="100" y="102"/>
                    <a:pt x="102" y="69"/>
                    <a:pt x="125" y="64"/>
                  </a:cubicBezTo>
                  <a:cubicBezTo>
                    <a:pt x="136" y="61"/>
                    <a:pt x="143" y="62"/>
                    <a:pt x="148" y="64"/>
                  </a:cubicBezTo>
                  <a:cubicBezTo>
                    <a:pt x="148" y="60"/>
                    <a:pt x="149" y="55"/>
                    <a:pt x="150" y="51"/>
                  </a:cubicBezTo>
                  <a:cubicBezTo>
                    <a:pt x="151" y="47"/>
                    <a:pt x="152" y="44"/>
                    <a:pt x="154" y="41"/>
                  </a:cubicBezTo>
                  <a:cubicBezTo>
                    <a:pt x="153" y="40"/>
                    <a:pt x="152" y="39"/>
                    <a:pt x="152" y="38"/>
                  </a:cubicBezTo>
                  <a:cubicBezTo>
                    <a:pt x="142" y="28"/>
                    <a:pt x="121" y="16"/>
                    <a:pt x="121" y="16"/>
                  </a:cubicBezTo>
                  <a:cubicBezTo>
                    <a:pt x="131" y="25"/>
                    <a:pt x="144" y="37"/>
                    <a:pt x="147" y="51"/>
                  </a:cubicBezTo>
                  <a:cubicBezTo>
                    <a:pt x="141" y="51"/>
                    <a:pt x="133" y="53"/>
                    <a:pt x="120" y="43"/>
                  </a:cubicBezTo>
                  <a:cubicBezTo>
                    <a:pt x="106" y="34"/>
                    <a:pt x="98" y="5"/>
                    <a:pt x="98" y="5"/>
                  </a:cubicBezTo>
                  <a:cubicBezTo>
                    <a:pt x="98" y="5"/>
                    <a:pt x="135" y="0"/>
                    <a:pt x="147" y="13"/>
                  </a:cubicBezTo>
                  <a:cubicBezTo>
                    <a:pt x="153" y="21"/>
                    <a:pt x="155" y="31"/>
                    <a:pt x="155" y="38"/>
                  </a:cubicBezTo>
                  <a:cubicBezTo>
                    <a:pt x="157" y="35"/>
                    <a:pt x="159" y="32"/>
                    <a:pt x="161" y="29"/>
                  </a:cubicBezTo>
                  <a:cubicBezTo>
                    <a:pt x="163" y="27"/>
                    <a:pt x="166" y="27"/>
                    <a:pt x="168" y="29"/>
                  </a:cubicBezTo>
                  <a:cubicBezTo>
                    <a:pt x="170" y="30"/>
                    <a:pt x="170" y="34"/>
                    <a:pt x="169" y="36"/>
                  </a:cubicBezTo>
                  <a:cubicBezTo>
                    <a:pt x="164" y="41"/>
                    <a:pt x="161" y="47"/>
                    <a:pt x="160" y="53"/>
                  </a:cubicBezTo>
                  <a:cubicBezTo>
                    <a:pt x="159" y="57"/>
                    <a:pt x="158" y="61"/>
                    <a:pt x="158" y="65"/>
                  </a:cubicBezTo>
                  <a:cubicBezTo>
                    <a:pt x="163" y="63"/>
                    <a:pt x="171" y="61"/>
                    <a:pt x="182" y="64"/>
                  </a:cubicBezTo>
                  <a:cubicBezTo>
                    <a:pt x="205" y="69"/>
                    <a:pt x="207" y="102"/>
                    <a:pt x="189" y="133"/>
                  </a:cubicBezTo>
                  <a:cubicBezTo>
                    <a:pt x="175" y="156"/>
                    <a:pt x="160" y="147"/>
                    <a:pt x="153" y="141"/>
                  </a:cubicBezTo>
                  <a:close/>
                  <a:moveTo>
                    <a:pt x="122" y="122"/>
                  </a:moveTo>
                  <a:cubicBezTo>
                    <a:pt x="122" y="106"/>
                    <a:pt x="124" y="92"/>
                    <a:pt x="129" y="83"/>
                  </a:cubicBezTo>
                  <a:cubicBezTo>
                    <a:pt x="122" y="78"/>
                    <a:pt x="122" y="78"/>
                    <a:pt x="122" y="78"/>
                  </a:cubicBezTo>
                  <a:cubicBezTo>
                    <a:pt x="112" y="86"/>
                    <a:pt x="113" y="100"/>
                    <a:pt x="122" y="122"/>
                  </a:cubicBezTo>
                  <a:close/>
                  <a:moveTo>
                    <a:pt x="133" y="78"/>
                  </a:moveTo>
                  <a:cubicBezTo>
                    <a:pt x="135" y="75"/>
                    <a:pt x="138" y="73"/>
                    <a:pt x="141" y="71"/>
                  </a:cubicBezTo>
                  <a:cubicBezTo>
                    <a:pt x="136" y="71"/>
                    <a:pt x="131" y="73"/>
                    <a:pt x="127" y="74"/>
                  </a:cubicBezTo>
                  <a:cubicBezTo>
                    <a:pt x="133" y="78"/>
                    <a:pt x="133" y="78"/>
                    <a:pt x="133" y="78"/>
                  </a:cubicBezTo>
                  <a:close/>
                  <a:moveTo>
                    <a:pt x="166" y="246"/>
                  </a:moveTo>
                  <a:cubicBezTo>
                    <a:pt x="282" y="187"/>
                    <a:pt x="282" y="187"/>
                    <a:pt x="282" y="187"/>
                  </a:cubicBezTo>
                  <a:cubicBezTo>
                    <a:pt x="283" y="187"/>
                    <a:pt x="283" y="185"/>
                    <a:pt x="283" y="184"/>
                  </a:cubicBezTo>
                  <a:cubicBezTo>
                    <a:pt x="282" y="183"/>
                    <a:pt x="281" y="182"/>
                    <a:pt x="279" y="183"/>
                  </a:cubicBezTo>
                  <a:cubicBezTo>
                    <a:pt x="164" y="241"/>
                    <a:pt x="164" y="241"/>
                    <a:pt x="164" y="241"/>
                  </a:cubicBezTo>
                  <a:cubicBezTo>
                    <a:pt x="163" y="242"/>
                    <a:pt x="162" y="243"/>
                    <a:pt x="163" y="245"/>
                  </a:cubicBezTo>
                  <a:cubicBezTo>
                    <a:pt x="163" y="246"/>
                    <a:pt x="165" y="246"/>
                    <a:pt x="166" y="246"/>
                  </a:cubicBezTo>
                  <a:close/>
                  <a:moveTo>
                    <a:pt x="161" y="218"/>
                  </a:moveTo>
                  <a:cubicBezTo>
                    <a:pt x="163" y="220"/>
                    <a:pt x="166" y="220"/>
                    <a:pt x="168" y="219"/>
                  </a:cubicBezTo>
                  <a:cubicBezTo>
                    <a:pt x="168" y="219"/>
                    <a:pt x="168" y="219"/>
                    <a:pt x="168" y="219"/>
                  </a:cubicBezTo>
                  <a:cubicBezTo>
                    <a:pt x="281" y="163"/>
                    <a:pt x="281" y="163"/>
                    <a:pt x="281" y="163"/>
                  </a:cubicBezTo>
                  <a:cubicBezTo>
                    <a:pt x="284" y="161"/>
                    <a:pt x="286" y="157"/>
                    <a:pt x="284" y="153"/>
                  </a:cubicBezTo>
                  <a:cubicBezTo>
                    <a:pt x="283" y="152"/>
                    <a:pt x="282" y="151"/>
                    <a:pt x="281" y="150"/>
                  </a:cubicBezTo>
                  <a:cubicBezTo>
                    <a:pt x="213" y="104"/>
                    <a:pt x="213" y="104"/>
                    <a:pt x="213" y="104"/>
                  </a:cubicBezTo>
                  <a:cubicBezTo>
                    <a:pt x="211" y="117"/>
                    <a:pt x="206" y="129"/>
                    <a:pt x="200" y="139"/>
                  </a:cubicBezTo>
                  <a:cubicBezTo>
                    <a:pt x="189" y="159"/>
                    <a:pt x="171" y="166"/>
                    <a:pt x="153" y="156"/>
                  </a:cubicBezTo>
                  <a:cubicBezTo>
                    <a:pt x="136" y="166"/>
                    <a:pt x="118" y="159"/>
                    <a:pt x="107" y="139"/>
                  </a:cubicBezTo>
                  <a:cubicBezTo>
                    <a:pt x="100" y="126"/>
                    <a:pt x="94" y="111"/>
                    <a:pt x="94" y="97"/>
                  </a:cubicBezTo>
                  <a:cubicBezTo>
                    <a:pt x="93" y="95"/>
                    <a:pt x="93" y="93"/>
                    <a:pt x="94" y="90"/>
                  </a:cubicBezTo>
                  <a:cubicBezTo>
                    <a:pt x="32" y="119"/>
                    <a:pt x="32" y="119"/>
                    <a:pt x="32" y="119"/>
                  </a:cubicBezTo>
                  <a:cubicBezTo>
                    <a:pt x="29" y="121"/>
                    <a:pt x="27" y="125"/>
                    <a:pt x="29" y="128"/>
                  </a:cubicBezTo>
                  <a:cubicBezTo>
                    <a:pt x="29" y="130"/>
                    <a:pt x="30" y="131"/>
                    <a:pt x="31" y="131"/>
                  </a:cubicBezTo>
                  <a:cubicBezTo>
                    <a:pt x="31" y="131"/>
                    <a:pt x="31" y="131"/>
                    <a:pt x="31" y="131"/>
                  </a:cubicBezTo>
                  <a:cubicBezTo>
                    <a:pt x="161" y="218"/>
                    <a:pt x="161" y="218"/>
                    <a:pt x="161" y="218"/>
                  </a:cubicBezTo>
                  <a:close/>
                  <a:moveTo>
                    <a:pt x="159" y="232"/>
                  </a:moveTo>
                  <a:cubicBezTo>
                    <a:pt x="159" y="232"/>
                    <a:pt x="159" y="232"/>
                    <a:pt x="159" y="232"/>
                  </a:cubicBezTo>
                  <a:cubicBezTo>
                    <a:pt x="161" y="229"/>
                    <a:pt x="160" y="225"/>
                    <a:pt x="157" y="223"/>
                  </a:cubicBezTo>
                  <a:cubicBezTo>
                    <a:pt x="27" y="137"/>
                    <a:pt x="27" y="137"/>
                    <a:pt x="27" y="137"/>
                  </a:cubicBezTo>
                  <a:cubicBezTo>
                    <a:pt x="27" y="136"/>
                    <a:pt x="26" y="136"/>
                    <a:pt x="26" y="136"/>
                  </a:cubicBezTo>
                  <a:cubicBezTo>
                    <a:pt x="22" y="134"/>
                    <a:pt x="18" y="136"/>
                    <a:pt x="17" y="139"/>
                  </a:cubicBezTo>
                  <a:cubicBezTo>
                    <a:pt x="12" y="149"/>
                    <a:pt x="11" y="157"/>
                    <a:pt x="11" y="166"/>
                  </a:cubicBezTo>
                  <a:cubicBezTo>
                    <a:pt x="11" y="174"/>
                    <a:pt x="14" y="182"/>
                    <a:pt x="17" y="189"/>
                  </a:cubicBezTo>
                  <a:cubicBezTo>
                    <a:pt x="18" y="190"/>
                    <a:pt x="18" y="192"/>
                    <a:pt x="20" y="192"/>
                  </a:cubicBezTo>
                  <a:cubicBezTo>
                    <a:pt x="148" y="281"/>
                    <a:pt x="148" y="281"/>
                    <a:pt x="148" y="281"/>
                  </a:cubicBezTo>
                  <a:cubicBezTo>
                    <a:pt x="150" y="283"/>
                    <a:pt x="153" y="283"/>
                    <a:pt x="155" y="282"/>
                  </a:cubicBezTo>
                  <a:cubicBezTo>
                    <a:pt x="159" y="281"/>
                    <a:pt x="161" y="277"/>
                    <a:pt x="159" y="274"/>
                  </a:cubicBezTo>
                  <a:cubicBezTo>
                    <a:pt x="157" y="267"/>
                    <a:pt x="155" y="260"/>
                    <a:pt x="154" y="253"/>
                  </a:cubicBezTo>
                  <a:cubicBezTo>
                    <a:pt x="154" y="246"/>
                    <a:pt x="155" y="239"/>
                    <a:pt x="159" y="232"/>
                  </a:cubicBezTo>
                  <a:close/>
                  <a:moveTo>
                    <a:pt x="161" y="394"/>
                  </a:moveTo>
                  <a:cubicBezTo>
                    <a:pt x="158" y="396"/>
                    <a:pt x="154" y="394"/>
                    <a:pt x="152" y="391"/>
                  </a:cubicBezTo>
                  <a:cubicBezTo>
                    <a:pt x="150" y="388"/>
                    <a:pt x="152" y="383"/>
                    <a:pt x="155" y="382"/>
                  </a:cubicBezTo>
                  <a:cubicBezTo>
                    <a:pt x="271" y="323"/>
                    <a:pt x="271" y="323"/>
                    <a:pt x="271" y="323"/>
                  </a:cubicBezTo>
                  <a:cubicBezTo>
                    <a:pt x="274" y="322"/>
                    <a:pt x="279" y="323"/>
                    <a:pt x="280" y="326"/>
                  </a:cubicBezTo>
                  <a:cubicBezTo>
                    <a:pt x="282" y="330"/>
                    <a:pt x="281" y="334"/>
                    <a:pt x="277" y="336"/>
                  </a:cubicBezTo>
                  <a:cubicBezTo>
                    <a:pt x="161" y="394"/>
                    <a:pt x="161" y="394"/>
                    <a:pt x="161" y="394"/>
                  </a:cubicBezTo>
                  <a:close/>
                  <a:moveTo>
                    <a:pt x="155" y="363"/>
                  </a:moveTo>
                  <a:cubicBezTo>
                    <a:pt x="271" y="304"/>
                    <a:pt x="271" y="304"/>
                    <a:pt x="271" y="304"/>
                  </a:cubicBezTo>
                  <a:cubicBezTo>
                    <a:pt x="272" y="304"/>
                    <a:pt x="273" y="302"/>
                    <a:pt x="272" y="301"/>
                  </a:cubicBezTo>
                  <a:cubicBezTo>
                    <a:pt x="272" y="300"/>
                    <a:pt x="270" y="300"/>
                    <a:pt x="269" y="300"/>
                  </a:cubicBezTo>
                  <a:cubicBezTo>
                    <a:pt x="153" y="359"/>
                    <a:pt x="153" y="359"/>
                    <a:pt x="153" y="359"/>
                  </a:cubicBezTo>
                  <a:cubicBezTo>
                    <a:pt x="152" y="359"/>
                    <a:pt x="152" y="361"/>
                    <a:pt x="152" y="362"/>
                  </a:cubicBezTo>
                  <a:cubicBezTo>
                    <a:pt x="153" y="363"/>
                    <a:pt x="154" y="363"/>
                    <a:pt x="155" y="363"/>
                  </a:cubicBezTo>
                  <a:close/>
                  <a:moveTo>
                    <a:pt x="151" y="335"/>
                  </a:moveTo>
                  <a:cubicBezTo>
                    <a:pt x="153" y="337"/>
                    <a:pt x="156" y="337"/>
                    <a:pt x="158" y="336"/>
                  </a:cubicBezTo>
                  <a:cubicBezTo>
                    <a:pt x="158" y="336"/>
                    <a:pt x="158" y="336"/>
                    <a:pt x="158" y="336"/>
                  </a:cubicBezTo>
                  <a:cubicBezTo>
                    <a:pt x="271" y="280"/>
                    <a:pt x="271" y="280"/>
                    <a:pt x="271" y="280"/>
                  </a:cubicBezTo>
                  <a:cubicBezTo>
                    <a:pt x="274" y="278"/>
                    <a:pt x="275" y="274"/>
                    <a:pt x="274" y="270"/>
                  </a:cubicBezTo>
                  <a:cubicBezTo>
                    <a:pt x="273" y="269"/>
                    <a:pt x="272" y="268"/>
                    <a:pt x="271" y="267"/>
                  </a:cubicBezTo>
                  <a:cubicBezTo>
                    <a:pt x="250" y="254"/>
                    <a:pt x="250" y="254"/>
                    <a:pt x="250" y="254"/>
                  </a:cubicBezTo>
                  <a:cubicBezTo>
                    <a:pt x="178" y="290"/>
                    <a:pt x="178" y="290"/>
                    <a:pt x="178" y="290"/>
                  </a:cubicBezTo>
                  <a:cubicBezTo>
                    <a:pt x="171" y="295"/>
                    <a:pt x="151" y="301"/>
                    <a:pt x="140" y="293"/>
                  </a:cubicBezTo>
                  <a:cubicBezTo>
                    <a:pt x="43" y="226"/>
                    <a:pt x="43" y="226"/>
                    <a:pt x="43" y="226"/>
                  </a:cubicBezTo>
                  <a:cubicBezTo>
                    <a:pt x="22" y="236"/>
                    <a:pt x="22" y="236"/>
                    <a:pt x="22" y="236"/>
                  </a:cubicBezTo>
                  <a:cubicBezTo>
                    <a:pt x="18" y="238"/>
                    <a:pt x="17" y="242"/>
                    <a:pt x="18" y="246"/>
                  </a:cubicBezTo>
                  <a:cubicBezTo>
                    <a:pt x="19" y="247"/>
                    <a:pt x="20" y="248"/>
                    <a:pt x="21" y="248"/>
                  </a:cubicBezTo>
                  <a:cubicBezTo>
                    <a:pt x="21" y="248"/>
                    <a:pt x="21" y="248"/>
                    <a:pt x="21" y="248"/>
                  </a:cubicBezTo>
                  <a:cubicBezTo>
                    <a:pt x="151" y="335"/>
                    <a:pt x="151" y="335"/>
                    <a:pt x="151" y="335"/>
                  </a:cubicBezTo>
                  <a:close/>
                  <a:moveTo>
                    <a:pt x="149" y="349"/>
                  </a:moveTo>
                  <a:cubicBezTo>
                    <a:pt x="145" y="356"/>
                    <a:pt x="144" y="363"/>
                    <a:pt x="144" y="370"/>
                  </a:cubicBezTo>
                  <a:cubicBezTo>
                    <a:pt x="144" y="377"/>
                    <a:pt x="146" y="384"/>
                    <a:pt x="149" y="391"/>
                  </a:cubicBezTo>
                  <a:cubicBezTo>
                    <a:pt x="150" y="394"/>
                    <a:pt x="149" y="398"/>
                    <a:pt x="145" y="400"/>
                  </a:cubicBezTo>
                  <a:cubicBezTo>
                    <a:pt x="143" y="400"/>
                    <a:pt x="140" y="400"/>
                    <a:pt x="138" y="398"/>
                  </a:cubicBezTo>
                  <a:cubicBezTo>
                    <a:pt x="9" y="309"/>
                    <a:pt x="9" y="309"/>
                    <a:pt x="9" y="309"/>
                  </a:cubicBezTo>
                  <a:cubicBezTo>
                    <a:pt x="8" y="309"/>
                    <a:pt x="7" y="308"/>
                    <a:pt x="7" y="306"/>
                  </a:cubicBezTo>
                  <a:cubicBezTo>
                    <a:pt x="3" y="299"/>
                    <a:pt x="1" y="291"/>
                    <a:pt x="1" y="283"/>
                  </a:cubicBezTo>
                  <a:cubicBezTo>
                    <a:pt x="0" y="274"/>
                    <a:pt x="2" y="266"/>
                    <a:pt x="6" y="256"/>
                  </a:cubicBezTo>
                  <a:cubicBezTo>
                    <a:pt x="8" y="253"/>
                    <a:pt x="12" y="251"/>
                    <a:pt x="16" y="253"/>
                  </a:cubicBezTo>
                  <a:cubicBezTo>
                    <a:pt x="16" y="253"/>
                    <a:pt x="16" y="253"/>
                    <a:pt x="17" y="254"/>
                  </a:cubicBezTo>
                  <a:cubicBezTo>
                    <a:pt x="146" y="340"/>
                    <a:pt x="146" y="340"/>
                    <a:pt x="146" y="340"/>
                  </a:cubicBezTo>
                  <a:cubicBezTo>
                    <a:pt x="149" y="342"/>
                    <a:pt x="150" y="346"/>
                    <a:pt x="149" y="349"/>
                  </a:cubicBezTo>
                  <a:close/>
                </a:path>
              </a:pathLst>
            </a:custGeom>
            <a:grpFill/>
            <a:ln>
              <a:noFill/>
            </a:ln>
          </p:spPr>
          <p:txBody>
            <a:bodyPr vert="horz" wrap="square" lIns="91440" tIns="45720" rIns="91440" bIns="45720" numCol="1" anchor="t" anchorCtr="0" compatLnSpc="1"/>
            <a:lstStyle/>
            <a:p>
              <a:endParaRPr lang="zh-CN" altLang="en-US"/>
            </a:p>
          </p:txBody>
        </p:sp>
        <p:sp>
          <p:nvSpPr>
            <p:cNvPr id="404" name="Freeform 11"/>
            <p:cNvSpPr>
              <a:spLocks noEditPoints="1"/>
            </p:cNvSpPr>
            <p:nvPr/>
          </p:nvSpPr>
          <p:spPr bwMode="auto">
            <a:xfrm>
              <a:off x="11188152" y="2077919"/>
              <a:ext cx="454849" cy="357644"/>
            </a:xfrm>
            <a:custGeom>
              <a:avLst/>
              <a:gdLst>
                <a:gd name="T0" fmla="*/ 186 w 390"/>
                <a:gd name="T1" fmla="*/ 267 h 306"/>
                <a:gd name="T2" fmla="*/ 187 w 390"/>
                <a:gd name="T3" fmla="*/ 305 h 306"/>
                <a:gd name="T4" fmla="*/ 154 w 390"/>
                <a:gd name="T5" fmla="*/ 287 h 306"/>
                <a:gd name="T6" fmla="*/ 137 w 390"/>
                <a:gd name="T7" fmla="*/ 208 h 306"/>
                <a:gd name="T8" fmla="*/ 124 w 390"/>
                <a:gd name="T9" fmla="*/ 266 h 306"/>
                <a:gd name="T10" fmla="*/ 108 w 390"/>
                <a:gd name="T11" fmla="*/ 190 h 306"/>
                <a:gd name="T12" fmla="*/ 42 w 390"/>
                <a:gd name="T13" fmla="*/ 210 h 306"/>
                <a:gd name="T14" fmla="*/ 25 w 390"/>
                <a:gd name="T15" fmla="*/ 135 h 306"/>
                <a:gd name="T16" fmla="*/ 11 w 390"/>
                <a:gd name="T17" fmla="*/ 188 h 306"/>
                <a:gd name="T18" fmla="*/ 0 w 390"/>
                <a:gd name="T19" fmla="*/ 154 h 306"/>
                <a:gd name="T20" fmla="*/ 20 w 390"/>
                <a:gd name="T21" fmla="*/ 116 h 306"/>
                <a:gd name="T22" fmla="*/ 189 w 390"/>
                <a:gd name="T23" fmla="*/ 229 h 306"/>
                <a:gd name="T24" fmla="*/ 192 w 390"/>
                <a:gd name="T25" fmla="*/ 240 h 306"/>
                <a:gd name="T26" fmla="*/ 121 w 390"/>
                <a:gd name="T27" fmla="*/ 87 h 306"/>
                <a:gd name="T28" fmla="*/ 131 w 390"/>
                <a:gd name="T29" fmla="*/ 125 h 306"/>
                <a:gd name="T30" fmla="*/ 198 w 390"/>
                <a:gd name="T31" fmla="*/ 115 h 306"/>
                <a:gd name="T32" fmla="*/ 188 w 390"/>
                <a:gd name="T33" fmla="*/ 77 h 306"/>
                <a:gd name="T34" fmla="*/ 327 w 390"/>
                <a:gd name="T35" fmla="*/ 54 h 306"/>
                <a:gd name="T36" fmla="*/ 298 w 390"/>
                <a:gd name="T37" fmla="*/ 5 h 306"/>
                <a:gd name="T38" fmla="*/ 327 w 390"/>
                <a:gd name="T39" fmla="*/ 54 h 306"/>
                <a:gd name="T40" fmla="*/ 126 w 390"/>
                <a:gd name="T41" fmla="*/ 0 h 306"/>
                <a:gd name="T42" fmla="*/ 140 w 390"/>
                <a:gd name="T43" fmla="*/ 54 h 306"/>
                <a:gd name="T44" fmla="*/ 305 w 390"/>
                <a:gd name="T45" fmla="*/ 77 h 306"/>
                <a:gd name="T46" fmla="*/ 238 w 390"/>
                <a:gd name="T47" fmla="*/ 87 h 306"/>
                <a:gd name="T48" fmla="*/ 248 w 390"/>
                <a:gd name="T49" fmla="*/ 125 h 306"/>
                <a:gd name="T50" fmla="*/ 315 w 390"/>
                <a:gd name="T51" fmla="*/ 115 h 306"/>
                <a:gd name="T52" fmla="*/ 305 w 390"/>
                <a:gd name="T53" fmla="*/ 77 h 306"/>
                <a:gd name="T54" fmla="*/ 209 w 390"/>
                <a:gd name="T55" fmla="*/ 62 h 306"/>
                <a:gd name="T56" fmla="*/ 201 w 390"/>
                <a:gd name="T57" fmla="*/ 62 h 306"/>
                <a:gd name="T58" fmla="*/ 107 w 390"/>
                <a:gd name="T59" fmla="*/ 121 h 306"/>
                <a:gd name="T60" fmla="*/ 192 w 390"/>
                <a:gd name="T61" fmla="*/ 140 h 306"/>
                <a:gd name="T62" fmla="*/ 225 w 390"/>
                <a:gd name="T63" fmla="*/ 121 h 306"/>
                <a:gd name="T64" fmla="*/ 309 w 390"/>
                <a:gd name="T65" fmla="*/ 140 h 306"/>
                <a:gd name="T66" fmla="*/ 329 w 390"/>
                <a:gd name="T67" fmla="*/ 62 h 306"/>
                <a:gd name="T68" fmla="*/ 227 w 390"/>
                <a:gd name="T69" fmla="*/ 62 h 306"/>
                <a:gd name="T70" fmla="*/ 209 w 390"/>
                <a:gd name="T71" fmla="*/ 62 h 306"/>
                <a:gd name="T72" fmla="*/ 196 w 390"/>
                <a:gd name="T73" fmla="*/ 294 h 306"/>
                <a:gd name="T74" fmla="*/ 376 w 390"/>
                <a:gd name="T75" fmla="*/ 219 h 306"/>
                <a:gd name="T76" fmla="*/ 384 w 390"/>
                <a:gd name="T77" fmla="*/ 235 h 306"/>
                <a:gd name="T78" fmla="*/ 200 w 390"/>
                <a:gd name="T79" fmla="*/ 257 h 306"/>
                <a:gd name="T80" fmla="*/ 378 w 390"/>
                <a:gd name="T81" fmla="*/ 191 h 306"/>
                <a:gd name="T82" fmla="*/ 198 w 390"/>
                <a:gd name="T83" fmla="*/ 252 h 306"/>
                <a:gd name="T84" fmla="*/ 200 w 390"/>
                <a:gd name="T85" fmla="*/ 257 h 306"/>
                <a:gd name="T86" fmla="*/ 203 w 390"/>
                <a:gd name="T87" fmla="*/ 222 h 306"/>
                <a:gd name="T88" fmla="*/ 375 w 390"/>
                <a:gd name="T89" fmla="*/ 163 h 306"/>
                <a:gd name="T90" fmla="*/ 376 w 390"/>
                <a:gd name="T91" fmla="*/ 147 h 306"/>
                <a:gd name="T92" fmla="*/ 340 w 390"/>
                <a:gd name="T93" fmla="*/ 126 h 306"/>
                <a:gd name="T94" fmla="*/ 351 w 390"/>
                <a:gd name="T95" fmla="*/ 152 h 306"/>
                <a:gd name="T96" fmla="*/ 122 w 390"/>
                <a:gd name="T97" fmla="*/ 152 h 306"/>
                <a:gd name="T98" fmla="*/ 121 w 390"/>
                <a:gd name="T99" fmla="*/ 152 h 306"/>
                <a:gd name="T100" fmla="*/ 95 w 390"/>
                <a:gd name="T101" fmla="*/ 90 h 306"/>
                <a:gd name="T102" fmla="*/ 28 w 390"/>
                <a:gd name="T103" fmla="*/ 94 h 306"/>
                <a:gd name="T104" fmla="*/ 26 w 390"/>
                <a:gd name="T105" fmla="*/ 110 h 306"/>
                <a:gd name="T106" fmla="*/ 194 w 390"/>
                <a:gd name="T107" fmla="*/ 222 h 306"/>
                <a:gd name="T108" fmla="*/ 197 w 390"/>
                <a:gd name="T109" fmla="*/ 36 h 306"/>
                <a:gd name="T110" fmla="*/ 227 w 390"/>
                <a:gd name="T111" fmla="*/ 50 h 306"/>
                <a:gd name="T112" fmla="*/ 183 w 390"/>
                <a:gd name="T113" fmla="*/ 50 h 306"/>
                <a:gd name="T114" fmla="*/ 156 w 390"/>
                <a:gd name="T115" fmla="*/ 50 h 306"/>
                <a:gd name="T116" fmla="*/ 303 w 390"/>
                <a:gd name="T117" fmla="*/ 100 h 306"/>
                <a:gd name="T118" fmla="*/ 300 w 390"/>
                <a:gd name="T119" fmla="*/ 113 h 306"/>
                <a:gd name="T120" fmla="*/ 254 w 390"/>
                <a:gd name="T121" fmla="*/ 89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90" h="306">
                  <a:moveTo>
                    <a:pt x="192" y="240"/>
                  </a:moveTo>
                  <a:cubicBezTo>
                    <a:pt x="187" y="249"/>
                    <a:pt x="185" y="258"/>
                    <a:pt x="186" y="267"/>
                  </a:cubicBezTo>
                  <a:cubicBezTo>
                    <a:pt x="186" y="275"/>
                    <a:pt x="189" y="284"/>
                    <a:pt x="192" y="293"/>
                  </a:cubicBezTo>
                  <a:cubicBezTo>
                    <a:pt x="194" y="298"/>
                    <a:pt x="192" y="303"/>
                    <a:pt x="187" y="305"/>
                  </a:cubicBezTo>
                  <a:cubicBezTo>
                    <a:pt x="184" y="306"/>
                    <a:pt x="181" y="305"/>
                    <a:pt x="178" y="304"/>
                  </a:cubicBezTo>
                  <a:cubicBezTo>
                    <a:pt x="154" y="287"/>
                    <a:pt x="154" y="287"/>
                    <a:pt x="154" y="287"/>
                  </a:cubicBezTo>
                  <a:cubicBezTo>
                    <a:pt x="148" y="263"/>
                    <a:pt x="147" y="241"/>
                    <a:pt x="155" y="220"/>
                  </a:cubicBezTo>
                  <a:cubicBezTo>
                    <a:pt x="137" y="208"/>
                    <a:pt x="137" y="208"/>
                    <a:pt x="137" y="208"/>
                  </a:cubicBezTo>
                  <a:cubicBezTo>
                    <a:pt x="125" y="229"/>
                    <a:pt x="127" y="257"/>
                    <a:pt x="132" y="272"/>
                  </a:cubicBezTo>
                  <a:cubicBezTo>
                    <a:pt x="124" y="266"/>
                    <a:pt x="124" y="266"/>
                    <a:pt x="124" y="266"/>
                  </a:cubicBezTo>
                  <a:cubicBezTo>
                    <a:pt x="116" y="251"/>
                    <a:pt x="118" y="224"/>
                    <a:pt x="126" y="201"/>
                  </a:cubicBezTo>
                  <a:cubicBezTo>
                    <a:pt x="108" y="190"/>
                    <a:pt x="108" y="190"/>
                    <a:pt x="108" y="190"/>
                  </a:cubicBezTo>
                  <a:cubicBezTo>
                    <a:pt x="96" y="216"/>
                    <a:pt x="98" y="238"/>
                    <a:pt x="103" y="252"/>
                  </a:cubicBezTo>
                  <a:cubicBezTo>
                    <a:pt x="42" y="210"/>
                    <a:pt x="42" y="210"/>
                    <a:pt x="42" y="210"/>
                  </a:cubicBezTo>
                  <a:cubicBezTo>
                    <a:pt x="37" y="187"/>
                    <a:pt x="36" y="166"/>
                    <a:pt x="44" y="147"/>
                  </a:cubicBezTo>
                  <a:cubicBezTo>
                    <a:pt x="25" y="135"/>
                    <a:pt x="25" y="135"/>
                    <a:pt x="25" y="135"/>
                  </a:cubicBezTo>
                  <a:cubicBezTo>
                    <a:pt x="12" y="162"/>
                    <a:pt x="20" y="185"/>
                    <a:pt x="27" y="199"/>
                  </a:cubicBezTo>
                  <a:cubicBezTo>
                    <a:pt x="11" y="188"/>
                    <a:pt x="11" y="188"/>
                    <a:pt x="11" y="188"/>
                  </a:cubicBezTo>
                  <a:cubicBezTo>
                    <a:pt x="10" y="187"/>
                    <a:pt x="9" y="186"/>
                    <a:pt x="8" y="184"/>
                  </a:cubicBezTo>
                  <a:cubicBezTo>
                    <a:pt x="4" y="175"/>
                    <a:pt x="1" y="165"/>
                    <a:pt x="0" y="154"/>
                  </a:cubicBezTo>
                  <a:cubicBezTo>
                    <a:pt x="0" y="143"/>
                    <a:pt x="2" y="132"/>
                    <a:pt x="8" y="120"/>
                  </a:cubicBezTo>
                  <a:cubicBezTo>
                    <a:pt x="10" y="115"/>
                    <a:pt x="15" y="113"/>
                    <a:pt x="20" y="116"/>
                  </a:cubicBezTo>
                  <a:cubicBezTo>
                    <a:pt x="20" y="116"/>
                    <a:pt x="21" y="116"/>
                    <a:pt x="21" y="116"/>
                  </a:cubicBezTo>
                  <a:cubicBezTo>
                    <a:pt x="189" y="229"/>
                    <a:pt x="189" y="229"/>
                    <a:pt x="189" y="229"/>
                  </a:cubicBezTo>
                  <a:cubicBezTo>
                    <a:pt x="192" y="231"/>
                    <a:pt x="194" y="236"/>
                    <a:pt x="192" y="240"/>
                  </a:cubicBezTo>
                  <a:cubicBezTo>
                    <a:pt x="192" y="240"/>
                    <a:pt x="192" y="240"/>
                    <a:pt x="192" y="240"/>
                  </a:cubicBezTo>
                  <a:close/>
                  <a:moveTo>
                    <a:pt x="131" y="77"/>
                  </a:moveTo>
                  <a:cubicBezTo>
                    <a:pt x="121" y="87"/>
                    <a:pt x="121" y="87"/>
                    <a:pt x="121" y="87"/>
                  </a:cubicBezTo>
                  <a:cubicBezTo>
                    <a:pt x="121" y="115"/>
                    <a:pt x="121" y="115"/>
                    <a:pt x="121" y="115"/>
                  </a:cubicBezTo>
                  <a:cubicBezTo>
                    <a:pt x="131" y="125"/>
                    <a:pt x="131" y="125"/>
                    <a:pt x="131" y="125"/>
                  </a:cubicBezTo>
                  <a:cubicBezTo>
                    <a:pt x="188" y="125"/>
                    <a:pt x="188" y="125"/>
                    <a:pt x="188" y="125"/>
                  </a:cubicBezTo>
                  <a:cubicBezTo>
                    <a:pt x="198" y="115"/>
                    <a:pt x="198" y="115"/>
                    <a:pt x="198" y="115"/>
                  </a:cubicBezTo>
                  <a:cubicBezTo>
                    <a:pt x="198" y="87"/>
                    <a:pt x="198" y="87"/>
                    <a:pt x="198" y="87"/>
                  </a:cubicBezTo>
                  <a:cubicBezTo>
                    <a:pt x="188" y="77"/>
                    <a:pt x="188" y="77"/>
                    <a:pt x="188" y="77"/>
                  </a:cubicBezTo>
                  <a:cubicBezTo>
                    <a:pt x="131" y="77"/>
                    <a:pt x="131" y="77"/>
                    <a:pt x="131" y="77"/>
                  </a:cubicBezTo>
                  <a:close/>
                  <a:moveTo>
                    <a:pt x="327" y="54"/>
                  </a:moveTo>
                  <a:cubicBezTo>
                    <a:pt x="309" y="0"/>
                    <a:pt x="309" y="0"/>
                    <a:pt x="309" y="0"/>
                  </a:cubicBezTo>
                  <a:cubicBezTo>
                    <a:pt x="298" y="5"/>
                    <a:pt x="298" y="5"/>
                    <a:pt x="298" y="5"/>
                  </a:cubicBezTo>
                  <a:cubicBezTo>
                    <a:pt x="295" y="54"/>
                    <a:pt x="295" y="54"/>
                    <a:pt x="295" y="54"/>
                  </a:cubicBezTo>
                  <a:cubicBezTo>
                    <a:pt x="327" y="54"/>
                    <a:pt x="327" y="54"/>
                    <a:pt x="327" y="54"/>
                  </a:cubicBezTo>
                  <a:close/>
                  <a:moveTo>
                    <a:pt x="107" y="54"/>
                  </a:moveTo>
                  <a:cubicBezTo>
                    <a:pt x="126" y="0"/>
                    <a:pt x="126" y="0"/>
                    <a:pt x="126" y="0"/>
                  </a:cubicBezTo>
                  <a:cubicBezTo>
                    <a:pt x="137" y="5"/>
                    <a:pt x="137" y="5"/>
                    <a:pt x="137" y="5"/>
                  </a:cubicBezTo>
                  <a:cubicBezTo>
                    <a:pt x="140" y="54"/>
                    <a:pt x="140" y="54"/>
                    <a:pt x="140" y="54"/>
                  </a:cubicBezTo>
                  <a:cubicBezTo>
                    <a:pt x="107" y="54"/>
                    <a:pt x="107" y="54"/>
                    <a:pt x="107" y="54"/>
                  </a:cubicBezTo>
                  <a:close/>
                  <a:moveTo>
                    <a:pt x="305" y="77"/>
                  </a:moveTo>
                  <a:cubicBezTo>
                    <a:pt x="248" y="77"/>
                    <a:pt x="248" y="77"/>
                    <a:pt x="248" y="77"/>
                  </a:cubicBezTo>
                  <a:cubicBezTo>
                    <a:pt x="238" y="87"/>
                    <a:pt x="238" y="87"/>
                    <a:pt x="238" y="87"/>
                  </a:cubicBezTo>
                  <a:cubicBezTo>
                    <a:pt x="238" y="115"/>
                    <a:pt x="238" y="115"/>
                    <a:pt x="238" y="115"/>
                  </a:cubicBezTo>
                  <a:cubicBezTo>
                    <a:pt x="248" y="125"/>
                    <a:pt x="248" y="125"/>
                    <a:pt x="248" y="125"/>
                  </a:cubicBezTo>
                  <a:cubicBezTo>
                    <a:pt x="305" y="125"/>
                    <a:pt x="305" y="125"/>
                    <a:pt x="305" y="125"/>
                  </a:cubicBezTo>
                  <a:cubicBezTo>
                    <a:pt x="315" y="115"/>
                    <a:pt x="315" y="115"/>
                    <a:pt x="315" y="115"/>
                  </a:cubicBezTo>
                  <a:cubicBezTo>
                    <a:pt x="315" y="87"/>
                    <a:pt x="315" y="87"/>
                    <a:pt x="315" y="87"/>
                  </a:cubicBezTo>
                  <a:cubicBezTo>
                    <a:pt x="305" y="77"/>
                    <a:pt x="305" y="77"/>
                    <a:pt x="305" y="77"/>
                  </a:cubicBezTo>
                  <a:close/>
                  <a:moveTo>
                    <a:pt x="209" y="62"/>
                  </a:moveTo>
                  <a:cubicBezTo>
                    <a:pt x="209" y="62"/>
                    <a:pt x="209" y="62"/>
                    <a:pt x="209" y="62"/>
                  </a:cubicBezTo>
                  <a:cubicBezTo>
                    <a:pt x="201" y="62"/>
                    <a:pt x="201" y="62"/>
                    <a:pt x="201" y="62"/>
                  </a:cubicBezTo>
                  <a:cubicBezTo>
                    <a:pt x="201" y="62"/>
                    <a:pt x="201" y="62"/>
                    <a:pt x="201" y="62"/>
                  </a:cubicBezTo>
                  <a:cubicBezTo>
                    <a:pt x="107" y="62"/>
                    <a:pt x="107" y="62"/>
                    <a:pt x="107" y="62"/>
                  </a:cubicBezTo>
                  <a:cubicBezTo>
                    <a:pt x="107" y="121"/>
                    <a:pt x="107" y="121"/>
                    <a:pt x="107" y="121"/>
                  </a:cubicBezTo>
                  <a:cubicBezTo>
                    <a:pt x="127" y="140"/>
                    <a:pt x="127" y="140"/>
                    <a:pt x="127" y="140"/>
                  </a:cubicBezTo>
                  <a:cubicBezTo>
                    <a:pt x="192" y="140"/>
                    <a:pt x="192" y="140"/>
                    <a:pt x="192" y="140"/>
                  </a:cubicBezTo>
                  <a:cubicBezTo>
                    <a:pt x="211" y="121"/>
                    <a:pt x="211" y="121"/>
                    <a:pt x="211" y="121"/>
                  </a:cubicBezTo>
                  <a:cubicBezTo>
                    <a:pt x="225" y="121"/>
                    <a:pt x="225" y="121"/>
                    <a:pt x="225" y="121"/>
                  </a:cubicBezTo>
                  <a:cubicBezTo>
                    <a:pt x="244" y="140"/>
                    <a:pt x="244" y="140"/>
                    <a:pt x="244" y="140"/>
                  </a:cubicBezTo>
                  <a:cubicBezTo>
                    <a:pt x="309" y="140"/>
                    <a:pt x="309" y="140"/>
                    <a:pt x="309" y="140"/>
                  </a:cubicBezTo>
                  <a:cubicBezTo>
                    <a:pt x="329" y="121"/>
                    <a:pt x="329" y="121"/>
                    <a:pt x="329" y="121"/>
                  </a:cubicBezTo>
                  <a:cubicBezTo>
                    <a:pt x="329" y="62"/>
                    <a:pt x="329" y="62"/>
                    <a:pt x="329" y="62"/>
                  </a:cubicBezTo>
                  <a:cubicBezTo>
                    <a:pt x="227" y="62"/>
                    <a:pt x="227" y="62"/>
                    <a:pt x="227" y="62"/>
                  </a:cubicBezTo>
                  <a:cubicBezTo>
                    <a:pt x="227" y="62"/>
                    <a:pt x="227" y="62"/>
                    <a:pt x="227" y="62"/>
                  </a:cubicBezTo>
                  <a:cubicBezTo>
                    <a:pt x="218" y="62"/>
                    <a:pt x="218" y="62"/>
                    <a:pt x="218" y="62"/>
                  </a:cubicBezTo>
                  <a:cubicBezTo>
                    <a:pt x="209" y="62"/>
                    <a:pt x="209" y="62"/>
                    <a:pt x="209" y="62"/>
                  </a:cubicBezTo>
                  <a:close/>
                  <a:moveTo>
                    <a:pt x="208" y="298"/>
                  </a:moveTo>
                  <a:cubicBezTo>
                    <a:pt x="204" y="300"/>
                    <a:pt x="198" y="298"/>
                    <a:pt x="196" y="294"/>
                  </a:cubicBezTo>
                  <a:cubicBezTo>
                    <a:pt x="194" y="289"/>
                    <a:pt x="196" y="284"/>
                    <a:pt x="200" y="282"/>
                  </a:cubicBezTo>
                  <a:cubicBezTo>
                    <a:pt x="376" y="219"/>
                    <a:pt x="376" y="219"/>
                    <a:pt x="376" y="219"/>
                  </a:cubicBezTo>
                  <a:cubicBezTo>
                    <a:pt x="381" y="217"/>
                    <a:pt x="386" y="219"/>
                    <a:pt x="388" y="223"/>
                  </a:cubicBezTo>
                  <a:cubicBezTo>
                    <a:pt x="390" y="228"/>
                    <a:pt x="389" y="233"/>
                    <a:pt x="384" y="235"/>
                  </a:cubicBezTo>
                  <a:cubicBezTo>
                    <a:pt x="208" y="298"/>
                    <a:pt x="208" y="298"/>
                    <a:pt x="208" y="298"/>
                  </a:cubicBezTo>
                  <a:close/>
                  <a:moveTo>
                    <a:pt x="200" y="257"/>
                  </a:moveTo>
                  <a:cubicBezTo>
                    <a:pt x="376" y="195"/>
                    <a:pt x="376" y="195"/>
                    <a:pt x="376" y="195"/>
                  </a:cubicBezTo>
                  <a:cubicBezTo>
                    <a:pt x="378" y="194"/>
                    <a:pt x="378" y="192"/>
                    <a:pt x="378" y="191"/>
                  </a:cubicBezTo>
                  <a:cubicBezTo>
                    <a:pt x="377" y="189"/>
                    <a:pt x="375" y="189"/>
                    <a:pt x="374" y="189"/>
                  </a:cubicBezTo>
                  <a:cubicBezTo>
                    <a:pt x="198" y="252"/>
                    <a:pt x="198" y="252"/>
                    <a:pt x="198" y="252"/>
                  </a:cubicBezTo>
                  <a:cubicBezTo>
                    <a:pt x="196" y="253"/>
                    <a:pt x="196" y="254"/>
                    <a:pt x="196" y="256"/>
                  </a:cubicBezTo>
                  <a:cubicBezTo>
                    <a:pt x="197" y="257"/>
                    <a:pt x="199" y="258"/>
                    <a:pt x="200" y="257"/>
                  </a:cubicBezTo>
                  <a:close/>
                  <a:moveTo>
                    <a:pt x="194" y="222"/>
                  </a:moveTo>
                  <a:cubicBezTo>
                    <a:pt x="197" y="224"/>
                    <a:pt x="200" y="224"/>
                    <a:pt x="203" y="222"/>
                  </a:cubicBezTo>
                  <a:cubicBezTo>
                    <a:pt x="203" y="222"/>
                    <a:pt x="203" y="222"/>
                    <a:pt x="203" y="222"/>
                  </a:cubicBezTo>
                  <a:cubicBezTo>
                    <a:pt x="375" y="163"/>
                    <a:pt x="375" y="163"/>
                    <a:pt x="375" y="163"/>
                  </a:cubicBezTo>
                  <a:cubicBezTo>
                    <a:pt x="380" y="161"/>
                    <a:pt x="382" y="155"/>
                    <a:pt x="379" y="151"/>
                  </a:cubicBezTo>
                  <a:cubicBezTo>
                    <a:pt x="379" y="149"/>
                    <a:pt x="377" y="148"/>
                    <a:pt x="376" y="147"/>
                  </a:cubicBezTo>
                  <a:cubicBezTo>
                    <a:pt x="340" y="124"/>
                    <a:pt x="340" y="124"/>
                    <a:pt x="340" y="124"/>
                  </a:cubicBezTo>
                  <a:cubicBezTo>
                    <a:pt x="340" y="126"/>
                    <a:pt x="340" y="126"/>
                    <a:pt x="340" y="126"/>
                  </a:cubicBezTo>
                  <a:cubicBezTo>
                    <a:pt x="328" y="138"/>
                    <a:pt x="328" y="138"/>
                    <a:pt x="328" y="138"/>
                  </a:cubicBezTo>
                  <a:cubicBezTo>
                    <a:pt x="351" y="152"/>
                    <a:pt x="351" y="152"/>
                    <a:pt x="351" y="152"/>
                  </a:cubicBezTo>
                  <a:cubicBezTo>
                    <a:pt x="200" y="204"/>
                    <a:pt x="200" y="204"/>
                    <a:pt x="200" y="204"/>
                  </a:cubicBezTo>
                  <a:cubicBezTo>
                    <a:pt x="122" y="152"/>
                    <a:pt x="122" y="152"/>
                    <a:pt x="122" y="152"/>
                  </a:cubicBezTo>
                  <a:cubicBezTo>
                    <a:pt x="122" y="152"/>
                    <a:pt x="122" y="152"/>
                    <a:pt x="122" y="152"/>
                  </a:cubicBezTo>
                  <a:cubicBezTo>
                    <a:pt x="121" y="152"/>
                    <a:pt x="121" y="152"/>
                    <a:pt x="121" y="152"/>
                  </a:cubicBezTo>
                  <a:cubicBezTo>
                    <a:pt x="51" y="105"/>
                    <a:pt x="51" y="105"/>
                    <a:pt x="51" y="105"/>
                  </a:cubicBezTo>
                  <a:cubicBezTo>
                    <a:pt x="95" y="90"/>
                    <a:pt x="95" y="90"/>
                    <a:pt x="95" y="90"/>
                  </a:cubicBezTo>
                  <a:cubicBezTo>
                    <a:pt x="95" y="71"/>
                    <a:pt x="95" y="71"/>
                    <a:pt x="95" y="71"/>
                  </a:cubicBezTo>
                  <a:cubicBezTo>
                    <a:pt x="28" y="94"/>
                    <a:pt x="28" y="94"/>
                    <a:pt x="28" y="94"/>
                  </a:cubicBezTo>
                  <a:cubicBezTo>
                    <a:pt x="23" y="96"/>
                    <a:pt x="21" y="101"/>
                    <a:pt x="23" y="106"/>
                  </a:cubicBezTo>
                  <a:cubicBezTo>
                    <a:pt x="24" y="107"/>
                    <a:pt x="25" y="109"/>
                    <a:pt x="26" y="110"/>
                  </a:cubicBezTo>
                  <a:cubicBezTo>
                    <a:pt x="26" y="110"/>
                    <a:pt x="26" y="110"/>
                    <a:pt x="26" y="110"/>
                  </a:cubicBezTo>
                  <a:cubicBezTo>
                    <a:pt x="194" y="222"/>
                    <a:pt x="194" y="222"/>
                    <a:pt x="194" y="222"/>
                  </a:cubicBezTo>
                  <a:close/>
                  <a:moveTo>
                    <a:pt x="156" y="50"/>
                  </a:moveTo>
                  <a:cubicBezTo>
                    <a:pt x="197" y="36"/>
                    <a:pt x="197" y="36"/>
                    <a:pt x="197" y="36"/>
                  </a:cubicBezTo>
                  <a:cubicBezTo>
                    <a:pt x="200" y="35"/>
                    <a:pt x="203" y="35"/>
                    <a:pt x="206" y="37"/>
                  </a:cubicBezTo>
                  <a:cubicBezTo>
                    <a:pt x="227" y="50"/>
                    <a:pt x="227" y="50"/>
                    <a:pt x="227" y="50"/>
                  </a:cubicBezTo>
                  <a:cubicBezTo>
                    <a:pt x="218" y="50"/>
                    <a:pt x="218" y="50"/>
                    <a:pt x="218" y="50"/>
                  </a:cubicBezTo>
                  <a:cubicBezTo>
                    <a:pt x="183" y="50"/>
                    <a:pt x="183" y="50"/>
                    <a:pt x="183" y="50"/>
                  </a:cubicBezTo>
                  <a:cubicBezTo>
                    <a:pt x="183" y="50"/>
                    <a:pt x="183" y="50"/>
                    <a:pt x="183" y="50"/>
                  </a:cubicBezTo>
                  <a:cubicBezTo>
                    <a:pt x="156" y="50"/>
                    <a:pt x="156" y="50"/>
                    <a:pt x="156" y="50"/>
                  </a:cubicBezTo>
                  <a:close/>
                  <a:moveTo>
                    <a:pt x="287" y="89"/>
                  </a:moveTo>
                  <a:cubicBezTo>
                    <a:pt x="303" y="100"/>
                    <a:pt x="303" y="100"/>
                    <a:pt x="303" y="100"/>
                  </a:cubicBezTo>
                  <a:cubicBezTo>
                    <a:pt x="303" y="110"/>
                    <a:pt x="303" y="110"/>
                    <a:pt x="303" y="110"/>
                  </a:cubicBezTo>
                  <a:cubicBezTo>
                    <a:pt x="300" y="113"/>
                    <a:pt x="300" y="113"/>
                    <a:pt x="300" y="113"/>
                  </a:cubicBezTo>
                  <a:cubicBezTo>
                    <a:pt x="291" y="113"/>
                    <a:pt x="291" y="113"/>
                    <a:pt x="291" y="113"/>
                  </a:cubicBezTo>
                  <a:cubicBezTo>
                    <a:pt x="254" y="89"/>
                    <a:pt x="254" y="89"/>
                    <a:pt x="254" y="89"/>
                  </a:cubicBezTo>
                  <a:lnTo>
                    <a:pt x="287" y="89"/>
                  </a:lnTo>
                  <a:close/>
                </a:path>
              </a:pathLst>
            </a:custGeom>
            <a:grpFill/>
            <a:ln>
              <a:noFill/>
            </a:ln>
          </p:spPr>
          <p:txBody>
            <a:bodyPr vert="horz" wrap="square" lIns="91440" tIns="45720" rIns="91440" bIns="45720" numCol="1" anchor="t" anchorCtr="0" compatLnSpc="1"/>
            <a:lstStyle/>
            <a:p>
              <a:endParaRPr lang="zh-CN" altLang="en-US"/>
            </a:p>
          </p:txBody>
        </p:sp>
        <p:sp>
          <p:nvSpPr>
            <p:cNvPr id="405" name="Freeform 12"/>
            <p:cNvSpPr>
              <a:spLocks noEditPoints="1"/>
            </p:cNvSpPr>
            <p:nvPr/>
          </p:nvSpPr>
          <p:spPr bwMode="auto">
            <a:xfrm>
              <a:off x="11189375" y="2533991"/>
              <a:ext cx="417557" cy="446290"/>
            </a:xfrm>
            <a:custGeom>
              <a:avLst/>
              <a:gdLst>
                <a:gd name="T0" fmla="*/ 127 w 358"/>
                <a:gd name="T1" fmla="*/ 292 h 382"/>
                <a:gd name="T2" fmla="*/ 322 w 358"/>
                <a:gd name="T3" fmla="*/ 63 h 382"/>
                <a:gd name="T4" fmla="*/ 333 w 358"/>
                <a:gd name="T5" fmla="*/ 113 h 382"/>
                <a:gd name="T6" fmla="*/ 336 w 358"/>
                <a:gd name="T7" fmla="*/ 178 h 382"/>
                <a:gd name="T8" fmla="*/ 338 w 358"/>
                <a:gd name="T9" fmla="*/ 245 h 382"/>
                <a:gd name="T10" fmla="*/ 321 w 358"/>
                <a:gd name="T11" fmla="*/ 314 h 382"/>
                <a:gd name="T12" fmla="*/ 271 w 358"/>
                <a:gd name="T13" fmla="*/ 382 h 382"/>
                <a:gd name="T14" fmla="*/ 172 w 358"/>
                <a:gd name="T15" fmla="*/ 226 h 382"/>
                <a:gd name="T16" fmla="*/ 123 w 358"/>
                <a:gd name="T17" fmla="*/ 197 h 382"/>
                <a:gd name="T18" fmla="*/ 125 w 358"/>
                <a:gd name="T19" fmla="*/ 208 h 382"/>
                <a:gd name="T20" fmla="*/ 174 w 358"/>
                <a:gd name="T21" fmla="*/ 236 h 382"/>
                <a:gd name="T22" fmla="*/ 172 w 358"/>
                <a:gd name="T23" fmla="*/ 226 h 382"/>
                <a:gd name="T24" fmla="*/ 288 w 358"/>
                <a:gd name="T25" fmla="*/ 136 h 382"/>
                <a:gd name="T26" fmla="*/ 263 w 358"/>
                <a:gd name="T27" fmla="*/ 125 h 382"/>
                <a:gd name="T28" fmla="*/ 171 w 358"/>
                <a:gd name="T29" fmla="*/ 70 h 382"/>
                <a:gd name="T30" fmla="*/ 148 w 358"/>
                <a:gd name="T31" fmla="*/ 54 h 382"/>
                <a:gd name="T32" fmla="*/ 171 w 358"/>
                <a:gd name="T33" fmla="*/ 70 h 382"/>
                <a:gd name="T34" fmla="*/ 204 w 358"/>
                <a:gd name="T35" fmla="*/ 39 h 382"/>
                <a:gd name="T36" fmla="*/ 193 w 358"/>
                <a:gd name="T37" fmla="*/ 64 h 382"/>
                <a:gd name="T38" fmla="*/ 258 w 358"/>
                <a:gd name="T39" fmla="*/ 103 h 382"/>
                <a:gd name="T40" fmla="*/ 274 w 358"/>
                <a:gd name="T41" fmla="*/ 80 h 382"/>
                <a:gd name="T42" fmla="*/ 258 w 358"/>
                <a:gd name="T43" fmla="*/ 103 h 382"/>
                <a:gd name="T44" fmla="*/ 249 w 358"/>
                <a:gd name="T45" fmla="*/ 55 h 382"/>
                <a:gd name="T46" fmla="*/ 226 w 358"/>
                <a:gd name="T47" fmla="*/ 71 h 382"/>
                <a:gd name="T48" fmla="*/ 182 w 358"/>
                <a:gd name="T49" fmla="*/ 209 h 382"/>
                <a:gd name="T50" fmla="*/ 133 w 358"/>
                <a:gd name="T51" fmla="*/ 180 h 382"/>
                <a:gd name="T52" fmla="*/ 135 w 358"/>
                <a:gd name="T53" fmla="*/ 190 h 382"/>
                <a:gd name="T54" fmla="*/ 184 w 358"/>
                <a:gd name="T55" fmla="*/ 219 h 382"/>
                <a:gd name="T56" fmla="*/ 182 w 358"/>
                <a:gd name="T57" fmla="*/ 209 h 382"/>
                <a:gd name="T58" fmla="*/ 157 w 358"/>
                <a:gd name="T59" fmla="*/ 104 h 382"/>
                <a:gd name="T60" fmla="*/ 186 w 358"/>
                <a:gd name="T61" fmla="*/ 195 h 382"/>
                <a:gd name="T62" fmla="*/ 222 w 358"/>
                <a:gd name="T63" fmla="*/ 90 h 382"/>
                <a:gd name="T64" fmla="*/ 136 w 358"/>
                <a:gd name="T65" fmla="*/ 238 h 382"/>
                <a:gd name="T66" fmla="*/ 129 w 358"/>
                <a:gd name="T67" fmla="*/ 216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58" h="382">
                  <a:moveTo>
                    <a:pt x="131" y="382"/>
                  </a:moveTo>
                  <a:cubicBezTo>
                    <a:pt x="135" y="352"/>
                    <a:pt x="135" y="320"/>
                    <a:pt x="127" y="292"/>
                  </a:cubicBezTo>
                  <a:cubicBezTo>
                    <a:pt x="0" y="220"/>
                    <a:pt x="33" y="56"/>
                    <a:pt x="140" y="23"/>
                  </a:cubicBezTo>
                  <a:cubicBezTo>
                    <a:pt x="196" y="0"/>
                    <a:pt x="272" y="14"/>
                    <a:pt x="322" y="63"/>
                  </a:cubicBezTo>
                  <a:cubicBezTo>
                    <a:pt x="358" y="99"/>
                    <a:pt x="340" y="109"/>
                    <a:pt x="340" y="109"/>
                  </a:cubicBezTo>
                  <a:cubicBezTo>
                    <a:pt x="333" y="113"/>
                    <a:pt x="333" y="113"/>
                    <a:pt x="333" y="113"/>
                  </a:cubicBezTo>
                  <a:cubicBezTo>
                    <a:pt x="337" y="130"/>
                    <a:pt x="345" y="162"/>
                    <a:pt x="344" y="166"/>
                  </a:cubicBezTo>
                  <a:cubicBezTo>
                    <a:pt x="342" y="172"/>
                    <a:pt x="336" y="178"/>
                    <a:pt x="336" y="178"/>
                  </a:cubicBezTo>
                  <a:cubicBezTo>
                    <a:pt x="354" y="239"/>
                    <a:pt x="354" y="239"/>
                    <a:pt x="354" y="239"/>
                  </a:cubicBezTo>
                  <a:cubicBezTo>
                    <a:pt x="338" y="245"/>
                    <a:pt x="338" y="245"/>
                    <a:pt x="338" y="245"/>
                  </a:cubicBezTo>
                  <a:cubicBezTo>
                    <a:pt x="341" y="265"/>
                    <a:pt x="343" y="281"/>
                    <a:pt x="341" y="300"/>
                  </a:cubicBezTo>
                  <a:cubicBezTo>
                    <a:pt x="341" y="304"/>
                    <a:pt x="330" y="313"/>
                    <a:pt x="321" y="314"/>
                  </a:cubicBezTo>
                  <a:cubicBezTo>
                    <a:pt x="267" y="317"/>
                    <a:pt x="267" y="317"/>
                    <a:pt x="267" y="317"/>
                  </a:cubicBezTo>
                  <a:cubicBezTo>
                    <a:pt x="271" y="382"/>
                    <a:pt x="271" y="382"/>
                    <a:pt x="271" y="382"/>
                  </a:cubicBezTo>
                  <a:cubicBezTo>
                    <a:pt x="131" y="382"/>
                    <a:pt x="131" y="382"/>
                    <a:pt x="131" y="382"/>
                  </a:cubicBezTo>
                  <a:close/>
                  <a:moveTo>
                    <a:pt x="172" y="226"/>
                  </a:moveTo>
                  <a:cubicBezTo>
                    <a:pt x="132" y="196"/>
                    <a:pt x="132" y="196"/>
                    <a:pt x="132" y="196"/>
                  </a:cubicBezTo>
                  <a:cubicBezTo>
                    <a:pt x="129" y="193"/>
                    <a:pt x="125" y="194"/>
                    <a:pt x="123" y="197"/>
                  </a:cubicBezTo>
                  <a:cubicBezTo>
                    <a:pt x="123" y="197"/>
                    <a:pt x="123" y="197"/>
                    <a:pt x="123" y="197"/>
                  </a:cubicBezTo>
                  <a:cubicBezTo>
                    <a:pt x="121" y="201"/>
                    <a:pt x="122" y="205"/>
                    <a:pt x="125" y="208"/>
                  </a:cubicBezTo>
                  <a:cubicBezTo>
                    <a:pt x="165" y="238"/>
                    <a:pt x="165" y="238"/>
                    <a:pt x="165" y="238"/>
                  </a:cubicBezTo>
                  <a:cubicBezTo>
                    <a:pt x="168" y="240"/>
                    <a:pt x="172" y="239"/>
                    <a:pt x="174" y="236"/>
                  </a:cubicBezTo>
                  <a:cubicBezTo>
                    <a:pt x="174" y="236"/>
                    <a:pt x="174" y="236"/>
                    <a:pt x="174" y="236"/>
                  </a:cubicBezTo>
                  <a:cubicBezTo>
                    <a:pt x="176" y="233"/>
                    <a:pt x="175" y="228"/>
                    <a:pt x="172" y="226"/>
                  </a:cubicBezTo>
                  <a:close/>
                  <a:moveTo>
                    <a:pt x="263" y="136"/>
                  </a:moveTo>
                  <a:cubicBezTo>
                    <a:pt x="288" y="136"/>
                    <a:pt x="288" y="136"/>
                    <a:pt x="288" y="136"/>
                  </a:cubicBezTo>
                  <a:cubicBezTo>
                    <a:pt x="288" y="125"/>
                    <a:pt x="288" y="125"/>
                    <a:pt x="288" y="125"/>
                  </a:cubicBezTo>
                  <a:cubicBezTo>
                    <a:pt x="263" y="125"/>
                    <a:pt x="263" y="125"/>
                    <a:pt x="263" y="125"/>
                  </a:cubicBezTo>
                  <a:cubicBezTo>
                    <a:pt x="263" y="136"/>
                    <a:pt x="263" y="136"/>
                    <a:pt x="263" y="136"/>
                  </a:cubicBezTo>
                  <a:close/>
                  <a:moveTo>
                    <a:pt x="171" y="70"/>
                  </a:moveTo>
                  <a:cubicBezTo>
                    <a:pt x="158" y="48"/>
                    <a:pt x="158" y="48"/>
                    <a:pt x="158" y="48"/>
                  </a:cubicBezTo>
                  <a:cubicBezTo>
                    <a:pt x="148" y="54"/>
                    <a:pt x="148" y="54"/>
                    <a:pt x="148" y="54"/>
                  </a:cubicBezTo>
                  <a:cubicBezTo>
                    <a:pt x="161" y="76"/>
                    <a:pt x="161" y="76"/>
                    <a:pt x="161" y="76"/>
                  </a:cubicBezTo>
                  <a:cubicBezTo>
                    <a:pt x="171" y="70"/>
                    <a:pt x="171" y="70"/>
                    <a:pt x="171" y="70"/>
                  </a:cubicBezTo>
                  <a:close/>
                  <a:moveTo>
                    <a:pt x="204" y="64"/>
                  </a:moveTo>
                  <a:cubicBezTo>
                    <a:pt x="204" y="39"/>
                    <a:pt x="204" y="39"/>
                    <a:pt x="204" y="39"/>
                  </a:cubicBezTo>
                  <a:cubicBezTo>
                    <a:pt x="193" y="39"/>
                    <a:pt x="193" y="39"/>
                    <a:pt x="193" y="39"/>
                  </a:cubicBezTo>
                  <a:cubicBezTo>
                    <a:pt x="193" y="64"/>
                    <a:pt x="193" y="64"/>
                    <a:pt x="193" y="64"/>
                  </a:cubicBezTo>
                  <a:cubicBezTo>
                    <a:pt x="204" y="64"/>
                    <a:pt x="204" y="64"/>
                    <a:pt x="204" y="64"/>
                  </a:cubicBezTo>
                  <a:close/>
                  <a:moveTo>
                    <a:pt x="258" y="103"/>
                  </a:moveTo>
                  <a:cubicBezTo>
                    <a:pt x="279" y="90"/>
                    <a:pt x="279" y="90"/>
                    <a:pt x="279" y="90"/>
                  </a:cubicBezTo>
                  <a:cubicBezTo>
                    <a:pt x="274" y="80"/>
                    <a:pt x="274" y="80"/>
                    <a:pt x="274" y="80"/>
                  </a:cubicBezTo>
                  <a:cubicBezTo>
                    <a:pt x="252" y="93"/>
                    <a:pt x="252" y="93"/>
                    <a:pt x="252" y="93"/>
                  </a:cubicBezTo>
                  <a:cubicBezTo>
                    <a:pt x="258" y="103"/>
                    <a:pt x="258" y="103"/>
                    <a:pt x="258" y="103"/>
                  </a:cubicBezTo>
                  <a:close/>
                  <a:moveTo>
                    <a:pt x="236" y="76"/>
                  </a:moveTo>
                  <a:cubicBezTo>
                    <a:pt x="249" y="55"/>
                    <a:pt x="249" y="55"/>
                    <a:pt x="249" y="55"/>
                  </a:cubicBezTo>
                  <a:cubicBezTo>
                    <a:pt x="239" y="49"/>
                    <a:pt x="239" y="49"/>
                    <a:pt x="239" y="49"/>
                  </a:cubicBezTo>
                  <a:cubicBezTo>
                    <a:pt x="226" y="71"/>
                    <a:pt x="226" y="71"/>
                    <a:pt x="226" y="71"/>
                  </a:cubicBezTo>
                  <a:cubicBezTo>
                    <a:pt x="236" y="76"/>
                    <a:pt x="236" y="76"/>
                    <a:pt x="236" y="76"/>
                  </a:cubicBezTo>
                  <a:close/>
                  <a:moveTo>
                    <a:pt x="182" y="209"/>
                  </a:moveTo>
                  <a:cubicBezTo>
                    <a:pt x="142" y="178"/>
                    <a:pt x="142" y="178"/>
                    <a:pt x="142" y="178"/>
                  </a:cubicBezTo>
                  <a:cubicBezTo>
                    <a:pt x="139" y="176"/>
                    <a:pt x="135" y="177"/>
                    <a:pt x="133" y="180"/>
                  </a:cubicBezTo>
                  <a:cubicBezTo>
                    <a:pt x="133" y="180"/>
                    <a:pt x="133" y="180"/>
                    <a:pt x="133" y="180"/>
                  </a:cubicBezTo>
                  <a:cubicBezTo>
                    <a:pt x="131" y="183"/>
                    <a:pt x="132" y="188"/>
                    <a:pt x="135" y="190"/>
                  </a:cubicBezTo>
                  <a:cubicBezTo>
                    <a:pt x="175" y="221"/>
                    <a:pt x="175" y="221"/>
                    <a:pt x="175" y="221"/>
                  </a:cubicBezTo>
                  <a:cubicBezTo>
                    <a:pt x="178" y="223"/>
                    <a:pt x="182" y="222"/>
                    <a:pt x="184" y="219"/>
                  </a:cubicBezTo>
                  <a:cubicBezTo>
                    <a:pt x="184" y="219"/>
                    <a:pt x="184" y="219"/>
                    <a:pt x="184" y="219"/>
                  </a:cubicBezTo>
                  <a:cubicBezTo>
                    <a:pt x="186" y="216"/>
                    <a:pt x="185" y="211"/>
                    <a:pt x="182" y="209"/>
                  </a:cubicBezTo>
                  <a:close/>
                  <a:moveTo>
                    <a:pt x="222" y="90"/>
                  </a:moveTo>
                  <a:cubicBezTo>
                    <a:pt x="198" y="76"/>
                    <a:pt x="169" y="83"/>
                    <a:pt x="157" y="104"/>
                  </a:cubicBezTo>
                  <a:cubicBezTo>
                    <a:pt x="144" y="126"/>
                    <a:pt x="160" y="151"/>
                    <a:pt x="149" y="174"/>
                  </a:cubicBezTo>
                  <a:cubicBezTo>
                    <a:pt x="186" y="195"/>
                    <a:pt x="186" y="195"/>
                    <a:pt x="186" y="195"/>
                  </a:cubicBezTo>
                  <a:cubicBezTo>
                    <a:pt x="200" y="174"/>
                    <a:pt x="229" y="176"/>
                    <a:pt x="242" y="154"/>
                  </a:cubicBezTo>
                  <a:cubicBezTo>
                    <a:pt x="255" y="132"/>
                    <a:pt x="245" y="104"/>
                    <a:pt x="222" y="90"/>
                  </a:cubicBezTo>
                  <a:close/>
                  <a:moveTo>
                    <a:pt x="129" y="216"/>
                  </a:moveTo>
                  <a:cubicBezTo>
                    <a:pt x="125" y="224"/>
                    <a:pt x="128" y="233"/>
                    <a:pt x="136" y="238"/>
                  </a:cubicBezTo>
                  <a:cubicBezTo>
                    <a:pt x="142" y="241"/>
                    <a:pt x="150" y="240"/>
                    <a:pt x="155" y="236"/>
                  </a:cubicBezTo>
                  <a:lnTo>
                    <a:pt x="129" y="216"/>
                  </a:lnTo>
                  <a:close/>
                </a:path>
              </a:pathLst>
            </a:custGeom>
            <a:grpFill/>
            <a:ln>
              <a:noFill/>
            </a:ln>
          </p:spPr>
          <p:txBody>
            <a:bodyPr vert="horz" wrap="square" lIns="91440" tIns="45720" rIns="91440" bIns="45720" numCol="1" anchor="t" anchorCtr="0" compatLnSpc="1"/>
            <a:lstStyle/>
            <a:p>
              <a:endParaRPr lang="zh-CN" altLang="en-US"/>
            </a:p>
          </p:txBody>
        </p:sp>
        <p:sp>
          <p:nvSpPr>
            <p:cNvPr id="406" name="Freeform 13"/>
            <p:cNvSpPr>
              <a:spLocks noEditPoints="1"/>
            </p:cNvSpPr>
            <p:nvPr/>
          </p:nvSpPr>
          <p:spPr bwMode="auto">
            <a:xfrm>
              <a:off x="10120724" y="2126828"/>
              <a:ext cx="411443" cy="250045"/>
            </a:xfrm>
            <a:custGeom>
              <a:avLst/>
              <a:gdLst>
                <a:gd name="T0" fmla="*/ 0 w 353"/>
                <a:gd name="T1" fmla="*/ 0 h 214"/>
                <a:gd name="T2" fmla="*/ 340 w 353"/>
                <a:gd name="T3" fmla="*/ 0 h 214"/>
                <a:gd name="T4" fmla="*/ 340 w 353"/>
                <a:gd name="T5" fmla="*/ 14 h 214"/>
                <a:gd name="T6" fmla="*/ 340 w 353"/>
                <a:gd name="T7" fmla="*/ 41 h 214"/>
                <a:gd name="T8" fmla="*/ 340 w 353"/>
                <a:gd name="T9" fmla="*/ 115 h 214"/>
                <a:gd name="T10" fmla="*/ 349 w 353"/>
                <a:gd name="T11" fmla="*/ 130 h 214"/>
                <a:gd name="T12" fmla="*/ 344 w 353"/>
                <a:gd name="T13" fmla="*/ 142 h 214"/>
                <a:gd name="T14" fmla="*/ 353 w 353"/>
                <a:gd name="T15" fmla="*/ 198 h 214"/>
                <a:gd name="T16" fmla="*/ 329 w 353"/>
                <a:gd name="T17" fmla="*/ 198 h 214"/>
                <a:gd name="T18" fmla="*/ 325 w 353"/>
                <a:gd name="T19" fmla="*/ 177 h 214"/>
                <a:gd name="T20" fmla="*/ 319 w 353"/>
                <a:gd name="T21" fmla="*/ 198 h 214"/>
                <a:gd name="T22" fmla="*/ 313 w 353"/>
                <a:gd name="T23" fmla="*/ 198 h 214"/>
                <a:gd name="T24" fmla="*/ 321 w 353"/>
                <a:gd name="T25" fmla="*/ 142 h 214"/>
                <a:gd name="T26" fmla="*/ 316 w 353"/>
                <a:gd name="T27" fmla="*/ 130 h 214"/>
                <a:gd name="T28" fmla="*/ 325 w 353"/>
                <a:gd name="T29" fmla="*/ 115 h 214"/>
                <a:gd name="T30" fmla="*/ 325 w 353"/>
                <a:gd name="T31" fmla="*/ 41 h 214"/>
                <a:gd name="T32" fmla="*/ 0 w 353"/>
                <a:gd name="T33" fmla="*/ 41 h 214"/>
                <a:gd name="T34" fmla="*/ 0 w 353"/>
                <a:gd name="T35" fmla="*/ 0 h 214"/>
                <a:gd name="T36" fmla="*/ 49 w 353"/>
                <a:gd name="T37" fmla="*/ 66 h 214"/>
                <a:gd name="T38" fmla="*/ 48 w 353"/>
                <a:gd name="T39" fmla="*/ 180 h 214"/>
                <a:gd name="T40" fmla="*/ 175 w 353"/>
                <a:gd name="T41" fmla="*/ 214 h 214"/>
                <a:gd name="T42" fmla="*/ 299 w 353"/>
                <a:gd name="T43" fmla="*/ 180 h 214"/>
                <a:gd name="T44" fmla="*/ 299 w 353"/>
                <a:gd name="T45" fmla="*/ 66 h 214"/>
                <a:gd name="T46" fmla="*/ 49 w 353"/>
                <a:gd name="T47" fmla="*/ 66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53" h="214">
                  <a:moveTo>
                    <a:pt x="0" y="0"/>
                  </a:moveTo>
                  <a:cubicBezTo>
                    <a:pt x="340" y="0"/>
                    <a:pt x="340" y="0"/>
                    <a:pt x="340" y="0"/>
                  </a:cubicBezTo>
                  <a:cubicBezTo>
                    <a:pt x="340" y="14"/>
                    <a:pt x="340" y="14"/>
                    <a:pt x="340" y="14"/>
                  </a:cubicBezTo>
                  <a:cubicBezTo>
                    <a:pt x="340" y="41"/>
                    <a:pt x="340" y="41"/>
                    <a:pt x="340" y="41"/>
                  </a:cubicBezTo>
                  <a:cubicBezTo>
                    <a:pt x="340" y="115"/>
                    <a:pt x="340" y="115"/>
                    <a:pt x="340" y="115"/>
                  </a:cubicBezTo>
                  <a:cubicBezTo>
                    <a:pt x="345" y="118"/>
                    <a:pt x="349" y="123"/>
                    <a:pt x="349" y="130"/>
                  </a:cubicBezTo>
                  <a:cubicBezTo>
                    <a:pt x="349" y="135"/>
                    <a:pt x="347" y="139"/>
                    <a:pt x="344" y="142"/>
                  </a:cubicBezTo>
                  <a:cubicBezTo>
                    <a:pt x="353" y="198"/>
                    <a:pt x="353" y="198"/>
                    <a:pt x="353" y="198"/>
                  </a:cubicBezTo>
                  <a:cubicBezTo>
                    <a:pt x="329" y="198"/>
                    <a:pt x="329" y="198"/>
                    <a:pt x="329" y="198"/>
                  </a:cubicBezTo>
                  <a:cubicBezTo>
                    <a:pt x="325" y="177"/>
                    <a:pt x="325" y="177"/>
                    <a:pt x="325" y="177"/>
                  </a:cubicBezTo>
                  <a:cubicBezTo>
                    <a:pt x="319" y="198"/>
                    <a:pt x="319" y="198"/>
                    <a:pt x="319" y="198"/>
                  </a:cubicBezTo>
                  <a:cubicBezTo>
                    <a:pt x="313" y="198"/>
                    <a:pt x="313" y="198"/>
                    <a:pt x="313" y="198"/>
                  </a:cubicBezTo>
                  <a:cubicBezTo>
                    <a:pt x="321" y="142"/>
                    <a:pt x="321" y="142"/>
                    <a:pt x="321" y="142"/>
                  </a:cubicBezTo>
                  <a:cubicBezTo>
                    <a:pt x="318" y="139"/>
                    <a:pt x="316" y="135"/>
                    <a:pt x="316" y="130"/>
                  </a:cubicBezTo>
                  <a:cubicBezTo>
                    <a:pt x="316" y="123"/>
                    <a:pt x="320" y="118"/>
                    <a:pt x="325" y="115"/>
                  </a:cubicBezTo>
                  <a:cubicBezTo>
                    <a:pt x="325" y="41"/>
                    <a:pt x="325" y="41"/>
                    <a:pt x="325" y="41"/>
                  </a:cubicBezTo>
                  <a:cubicBezTo>
                    <a:pt x="0" y="41"/>
                    <a:pt x="0" y="41"/>
                    <a:pt x="0" y="41"/>
                  </a:cubicBezTo>
                  <a:cubicBezTo>
                    <a:pt x="0" y="0"/>
                    <a:pt x="0" y="0"/>
                    <a:pt x="0" y="0"/>
                  </a:cubicBezTo>
                  <a:close/>
                  <a:moveTo>
                    <a:pt x="49" y="66"/>
                  </a:moveTo>
                  <a:cubicBezTo>
                    <a:pt x="48" y="180"/>
                    <a:pt x="48" y="180"/>
                    <a:pt x="48" y="180"/>
                  </a:cubicBezTo>
                  <a:cubicBezTo>
                    <a:pt x="98" y="179"/>
                    <a:pt x="138" y="194"/>
                    <a:pt x="175" y="214"/>
                  </a:cubicBezTo>
                  <a:cubicBezTo>
                    <a:pt x="206" y="191"/>
                    <a:pt x="246" y="178"/>
                    <a:pt x="299" y="180"/>
                  </a:cubicBezTo>
                  <a:cubicBezTo>
                    <a:pt x="299" y="142"/>
                    <a:pt x="299" y="104"/>
                    <a:pt x="299" y="66"/>
                  </a:cubicBezTo>
                  <a:lnTo>
                    <a:pt x="49" y="66"/>
                  </a:lnTo>
                  <a:close/>
                </a:path>
              </a:pathLst>
            </a:custGeom>
            <a:grpFill/>
            <a:ln>
              <a:noFill/>
            </a:ln>
          </p:spPr>
          <p:txBody>
            <a:bodyPr vert="horz" wrap="square" lIns="91440" tIns="45720" rIns="91440" bIns="45720" numCol="1" anchor="t" anchorCtr="0" compatLnSpc="1"/>
            <a:lstStyle/>
            <a:p>
              <a:endParaRPr lang="zh-CN" altLang="en-US"/>
            </a:p>
          </p:txBody>
        </p:sp>
        <p:sp>
          <p:nvSpPr>
            <p:cNvPr id="407" name="Freeform 14"/>
            <p:cNvSpPr>
              <a:spLocks noEditPoints="1"/>
            </p:cNvSpPr>
            <p:nvPr/>
          </p:nvSpPr>
          <p:spPr bwMode="auto">
            <a:xfrm>
              <a:off x="11729203" y="3125172"/>
              <a:ext cx="438343" cy="376596"/>
            </a:xfrm>
            <a:custGeom>
              <a:avLst/>
              <a:gdLst>
                <a:gd name="T0" fmla="*/ 237 w 376"/>
                <a:gd name="T1" fmla="*/ 46 h 322"/>
                <a:gd name="T2" fmla="*/ 327 w 376"/>
                <a:gd name="T3" fmla="*/ 13 h 322"/>
                <a:gd name="T4" fmla="*/ 376 w 376"/>
                <a:gd name="T5" fmla="*/ 46 h 322"/>
                <a:gd name="T6" fmla="*/ 376 w 376"/>
                <a:gd name="T7" fmla="*/ 209 h 322"/>
                <a:gd name="T8" fmla="*/ 340 w 376"/>
                <a:gd name="T9" fmla="*/ 236 h 322"/>
                <a:gd name="T10" fmla="*/ 341 w 376"/>
                <a:gd name="T11" fmla="*/ 250 h 322"/>
                <a:gd name="T12" fmla="*/ 318 w 376"/>
                <a:gd name="T13" fmla="*/ 250 h 322"/>
                <a:gd name="T14" fmla="*/ 198 w 376"/>
                <a:gd name="T15" fmla="*/ 322 h 322"/>
                <a:gd name="T16" fmla="*/ 185 w 376"/>
                <a:gd name="T17" fmla="*/ 236 h 322"/>
                <a:gd name="T18" fmla="*/ 169 w 376"/>
                <a:gd name="T19" fmla="*/ 209 h 322"/>
                <a:gd name="T20" fmla="*/ 192 w 376"/>
                <a:gd name="T21" fmla="*/ 186 h 322"/>
                <a:gd name="T22" fmla="*/ 192 w 376"/>
                <a:gd name="T23" fmla="*/ 69 h 322"/>
                <a:gd name="T24" fmla="*/ 169 w 376"/>
                <a:gd name="T25" fmla="*/ 58 h 322"/>
                <a:gd name="T26" fmla="*/ 214 w 376"/>
                <a:gd name="T27" fmla="*/ 46 h 322"/>
                <a:gd name="T28" fmla="*/ 236 w 376"/>
                <a:gd name="T29" fmla="*/ 138 h 322"/>
                <a:gd name="T30" fmla="*/ 235 w 376"/>
                <a:gd name="T31" fmla="*/ 121 h 322"/>
                <a:gd name="T32" fmla="*/ 226 w 376"/>
                <a:gd name="T33" fmla="*/ 102 h 322"/>
                <a:gd name="T34" fmla="*/ 215 w 376"/>
                <a:gd name="T35" fmla="*/ 96 h 322"/>
                <a:gd name="T36" fmla="*/ 342 w 376"/>
                <a:gd name="T37" fmla="*/ 118 h 322"/>
                <a:gd name="T38" fmla="*/ 342 w 376"/>
                <a:gd name="T39" fmla="*/ 99 h 322"/>
                <a:gd name="T40" fmla="*/ 334 w 376"/>
                <a:gd name="T41" fmla="*/ 86 h 322"/>
                <a:gd name="T42" fmla="*/ 333 w 376"/>
                <a:gd name="T43" fmla="*/ 98 h 322"/>
                <a:gd name="T44" fmla="*/ 336 w 376"/>
                <a:gd name="T45" fmla="*/ 93 h 322"/>
                <a:gd name="T46" fmla="*/ 326 w 376"/>
                <a:gd name="T47" fmla="*/ 118 h 322"/>
                <a:gd name="T48" fmla="*/ 299 w 376"/>
                <a:gd name="T49" fmla="*/ 110 h 322"/>
                <a:gd name="T50" fmla="*/ 285 w 376"/>
                <a:gd name="T51" fmla="*/ 107 h 322"/>
                <a:gd name="T52" fmla="*/ 273 w 376"/>
                <a:gd name="T53" fmla="*/ 105 h 322"/>
                <a:gd name="T54" fmla="*/ 273 w 376"/>
                <a:gd name="T55" fmla="*/ 144 h 322"/>
                <a:gd name="T56" fmla="*/ 277 w 376"/>
                <a:gd name="T57" fmla="*/ 113 h 322"/>
                <a:gd name="T58" fmla="*/ 286 w 376"/>
                <a:gd name="T59" fmla="*/ 113 h 322"/>
                <a:gd name="T60" fmla="*/ 289 w 376"/>
                <a:gd name="T61" fmla="*/ 144 h 322"/>
                <a:gd name="T62" fmla="*/ 323 w 376"/>
                <a:gd name="T63" fmla="*/ 112 h 322"/>
                <a:gd name="T64" fmla="*/ 301 w 376"/>
                <a:gd name="T65" fmla="*/ 136 h 322"/>
                <a:gd name="T66" fmla="*/ 323 w 376"/>
                <a:gd name="T67" fmla="*/ 127 h 322"/>
                <a:gd name="T68" fmla="*/ 312 w 376"/>
                <a:gd name="T69" fmla="*/ 138 h 322"/>
                <a:gd name="T70" fmla="*/ 312 w 376"/>
                <a:gd name="T71" fmla="*/ 111 h 322"/>
                <a:gd name="T72" fmla="*/ 323 w 376"/>
                <a:gd name="T73" fmla="*/ 122 h 322"/>
                <a:gd name="T74" fmla="*/ 237 w 376"/>
                <a:gd name="T75" fmla="*/ 116 h 322"/>
                <a:gd name="T76" fmla="*/ 261 w 376"/>
                <a:gd name="T77" fmla="*/ 133 h 322"/>
                <a:gd name="T78" fmla="*/ 237 w 376"/>
                <a:gd name="T79" fmla="*/ 133 h 322"/>
                <a:gd name="T80" fmla="*/ 315 w 376"/>
                <a:gd name="T81" fmla="*/ 209 h 322"/>
                <a:gd name="T82" fmla="*/ 317 w 376"/>
                <a:gd name="T83" fmla="*/ 236 h 322"/>
                <a:gd name="T84" fmla="*/ 159 w 376"/>
                <a:gd name="T85" fmla="*/ 137 h 322"/>
                <a:gd name="T86" fmla="*/ 93 w 376"/>
                <a:gd name="T87" fmla="*/ 124 h 322"/>
                <a:gd name="T88" fmla="*/ 0 w 376"/>
                <a:gd name="T89" fmla="*/ 181 h 322"/>
                <a:gd name="T90" fmla="*/ 53 w 376"/>
                <a:gd name="T91" fmla="*/ 202 h 322"/>
                <a:gd name="T92" fmla="*/ 85 w 376"/>
                <a:gd name="T93" fmla="*/ 220 h 322"/>
                <a:gd name="T94" fmla="*/ 135 w 376"/>
                <a:gd name="T95" fmla="*/ 322 h 322"/>
                <a:gd name="T96" fmla="*/ 77 w 376"/>
                <a:gd name="T97" fmla="*/ 201 h 322"/>
                <a:gd name="T98" fmla="*/ 153 w 376"/>
                <a:gd name="T99" fmla="*/ 171 h 322"/>
                <a:gd name="T100" fmla="*/ 197 w 376"/>
                <a:gd name="T101" fmla="*/ 139 h 322"/>
                <a:gd name="T102" fmla="*/ 190 w 376"/>
                <a:gd name="T103" fmla="*/ 131 h 322"/>
                <a:gd name="T104" fmla="*/ 93 w 376"/>
                <a:gd name="T105" fmla="*/ 88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76" h="322">
                  <a:moveTo>
                    <a:pt x="216" y="13"/>
                  </a:moveTo>
                  <a:cubicBezTo>
                    <a:pt x="239" y="13"/>
                    <a:pt x="239" y="13"/>
                    <a:pt x="239" y="13"/>
                  </a:cubicBezTo>
                  <a:cubicBezTo>
                    <a:pt x="237" y="46"/>
                    <a:pt x="237" y="46"/>
                    <a:pt x="237" y="46"/>
                  </a:cubicBezTo>
                  <a:cubicBezTo>
                    <a:pt x="306" y="46"/>
                    <a:pt x="306" y="46"/>
                    <a:pt x="306" y="46"/>
                  </a:cubicBezTo>
                  <a:cubicBezTo>
                    <a:pt x="304" y="13"/>
                    <a:pt x="304" y="13"/>
                    <a:pt x="304" y="13"/>
                  </a:cubicBezTo>
                  <a:cubicBezTo>
                    <a:pt x="327" y="13"/>
                    <a:pt x="327" y="13"/>
                    <a:pt x="327" y="13"/>
                  </a:cubicBezTo>
                  <a:cubicBezTo>
                    <a:pt x="329" y="46"/>
                    <a:pt x="329" y="46"/>
                    <a:pt x="329" y="46"/>
                  </a:cubicBezTo>
                  <a:cubicBezTo>
                    <a:pt x="364" y="46"/>
                    <a:pt x="364" y="46"/>
                    <a:pt x="364" y="46"/>
                  </a:cubicBezTo>
                  <a:cubicBezTo>
                    <a:pt x="376" y="46"/>
                    <a:pt x="376" y="46"/>
                    <a:pt x="376" y="46"/>
                  </a:cubicBezTo>
                  <a:cubicBezTo>
                    <a:pt x="376" y="58"/>
                    <a:pt x="376" y="58"/>
                    <a:pt x="376" y="58"/>
                  </a:cubicBezTo>
                  <a:cubicBezTo>
                    <a:pt x="376" y="198"/>
                    <a:pt x="376" y="198"/>
                    <a:pt x="376" y="198"/>
                  </a:cubicBezTo>
                  <a:cubicBezTo>
                    <a:pt x="376" y="209"/>
                    <a:pt x="376" y="209"/>
                    <a:pt x="376" y="209"/>
                  </a:cubicBezTo>
                  <a:cubicBezTo>
                    <a:pt x="364" y="209"/>
                    <a:pt x="364" y="209"/>
                    <a:pt x="364" y="209"/>
                  </a:cubicBezTo>
                  <a:cubicBezTo>
                    <a:pt x="338" y="209"/>
                    <a:pt x="338" y="209"/>
                    <a:pt x="338" y="209"/>
                  </a:cubicBezTo>
                  <a:cubicBezTo>
                    <a:pt x="340" y="236"/>
                    <a:pt x="340" y="236"/>
                    <a:pt x="340" y="236"/>
                  </a:cubicBezTo>
                  <a:cubicBezTo>
                    <a:pt x="357" y="236"/>
                    <a:pt x="357" y="236"/>
                    <a:pt x="357" y="236"/>
                  </a:cubicBezTo>
                  <a:cubicBezTo>
                    <a:pt x="357" y="250"/>
                    <a:pt x="357" y="250"/>
                    <a:pt x="357" y="250"/>
                  </a:cubicBezTo>
                  <a:cubicBezTo>
                    <a:pt x="341" y="250"/>
                    <a:pt x="341" y="250"/>
                    <a:pt x="341" y="250"/>
                  </a:cubicBezTo>
                  <a:cubicBezTo>
                    <a:pt x="345" y="322"/>
                    <a:pt x="345" y="322"/>
                    <a:pt x="345" y="322"/>
                  </a:cubicBezTo>
                  <a:cubicBezTo>
                    <a:pt x="322" y="322"/>
                    <a:pt x="322" y="322"/>
                    <a:pt x="322" y="322"/>
                  </a:cubicBezTo>
                  <a:cubicBezTo>
                    <a:pt x="318" y="250"/>
                    <a:pt x="318" y="250"/>
                    <a:pt x="318" y="250"/>
                  </a:cubicBezTo>
                  <a:cubicBezTo>
                    <a:pt x="225" y="250"/>
                    <a:pt x="225" y="250"/>
                    <a:pt x="225" y="250"/>
                  </a:cubicBezTo>
                  <a:cubicBezTo>
                    <a:pt x="221" y="322"/>
                    <a:pt x="221" y="322"/>
                    <a:pt x="221" y="322"/>
                  </a:cubicBezTo>
                  <a:cubicBezTo>
                    <a:pt x="198" y="322"/>
                    <a:pt x="198" y="322"/>
                    <a:pt x="198" y="322"/>
                  </a:cubicBezTo>
                  <a:cubicBezTo>
                    <a:pt x="202" y="250"/>
                    <a:pt x="202" y="250"/>
                    <a:pt x="202" y="250"/>
                  </a:cubicBezTo>
                  <a:cubicBezTo>
                    <a:pt x="185" y="250"/>
                    <a:pt x="185" y="250"/>
                    <a:pt x="185" y="250"/>
                  </a:cubicBezTo>
                  <a:cubicBezTo>
                    <a:pt x="185" y="236"/>
                    <a:pt x="185" y="236"/>
                    <a:pt x="185" y="236"/>
                  </a:cubicBezTo>
                  <a:cubicBezTo>
                    <a:pt x="203" y="236"/>
                    <a:pt x="203" y="236"/>
                    <a:pt x="203" y="236"/>
                  </a:cubicBezTo>
                  <a:cubicBezTo>
                    <a:pt x="204" y="209"/>
                    <a:pt x="204" y="209"/>
                    <a:pt x="204" y="209"/>
                  </a:cubicBezTo>
                  <a:cubicBezTo>
                    <a:pt x="169" y="209"/>
                    <a:pt x="169" y="209"/>
                    <a:pt x="169" y="209"/>
                  </a:cubicBezTo>
                  <a:cubicBezTo>
                    <a:pt x="169" y="175"/>
                    <a:pt x="169" y="175"/>
                    <a:pt x="169" y="175"/>
                  </a:cubicBezTo>
                  <a:cubicBezTo>
                    <a:pt x="192" y="158"/>
                    <a:pt x="192" y="158"/>
                    <a:pt x="192" y="158"/>
                  </a:cubicBezTo>
                  <a:cubicBezTo>
                    <a:pt x="192" y="186"/>
                    <a:pt x="192" y="186"/>
                    <a:pt x="192" y="186"/>
                  </a:cubicBezTo>
                  <a:cubicBezTo>
                    <a:pt x="352" y="186"/>
                    <a:pt x="352" y="186"/>
                    <a:pt x="352" y="186"/>
                  </a:cubicBezTo>
                  <a:cubicBezTo>
                    <a:pt x="352" y="69"/>
                    <a:pt x="352" y="69"/>
                    <a:pt x="352" y="69"/>
                  </a:cubicBezTo>
                  <a:cubicBezTo>
                    <a:pt x="192" y="69"/>
                    <a:pt x="192" y="69"/>
                    <a:pt x="192" y="69"/>
                  </a:cubicBezTo>
                  <a:cubicBezTo>
                    <a:pt x="192" y="118"/>
                    <a:pt x="192" y="118"/>
                    <a:pt x="192" y="118"/>
                  </a:cubicBezTo>
                  <a:cubicBezTo>
                    <a:pt x="169" y="124"/>
                    <a:pt x="169" y="124"/>
                    <a:pt x="169" y="124"/>
                  </a:cubicBezTo>
                  <a:cubicBezTo>
                    <a:pt x="169" y="58"/>
                    <a:pt x="169" y="58"/>
                    <a:pt x="169" y="58"/>
                  </a:cubicBezTo>
                  <a:cubicBezTo>
                    <a:pt x="169" y="46"/>
                    <a:pt x="169" y="46"/>
                    <a:pt x="169" y="46"/>
                  </a:cubicBezTo>
                  <a:cubicBezTo>
                    <a:pt x="180" y="46"/>
                    <a:pt x="180" y="46"/>
                    <a:pt x="180" y="46"/>
                  </a:cubicBezTo>
                  <a:cubicBezTo>
                    <a:pt x="214" y="46"/>
                    <a:pt x="214" y="46"/>
                    <a:pt x="214" y="46"/>
                  </a:cubicBezTo>
                  <a:cubicBezTo>
                    <a:pt x="216" y="13"/>
                    <a:pt x="216" y="13"/>
                    <a:pt x="216" y="13"/>
                  </a:cubicBezTo>
                  <a:close/>
                  <a:moveTo>
                    <a:pt x="236" y="144"/>
                  </a:moveTo>
                  <a:cubicBezTo>
                    <a:pt x="236" y="138"/>
                    <a:pt x="236" y="138"/>
                    <a:pt x="236" y="138"/>
                  </a:cubicBezTo>
                  <a:cubicBezTo>
                    <a:pt x="226" y="138"/>
                    <a:pt x="226" y="138"/>
                    <a:pt x="226" y="138"/>
                  </a:cubicBezTo>
                  <a:cubicBezTo>
                    <a:pt x="226" y="121"/>
                    <a:pt x="226" y="121"/>
                    <a:pt x="226" y="121"/>
                  </a:cubicBezTo>
                  <a:cubicBezTo>
                    <a:pt x="235" y="121"/>
                    <a:pt x="235" y="121"/>
                    <a:pt x="235" y="121"/>
                  </a:cubicBezTo>
                  <a:cubicBezTo>
                    <a:pt x="235" y="115"/>
                    <a:pt x="235" y="115"/>
                    <a:pt x="235" y="115"/>
                  </a:cubicBezTo>
                  <a:cubicBezTo>
                    <a:pt x="226" y="115"/>
                    <a:pt x="226" y="115"/>
                    <a:pt x="226" y="115"/>
                  </a:cubicBezTo>
                  <a:cubicBezTo>
                    <a:pt x="226" y="102"/>
                    <a:pt x="226" y="102"/>
                    <a:pt x="226" y="102"/>
                  </a:cubicBezTo>
                  <a:cubicBezTo>
                    <a:pt x="236" y="102"/>
                    <a:pt x="236" y="102"/>
                    <a:pt x="236" y="102"/>
                  </a:cubicBezTo>
                  <a:cubicBezTo>
                    <a:pt x="236" y="96"/>
                    <a:pt x="236" y="96"/>
                    <a:pt x="236" y="96"/>
                  </a:cubicBezTo>
                  <a:cubicBezTo>
                    <a:pt x="215" y="96"/>
                    <a:pt x="215" y="96"/>
                    <a:pt x="215" y="96"/>
                  </a:cubicBezTo>
                  <a:cubicBezTo>
                    <a:pt x="215" y="144"/>
                    <a:pt x="215" y="144"/>
                    <a:pt x="215" y="144"/>
                  </a:cubicBezTo>
                  <a:cubicBezTo>
                    <a:pt x="236" y="144"/>
                    <a:pt x="236" y="144"/>
                    <a:pt x="236" y="144"/>
                  </a:cubicBezTo>
                  <a:close/>
                  <a:moveTo>
                    <a:pt x="342" y="118"/>
                  </a:moveTo>
                  <a:cubicBezTo>
                    <a:pt x="342" y="114"/>
                    <a:pt x="342" y="114"/>
                    <a:pt x="342" y="114"/>
                  </a:cubicBezTo>
                  <a:cubicBezTo>
                    <a:pt x="334" y="114"/>
                    <a:pt x="334" y="114"/>
                    <a:pt x="334" y="114"/>
                  </a:cubicBezTo>
                  <a:cubicBezTo>
                    <a:pt x="342" y="99"/>
                    <a:pt x="342" y="99"/>
                    <a:pt x="342" y="99"/>
                  </a:cubicBezTo>
                  <a:cubicBezTo>
                    <a:pt x="342" y="98"/>
                    <a:pt x="342" y="97"/>
                    <a:pt x="342" y="95"/>
                  </a:cubicBezTo>
                  <a:cubicBezTo>
                    <a:pt x="342" y="92"/>
                    <a:pt x="342" y="89"/>
                    <a:pt x="341" y="88"/>
                  </a:cubicBezTo>
                  <a:cubicBezTo>
                    <a:pt x="340" y="86"/>
                    <a:pt x="338" y="86"/>
                    <a:pt x="334" y="86"/>
                  </a:cubicBezTo>
                  <a:cubicBezTo>
                    <a:pt x="329" y="86"/>
                    <a:pt x="326" y="88"/>
                    <a:pt x="326" y="92"/>
                  </a:cubicBezTo>
                  <a:cubicBezTo>
                    <a:pt x="326" y="98"/>
                    <a:pt x="326" y="98"/>
                    <a:pt x="326" y="98"/>
                  </a:cubicBezTo>
                  <a:cubicBezTo>
                    <a:pt x="333" y="98"/>
                    <a:pt x="333" y="98"/>
                    <a:pt x="333" y="98"/>
                  </a:cubicBezTo>
                  <a:cubicBezTo>
                    <a:pt x="333" y="92"/>
                    <a:pt x="333" y="92"/>
                    <a:pt x="333" y="92"/>
                  </a:cubicBezTo>
                  <a:cubicBezTo>
                    <a:pt x="333" y="91"/>
                    <a:pt x="333" y="91"/>
                    <a:pt x="334" y="91"/>
                  </a:cubicBezTo>
                  <a:cubicBezTo>
                    <a:pt x="335" y="91"/>
                    <a:pt x="336" y="91"/>
                    <a:pt x="336" y="93"/>
                  </a:cubicBezTo>
                  <a:cubicBezTo>
                    <a:pt x="336" y="96"/>
                    <a:pt x="335" y="98"/>
                    <a:pt x="334" y="99"/>
                  </a:cubicBezTo>
                  <a:cubicBezTo>
                    <a:pt x="326" y="114"/>
                    <a:pt x="326" y="114"/>
                    <a:pt x="326" y="114"/>
                  </a:cubicBezTo>
                  <a:cubicBezTo>
                    <a:pt x="326" y="118"/>
                    <a:pt x="326" y="118"/>
                    <a:pt x="326" y="118"/>
                  </a:cubicBezTo>
                  <a:cubicBezTo>
                    <a:pt x="342" y="118"/>
                    <a:pt x="342" y="118"/>
                    <a:pt x="342" y="118"/>
                  </a:cubicBezTo>
                  <a:close/>
                  <a:moveTo>
                    <a:pt x="299" y="144"/>
                  </a:moveTo>
                  <a:cubicBezTo>
                    <a:pt x="299" y="110"/>
                    <a:pt x="299" y="110"/>
                    <a:pt x="299" y="110"/>
                  </a:cubicBezTo>
                  <a:cubicBezTo>
                    <a:pt x="299" y="108"/>
                    <a:pt x="298" y="107"/>
                    <a:pt x="297" y="106"/>
                  </a:cubicBezTo>
                  <a:cubicBezTo>
                    <a:pt x="295" y="105"/>
                    <a:pt x="294" y="105"/>
                    <a:pt x="292" y="105"/>
                  </a:cubicBezTo>
                  <a:cubicBezTo>
                    <a:pt x="289" y="105"/>
                    <a:pt x="287" y="106"/>
                    <a:pt x="285" y="107"/>
                  </a:cubicBezTo>
                  <a:cubicBezTo>
                    <a:pt x="283" y="106"/>
                    <a:pt x="281" y="105"/>
                    <a:pt x="279" y="105"/>
                  </a:cubicBezTo>
                  <a:cubicBezTo>
                    <a:pt x="277" y="105"/>
                    <a:pt x="275" y="105"/>
                    <a:pt x="273" y="106"/>
                  </a:cubicBezTo>
                  <a:cubicBezTo>
                    <a:pt x="273" y="105"/>
                    <a:pt x="273" y="105"/>
                    <a:pt x="273" y="105"/>
                  </a:cubicBezTo>
                  <a:cubicBezTo>
                    <a:pt x="264" y="105"/>
                    <a:pt x="264" y="105"/>
                    <a:pt x="264" y="105"/>
                  </a:cubicBezTo>
                  <a:cubicBezTo>
                    <a:pt x="264" y="144"/>
                    <a:pt x="264" y="144"/>
                    <a:pt x="264" y="144"/>
                  </a:cubicBezTo>
                  <a:cubicBezTo>
                    <a:pt x="273" y="144"/>
                    <a:pt x="273" y="144"/>
                    <a:pt x="273" y="144"/>
                  </a:cubicBezTo>
                  <a:cubicBezTo>
                    <a:pt x="273" y="113"/>
                    <a:pt x="273" y="113"/>
                    <a:pt x="273" y="113"/>
                  </a:cubicBezTo>
                  <a:cubicBezTo>
                    <a:pt x="273" y="111"/>
                    <a:pt x="274" y="111"/>
                    <a:pt x="275" y="111"/>
                  </a:cubicBezTo>
                  <a:cubicBezTo>
                    <a:pt x="276" y="111"/>
                    <a:pt x="277" y="111"/>
                    <a:pt x="277" y="113"/>
                  </a:cubicBezTo>
                  <a:cubicBezTo>
                    <a:pt x="277" y="144"/>
                    <a:pt x="277" y="144"/>
                    <a:pt x="277" y="144"/>
                  </a:cubicBezTo>
                  <a:cubicBezTo>
                    <a:pt x="286" y="144"/>
                    <a:pt x="286" y="144"/>
                    <a:pt x="286" y="144"/>
                  </a:cubicBezTo>
                  <a:cubicBezTo>
                    <a:pt x="286" y="113"/>
                    <a:pt x="286" y="113"/>
                    <a:pt x="286" y="113"/>
                  </a:cubicBezTo>
                  <a:cubicBezTo>
                    <a:pt x="286" y="112"/>
                    <a:pt x="287" y="111"/>
                    <a:pt x="288" y="111"/>
                  </a:cubicBezTo>
                  <a:cubicBezTo>
                    <a:pt x="289" y="111"/>
                    <a:pt x="289" y="112"/>
                    <a:pt x="289" y="113"/>
                  </a:cubicBezTo>
                  <a:cubicBezTo>
                    <a:pt x="289" y="144"/>
                    <a:pt x="289" y="144"/>
                    <a:pt x="289" y="144"/>
                  </a:cubicBezTo>
                  <a:cubicBezTo>
                    <a:pt x="299" y="144"/>
                    <a:pt x="299" y="144"/>
                    <a:pt x="299" y="144"/>
                  </a:cubicBezTo>
                  <a:close/>
                  <a:moveTo>
                    <a:pt x="323" y="122"/>
                  </a:moveTo>
                  <a:cubicBezTo>
                    <a:pt x="323" y="112"/>
                    <a:pt x="323" y="112"/>
                    <a:pt x="323" y="112"/>
                  </a:cubicBezTo>
                  <a:cubicBezTo>
                    <a:pt x="323" y="107"/>
                    <a:pt x="320" y="105"/>
                    <a:pt x="312" y="105"/>
                  </a:cubicBezTo>
                  <a:cubicBezTo>
                    <a:pt x="305" y="105"/>
                    <a:pt x="301" y="107"/>
                    <a:pt x="301" y="113"/>
                  </a:cubicBezTo>
                  <a:cubicBezTo>
                    <a:pt x="301" y="136"/>
                    <a:pt x="301" y="136"/>
                    <a:pt x="301" y="136"/>
                  </a:cubicBezTo>
                  <a:cubicBezTo>
                    <a:pt x="301" y="142"/>
                    <a:pt x="305" y="144"/>
                    <a:pt x="312" y="144"/>
                  </a:cubicBezTo>
                  <a:cubicBezTo>
                    <a:pt x="320" y="144"/>
                    <a:pt x="323" y="142"/>
                    <a:pt x="323" y="136"/>
                  </a:cubicBezTo>
                  <a:cubicBezTo>
                    <a:pt x="323" y="127"/>
                    <a:pt x="323" y="127"/>
                    <a:pt x="323" y="127"/>
                  </a:cubicBezTo>
                  <a:cubicBezTo>
                    <a:pt x="314" y="127"/>
                    <a:pt x="314" y="127"/>
                    <a:pt x="314" y="127"/>
                  </a:cubicBezTo>
                  <a:cubicBezTo>
                    <a:pt x="314" y="136"/>
                    <a:pt x="314" y="136"/>
                    <a:pt x="314" y="136"/>
                  </a:cubicBezTo>
                  <a:cubicBezTo>
                    <a:pt x="314" y="138"/>
                    <a:pt x="313" y="138"/>
                    <a:pt x="312" y="138"/>
                  </a:cubicBezTo>
                  <a:cubicBezTo>
                    <a:pt x="311" y="138"/>
                    <a:pt x="311" y="138"/>
                    <a:pt x="311" y="136"/>
                  </a:cubicBezTo>
                  <a:cubicBezTo>
                    <a:pt x="311" y="113"/>
                    <a:pt x="311" y="113"/>
                    <a:pt x="311" y="113"/>
                  </a:cubicBezTo>
                  <a:cubicBezTo>
                    <a:pt x="311" y="111"/>
                    <a:pt x="311" y="111"/>
                    <a:pt x="312" y="111"/>
                  </a:cubicBezTo>
                  <a:cubicBezTo>
                    <a:pt x="313" y="111"/>
                    <a:pt x="314" y="111"/>
                    <a:pt x="314" y="113"/>
                  </a:cubicBezTo>
                  <a:cubicBezTo>
                    <a:pt x="314" y="122"/>
                    <a:pt x="314" y="122"/>
                    <a:pt x="314" y="122"/>
                  </a:cubicBezTo>
                  <a:cubicBezTo>
                    <a:pt x="323" y="122"/>
                    <a:pt x="323" y="122"/>
                    <a:pt x="323" y="122"/>
                  </a:cubicBezTo>
                  <a:close/>
                  <a:moveTo>
                    <a:pt x="261" y="122"/>
                  </a:moveTo>
                  <a:cubicBezTo>
                    <a:pt x="261" y="116"/>
                    <a:pt x="261" y="116"/>
                    <a:pt x="261" y="116"/>
                  </a:cubicBezTo>
                  <a:cubicBezTo>
                    <a:pt x="237" y="116"/>
                    <a:pt x="237" y="116"/>
                    <a:pt x="237" y="116"/>
                  </a:cubicBezTo>
                  <a:cubicBezTo>
                    <a:pt x="237" y="122"/>
                    <a:pt x="237" y="122"/>
                    <a:pt x="237" y="122"/>
                  </a:cubicBezTo>
                  <a:cubicBezTo>
                    <a:pt x="261" y="122"/>
                    <a:pt x="261" y="122"/>
                    <a:pt x="261" y="122"/>
                  </a:cubicBezTo>
                  <a:close/>
                  <a:moveTo>
                    <a:pt x="261" y="133"/>
                  </a:moveTo>
                  <a:cubicBezTo>
                    <a:pt x="261" y="127"/>
                    <a:pt x="261" y="127"/>
                    <a:pt x="261" y="127"/>
                  </a:cubicBezTo>
                  <a:cubicBezTo>
                    <a:pt x="237" y="127"/>
                    <a:pt x="237" y="127"/>
                    <a:pt x="237" y="127"/>
                  </a:cubicBezTo>
                  <a:cubicBezTo>
                    <a:pt x="237" y="133"/>
                    <a:pt x="237" y="133"/>
                    <a:pt x="237" y="133"/>
                  </a:cubicBezTo>
                  <a:cubicBezTo>
                    <a:pt x="261" y="133"/>
                    <a:pt x="261" y="133"/>
                    <a:pt x="261" y="133"/>
                  </a:cubicBezTo>
                  <a:close/>
                  <a:moveTo>
                    <a:pt x="317" y="236"/>
                  </a:moveTo>
                  <a:cubicBezTo>
                    <a:pt x="315" y="209"/>
                    <a:pt x="315" y="209"/>
                    <a:pt x="315" y="209"/>
                  </a:cubicBezTo>
                  <a:cubicBezTo>
                    <a:pt x="228" y="209"/>
                    <a:pt x="228" y="209"/>
                    <a:pt x="228" y="209"/>
                  </a:cubicBezTo>
                  <a:cubicBezTo>
                    <a:pt x="226" y="236"/>
                    <a:pt x="226" y="236"/>
                    <a:pt x="226" y="236"/>
                  </a:cubicBezTo>
                  <a:cubicBezTo>
                    <a:pt x="317" y="236"/>
                    <a:pt x="317" y="236"/>
                    <a:pt x="317" y="236"/>
                  </a:cubicBezTo>
                  <a:close/>
                  <a:moveTo>
                    <a:pt x="190" y="131"/>
                  </a:moveTo>
                  <a:cubicBezTo>
                    <a:pt x="189" y="129"/>
                    <a:pt x="189" y="129"/>
                    <a:pt x="189" y="129"/>
                  </a:cubicBezTo>
                  <a:cubicBezTo>
                    <a:pt x="159" y="137"/>
                    <a:pt x="159" y="137"/>
                    <a:pt x="159" y="137"/>
                  </a:cubicBezTo>
                  <a:cubicBezTo>
                    <a:pt x="133" y="96"/>
                    <a:pt x="133" y="96"/>
                    <a:pt x="133" y="96"/>
                  </a:cubicBezTo>
                  <a:cubicBezTo>
                    <a:pt x="114" y="96"/>
                    <a:pt x="114" y="96"/>
                    <a:pt x="114" y="96"/>
                  </a:cubicBezTo>
                  <a:cubicBezTo>
                    <a:pt x="93" y="124"/>
                    <a:pt x="93" y="124"/>
                    <a:pt x="93" y="124"/>
                  </a:cubicBezTo>
                  <a:cubicBezTo>
                    <a:pt x="72" y="96"/>
                    <a:pt x="72" y="96"/>
                    <a:pt x="72" y="96"/>
                  </a:cubicBezTo>
                  <a:cubicBezTo>
                    <a:pt x="49" y="96"/>
                    <a:pt x="49" y="96"/>
                    <a:pt x="49" y="96"/>
                  </a:cubicBezTo>
                  <a:cubicBezTo>
                    <a:pt x="0" y="181"/>
                    <a:pt x="0" y="181"/>
                    <a:pt x="0" y="181"/>
                  </a:cubicBezTo>
                  <a:cubicBezTo>
                    <a:pt x="10" y="190"/>
                    <a:pt x="10" y="190"/>
                    <a:pt x="10" y="190"/>
                  </a:cubicBezTo>
                  <a:cubicBezTo>
                    <a:pt x="51" y="153"/>
                    <a:pt x="51" y="153"/>
                    <a:pt x="51" y="153"/>
                  </a:cubicBezTo>
                  <a:cubicBezTo>
                    <a:pt x="53" y="202"/>
                    <a:pt x="53" y="202"/>
                    <a:pt x="53" y="202"/>
                  </a:cubicBezTo>
                  <a:cubicBezTo>
                    <a:pt x="49" y="322"/>
                    <a:pt x="49" y="322"/>
                    <a:pt x="49" y="322"/>
                  </a:cubicBezTo>
                  <a:cubicBezTo>
                    <a:pt x="78" y="322"/>
                    <a:pt x="78" y="322"/>
                    <a:pt x="78" y="322"/>
                  </a:cubicBezTo>
                  <a:cubicBezTo>
                    <a:pt x="85" y="220"/>
                    <a:pt x="85" y="220"/>
                    <a:pt x="85" y="220"/>
                  </a:cubicBezTo>
                  <a:cubicBezTo>
                    <a:pt x="98" y="220"/>
                    <a:pt x="98" y="220"/>
                    <a:pt x="98" y="220"/>
                  </a:cubicBezTo>
                  <a:cubicBezTo>
                    <a:pt x="103" y="322"/>
                    <a:pt x="103" y="322"/>
                    <a:pt x="103" y="322"/>
                  </a:cubicBezTo>
                  <a:cubicBezTo>
                    <a:pt x="135" y="322"/>
                    <a:pt x="135" y="322"/>
                    <a:pt x="135" y="322"/>
                  </a:cubicBezTo>
                  <a:cubicBezTo>
                    <a:pt x="128" y="202"/>
                    <a:pt x="128" y="202"/>
                    <a:pt x="128" y="202"/>
                  </a:cubicBezTo>
                  <a:cubicBezTo>
                    <a:pt x="128" y="201"/>
                    <a:pt x="128" y="201"/>
                    <a:pt x="128" y="201"/>
                  </a:cubicBezTo>
                  <a:cubicBezTo>
                    <a:pt x="77" y="201"/>
                    <a:pt x="77" y="201"/>
                    <a:pt x="77" y="201"/>
                  </a:cubicBezTo>
                  <a:cubicBezTo>
                    <a:pt x="128" y="192"/>
                    <a:pt x="128" y="192"/>
                    <a:pt x="128" y="192"/>
                  </a:cubicBezTo>
                  <a:cubicBezTo>
                    <a:pt x="131" y="147"/>
                    <a:pt x="131" y="147"/>
                    <a:pt x="131" y="147"/>
                  </a:cubicBezTo>
                  <a:cubicBezTo>
                    <a:pt x="153" y="171"/>
                    <a:pt x="153" y="171"/>
                    <a:pt x="153" y="171"/>
                  </a:cubicBezTo>
                  <a:cubicBezTo>
                    <a:pt x="155" y="173"/>
                    <a:pt x="155" y="173"/>
                    <a:pt x="155" y="173"/>
                  </a:cubicBezTo>
                  <a:cubicBezTo>
                    <a:pt x="199" y="142"/>
                    <a:pt x="199" y="142"/>
                    <a:pt x="199" y="142"/>
                  </a:cubicBezTo>
                  <a:cubicBezTo>
                    <a:pt x="197" y="139"/>
                    <a:pt x="197" y="139"/>
                    <a:pt x="197" y="139"/>
                  </a:cubicBezTo>
                  <a:cubicBezTo>
                    <a:pt x="214" y="127"/>
                    <a:pt x="214" y="127"/>
                    <a:pt x="214" y="127"/>
                  </a:cubicBezTo>
                  <a:cubicBezTo>
                    <a:pt x="211" y="122"/>
                    <a:pt x="211" y="122"/>
                    <a:pt x="211" y="122"/>
                  </a:cubicBezTo>
                  <a:cubicBezTo>
                    <a:pt x="190" y="131"/>
                    <a:pt x="190" y="131"/>
                    <a:pt x="190" y="131"/>
                  </a:cubicBezTo>
                  <a:close/>
                  <a:moveTo>
                    <a:pt x="93" y="0"/>
                  </a:moveTo>
                  <a:cubicBezTo>
                    <a:pt x="68" y="0"/>
                    <a:pt x="48" y="20"/>
                    <a:pt x="48" y="44"/>
                  </a:cubicBezTo>
                  <a:cubicBezTo>
                    <a:pt x="48" y="69"/>
                    <a:pt x="68" y="88"/>
                    <a:pt x="93" y="88"/>
                  </a:cubicBezTo>
                  <a:cubicBezTo>
                    <a:pt x="117" y="88"/>
                    <a:pt x="137" y="69"/>
                    <a:pt x="137" y="44"/>
                  </a:cubicBezTo>
                  <a:cubicBezTo>
                    <a:pt x="137" y="20"/>
                    <a:pt x="117" y="0"/>
                    <a:pt x="93" y="0"/>
                  </a:cubicBezTo>
                  <a:close/>
                </a:path>
              </a:pathLst>
            </a:custGeom>
            <a:grpFill/>
            <a:ln>
              <a:noFill/>
            </a:ln>
          </p:spPr>
          <p:txBody>
            <a:bodyPr vert="horz" wrap="square" lIns="91440" tIns="45720" rIns="91440" bIns="45720" numCol="1" anchor="t" anchorCtr="0" compatLnSpc="1"/>
            <a:lstStyle/>
            <a:p>
              <a:endParaRPr lang="zh-CN" altLang="en-US"/>
            </a:p>
          </p:txBody>
        </p:sp>
        <p:grpSp>
          <p:nvGrpSpPr>
            <p:cNvPr id="408" name="组合 407"/>
            <p:cNvGrpSpPr/>
            <p:nvPr/>
          </p:nvGrpSpPr>
          <p:grpSpPr>
            <a:xfrm>
              <a:off x="11748155" y="3650328"/>
              <a:ext cx="443845" cy="417556"/>
              <a:chOff x="5223283" y="5208406"/>
              <a:chExt cx="1152525" cy="1084262"/>
            </a:xfrm>
            <a:grpFill/>
          </p:grpSpPr>
          <p:sp>
            <p:nvSpPr>
              <p:cNvPr id="422" name="Freeform 15"/>
              <p:cNvSpPr>
                <a:spLocks noEditPoints="1"/>
              </p:cNvSpPr>
              <p:nvPr/>
            </p:nvSpPr>
            <p:spPr bwMode="auto">
              <a:xfrm>
                <a:off x="5223283" y="5260793"/>
                <a:ext cx="1152525" cy="1031875"/>
              </a:xfrm>
              <a:custGeom>
                <a:avLst/>
                <a:gdLst>
                  <a:gd name="T0" fmla="*/ 364 w 381"/>
                  <a:gd name="T1" fmla="*/ 85 h 340"/>
                  <a:gd name="T2" fmla="*/ 261 w 381"/>
                  <a:gd name="T3" fmla="*/ 75 h 340"/>
                  <a:gd name="T4" fmla="*/ 234 w 381"/>
                  <a:gd name="T5" fmla="*/ 56 h 340"/>
                  <a:gd name="T6" fmla="*/ 47 w 381"/>
                  <a:gd name="T7" fmla="*/ 2 h 340"/>
                  <a:gd name="T8" fmla="*/ 3 w 381"/>
                  <a:gd name="T9" fmla="*/ 53 h 340"/>
                  <a:gd name="T10" fmla="*/ 24 w 381"/>
                  <a:gd name="T11" fmla="*/ 117 h 340"/>
                  <a:gd name="T12" fmla="*/ 105 w 381"/>
                  <a:gd name="T13" fmla="*/ 122 h 340"/>
                  <a:gd name="T14" fmla="*/ 132 w 381"/>
                  <a:gd name="T15" fmla="*/ 150 h 340"/>
                  <a:gd name="T16" fmla="*/ 120 w 381"/>
                  <a:gd name="T17" fmla="*/ 173 h 340"/>
                  <a:gd name="T18" fmla="*/ 132 w 381"/>
                  <a:gd name="T19" fmla="*/ 200 h 340"/>
                  <a:gd name="T20" fmla="*/ 102 w 381"/>
                  <a:gd name="T21" fmla="*/ 340 h 340"/>
                  <a:gd name="T22" fmla="*/ 151 w 381"/>
                  <a:gd name="T23" fmla="*/ 225 h 340"/>
                  <a:gd name="T24" fmla="*/ 161 w 381"/>
                  <a:gd name="T25" fmla="*/ 340 h 340"/>
                  <a:gd name="T26" fmla="*/ 189 w 381"/>
                  <a:gd name="T27" fmla="*/ 225 h 340"/>
                  <a:gd name="T28" fmla="*/ 226 w 381"/>
                  <a:gd name="T29" fmla="*/ 340 h 340"/>
                  <a:gd name="T30" fmla="*/ 216 w 381"/>
                  <a:gd name="T31" fmla="*/ 211 h 340"/>
                  <a:gd name="T32" fmla="*/ 215 w 381"/>
                  <a:gd name="T33" fmla="*/ 200 h 340"/>
                  <a:gd name="T34" fmla="*/ 232 w 381"/>
                  <a:gd name="T35" fmla="*/ 186 h 340"/>
                  <a:gd name="T36" fmla="*/ 221 w 381"/>
                  <a:gd name="T37" fmla="*/ 173 h 340"/>
                  <a:gd name="T38" fmla="*/ 238 w 381"/>
                  <a:gd name="T39" fmla="*/ 152 h 340"/>
                  <a:gd name="T40" fmla="*/ 334 w 381"/>
                  <a:gd name="T41" fmla="*/ 154 h 340"/>
                  <a:gd name="T42" fmla="*/ 368 w 381"/>
                  <a:gd name="T43" fmla="*/ 157 h 340"/>
                  <a:gd name="T44" fmla="*/ 379 w 381"/>
                  <a:gd name="T45" fmla="*/ 102 h 340"/>
                  <a:gd name="T46" fmla="*/ 39 w 381"/>
                  <a:gd name="T47" fmla="*/ 92 h 340"/>
                  <a:gd name="T48" fmla="*/ 20 w 381"/>
                  <a:gd name="T49" fmla="*/ 89 h 340"/>
                  <a:gd name="T50" fmla="*/ 33 w 381"/>
                  <a:gd name="T51" fmla="*/ 27 h 340"/>
                  <a:gd name="T52" fmla="*/ 51 w 381"/>
                  <a:gd name="T53" fmla="*/ 30 h 340"/>
                  <a:gd name="T54" fmla="*/ 211 w 381"/>
                  <a:gd name="T55" fmla="*/ 80 h 340"/>
                  <a:gd name="T56" fmla="*/ 70 w 381"/>
                  <a:gd name="T57" fmla="*/ 53 h 340"/>
                  <a:gd name="T58" fmla="*/ 222 w 381"/>
                  <a:gd name="T59" fmla="*/ 67 h 340"/>
                  <a:gd name="T60" fmla="*/ 211 w 381"/>
                  <a:gd name="T61" fmla="*/ 80 h 340"/>
                  <a:gd name="T62" fmla="*/ 238 w 381"/>
                  <a:gd name="T63" fmla="*/ 129 h 340"/>
                  <a:gd name="T64" fmla="*/ 224 w 381"/>
                  <a:gd name="T65" fmla="*/ 109 h 340"/>
                  <a:gd name="T66" fmla="*/ 238 w 381"/>
                  <a:gd name="T67" fmla="*/ 89 h 340"/>
                  <a:gd name="T68" fmla="*/ 252 w 381"/>
                  <a:gd name="T69" fmla="*/ 109 h 340"/>
                  <a:gd name="T70" fmla="*/ 346 w 381"/>
                  <a:gd name="T71" fmla="*/ 113 h 340"/>
                  <a:gd name="T72" fmla="*/ 269 w 381"/>
                  <a:gd name="T73" fmla="*/ 87 h 340"/>
                  <a:gd name="T74" fmla="*/ 346 w 381"/>
                  <a:gd name="T75" fmla="*/ 113 h 340"/>
                  <a:gd name="T76" fmla="*/ 358 w 381"/>
                  <a:gd name="T77" fmla="*/ 149 h 340"/>
                  <a:gd name="T78" fmla="*/ 346 w 381"/>
                  <a:gd name="T79" fmla="*/ 150 h 340"/>
                  <a:gd name="T80" fmla="*/ 356 w 381"/>
                  <a:gd name="T81" fmla="*/ 100 h 340"/>
                  <a:gd name="T82" fmla="*/ 367 w 381"/>
                  <a:gd name="T83" fmla="*/ 105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81" h="340">
                    <a:moveTo>
                      <a:pt x="379" y="102"/>
                    </a:moveTo>
                    <a:cubicBezTo>
                      <a:pt x="376" y="92"/>
                      <a:pt x="371" y="86"/>
                      <a:pt x="364" y="85"/>
                    </a:cubicBezTo>
                    <a:cubicBezTo>
                      <a:pt x="358" y="83"/>
                      <a:pt x="351" y="86"/>
                      <a:pt x="346" y="92"/>
                    </a:cubicBezTo>
                    <a:cubicBezTo>
                      <a:pt x="261" y="75"/>
                      <a:pt x="261" y="75"/>
                      <a:pt x="261" y="75"/>
                    </a:cubicBezTo>
                    <a:cubicBezTo>
                      <a:pt x="255" y="70"/>
                      <a:pt x="247" y="67"/>
                      <a:pt x="239" y="66"/>
                    </a:cubicBezTo>
                    <a:cubicBezTo>
                      <a:pt x="238" y="62"/>
                      <a:pt x="236" y="59"/>
                      <a:pt x="234" y="56"/>
                    </a:cubicBezTo>
                    <a:cubicBezTo>
                      <a:pt x="67" y="22"/>
                      <a:pt x="67" y="22"/>
                      <a:pt x="67" y="22"/>
                    </a:cubicBezTo>
                    <a:cubicBezTo>
                      <a:pt x="63" y="11"/>
                      <a:pt x="56" y="4"/>
                      <a:pt x="47" y="2"/>
                    </a:cubicBezTo>
                    <a:cubicBezTo>
                      <a:pt x="37" y="0"/>
                      <a:pt x="27" y="6"/>
                      <a:pt x="19" y="16"/>
                    </a:cubicBezTo>
                    <a:cubicBezTo>
                      <a:pt x="12" y="25"/>
                      <a:pt x="6" y="38"/>
                      <a:pt x="3" y="53"/>
                    </a:cubicBezTo>
                    <a:cubicBezTo>
                      <a:pt x="0" y="68"/>
                      <a:pt x="1" y="82"/>
                      <a:pt x="4" y="93"/>
                    </a:cubicBezTo>
                    <a:cubicBezTo>
                      <a:pt x="7" y="106"/>
                      <a:pt x="14" y="115"/>
                      <a:pt x="24" y="117"/>
                    </a:cubicBezTo>
                    <a:cubicBezTo>
                      <a:pt x="32" y="118"/>
                      <a:pt x="39" y="116"/>
                      <a:pt x="46" y="110"/>
                    </a:cubicBezTo>
                    <a:cubicBezTo>
                      <a:pt x="105" y="122"/>
                      <a:pt x="105" y="122"/>
                      <a:pt x="105" y="122"/>
                    </a:cubicBezTo>
                    <a:cubicBezTo>
                      <a:pt x="106" y="128"/>
                      <a:pt x="109" y="133"/>
                      <a:pt x="113" y="138"/>
                    </a:cubicBezTo>
                    <a:cubicBezTo>
                      <a:pt x="118" y="144"/>
                      <a:pt x="124" y="149"/>
                      <a:pt x="132" y="150"/>
                    </a:cubicBezTo>
                    <a:cubicBezTo>
                      <a:pt x="132" y="173"/>
                      <a:pt x="132" y="173"/>
                      <a:pt x="132" y="173"/>
                    </a:cubicBezTo>
                    <a:cubicBezTo>
                      <a:pt x="120" y="173"/>
                      <a:pt x="120" y="173"/>
                      <a:pt x="120" y="173"/>
                    </a:cubicBezTo>
                    <a:cubicBezTo>
                      <a:pt x="120" y="200"/>
                      <a:pt x="120" y="200"/>
                      <a:pt x="120" y="200"/>
                    </a:cubicBezTo>
                    <a:cubicBezTo>
                      <a:pt x="132" y="200"/>
                      <a:pt x="132" y="200"/>
                      <a:pt x="132" y="200"/>
                    </a:cubicBezTo>
                    <a:cubicBezTo>
                      <a:pt x="132" y="215"/>
                      <a:pt x="132" y="215"/>
                      <a:pt x="132" y="215"/>
                    </a:cubicBezTo>
                    <a:cubicBezTo>
                      <a:pt x="102" y="340"/>
                      <a:pt x="102" y="340"/>
                      <a:pt x="102" y="340"/>
                    </a:cubicBezTo>
                    <a:cubicBezTo>
                      <a:pt x="124" y="340"/>
                      <a:pt x="124" y="340"/>
                      <a:pt x="124" y="340"/>
                    </a:cubicBezTo>
                    <a:cubicBezTo>
                      <a:pt x="151" y="225"/>
                      <a:pt x="151" y="225"/>
                      <a:pt x="151" y="225"/>
                    </a:cubicBezTo>
                    <a:cubicBezTo>
                      <a:pt x="161" y="225"/>
                      <a:pt x="161" y="225"/>
                      <a:pt x="161" y="225"/>
                    </a:cubicBezTo>
                    <a:cubicBezTo>
                      <a:pt x="161" y="340"/>
                      <a:pt x="161" y="340"/>
                      <a:pt x="161" y="340"/>
                    </a:cubicBezTo>
                    <a:cubicBezTo>
                      <a:pt x="189" y="340"/>
                      <a:pt x="189" y="340"/>
                      <a:pt x="189" y="340"/>
                    </a:cubicBezTo>
                    <a:cubicBezTo>
                      <a:pt x="189" y="225"/>
                      <a:pt x="189" y="225"/>
                      <a:pt x="189" y="225"/>
                    </a:cubicBezTo>
                    <a:cubicBezTo>
                      <a:pt x="198" y="225"/>
                      <a:pt x="198" y="225"/>
                      <a:pt x="198" y="225"/>
                    </a:cubicBezTo>
                    <a:cubicBezTo>
                      <a:pt x="226" y="340"/>
                      <a:pt x="226" y="340"/>
                      <a:pt x="226" y="340"/>
                    </a:cubicBezTo>
                    <a:cubicBezTo>
                      <a:pt x="247" y="340"/>
                      <a:pt x="247" y="340"/>
                      <a:pt x="247" y="340"/>
                    </a:cubicBezTo>
                    <a:cubicBezTo>
                      <a:pt x="216" y="211"/>
                      <a:pt x="216" y="211"/>
                      <a:pt x="216" y="211"/>
                    </a:cubicBezTo>
                    <a:cubicBezTo>
                      <a:pt x="215" y="212"/>
                      <a:pt x="215" y="212"/>
                      <a:pt x="215" y="212"/>
                    </a:cubicBezTo>
                    <a:cubicBezTo>
                      <a:pt x="215" y="200"/>
                      <a:pt x="215" y="200"/>
                      <a:pt x="215" y="200"/>
                    </a:cubicBezTo>
                    <a:cubicBezTo>
                      <a:pt x="232" y="200"/>
                      <a:pt x="232" y="200"/>
                      <a:pt x="232" y="200"/>
                    </a:cubicBezTo>
                    <a:cubicBezTo>
                      <a:pt x="232" y="186"/>
                      <a:pt x="232" y="186"/>
                      <a:pt x="232" y="186"/>
                    </a:cubicBezTo>
                    <a:cubicBezTo>
                      <a:pt x="232" y="173"/>
                      <a:pt x="232" y="173"/>
                      <a:pt x="232" y="173"/>
                    </a:cubicBezTo>
                    <a:cubicBezTo>
                      <a:pt x="221" y="173"/>
                      <a:pt x="221" y="173"/>
                      <a:pt x="221" y="173"/>
                    </a:cubicBezTo>
                    <a:cubicBezTo>
                      <a:pt x="221" y="147"/>
                      <a:pt x="221" y="147"/>
                      <a:pt x="221" y="147"/>
                    </a:cubicBezTo>
                    <a:cubicBezTo>
                      <a:pt x="226" y="150"/>
                      <a:pt x="232" y="152"/>
                      <a:pt x="238" y="152"/>
                    </a:cubicBezTo>
                    <a:cubicBezTo>
                      <a:pt x="248" y="152"/>
                      <a:pt x="257" y="147"/>
                      <a:pt x="263" y="140"/>
                    </a:cubicBezTo>
                    <a:cubicBezTo>
                      <a:pt x="334" y="154"/>
                      <a:pt x="334" y="154"/>
                      <a:pt x="334" y="154"/>
                    </a:cubicBezTo>
                    <a:cubicBezTo>
                      <a:pt x="337" y="161"/>
                      <a:pt x="341" y="166"/>
                      <a:pt x="347" y="167"/>
                    </a:cubicBezTo>
                    <a:cubicBezTo>
                      <a:pt x="355" y="168"/>
                      <a:pt x="362" y="164"/>
                      <a:pt x="368" y="157"/>
                    </a:cubicBezTo>
                    <a:cubicBezTo>
                      <a:pt x="373" y="150"/>
                      <a:pt x="377" y="141"/>
                      <a:pt x="379" y="130"/>
                    </a:cubicBezTo>
                    <a:cubicBezTo>
                      <a:pt x="381" y="120"/>
                      <a:pt x="381" y="110"/>
                      <a:pt x="379" y="102"/>
                    </a:cubicBezTo>
                    <a:close/>
                    <a:moveTo>
                      <a:pt x="51" y="62"/>
                    </a:moveTo>
                    <a:cubicBezTo>
                      <a:pt x="48" y="75"/>
                      <a:pt x="44" y="85"/>
                      <a:pt x="39" y="92"/>
                    </a:cubicBezTo>
                    <a:cubicBezTo>
                      <a:pt x="35" y="98"/>
                      <a:pt x="31" y="101"/>
                      <a:pt x="28" y="100"/>
                    </a:cubicBezTo>
                    <a:cubicBezTo>
                      <a:pt x="24" y="99"/>
                      <a:pt x="22" y="95"/>
                      <a:pt x="20" y="89"/>
                    </a:cubicBezTo>
                    <a:cubicBezTo>
                      <a:pt x="18" y="80"/>
                      <a:pt x="18" y="69"/>
                      <a:pt x="20" y="56"/>
                    </a:cubicBezTo>
                    <a:cubicBezTo>
                      <a:pt x="23" y="44"/>
                      <a:pt x="27" y="34"/>
                      <a:pt x="33" y="27"/>
                    </a:cubicBezTo>
                    <a:cubicBezTo>
                      <a:pt x="37" y="21"/>
                      <a:pt x="41" y="18"/>
                      <a:pt x="44" y="19"/>
                    </a:cubicBezTo>
                    <a:cubicBezTo>
                      <a:pt x="47" y="20"/>
                      <a:pt x="49" y="24"/>
                      <a:pt x="51" y="30"/>
                    </a:cubicBezTo>
                    <a:cubicBezTo>
                      <a:pt x="53" y="39"/>
                      <a:pt x="53" y="50"/>
                      <a:pt x="51" y="62"/>
                    </a:cubicBezTo>
                    <a:close/>
                    <a:moveTo>
                      <a:pt x="211" y="80"/>
                    </a:moveTo>
                    <a:cubicBezTo>
                      <a:pt x="211" y="80"/>
                      <a:pt x="211" y="80"/>
                      <a:pt x="211" y="81"/>
                    </a:cubicBezTo>
                    <a:cubicBezTo>
                      <a:pt x="70" y="53"/>
                      <a:pt x="70" y="53"/>
                      <a:pt x="70" y="53"/>
                    </a:cubicBezTo>
                    <a:cubicBezTo>
                      <a:pt x="70" y="47"/>
                      <a:pt x="70" y="42"/>
                      <a:pt x="70" y="37"/>
                    </a:cubicBezTo>
                    <a:cubicBezTo>
                      <a:pt x="222" y="67"/>
                      <a:pt x="222" y="67"/>
                      <a:pt x="222" y="67"/>
                    </a:cubicBezTo>
                    <a:cubicBezTo>
                      <a:pt x="223" y="68"/>
                      <a:pt x="223" y="69"/>
                      <a:pt x="223" y="70"/>
                    </a:cubicBezTo>
                    <a:cubicBezTo>
                      <a:pt x="219" y="72"/>
                      <a:pt x="215" y="75"/>
                      <a:pt x="211" y="80"/>
                    </a:cubicBezTo>
                    <a:close/>
                    <a:moveTo>
                      <a:pt x="247" y="124"/>
                    </a:moveTo>
                    <a:cubicBezTo>
                      <a:pt x="244" y="127"/>
                      <a:pt x="241" y="129"/>
                      <a:pt x="238" y="129"/>
                    </a:cubicBezTo>
                    <a:cubicBezTo>
                      <a:pt x="235" y="129"/>
                      <a:pt x="232" y="127"/>
                      <a:pt x="229" y="124"/>
                    </a:cubicBezTo>
                    <a:cubicBezTo>
                      <a:pt x="226" y="120"/>
                      <a:pt x="224" y="115"/>
                      <a:pt x="224" y="109"/>
                    </a:cubicBezTo>
                    <a:cubicBezTo>
                      <a:pt x="224" y="103"/>
                      <a:pt x="226" y="98"/>
                      <a:pt x="229" y="94"/>
                    </a:cubicBezTo>
                    <a:cubicBezTo>
                      <a:pt x="232" y="91"/>
                      <a:pt x="235" y="89"/>
                      <a:pt x="238" y="89"/>
                    </a:cubicBezTo>
                    <a:cubicBezTo>
                      <a:pt x="241" y="89"/>
                      <a:pt x="244" y="91"/>
                      <a:pt x="247" y="94"/>
                    </a:cubicBezTo>
                    <a:cubicBezTo>
                      <a:pt x="250" y="98"/>
                      <a:pt x="252" y="103"/>
                      <a:pt x="252" y="109"/>
                    </a:cubicBezTo>
                    <a:cubicBezTo>
                      <a:pt x="252" y="115"/>
                      <a:pt x="250" y="120"/>
                      <a:pt x="247" y="124"/>
                    </a:cubicBezTo>
                    <a:close/>
                    <a:moveTo>
                      <a:pt x="346" y="113"/>
                    </a:moveTo>
                    <a:cubicBezTo>
                      <a:pt x="274" y="99"/>
                      <a:pt x="274" y="99"/>
                      <a:pt x="274" y="99"/>
                    </a:cubicBezTo>
                    <a:cubicBezTo>
                      <a:pt x="273" y="94"/>
                      <a:pt x="271" y="90"/>
                      <a:pt x="269" y="87"/>
                    </a:cubicBezTo>
                    <a:cubicBezTo>
                      <a:pt x="344" y="101"/>
                      <a:pt x="344" y="101"/>
                      <a:pt x="344" y="101"/>
                    </a:cubicBezTo>
                    <a:cubicBezTo>
                      <a:pt x="345" y="105"/>
                      <a:pt x="346" y="109"/>
                      <a:pt x="346" y="113"/>
                    </a:cubicBezTo>
                    <a:close/>
                    <a:moveTo>
                      <a:pt x="367" y="128"/>
                    </a:moveTo>
                    <a:cubicBezTo>
                      <a:pt x="365" y="137"/>
                      <a:pt x="362" y="144"/>
                      <a:pt x="358" y="149"/>
                    </a:cubicBezTo>
                    <a:cubicBezTo>
                      <a:pt x="355" y="153"/>
                      <a:pt x="352" y="155"/>
                      <a:pt x="350" y="155"/>
                    </a:cubicBezTo>
                    <a:cubicBezTo>
                      <a:pt x="348" y="155"/>
                      <a:pt x="347" y="153"/>
                      <a:pt x="346" y="150"/>
                    </a:cubicBezTo>
                    <a:cubicBezTo>
                      <a:pt x="357" y="139"/>
                      <a:pt x="361" y="116"/>
                      <a:pt x="355" y="99"/>
                    </a:cubicBezTo>
                    <a:cubicBezTo>
                      <a:pt x="356" y="100"/>
                      <a:pt x="356" y="100"/>
                      <a:pt x="356" y="100"/>
                    </a:cubicBezTo>
                    <a:cubicBezTo>
                      <a:pt x="358" y="97"/>
                      <a:pt x="360" y="96"/>
                      <a:pt x="361" y="97"/>
                    </a:cubicBezTo>
                    <a:cubicBezTo>
                      <a:pt x="364" y="97"/>
                      <a:pt x="365" y="100"/>
                      <a:pt x="367" y="105"/>
                    </a:cubicBezTo>
                    <a:cubicBezTo>
                      <a:pt x="368" y="111"/>
                      <a:pt x="368" y="119"/>
                      <a:pt x="367" y="128"/>
                    </a:cubicBezTo>
                    <a:close/>
                  </a:path>
                </a:pathLst>
              </a:custGeom>
              <a:grpFill/>
              <a:ln w="9525">
                <a:noFill/>
                <a:round/>
              </a:ln>
            </p:spPr>
            <p:txBody>
              <a:bodyPr vert="horz" wrap="square" lIns="91440" tIns="45720" rIns="91440" bIns="45720" numCol="1" anchor="t" anchorCtr="0" compatLnSpc="1"/>
              <a:lstStyle/>
              <a:p>
                <a:endParaRPr lang="zh-CN" altLang="en-US"/>
              </a:p>
            </p:txBody>
          </p:sp>
          <p:sp>
            <p:nvSpPr>
              <p:cNvPr id="423" name="Freeform 16"/>
              <p:cNvSpPr/>
              <p:nvPr/>
            </p:nvSpPr>
            <p:spPr bwMode="auto">
              <a:xfrm>
                <a:off x="6058308" y="5867218"/>
                <a:ext cx="127000" cy="128588"/>
              </a:xfrm>
              <a:custGeom>
                <a:avLst/>
                <a:gdLst>
                  <a:gd name="T0" fmla="*/ 59 w 80"/>
                  <a:gd name="T1" fmla="*/ 0 h 81"/>
                  <a:gd name="T2" fmla="*/ 36 w 80"/>
                  <a:gd name="T3" fmla="*/ 14 h 81"/>
                  <a:gd name="T4" fmla="*/ 9 w 80"/>
                  <a:gd name="T5" fmla="*/ 6 h 81"/>
                  <a:gd name="T6" fmla="*/ 13 w 80"/>
                  <a:gd name="T7" fmla="*/ 35 h 81"/>
                  <a:gd name="T8" fmla="*/ 0 w 80"/>
                  <a:gd name="T9" fmla="*/ 56 h 81"/>
                  <a:gd name="T10" fmla="*/ 26 w 80"/>
                  <a:gd name="T11" fmla="*/ 61 h 81"/>
                  <a:gd name="T12" fmla="*/ 44 w 80"/>
                  <a:gd name="T13" fmla="*/ 81 h 81"/>
                  <a:gd name="T14" fmla="*/ 57 w 80"/>
                  <a:gd name="T15" fmla="*/ 56 h 81"/>
                  <a:gd name="T16" fmla="*/ 80 w 80"/>
                  <a:gd name="T17" fmla="*/ 46 h 81"/>
                  <a:gd name="T18" fmla="*/ 61 w 80"/>
                  <a:gd name="T19" fmla="*/ 27 h 81"/>
                  <a:gd name="T20" fmla="*/ 59 w 80"/>
                  <a:gd name="T21" fmla="*/ 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0" h="81">
                    <a:moveTo>
                      <a:pt x="59" y="0"/>
                    </a:moveTo>
                    <a:lnTo>
                      <a:pt x="36" y="14"/>
                    </a:lnTo>
                    <a:lnTo>
                      <a:pt x="9" y="6"/>
                    </a:lnTo>
                    <a:lnTo>
                      <a:pt x="13" y="35"/>
                    </a:lnTo>
                    <a:lnTo>
                      <a:pt x="0" y="56"/>
                    </a:lnTo>
                    <a:lnTo>
                      <a:pt x="26" y="61"/>
                    </a:lnTo>
                    <a:lnTo>
                      <a:pt x="44" y="81"/>
                    </a:lnTo>
                    <a:lnTo>
                      <a:pt x="57" y="56"/>
                    </a:lnTo>
                    <a:lnTo>
                      <a:pt x="80" y="46"/>
                    </a:lnTo>
                    <a:lnTo>
                      <a:pt x="61" y="27"/>
                    </a:lnTo>
                    <a:lnTo>
                      <a:pt x="59" y="0"/>
                    </a:lnTo>
                    <a:close/>
                  </a:path>
                </a:pathLst>
              </a:custGeom>
              <a:grpFill/>
              <a:ln w="9525">
                <a:noFill/>
                <a:round/>
              </a:ln>
            </p:spPr>
            <p:txBody>
              <a:bodyPr vert="horz" wrap="square" lIns="91440" tIns="45720" rIns="91440" bIns="45720" numCol="1" anchor="t" anchorCtr="0" compatLnSpc="1"/>
              <a:lstStyle/>
              <a:p>
                <a:endParaRPr lang="zh-CN" altLang="en-US"/>
              </a:p>
            </p:txBody>
          </p:sp>
          <p:sp>
            <p:nvSpPr>
              <p:cNvPr id="424" name="Freeform 17"/>
              <p:cNvSpPr>
                <a:spLocks noEditPoints="1"/>
              </p:cNvSpPr>
              <p:nvPr/>
            </p:nvSpPr>
            <p:spPr bwMode="auto">
              <a:xfrm>
                <a:off x="6045608" y="5208406"/>
                <a:ext cx="239713" cy="236538"/>
              </a:xfrm>
              <a:custGeom>
                <a:avLst/>
                <a:gdLst>
                  <a:gd name="T0" fmla="*/ 50 w 151"/>
                  <a:gd name="T1" fmla="*/ 111 h 149"/>
                  <a:gd name="T2" fmla="*/ 82 w 151"/>
                  <a:gd name="T3" fmla="*/ 149 h 149"/>
                  <a:gd name="T4" fmla="*/ 105 w 151"/>
                  <a:gd name="T5" fmla="*/ 104 h 149"/>
                  <a:gd name="T6" fmla="*/ 151 w 151"/>
                  <a:gd name="T7" fmla="*/ 86 h 149"/>
                  <a:gd name="T8" fmla="*/ 116 w 151"/>
                  <a:gd name="T9" fmla="*/ 50 h 149"/>
                  <a:gd name="T10" fmla="*/ 113 w 151"/>
                  <a:gd name="T11" fmla="*/ 0 h 149"/>
                  <a:gd name="T12" fmla="*/ 67 w 151"/>
                  <a:gd name="T13" fmla="*/ 23 h 149"/>
                  <a:gd name="T14" fmla="*/ 19 w 151"/>
                  <a:gd name="T15" fmla="*/ 12 h 149"/>
                  <a:gd name="T16" fmla="*/ 27 w 151"/>
                  <a:gd name="T17" fmla="*/ 61 h 149"/>
                  <a:gd name="T18" fmla="*/ 0 w 151"/>
                  <a:gd name="T19" fmla="*/ 104 h 149"/>
                  <a:gd name="T20" fmla="*/ 50 w 151"/>
                  <a:gd name="T21" fmla="*/ 111 h 149"/>
                  <a:gd name="T22" fmla="*/ 31 w 151"/>
                  <a:gd name="T23" fmla="*/ 25 h 149"/>
                  <a:gd name="T24" fmla="*/ 38 w 151"/>
                  <a:gd name="T25" fmla="*/ 27 h 149"/>
                  <a:gd name="T26" fmla="*/ 50 w 151"/>
                  <a:gd name="T27" fmla="*/ 69 h 149"/>
                  <a:gd name="T28" fmla="*/ 23 w 151"/>
                  <a:gd name="T29" fmla="*/ 94 h 149"/>
                  <a:gd name="T30" fmla="*/ 38 w 151"/>
                  <a:gd name="T31" fmla="*/ 65 h 149"/>
                  <a:gd name="T32" fmla="*/ 31 w 151"/>
                  <a:gd name="T33" fmla="*/ 25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1" h="149">
                    <a:moveTo>
                      <a:pt x="50" y="111"/>
                    </a:moveTo>
                    <a:lnTo>
                      <a:pt x="82" y="149"/>
                    </a:lnTo>
                    <a:lnTo>
                      <a:pt x="105" y="104"/>
                    </a:lnTo>
                    <a:lnTo>
                      <a:pt x="151" y="86"/>
                    </a:lnTo>
                    <a:lnTo>
                      <a:pt x="116" y="50"/>
                    </a:lnTo>
                    <a:lnTo>
                      <a:pt x="113" y="0"/>
                    </a:lnTo>
                    <a:lnTo>
                      <a:pt x="67" y="23"/>
                    </a:lnTo>
                    <a:lnTo>
                      <a:pt x="19" y="12"/>
                    </a:lnTo>
                    <a:lnTo>
                      <a:pt x="27" y="61"/>
                    </a:lnTo>
                    <a:lnTo>
                      <a:pt x="0" y="104"/>
                    </a:lnTo>
                    <a:lnTo>
                      <a:pt x="50" y="111"/>
                    </a:lnTo>
                    <a:close/>
                    <a:moveTo>
                      <a:pt x="31" y="25"/>
                    </a:moveTo>
                    <a:lnTo>
                      <a:pt x="38" y="27"/>
                    </a:lnTo>
                    <a:lnTo>
                      <a:pt x="50" y="69"/>
                    </a:lnTo>
                    <a:lnTo>
                      <a:pt x="23" y="94"/>
                    </a:lnTo>
                    <a:lnTo>
                      <a:pt x="38" y="65"/>
                    </a:lnTo>
                    <a:lnTo>
                      <a:pt x="31" y="25"/>
                    </a:lnTo>
                    <a:close/>
                  </a:path>
                </a:pathLst>
              </a:custGeom>
              <a:grpFill/>
              <a:ln w="9525">
                <a:noFill/>
                <a:round/>
              </a:ln>
            </p:spPr>
            <p:txBody>
              <a:bodyPr vert="horz" wrap="square" lIns="91440" tIns="45720" rIns="91440" bIns="45720" numCol="1" anchor="t" anchorCtr="0" compatLnSpc="1"/>
              <a:lstStyle/>
              <a:p>
                <a:endParaRPr lang="zh-CN" altLang="en-US"/>
              </a:p>
            </p:txBody>
          </p:sp>
        </p:grpSp>
        <p:sp>
          <p:nvSpPr>
            <p:cNvPr id="409" name="Freeform 18"/>
            <p:cNvSpPr>
              <a:spLocks noEditPoints="1"/>
            </p:cNvSpPr>
            <p:nvPr/>
          </p:nvSpPr>
          <p:spPr bwMode="auto">
            <a:xfrm>
              <a:off x="11226668" y="3731027"/>
              <a:ext cx="415111" cy="273888"/>
            </a:xfrm>
            <a:custGeom>
              <a:avLst/>
              <a:gdLst>
                <a:gd name="T0" fmla="*/ 158 w 356"/>
                <a:gd name="T1" fmla="*/ 131 h 234"/>
                <a:gd name="T2" fmla="*/ 121 w 356"/>
                <a:gd name="T3" fmla="*/ 134 h 234"/>
                <a:gd name="T4" fmla="*/ 80 w 356"/>
                <a:gd name="T5" fmla="*/ 150 h 234"/>
                <a:gd name="T6" fmla="*/ 30 w 356"/>
                <a:gd name="T7" fmla="*/ 109 h 234"/>
                <a:gd name="T8" fmla="*/ 23 w 356"/>
                <a:gd name="T9" fmla="*/ 113 h 234"/>
                <a:gd name="T10" fmla="*/ 26 w 356"/>
                <a:gd name="T11" fmla="*/ 133 h 234"/>
                <a:gd name="T12" fmla="*/ 0 w 356"/>
                <a:gd name="T13" fmla="*/ 131 h 234"/>
                <a:gd name="T14" fmla="*/ 12 w 356"/>
                <a:gd name="T15" fmla="*/ 59 h 234"/>
                <a:gd name="T16" fmla="*/ 12 w 356"/>
                <a:gd name="T17" fmla="*/ 59 h 234"/>
                <a:gd name="T18" fmla="*/ 80 w 356"/>
                <a:gd name="T19" fmla="*/ 0 h 234"/>
                <a:gd name="T20" fmla="*/ 148 w 356"/>
                <a:gd name="T21" fmla="*/ 61 h 234"/>
                <a:gd name="T22" fmla="*/ 158 w 356"/>
                <a:gd name="T23" fmla="*/ 131 h 234"/>
                <a:gd name="T24" fmla="*/ 251 w 356"/>
                <a:gd name="T25" fmla="*/ 0 h 234"/>
                <a:gd name="T26" fmla="*/ 322 w 356"/>
                <a:gd name="T27" fmla="*/ 70 h 234"/>
                <a:gd name="T28" fmla="*/ 321 w 356"/>
                <a:gd name="T29" fmla="*/ 81 h 234"/>
                <a:gd name="T30" fmla="*/ 293 w 356"/>
                <a:gd name="T31" fmla="*/ 67 h 234"/>
                <a:gd name="T32" fmla="*/ 282 w 356"/>
                <a:gd name="T33" fmla="*/ 43 h 234"/>
                <a:gd name="T34" fmla="*/ 271 w 356"/>
                <a:gd name="T35" fmla="*/ 42 h 234"/>
                <a:gd name="T36" fmla="*/ 258 w 356"/>
                <a:gd name="T37" fmla="*/ 54 h 234"/>
                <a:gd name="T38" fmla="*/ 240 w 356"/>
                <a:gd name="T39" fmla="*/ 53 h 234"/>
                <a:gd name="T40" fmla="*/ 202 w 356"/>
                <a:gd name="T41" fmla="*/ 53 h 234"/>
                <a:gd name="T42" fmla="*/ 181 w 356"/>
                <a:gd name="T43" fmla="*/ 63 h 234"/>
                <a:gd name="T44" fmla="*/ 251 w 356"/>
                <a:gd name="T45" fmla="*/ 0 h 234"/>
                <a:gd name="T46" fmla="*/ 318 w 356"/>
                <a:gd name="T47" fmla="*/ 97 h 234"/>
                <a:gd name="T48" fmla="*/ 284 w 356"/>
                <a:gd name="T49" fmla="*/ 80 h 234"/>
                <a:gd name="T50" fmla="*/ 274 w 356"/>
                <a:gd name="T51" fmla="*/ 63 h 234"/>
                <a:gd name="T52" fmla="*/ 259 w 356"/>
                <a:gd name="T53" fmla="*/ 71 h 234"/>
                <a:gd name="T54" fmla="*/ 239 w 356"/>
                <a:gd name="T55" fmla="*/ 70 h 234"/>
                <a:gd name="T56" fmla="*/ 204 w 356"/>
                <a:gd name="T57" fmla="*/ 70 h 234"/>
                <a:gd name="T58" fmla="*/ 181 w 356"/>
                <a:gd name="T59" fmla="*/ 85 h 234"/>
                <a:gd name="T60" fmla="*/ 232 w 356"/>
                <a:gd name="T61" fmla="*/ 144 h 234"/>
                <a:gd name="T62" fmla="*/ 232 w 356"/>
                <a:gd name="T63" fmla="*/ 187 h 234"/>
                <a:gd name="T64" fmla="*/ 269 w 356"/>
                <a:gd name="T65" fmla="*/ 187 h 234"/>
                <a:gd name="T66" fmla="*/ 269 w 356"/>
                <a:gd name="T67" fmla="*/ 144 h 234"/>
                <a:gd name="T68" fmla="*/ 318 w 356"/>
                <a:gd name="T69" fmla="*/ 97 h 234"/>
                <a:gd name="T70" fmla="*/ 179 w 356"/>
                <a:gd name="T71" fmla="*/ 153 h 234"/>
                <a:gd name="T72" fmla="*/ 212 w 356"/>
                <a:gd name="T73" fmla="*/ 153 h 234"/>
                <a:gd name="T74" fmla="*/ 220 w 356"/>
                <a:gd name="T75" fmla="*/ 198 h 234"/>
                <a:gd name="T76" fmla="*/ 221 w 356"/>
                <a:gd name="T77" fmla="*/ 205 h 234"/>
                <a:gd name="T78" fmla="*/ 221 w 356"/>
                <a:gd name="T79" fmla="*/ 205 h 234"/>
                <a:gd name="T80" fmla="*/ 282 w 356"/>
                <a:gd name="T81" fmla="*/ 205 h 234"/>
                <a:gd name="T82" fmla="*/ 283 w 356"/>
                <a:gd name="T83" fmla="*/ 197 h 234"/>
                <a:gd name="T84" fmla="*/ 290 w 356"/>
                <a:gd name="T85" fmla="*/ 153 h 234"/>
                <a:gd name="T86" fmla="*/ 323 w 356"/>
                <a:gd name="T87" fmla="*/ 153 h 234"/>
                <a:gd name="T88" fmla="*/ 356 w 356"/>
                <a:gd name="T89" fmla="*/ 234 h 234"/>
                <a:gd name="T90" fmla="*/ 159 w 356"/>
                <a:gd name="T91" fmla="*/ 234 h 234"/>
                <a:gd name="T92" fmla="*/ 159 w 356"/>
                <a:gd name="T93" fmla="*/ 234 h 234"/>
                <a:gd name="T94" fmla="*/ 0 w 356"/>
                <a:gd name="T95" fmla="*/ 234 h 234"/>
                <a:gd name="T96" fmla="*/ 0 w 356"/>
                <a:gd name="T97" fmla="*/ 185 h 234"/>
                <a:gd name="T98" fmla="*/ 52 w 356"/>
                <a:gd name="T99" fmla="*/ 156 h 234"/>
                <a:gd name="T100" fmla="*/ 52 w 356"/>
                <a:gd name="T101" fmla="*/ 187 h 234"/>
                <a:gd name="T102" fmla="*/ 109 w 356"/>
                <a:gd name="T103" fmla="*/ 187 h 234"/>
                <a:gd name="T104" fmla="*/ 109 w 356"/>
                <a:gd name="T105" fmla="*/ 156 h 234"/>
                <a:gd name="T106" fmla="*/ 159 w 356"/>
                <a:gd name="T107" fmla="*/ 185 h 234"/>
                <a:gd name="T108" fmla="*/ 159 w 356"/>
                <a:gd name="T109" fmla="*/ 204 h 234"/>
                <a:gd name="T110" fmla="*/ 179 w 356"/>
                <a:gd name="T111" fmla="*/ 153 h 234"/>
                <a:gd name="T112" fmla="*/ 39 w 356"/>
                <a:gd name="T113" fmla="*/ 64 h 234"/>
                <a:gd name="T114" fmla="*/ 40 w 356"/>
                <a:gd name="T115" fmla="*/ 67 h 234"/>
                <a:gd name="T116" fmla="*/ 82 w 356"/>
                <a:gd name="T117" fmla="*/ 56 h 234"/>
                <a:gd name="T118" fmla="*/ 118 w 356"/>
                <a:gd name="T119" fmla="*/ 61 h 234"/>
                <a:gd name="T120" fmla="*/ 118 w 356"/>
                <a:gd name="T121" fmla="*/ 59 h 234"/>
                <a:gd name="T122" fmla="*/ 81 w 356"/>
                <a:gd name="T123" fmla="*/ 38 h 234"/>
                <a:gd name="T124" fmla="*/ 39 w 356"/>
                <a:gd name="T125" fmla="*/ 6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56" h="234">
                  <a:moveTo>
                    <a:pt x="158" y="131"/>
                  </a:moveTo>
                  <a:cubicBezTo>
                    <a:pt x="121" y="134"/>
                    <a:pt x="121" y="134"/>
                    <a:pt x="121" y="134"/>
                  </a:cubicBezTo>
                  <a:cubicBezTo>
                    <a:pt x="110" y="144"/>
                    <a:pt x="96" y="150"/>
                    <a:pt x="80" y="150"/>
                  </a:cubicBezTo>
                  <a:cubicBezTo>
                    <a:pt x="52" y="150"/>
                    <a:pt x="35" y="136"/>
                    <a:pt x="30" y="109"/>
                  </a:cubicBezTo>
                  <a:cubicBezTo>
                    <a:pt x="28" y="110"/>
                    <a:pt x="25" y="111"/>
                    <a:pt x="23" y="113"/>
                  </a:cubicBezTo>
                  <a:cubicBezTo>
                    <a:pt x="23" y="120"/>
                    <a:pt x="24" y="127"/>
                    <a:pt x="26" y="133"/>
                  </a:cubicBezTo>
                  <a:cubicBezTo>
                    <a:pt x="0" y="131"/>
                    <a:pt x="0" y="131"/>
                    <a:pt x="0" y="131"/>
                  </a:cubicBezTo>
                  <a:cubicBezTo>
                    <a:pt x="12" y="59"/>
                    <a:pt x="12" y="59"/>
                    <a:pt x="12" y="59"/>
                  </a:cubicBezTo>
                  <a:cubicBezTo>
                    <a:pt x="12" y="59"/>
                    <a:pt x="12" y="59"/>
                    <a:pt x="12" y="59"/>
                  </a:cubicBezTo>
                  <a:cubicBezTo>
                    <a:pt x="17" y="26"/>
                    <a:pt x="45" y="0"/>
                    <a:pt x="80" y="0"/>
                  </a:cubicBezTo>
                  <a:cubicBezTo>
                    <a:pt x="115" y="0"/>
                    <a:pt x="144" y="27"/>
                    <a:pt x="148" y="61"/>
                  </a:cubicBezTo>
                  <a:cubicBezTo>
                    <a:pt x="158" y="131"/>
                    <a:pt x="158" y="131"/>
                    <a:pt x="158" y="131"/>
                  </a:cubicBezTo>
                  <a:close/>
                  <a:moveTo>
                    <a:pt x="251" y="0"/>
                  </a:moveTo>
                  <a:cubicBezTo>
                    <a:pt x="290" y="0"/>
                    <a:pt x="322" y="31"/>
                    <a:pt x="322" y="70"/>
                  </a:cubicBezTo>
                  <a:cubicBezTo>
                    <a:pt x="322" y="74"/>
                    <a:pt x="321" y="77"/>
                    <a:pt x="321" y="81"/>
                  </a:cubicBezTo>
                  <a:cubicBezTo>
                    <a:pt x="312" y="78"/>
                    <a:pt x="298" y="73"/>
                    <a:pt x="293" y="67"/>
                  </a:cubicBezTo>
                  <a:cubicBezTo>
                    <a:pt x="283" y="56"/>
                    <a:pt x="282" y="43"/>
                    <a:pt x="282" y="43"/>
                  </a:cubicBezTo>
                  <a:cubicBezTo>
                    <a:pt x="271" y="42"/>
                    <a:pt x="271" y="42"/>
                    <a:pt x="271" y="42"/>
                  </a:cubicBezTo>
                  <a:cubicBezTo>
                    <a:pt x="271" y="42"/>
                    <a:pt x="267" y="53"/>
                    <a:pt x="258" y="54"/>
                  </a:cubicBezTo>
                  <a:cubicBezTo>
                    <a:pt x="254" y="55"/>
                    <a:pt x="247" y="54"/>
                    <a:pt x="240" y="53"/>
                  </a:cubicBezTo>
                  <a:cubicBezTo>
                    <a:pt x="228" y="52"/>
                    <a:pt x="214" y="50"/>
                    <a:pt x="202" y="53"/>
                  </a:cubicBezTo>
                  <a:cubicBezTo>
                    <a:pt x="193" y="55"/>
                    <a:pt x="186" y="59"/>
                    <a:pt x="181" y="63"/>
                  </a:cubicBezTo>
                  <a:cubicBezTo>
                    <a:pt x="185" y="27"/>
                    <a:pt x="215" y="0"/>
                    <a:pt x="251" y="0"/>
                  </a:cubicBezTo>
                  <a:close/>
                  <a:moveTo>
                    <a:pt x="318" y="97"/>
                  </a:moveTo>
                  <a:cubicBezTo>
                    <a:pt x="308" y="94"/>
                    <a:pt x="292" y="89"/>
                    <a:pt x="284" y="80"/>
                  </a:cubicBezTo>
                  <a:cubicBezTo>
                    <a:pt x="279" y="74"/>
                    <a:pt x="276" y="68"/>
                    <a:pt x="274" y="63"/>
                  </a:cubicBezTo>
                  <a:cubicBezTo>
                    <a:pt x="271" y="67"/>
                    <a:pt x="266" y="71"/>
                    <a:pt x="259" y="71"/>
                  </a:cubicBezTo>
                  <a:cubicBezTo>
                    <a:pt x="253" y="72"/>
                    <a:pt x="246" y="71"/>
                    <a:pt x="239" y="70"/>
                  </a:cubicBezTo>
                  <a:cubicBezTo>
                    <a:pt x="228" y="69"/>
                    <a:pt x="215" y="68"/>
                    <a:pt x="204" y="70"/>
                  </a:cubicBezTo>
                  <a:cubicBezTo>
                    <a:pt x="192" y="72"/>
                    <a:pt x="184" y="80"/>
                    <a:pt x="181" y="85"/>
                  </a:cubicBezTo>
                  <a:cubicBezTo>
                    <a:pt x="185" y="113"/>
                    <a:pt x="205" y="136"/>
                    <a:pt x="232" y="144"/>
                  </a:cubicBezTo>
                  <a:cubicBezTo>
                    <a:pt x="232" y="187"/>
                    <a:pt x="232" y="187"/>
                    <a:pt x="232" y="187"/>
                  </a:cubicBezTo>
                  <a:cubicBezTo>
                    <a:pt x="269" y="187"/>
                    <a:pt x="269" y="187"/>
                    <a:pt x="269" y="187"/>
                  </a:cubicBezTo>
                  <a:cubicBezTo>
                    <a:pt x="269" y="144"/>
                    <a:pt x="269" y="144"/>
                    <a:pt x="269" y="144"/>
                  </a:cubicBezTo>
                  <a:cubicBezTo>
                    <a:pt x="293" y="138"/>
                    <a:pt x="311" y="120"/>
                    <a:pt x="318" y="97"/>
                  </a:cubicBezTo>
                  <a:close/>
                  <a:moveTo>
                    <a:pt x="179" y="153"/>
                  </a:moveTo>
                  <a:cubicBezTo>
                    <a:pt x="212" y="153"/>
                    <a:pt x="212" y="153"/>
                    <a:pt x="212" y="153"/>
                  </a:cubicBezTo>
                  <a:cubicBezTo>
                    <a:pt x="220" y="198"/>
                    <a:pt x="220" y="198"/>
                    <a:pt x="220" y="198"/>
                  </a:cubicBezTo>
                  <a:cubicBezTo>
                    <a:pt x="220" y="201"/>
                    <a:pt x="220" y="203"/>
                    <a:pt x="221" y="205"/>
                  </a:cubicBezTo>
                  <a:cubicBezTo>
                    <a:pt x="221" y="205"/>
                    <a:pt x="221" y="205"/>
                    <a:pt x="221" y="205"/>
                  </a:cubicBezTo>
                  <a:cubicBezTo>
                    <a:pt x="282" y="205"/>
                    <a:pt x="282" y="205"/>
                    <a:pt x="282" y="205"/>
                  </a:cubicBezTo>
                  <a:cubicBezTo>
                    <a:pt x="282" y="202"/>
                    <a:pt x="282" y="200"/>
                    <a:pt x="283" y="197"/>
                  </a:cubicBezTo>
                  <a:cubicBezTo>
                    <a:pt x="290" y="153"/>
                    <a:pt x="290" y="153"/>
                    <a:pt x="290" y="153"/>
                  </a:cubicBezTo>
                  <a:cubicBezTo>
                    <a:pt x="323" y="153"/>
                    <a:pt x="323" y="153"/>
                    <a:pt x="323" y="153"/>
                  </a:cubicBezTo>
                  <a:cubicBezTo>
                    <a:pt x="356" y="234"/>
                    <a:pt x="356" y="234"/>
                    <a:pt x="356" y="234"/>
                  </a:cubicBezTo>
                  <a:cubicBezTo>
                    <a:pt x="159" y="234"/>
                    <a:pt x="159" y="234"/>
                    <a:pt x="159" y="234"/>
                  </a:cubicBezTo>
                  <a:cubicBezTo>
                    <a:pt x="159" y="234"/>
                    <a:pt x="159" y="234"/>
                    <a:pt x="159" y="234"/>
                  </a:cubicBezTo>
                  <a:cubicBezTo>
                    <a:pt x="0" y="234"/>
                    <a:pt x="0" y="234"/>
                    <a:pt x="0" y="234"/>
                  </a:cubicBezTo>
                  <a:cubicBezTo>
                    <a:pt x="0" y="185"/>
                    <a:pt x="0" y="185"/>
                    <a:pt x="0" y="185"/>
                  </a:cubicBezTo>
                  <a:cubicBezTo>
                    <a:pt x="52" y="156"/>
                    <a:pt x="52" y="156"/>
                    <a:pt x="52" y="156"/>
                  </a:cubicBezTo>
                  <a:cubicBezTo>
                    <a:pt x="52" y="187"/>
                    <a:pt x="52" y="187"/>
                    <a:pt x="52" y="187"/>
                  </a:cubicBezTo>
                  <a:cubicBezTo>
                    <a:pt x="109" y="187"/>
                    <a:pt x="109" y="187"/>
                    <a:pt x="109" y="187"/>
                  </a:cubicBezTo>
                  <a:cubicBezTo>
                    <a:pt x="109" y="156"/>
                    <a:pt x="109" y="156"/>
                    <a:pt x="109" y="156"/>
                  </a:cubicBezTo>
                  <a:cubicBezTo>
                    <a:pt x="159" y="185"/>
                    <a:pt x="159" y="185"/>
                    <a:pt x="159" y="185"/>
                  </a:cubicBezTo>
                  <a:cubicBezTo>
                    <a:pt x="159" y="204"/>
                    <a:pt x="159" y="204"/>
                    <a:pt x="159" y="204"/>
                  </a:cubicBezTo>
                  <a:cubicBezTo>
                    <a:pt x="179" y="153"/>
                    <a:pt x="179" y="153"/>
                    <a:pt x="179" y="153"/>
                  </a:cubicBezTo>
                  <a:close/>
                  <a:moveTo>
                    <a:pt x="39" y="64"/>
                  </a:moveTo>
                  <a:cubicBezTo>
                    <a:pt x="40" y="67"/>
                    <a:pt x="40" y="67"/>
                    <a:pt x="40" y="67"/>
                  </a:cubicBezTo>
                  <a:cubicBezTo>
                    <a:pt x="54" y="69"/>
                    <a:pt x="72" y="68"/>
                    <a:pt x="82" y="56"/>
                  </a:cubicBezTo>
                  <a:cubicBezTo>
                    <a:pt x="92" y="65"/>
                    <a:pt x="107" y="67"/>
                    <a:pt x="118" y="61"/>
                  </a:cubicBezTo>
                  <a:cubicBezTo>
                    <a:pt x="118" y="59"/>
                    <a:pt x="118" y="59"/>
                    <a:pt x="118" y="59"/>
                  </a:cubicBezTo>
                  <a:cubicBezTo>
                    <a:pt x="100" y="59"/>
                    <a:pt x="92" y="50"/>
                    <a:pt x="81" y="38"/>
                  </a:cubicBezTo>
                  <a:cubicBezTo>
                    <a:pt x="69" y="56"/>
                    <a:pt x="61" y="61"/>
                    <a:pt x="39" y="64"/>
                  </a:cubicBezTo>
                  <a:close/>
                </a:path>
              </a:pathLst>
            </a:custGeom>
            <a:grpFill/>
            <a:ln>
              <a:noFill/>
            </a:ln>
          </p:spPr>
          <p:txBody>
            <a:bodyPr vert="horz" wrap="square" lIns="91440" tIns="45720" rIns="91440" bIns="45720" numCol="1" anchor="t" anchorCtr="0" compatLnSpc="1"/>
            <a:lstStyle/>
            <a:p>
              <a:endParaRPr lang="zh-CN" altLang="en-US"/>
            </a:p>
          </p:txBody>
        </p:sp>
        <p:sp>
          <p:nvSpPr>
            <p:cNvPr id="410" name="Freeform 19"/>
            <p:cNvSpPr>
              <a:spLocks noEditPoints="1"/>
            </p:cNvSpPr>
            <p:nvPr/>
          </p:nvSpPr>
          <p:spPr bwMode="auto">
            <a:xfrm>
              <a:off x="10661775" y="3704127"/>
              <a:ext cx="427338" cy="330132"/>
            </a:xfrm>
            <a:custGeom>
              <a:avLst/>
              <a:gdLst>
                <a:gd name="T0" fmla="*/ 146 w 367"/>
                <a:gd name="T1" fmla="*/ 218 h 282"/>
                <a:gd name="T2" fmla="*/ 229 w 367"/>
                <a:gd name="T3" fmla="*/ 203 h 282"/>
                <a:gd name="T4" fmla="*/ 274 w 367"/>
                <a:gd name="T5" fmla="*/ 158 h 282"/>
                <a:gd name="T6" fmla="*/ 319 w 367"/>
                <a:gd name="T7" fmla="*/ 203 h 282"/>
                <a:gd name="T8" fmla="*/ 339 w 367"/>
                <a:gd name="T9" fmla="*/ 218 h 282"/>
                <a:gd name="T10" fmla="*/ 289 w 367"/>
                <a:gd name="T11" fmla="*/ 80 h 282"/>
                <a:gd name="T12" fmla="*/ 282 w 367"/>
                <a:gd name="T13" fmla="*/ 72 h 282"/>
                <a:gd name="T14" fmla="*/ 29 w 367"/>
                <a:gd name="T15" fmla="*/ 28 h 282"/>
                <a:gd name="T16" fmla="*/ 0 w 367"/>
                <a:gd name="T17" fmla="*/ 0 h 282"/>
                <a:gd name="T18" fmla="*/ 306 w 367"/>
                <a:gd name="T19" fmla="*/ 0 h 282"/>
                <a:gd name="T20" fmla="*/ 363 w 367"/>
                <a:gd name="T21" fmla="*/ 55 h 282"/>
                <a:gd name="T22" fmla="*/ 367 w 367"/>
                <a:gd name="T23" fmla="*/ 65 h 282"/>
                <a:gd name="T24" fmla="*/ 367 w 367"/>
                <a:gd name="T25" fmla="*/ 246 h 282"/>
                <a:gd name="T26" fmla="*/ 306 w 367"/>
                <a:gd name="T27" fmla="*/ 246 h 282"/>
                <a:gd name="T28" fmla="*/ 299 w 367"/>
                <a:gd name="T29" fmla="*/ 272 h 282"/>
                <a:gd name="T30" fmla="*/ 274 w 367"/>
                <a:gd name="T31" fmla="*/ 247 h 282"/>
                <a:gd name="T32" fmla="*/ 274 w 367"/>
                <a:gd name="T33" fmla="*/ 247 h 282"/>
                <a:gd name="T34" fmla="*/ 249 w 367"/>
                <a:gd name="T35" fmla="*/ 272 h 282"/>
                <a:gd name="T36" fmla="*/ 242 w 367"/>
                <a:gd name="T37" fmla="*/ 246 h 282"/>
                <a:gd name="T38" fmla="*/ 0 w 367"/>
                <a:gd name="T39" fmla="*/ 246 h 282"/>
                <a:gd name="T40" fmla="*/ 332 w 367"/>
                <a:gd name="T41" fmla="*/ 64 h 282"/>
                <a:gd name="T42" fmla="*/ 300 w 367"/>
                <a:gd name="T43" fmla="*/ 33 h 282"/>
                <a:gd name="T44" fmla="*/ 290 w 367"/>
                <a:gd name="T45" fmla="*/ 186 h 282"/>
                <a:gd name="T46" fmla="*/ 290 w 367"/>
                <a:gd name="T47" fmla="*/ 219 h 282"/>
                <a:gd name="T48" fmla="*/ 257 w 367"/>
                <a:gd name="T49" fmla="*/ 219 h 282"/>
                <a:gd name="T50" fmla="*/ 257 w 367"/>
                <a:gd name="T51" fmla="*/ 186 h 282"/>
                <a:gd name="T52" fmla="*/ 290 w 367"/>
                <a:gd name="T53" fmla="*/ 186 h 282"/>
                <a:gd name="T54" fmla="*/ 210 w 367"/>
                <a:gd name="T55" fmla="*/ 136 h 282"/>
                <a:gd name="T56" fmla="*/ 57 w 367"/>
                <a:gd name="T57" fmla="*/ 146 h 282"/>
                <a:gd name="T58" fmla="*/ 57 w 367"/>
                <a:gd name="T59" fmla="*/ 95 h 282"/>
                <a:gd name="T60" fmla="*/ 237 w 367"/>
                <a:gd name="T61" fmla="*/ 106 h 282"/>
                <a:gd name="T62" fmla="*/ 57 w 367"/>
                <a:gd name="T63" fmla="*/ 95 h 282"/>
                <a:gd name="T64" fmla="*/ 237 w 367"/>
                <a:gd name="T65" fmla="*/ 54 h 282"/>
                <a:gd name="T66" fmla="*/ 57 w 367"/>
                <a:gd name="T67" fmla="*/ 65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67" h="282">
                  <a:moveTo>
                    <a:pt x="29" y="218"/>
                  </a:moveTo>
                  <a:cubicBezTo>
                    <a:pt x="146" y="218"/>
                    <a:pt x="146" y="218"/>
                    <a:pt x="146" y="218"/>
                  </a:cubicBezTo>
                  <a:cubicBezTo>
                    <a:pt x="232" y="218"/>
                    <a:pt x="232" y="218"/>
                    <a:pt x="232" y="218"/>
                  </a:cubicBezTo>
                  <a:cubicBezTo>
                    <a:pt x="230" y="213"/>
                    <a:pt x="229" y="208"/>
                    <a:pt x="229" y="203"/>
                  </a:cubicBezTo>
                  <a:cubicBezTo>
                    <a:pt x="229" y="190"/>
                    <a:pt x="234" y="179"/>
                    <a:pt x="242" y="171"/>
                  </a:cubicBezTo>
                  <a:cubicBezTo>
                    <a:pt x="250" y="163"/>
                    <a:pt x="262" y="158"/>
                    <a:pt x="274" y="158"/>
                  </a:cubicBezTo>
                  <a:cubicBezTo>
                    <a:pt x="286" y="158"/>
                    <a:pt x="297" y="163"/>
                    <a:pt x="306" y="171"/>
                  </a:cubicBezTo>
                  <a:cubicBezTo>
                    <a:pt x="314" y="179"/>
                    <a:pt x="319" y="190"/>
                    <a:pt x="319" y="203"/>
                  </a:cubicBezTo>
                  <a:cubicBezTo>
                    <a:pt x="319" y="208"/>
                    <a:pt x="318" y="213"/>
                    <a:pt x="316" y="218"/>
                  </a:cubicBezTo>
                  <a:cubicBezTo>
                    <a:pt x="339" y="218"/>
                    <a:pt x="339" y="218"/>
                    <a:pt x="339" y="218"/>
                  </a:cubicBezTo>
                  <a:cubicBezTo>
                    <a:pt x="339" y="78"/>
                    <a:pt x="339" y="78"/>
                    <a:pt x="339" y="78"/>
                  </a:cubicBezTo>
                  <a:cubicBezTo>
                    <a:pt x="289" y="80"/>
                    <a:pt x="289" y="80"/>
                    <a:pt x="289" y="80"/>
                  </a:cubicBezTo>
                  <a:cubicBezTo>
                    <a:pt x="281" y="80"/>
                    <a:pt x="281" y="80"/>
                    <a:pt x="281" y="80"/>
                  </a:cubicBezTo>
                  <a:cubicBezTo>
                    <a:pt x="282" y="72"/>
                    <a:pt x="282" y="72"/>
                    <a:pt x="282" y="72"/>
                  </a:cubicBezTo>
                  <a:cubicBezTo>
                    <a:pt x="286" y="28"/>
                    <a:pt x="286" y="28"/>
                    <a:pt x="286" y="28"/>
                  </a:cubicBezTo>
                  <a:cubicBezTo>
                    <a:pt x="200" y="28"/>
                    <a:pt x="114" y="28"/>
                    <a:pt x="29" y="28"/>
                  </a:cubicBezTo>
                  <a:cubicBezTo>
                    <a:pt x="29" y="218"/>
                    <a:pt x="29" y="218"/>
                    <a:pt x="29" y="218"/>
                  </a:cubicBezTo>
                  <a:close/>
                  <a:moveTo>
                    <a:pt x="0" y="0"/>
                  </a:moveTo>
                  <a:cubicBezTo>
                    <a:pt x="100" y="0"/>
                    <a:pt x="200" y="0"/>
                    <a:pt x="300" y="0"/>
                  </a:cubicBezTo>
                  <a:cubicBezTo>
                    <a:pt x="306" y="0"/>
                    <a:pt x="306" y="0"/>
                    <a:pt x="306" y="0"/>
                  </a:cubicBezTo>
                  <a:cubicBezTo>
                    <a:pt x="310" y="4"/>
                    <a:pt x="310" y="4"/>
                    <a:pt x="310" y="4"/>
                  </a:cubicBezTo>
                  <a:cubicBezTo>
                    <a:pt x="363" y="55"/>
                    <a:pt x="363" y="55"/>
                    <a:pt x="363" y="55"/>
                  </a:cubicBezTo>
                  <a:cubicBezTo>
                    <a:pt x="367" y="59"/>
                    <a:pt x="367" y="59"/>
                    <a:pt x="367" y="59"/>
                  </a:cubicBezTo>
                  <a:cubicBezTo>
                    <a:pt x="367" y="65"/>
                    <a:pt x="367" y="65"/>
                    <a:pt x="367" y="65"/>
                  </a:cubicBezTo>
                  <a:cubicBezTo>
                    <a:pt x="367" y="232"/>
                    <a:pt x="367" y="232"/>
                    <a:pt x="367" y="232"/>
                  </a:cubicBezTo>
                  <a:cubicBezTo>
                    <a:pt x="367" y="246"/>
                    <a:pt x="367" y="246"/>
                    <a:pt x="367" y="246"/>
                  </a:cubicBezTo>
                  <a:cubicBezTo>
                    <a:pt x="353" y="246"/>
                    <a:pt x="353" y="246"/>
                    <a:pt x="353" y="246"/>
                  </a:cubicBezTo>
                  <a:cubicBezTo>
                    <a:pt x="306" y="246"/>
                    <a:pt x="306" y="246"/>
                    <a:pt x="306" y="246"/>
                  </a:cubicBezTo>
                  <a:cubicBezTo>
                    <a:pt x="315" y="272"/>
                    <a:pt x="315" y="272"/>
                    <a:pt x="315" y="272"/>
                  </a:cubicBezTo>
                  <a:cubicBezTo>
                    <a:pt x="299" y="272"/>
                    <a:pt x="299" y="272"/>
                    <a:pt x="299" y="272"/>
                  </a:cubicBezTo>
                  <a:cubicBezTo>
                    <a:pt x="290" y="282"/>
                    <a:pt x="290" y="282"/>
                    <a:pt x="290" y="282"/>
                  </a:cubicBezTo>
                  <a:cubicBezTo>
                    <a:pt x="274" y="247"/>
                    <a:pt x="274" y="247"/>
                    <a:pt x="274" y="247"/>
                  </a:cubicBezTo>
                  <a:cubicBezTo>
                    <a:pt x="274" y="247"/>
                    <a:pt x="274" y="247"/>
                    <a:pt x="274" y="247"/>
                  </a:cubicBezTo>
                  <a:cubicBezTo>
                    <a:pt x="274" y="247"/>
                    <a:pt x="274" y="247"/>
                    <a:pt x="274" y="247"/>
                  </a:cubicBezTo>
                  <a:cubicBezTo>
                    <a:pt x="258" y="282"/>
                    <a:pt x="258" y="282"/>
                    <a:pt x="258" y="282"/>
                  </a:cubicBezTo>
                  <a:cubicBezTo>
                    <a:pt x="249" y="272"/>
                    <a:pt x="249" y="272"/>
                    <a:pt x="249" y="272"/>
                  </a:cubicBezTo>
                  <a:cubicBezTo>
                    <a:pt x="232" y="272"/>
                    <a:pt x="232" y="272"/>
                    <a:pt x="232" y="272"/>
                  </a:cubicBezTo>
                  <a:cubicBezTo>
                    <a:pt x="242" y="246"/>
                    <a:pt x="242" y="246"/>
                    <a:pt x="242" y="246"/>
                  </a:cubicBezTo>
                  <a:cubicBezTo>
                    <a:pt x="146" y="246"/>
                    <a:pt x="146" y="246"/>
                    <a:pt x="146" y="246"/>
                  </a:cubicBezTo>
                  <a:cubicBezTo>
                    <a:pt x="97" y="246"/>
                    <a:pt x="49" y="246"/>
                    <a:pt x="0" y="246"/>
                  </a:cubicBezTo>
                  <a:cubicBezTo>
                    <a:pt x="0" y="0"/>
                    <a:pt x="0" y="0"/>
                    <a:pt x="0" y="0"/>
                  </a:cubicBezTo>
                  <a:close/>
                  <a:moveTo>
                    <a:pt x="332" y="64"/>
                  </a:moveTo>
                  <a:cubicBezTo>
                    <a:pt x="297" y="65"/>
                    <a:pt x="297" y="65"/>
                    <a:pt x="297" y="65"/>
                  </a:cubicBezTo>
                  <a:cubicBezTo>
                    <a:pt x="300" y="33"/>
                    <a:pt x="300" y="33"/>
                    <a:pt x="300" y="33"/>
                  </a:cubicBezTo>
                  <a:cubicBezTo>
                    <a:pt x="332" y="64"/>
                    <a:pt x="332" y="64"/>
                    <a:pt x="332" y="64"/>
                  </a:cubicBezTo>
                  <a:close/>
                  <a:moveTo>
                    <a:pt x="290" y="186"/>
                  </a:moveTo>
                  <a:cubicBezTo>
                    <a:pt x="295" y="190"/>
                    <a:pt x="297" y="196"/>
                    <a:pt x="297" y="203"/>
                  </a:cubicBezTo>
                  <a:cubicBezTo>
                    <a:pt x="297" y="209"/>
                    <a:pt x="295" y="215"/>
                    <a:pt x="290" y="219"/>
                  </a:cubicBezTo>
                  <a:cubicBezTo>
                    <a:pt x="286" y="224"/>
                    <a:pt x="280" y="226"/>
                    <a:pt x="274" y="226"/>
                  </a:cubicBezTo>
                  <a:cubicBezTo>
                    <a:pt x="267" y="226"/>
                    <a:pt x="262" y="224"/>
                    <a:pt x="257" y="219"/>
                  </a:cubicBezTo>
                  <a:cubicBezTo>
                    <a:pt x="253" y="215"/>
                    <a:pt x="251" y="209"/>
                    <a:pt x="251" y="203"/>
                  </a:cubicBezTo>
                  <a:cubicBezTo>
                    <a:pt x="251" y="196"/>
                    <a:pt x="253" y="190"/>
                    <a:pt x="257" y="186"/>
                  </a:cubicBezTo>
                  <a:cubicBezTo>
                    <a:pt x="262" y="182"/>
                    <a:pt x="267" y="179"/>
                    <a:pt x="274" y="179"/>
                  </a:cubicBezTo>
                  <a:cubicBezTo>
                    <a:pt x="280" y="179"/>
                    <a:pt x="286" y="182"/>
                    <a:pt x="290" y="186"/>
                  </a:cubicBezTo>
                  <a:close/>
                  <a:moveTo>
                    <a:pt x="57" y="136"/>
                  </a:moveTo>
                  <a:cubicBezTo>
                    <a:pt x="210" y="136"/>
                    <a:pt x="210" y="136"/>
                    <a:pt x="210" y="136"/>
                  </a:cubicBezTo>
                  <a:cubicBezTo>
                    <a:pt x="210" y="146"/>
                    <a:pt x="210" y="146"/>
                    <a:pt x="210" y="146"/>
                  </a:cubicBezTo>
                  <a:cubicBezTo>
                    <a:pt x="57" y="146"/>
                    <a:pt x="57" y="146"/>
                    <a:pt x="57" y="146"/>
                  </a:cubicBezTo>
                  <a:cubicBezTo>
                    <a:pt x="57" y="136"/>
                    <a:pt x="57" y="136"/>
                    <a:pt x="57" y="136"/>
                  </a:cubicBezTo>
                  <a:close/>
                  <a:moveTo>
                    <a:pt x="57" y="95"/>
                  </a:moveTo>
                  <a:cubicBezTo>
                    <a:pt x="237" y="95"/>
                    <a:pt x="237" y="95"/>
                    <a:pt x="237" y="95"/>
                  </a:cubicBezTo>
                  <a:cubicBezTo>
                    <a:pt x="237" y="106"/>
                    <a:pt x="237" y="106"/>
                    <a:pt x="237" y="106"/>
                  </a:cubicBezTo>
                  <a:cubicBezTo>
                    <a:pt x="57" y="106"/>
                    <a:pt x="57" y="106"/>
                    <a:pt x="57" y="106"/>
                  </a:cubicBezTo>
                  <a:cubicBezTo>
                    <a:pt x="57" y="95"/>
                    <a:pt x="57" y="95"/>
                    <a:pt x="57" y="95"/>
                  </a:cubicBezTo>
                  <a:close/>
                  <a:moveTo>
                    <a:pt x="57" y="54"/>
                  </a:moveTo>
                  <a:cubicBezTo>
                    <a:pt x="237" y="54"/>
                    <a:pt x="237" y="54"/>
                    <a:pt x="237" y="54"/>
                  </a:cubicBezTo>
                  <a:cubicBezTo>
                    <a:pt x="237" y="65"/>
                    <a:pt x="237" y="65"/>
                    <a:pt x="237" y="65"/>
                  </a:cubicBezTo>
                  <a:cubicBezTo>
                    <a:pt x="57" y="65"/>
                    <a:pt x="57" y="65"/>
                    <a:pt x="57" y="65"/>
                  </a:cubicBezTo>
                  <a:lnTo>
                    <a:pt x="57" y="54"/>
                  </a:lnTo>
                  <a:close/>
                </a:path>
              </a:pathLst>
            </a:custGeom>
            <a:grpFill/>
            <a:ln>
              <a:noFill/>
            </a:ln>
          </p:spPr>
          <p:txBody>
            <a:bodyPr vert="horz" wrap="square" lIns="91440" tIns="45720" rIns="91440" bIns="45720" numCol="1" anchor="t" anchorCtr="0" compatLnSpc="1"/>
            <a:lstStyle/>
            <a:p>
              <a:endParaRPr lang="zh-CN" altLang="en-US"/>
            </a:p>
          </p:txBody>
        </p:sp>
        <p:sp>
          <p:nvSpPr>
            <p:cNvPr id="411" name="Freeform 20"/>
            <p:cNvSpPr>
              <a:spLocks noEditPoints="1"/>
            </p:cNvSpPr>
            <p:nvPr/>
          </p:nvSpPr>
          <p:spPr bwMode="auto">
            <a:xfrm>
              <a:off x="10145178" y="3644825"/>
              <a:ext cx="188909" cy="109433"/>
            </a:xfrm>
            <a:custGeom>
              <a:avLst/>
              <a:gdLst>
                <a:gd name="T0" fmla="*/ 32 w 162"/>
                <a:gd name="T1" fmla="*/ 94 h 94"/>
                <a:gd name="T2" fmla="*/ 111 w 162"/>
                <a:gd name="T3" fmla="*/ 94 h 94"/>
                <a:gd name="T4" fmla="*/ 134 w 162"/>
                <a:gd name="T5" fmla="*/ 84 h 94"/>
                <a:gd name="T6" fmla="*/ 140 w 162"/>
                <a:gd name="T7" fmla="*/ 75 h 94"/>
                <a:gd name="T8" fmla="*/ 162 w 162"/>
                <a:gd name="T9" fmla="*/ 53 h 94"/>
                <a:gd name="T10" fmla="*/ 144 w 162"/>
                <a:gd name="T11" fmla="*/ 59 h 94"/>
                <a:gd name="T12" fmla="*/ 144 w 162"/>
                <a:gd name="T13" fmla="*/ 32 h 94"/>
                <a:gd name="T14" fmla="*/ 134 w 162"/>
                <a:gd name="T15" fmla="*/ 10 h 94"/>
                <a:gd name="T16" fmla="*/ 111 w 162"/>
                <a:gd name="T17" fmla="*/ 0 h 94"/>
                <a:gd name="T18" fmla="*/ 32 w 162"/>
                <a:gd name="T19" fmla="*/ 0 h 94"/>
                <a:gd name="T20" fmla="*/ 9 w 162"/>
                <a:gd name="T21" fmla="*/ 10 h 94"/>
                <a:gd name="T22" fmla="*/ 0 w 162"/>
                <a:gd name="T23" fmla="*/ 32 h 94"/>
                <a:gd name="T24" fmla="*/ 0 w 162"/>
                <a:gd name="T25" fmla="*/ 61 h 94"/>
                <a:gd name="T26" fmla="*/ 9 w 162"/>
                <a:gd name="T27" fmla="*/ 84 h 94"/>
                <a:gd name="T28" fmla="*/ 32 w 162"/>
                <a:gd name="T29" fmla="*/ 94 h 94"/>
                <a:gd name="T30" fmla="*/ 111 w 162"/>
                <a:gd name="T31" fmla="*/ 33 h 94"/>
                <a:gd name="T32" fmla="*/ 125 w 162"/>
                <a:gd name="T33" fmla="*/ 46 h 94"/>
                <a:gd name="T34" fmla="*/ 111 w 162"/>
                <a:gd name="T35" fmla="*/ 60 h 94"/>
                <a:gd name="T36" fmla="*/ 98 w 162"/>
                <a:gd name="T37" fmla="*/ 46 h 94"/>
                <a:gd name="T38" fmla="*/ 111 w 162"/>
                <a:gd name="T39" fmla="*/ 33 h 94"/>
                <a:gd name="T40" fmla="*/ 72 w 162"/>
                <a:gd name="T41" fmla="*/ 33 h 94"/>
                <a:gd name="T42" fmla="*/ 86 w 162"/>
                <a:gd name="T43" fmla="*/ 46 h 94"/>
                <a:gd name="T44" fmla="*/ 72 w 162"/>
                <a:gd name="T45" fmla="*/ 60 h 94"/>
                <a:gd name="T46" fmla="*/ 59 w 162"/>
                <a:gd name="T47" fmla="*/ 46 h 94"/>
                <a:gd name="T48" fmla="*/ 72 w 162"/>
                <a:gd name="T49" fmla="*/ 33 h 94"/>
                <a:gd name="T50" fmla="*/ 33 w 162"/>
                <a:gd name="T51" fmla="*/ 33 h 94"/>
                <a:gd name="T52" fmla="*/ 46 w 162"/>
                <a:gd name="T53" fmla="*/ 46 h 94"/>
                <a:gd name="T54" fmla="*/ 33 w 162"/>
                <a:gd name="T55" fmla="*/ 60 h 94"/>
                <a:gd name="T56" fmla="*/ 19 w 162"/>
                <a:gd name="T57" fmla="*/ 46 h 94"/>
                <a:gd name="T58" fmla="*/ 33 w 162"/>
                <a:gd name="T59" fmla="*/ 33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2" h="94">
                  <a:moveTo>
                    <a:pt x="32" y="94"/>
                  </a:moveTo>
                  <a:cubicBezTo>
                    <a:pt x="58" y="94"/>
                    <a:pt x="111" y="94"/>
                    <a:pt x="111" y="94"/>
                  </a:cubicBezTo>
                  <a:cubicBezTo>
                    <a:pt x="120" y="94"/>
                    <a:pt x="128" y="90"/>
                    <a:pt x="134" y="84"/>
                  </a:cubicBezTo>
                  <a:cubicBezTo>
                    <a:pt x="137" y="82"/>
                    <a:pt x="139" y="79"/>
                    <a:pt x="140" y="75"/>
                  </a:cubicBezTo>
                  <a:cubicBezTo>
                    <a:pt x="154" y="73"/>
                    <a:pt x="162" y="67"/>
                    <a:pt x="162" y="53"/>
                  </a:cubicBezTo>
                  <a:cubicBezTo>
                    <a:pt x="144" y="59"/>
                    <a:pt x="144" y="59"/>
                    <a:pt x="144" y="59"/>
                  </a:cubicBezTo>
                  <a:cubicBezTo>
                    <a:pt x="144" y="32"/>
                    <a:pt x="144" y="32"/>
                    <a:pt x="144" y="32"/>
                  </a:cubicBezTo>
                  <a:cubicBezTo>
                    <a:pt x="144" y="24"/>
                    <a:pt x="140" y="15"/>
                    <a:pt x="134" y="10"/>
                  </a:cubicBezTo>
                  <a:cubicBezTo>
                    <a:pt x="128" y="4"/>
                    <a:pt x="120" y="0"/>
                    <a:pt x="111" y="0"/>
                  </a:cubicBezTo>
                  <a:cubicBezTo>
                    <a:pt x="32" y="0"/>
                    <a:pt x="32" y="0"/>
                    <a:pt x="32" y="0"/>
                  </a:cubicBezTo>
                  <a:cubicBezTo>
                    <a:pt x="23" y="0"/>
                    <a:pt x="15" y="4"/>
                    <a:pt x="9" y="10"/>
                  </a:cubicBezTo>
                  <a:cubicBezTo>
                    <a:pt x="3" y="15"/>
                    <a:pt x="0" y="24"/>
                    <a:pt x="0" y="32"/>
                  </a:cubicBezTo>
                  <a:cubicBezTo>
                    <a:pt x="0" y="61"/>
                    <a:pt x="0" y="61"/>
                    <a:pt x="0" y="61"/>
                  </a:cubicBezTo>
                  <a:cubicBezTo>
                    <a:pt x="0" y="70"/>
                    <a:pt x="3" y="78"/>
                    <a:pt x="9" y="84"/>
                  </a:cubicBezTo>
                  <a:cubicBezTo>
                    <a:pt x="15" y="90"/>
                    <a:pt x="23" y="94"/>
                    <a:pt x="32" y="94"/>
                  </a:cubicBezTo>
                  <a:close/>
                  <a:moveTo>
                    <a:pt x="111" y="33"/>
                  </a:moveTo>
                  <a:cubicBezTo>
                    <a:pt x="119" y="33"/>
                    <a:pt x="125" y="39"/>
                    <a:pt x="125" y="46"/>
                  </a:cubicBezTo>
                  <a:cubicBezTo>
                    <a:pt x="125" y="54"/>
                    <a:pt x="119" y="60"/>
                    <a:pt x="111" y="60"/>
                  </a:cubicBezTo>
                  <a:cubicBezTo>
                    <a:pt x="104" y="60"/>
                    <a:pt x="98" y="54"/>
                    <a:pt x="98" y="46"/>
                  </a:cubicBezTo>
                  <a:cubicBezTo>
                    <a:pt x="98" y="39"/>
                    <a:pt x="104" y="33"/>
                    <a:pt x="111" y="33"/>
                  </a:cubicBezTo>
                  <a:close/>
                  <a:moveTo>
                    <a:pt x="72" y="33"/>
                  </a:moveTo>
                  <a:cubicBezTo>
                    <a:pt x="80" y="33"/>
                    <a:pt x="86" y="39"/>
                    <a:pt x="86" y="46"/>
                  </a:cubicBezTo>
                  <a:cubicBezTo>
                    <a:pt x="86" y="54"/>
                    <a:pt x="80" y="60"/>
                    <a:pt x="72" y="60"/>
                  </a:cubicBezTo>
                  <a:cubicBezTo>
                    <a:pt x="65" y="60"/>
                    <a:pt x="59" y="54"/>
                    <a:pt x="59" y="46"/>
                  </a:cubicBezTo>
                  <a:cubicBezTo>
                    <a:pt x="59" y="39"/>
                    <a:pt x="65" y="33"/>
                    <a:pt x="72" y="33"/>
                  </a:cubicBezTo>
                  <a:close/>
                  <a:moveTo>
                    <a:pt x="33" y="33"/>
                  </a:moveTo>
                  <a:cubicBezTo>
                    <a:pt x="40" y="33"/>
                    <a:pt x="46" y="39"/>
                    <a:pt x="46" y="46"/>
                  </a:cubicBezTo>
                  <a:cubicBezTo>
                    <a:pt x="46" y="54"/>
                    <a:pt x="40" y="60"/>
                    <a:pt x="33" y="60"/>
                  </a:cubicBezTo>
                  <a:cubicBezTo>
                    <a:pt x="25" y="60"/>
                    <a:pt x="19" y="54"/>
                    <a:pt x="19" y="46"/>
                  </a:cubicBezTo>
                  <a:cubicBezTo>
                    <a:pt x="19" y="39"/>
                    <a:pt x="25" y="33"/>
                    <a:pt x="33" y="33"/>
                  </a:cubicBezTo>
                  <a:close/>
                </a:path>
              </a:pathLst>
            </a:custGeom>
            <a:grpFill/>
            <a:ln>
              <a:noFill/>
            </a:ln>
          </p:spPr>
          <p:txBody>
            <a:bodyPr vert="horz" wrap="square" lIns="91440" tIns="45720" rIns="91440" bIns="45720" numCol="1" anchor="t" anchorCtr="0" compatLnSpc="1"/>
            <a:lstStyle/>
            <a:p>
              <a:endParaRPr lang="zh-CN" altLang="en-US"/>
            </a:p>
          </p:txBody>
        </p:sp>
        <p:sp>
          <p:nvSpPr>
            <p:cNvPr id="412" name="Freeform 21"/>
            <p:cNvSpPr/>
            <p:nvPr/>
          </p:nvSpPr>
          <p:spPr bwMode="auto">
            <a:xfrm>
              <a:off x="10106663" y="3984740"/>
              <a:ext cx="429172" cy="72752"/>
            </a:xfrm>
            <a:custGeom>
              <a:avLst/>
              <a:gdLst>
                <a:gd name="T0" fmla="*/ 273 w 368"/>
                <a:gd name="T1" fmla="*/ 37 h 62"/>
                <a:gd name="T2" fmla="*/ 184 w 368"/>
                <a:gd name="T3" fmla="*/ 37 h 62"/>
                <a:gd name="T4" fmla="*/ 96 w 368"/>
                <a:gd name="T5" fmla="*/ 36 h 62"/>
                <a:gd name="T6" fmla="*/ 0 w 368"/>
                <a:gd name="T7" fmla="*/ 62 h 62"/>
                <a:gd name="T8" fmla="*/ 23 w 368"/>
                <a:gd name="T9" fmla="*/ 62 h 62"/>
                <a:gd name="T10" fmla="*/ 81 w 368"/>
                <a:gd name="T11" fmla="*/ 62 h 62"/>
                <a:gd name="T12" fmla="*/ 88 w 368"/>
                <a:gd name="T13" fmla="*/ 62 h 62"/>
                <a:gd name="T14" fmla="*/ 103 w 368"/>
                <a:gd name="T15" fmla="*/ 62 h 62"/>
                <a:gd name="T16" fmla="*/ 110 w 368"/>
                <a:gd name="T17" fmla="*/ 62 h 62"/>
                <a:gd name="T18" fmla="*/ 169 w 368"/>
                <a:gd name="T19" fmla="*/ 62 h 62"/>
                <a:gd name="T20" fmla="*/ 177 w 368"/>
                <a:gd name="T21" fmla="*/ 62 h 62"/>
                <a:gd name="T22" fmla="*/ 191 w 368"/>
                <a:gd name="T23" fmla="*/ 62 h 62"/>
                <a:gd name="T24" fmla="*/ 199 w 368"/>
                <a:gd name="T25" fmla="*/ 62 h 62"/>
                <a:gd name="T26" fmla="*/ 258 w 368"/>
                <a:gd name="T27" fmla="*/ 62 h 62"/>
                <a:gd name="T28" fmla="*/ 265 w 368"/>
                <a:gd name="T29" fmla="*/ 62 h 62"/>
                <a:gd name="T30" fmla="*/ 280 w 368"/>
                <a:gd name="T31" fmla="*/ 62 h 62"/>
                <a:gd name="T32" fmla="*/ 288 w 368"/>
                <a:gd name="T33" fmla="*/ 62 h 62"/>
                <a:gd name="T34" fmla="*/ 346 w 368"/>
                <a:gd name="T35" fmla="*/ 62 h 62"/>
                <a:gd name="T36" fmla="*/ 368 w 368"/>
                <a:gd name="T37" fmla="*/ 62 h 62"/>
                <a:gd name="T38" fmla="*/ 273 w 368"/>
                <a:gd name="T39" fmla="*/ 37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68" h="62">
                  <a:moveTo>
                    <a:pt x="273" y="37"/>
                  </a:moveTo>
                  <a:cubicBezTo>
                    <a:pt x="254" y="6"/>
                    <a:pt x="203" y="7"/>
                    <a:pt x="184" y="37"/>
                  </a:cubicBezTo>
                  <a:cubicBezTo>
                    <a:pt x="166" y="7"/>
                    <a:pt x="115" y="6"/>
                    <a:pt x="96" y="36"/>
                  </a:cubicBezTo>
                  <a:cubicBezTo>
                    <a:pt x="72" y="0"/>
                    <a:pt x="2" y="8"/>
                    <a:pt x="0" y="62"/>
                  </a:cubicBezTo>
                  <a:cubicBezTo>
                    <a:pt x="23" y="62"/>
                    <a:pt x="23" y="62"/>
                    <a:pt x="23" y="62"/>
                  </a:cubicBezTo>
                  <a:cubicBezTo>
                    <a:pt x="81" y="62"/>
                    <a:pt x="81" y="62"/>
                    <a:pt x="81" y="62"/>
                  </a:cubicBezTo>
                  <a:cubicBezTo>
                    <a:pt x="88" y="62"/>
                    <a:pt x="88" y="62"/>
                    <a:pt x="88" y="62"/>
                  </a:cubicBezTo>
                  <a:cubicBezTo>
                    <a:pt x="103" y="62"/>
                    <a:pt x="103" y="62"/>
                    <a:pt x="103" y="62"/>
                  </a:cubicBezTo>
                  <a:cubicBezTo>
                    <a:pt x="110" y="62"/>
                    <a:pt x="110" y="62"/>
                    <a:pt x="110" y="62"/>
                  </a:cubicBezTo>
                  <a:cubicBezTo>
                    <a:pt x="169" y="62"/>
                    <a:pt x="169" y="62"/>
                    <a:pt x="169" y="62"/>
                  </a:cubicBezTo>
                  <a:cubicBezTo>
                    <a:pt x="177" y="62"/>
                    <a:pt x="177" y="62"/>
                    <a:pt x="177" y="62"/>
                  </a:cubicBezTo>
                  <a:cubicBezTo>
                    <a:pt x="191" y="62"/>
                    <a:pt x="191" y="62"/>
                    <a:pt x="191" y="62"/>
                  </a:cubicBezTo>
                  <a:cubicBezTo>
                    <a:pt x="199" y="62"/>
                    <a:pt x="199" y="62"/>
                    <a:pt x="199" y="62"/>
                  </a:cubicBezTo>
                  <a:cubicBezTo>
                    <a:pt x="258" y="62"/>
                    <a:pt x="258" y="62"/>
                    <a:pt x="258" y="62"/>
                  </a:cubicBezTo>
                  <a:cubicBezTo>
                    <a:pt x="265" y="62"/>
                    <a:pt x="265" y="62"/>
                    <a:pt x="265" y="62"/>
                  </a:cubicBezTo>
                  <a:cubicBezTo>
                    <a:pt x="280" y="62"/>
                    <a:pt x="280" y="62"/>
                    <a:pt x="280" y="62"/>
                  </a:cubicBezTo>
                  <a:cubicBezTo>
                    <a:pt x="288" y="62"/>
                    <a:pt x="288" y="62"/>
                    <a:pt x="288" y="62"/>
                  </a:cubicBezTo>
                  <a:cubicBezTo>
                    <a:pt x="346" y="62"/>
                    <a:pt x="346" y="62"/>
                    <a:pt x="346" y="62"/>
                  </a:cubicBezTo>
                  <a:cubicBezTo>
                    <a:pt x="368" y="62"/>
                    <a:pt x="368" y="62"/>
                    <a:pt x="368" y="62"/>
                  </a:cubicBezTo>
                  <a:cubicBezTo>
                    <a:pt x="367" y="8"/>
                    <a:pt x="296" y="0"/>
                    <a:pt x="273" y="37"/>
                  </a:cubicBezTo>
                  <a:close/>
                </a:path>
              </a:pathLst>
            </a:custGeom>
            <a:grpFill/>
            <a:ln>
              <a:noFill/>
            </a:ln>
          </p:spPr>
          <p:txBody>
            <a:bodyPr vert="horz" wrap="square" lIns="91440" tIns="45720" rIns="91440" bIns="45720" numCol="1" anchor="t" anchorCtr="0" compatLnSpc="1"/>
            <a:lstStyle/>
            <a:p>
              <a:endParaRPr lang="zh-CN" altLang="en-US"/>
            </a:p>
          </p:txBody>
        </p:sp>
        <p:sp>
          <p:nvSpPr>
            <p:cNvPr id="413" name="Freeform 22"/>
            <p:cNvSpPr/>
            <p:nvPr/>
          </p:nvSpPr>
          <p:spPr bwMode="auto">
            <a:xfrm>
              <a:off x="10227100" y="3910154"/>
              <a:ext cx="87424" cy="86201"/>
            </a:xfrm>
            <a:custGeom>
              <a:avLst/>
              <a:gdLst>
                <a:gd name="T0" fmla="*/ 37 w 75"/>
                <a:gd name="T1" fmla="*/ 0 h 74"/>
                <a:gd name="T2" fmla="*/ 11 w 75"/>
                <a:gd name="T3" fmla="*/ 11 h 74"/>
                <a:gd name="T4" fmla="*/ 0 w 75"/>
                <a:gd name="T5" fmla="*/ 37 h 74"/>
                <a:gd name="T6" fmla="*/ 11 w 75"/>
                <a:gd name="T7" fmla="*/ 63 h 74"/>
                <a:gd name="T8" fmla="*/ 37 w 75"/>
                <a:gd name="T9" fmla="*/ 74 h 74"/>
                <a:gd name="T10" fmla="*/ 75 w 75"/>
                <a:gd name="T11" fmla="*/ 37 h 74"/>
                <a:gd name="T12" fmla="*/ 64 w 75"/>
                <a:gd name="T13" fmla="*/ 11 h 74"/>
                <a:gd name="T14" fmla="*/ 37 w 75"/>
                <a:gd name="T15" fmla="*/ 0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 h="74">
                  <a:moveTo>
                    <a:pt x="37" y="0"/>
                  </a:moveTo>
                  <a:cubicBezTo>
                    <a:pt x="27" y="0"/>
                    <a:pt x="18" y="4"/>
                    <a:pt x="11" y="11"/>
                  </a:cubicBezTo>
                  <a:cubicBezTo>
                    <a:pt x="4" y="17"/>
                    <a:pt x="0" y="27"/>
                    <a:pt x="0" y="37"/>
                  </a:cubicBezTo>
                  <a:cubicBezTo>
                    <a:pt x="0" y="47"/>
                    <a:pt x="4" y="57"/>
                    <a:pt x="11" y="63"/>
                  </a:cubicBezTo>
                  <a:cubicBezTo>
                    <a:pt x="18" y="70"/>
                    <a:pt x="27" y="74"/>
                    <a:pt x="37" y="74"/>
                  </a:cubicBezTo>
                  <a:cubicBezTo>
                    <a:pt x="58" y="74"/>
                    <a:pt x="75" y="58"/>
                    <a:pt x="75" y="37"/>
                  </a:cubicBezTo>
                  <a:cubicBezTo>
                    <a:pt x="75" y="27"/>
                    <a:pt x="70" y="17"/>
                    <a:pt x="64" y="11"/>
                  </a:cubicBezTo>
                  <a:cubicBezTo>
                    <a:pt x="57" y="4"/>
                    <a:pt x="48" y="0"/>
                    <a:pt x="37" y="0"/>
                  </a:cubicBezTo>
                  <a:close/>
                </a:path>
              </a:pathLst>
            </a:custGeom>
            <a:grpFill/>
            <a:ln>
              <a:noFill/>
            </a:ln>
          </p:spPr>
          <p:txBody>
            <a:bodyPr vert="horz" wrap="square" lIns="91440" tIns="45720" rIns="91440" bIns="45720" numCol="1" anchor="t" anchorCtr="0" compatLnSpc="1"/>
            <a:lstStyle/>
            <a:p>
              <a:endParaRPr lang="zh-CN" altLang="en-US"/>
            </a:p>
          </p:txBody>
        </p:sp>
        <p:sp>
          <p:nvSpPr>
            <p:cNvPr id="414" name="Rectangle 23"/>
            <p:cNvSpPr>
              <a:spLocks noChangeArrowheads="1"/>
            </p:cNvSpPr>
            <p:nvPr/>
          </p:nvSpPr>
          <p:spPr bwMode="auto">
            <a:xfrm>
              <a:off x="10348149" y="3855132"/>
              <a:ext cx="135110" cy="40961"/>
            </a:xfrm>
            <a:prstGeom prst="rect">
              <a:avLst/>
            </a:prstGeom>
            <a:grpFill/>
            <a:ln>
              <a:noFill/>
            </a:ln>
          </p:spPr>
          <p:txBody>
            <a:bodyPr vert="horz" wrap="square" lIns="91440" tIns="45720" rIns="91440" bIns="45720" numCol="1" anchor="t" anchorCtr="0" compatLnSpc="1"/>
            <a:lstStyle/>
            <a:p>
              <a:endParaRPr lang="zh-CN" altLang="en-US"/>
            </a:p>
          </p:txBody>
        </p:sp>
        <p:sp>
          <p:nvSpPr>
            <p:cNvPr id="415" name="Freeform 24"/>
            <p:cNvSpPr/>
            <p:nvPr/>
          </p:nvSpPr>
          <p:spPr bwMode="auto">
            <a:xfrm>
              <a:off x="10124392" y="3910154"/>
              <a:ext cx="87424" cy="86201"/>
            </a:xfrm>
            <a:custGeom>
              <a:avLst/>
              <a:gdLst>
                <a:gd name="T0" fmla="*/ 38 w 75"/>
                <a:gd name="T1" fmla="*/ 74 h 74"/>
                <a:gd name="T2" fmla="*/ 75 w 75"/>
                <a:gd name="T3" fmla="*/ 37 h 74"/>
                <a:gd name="T4" fmla="*/ 64 w 75"/>
                <a:gd name="T5" fmla="*/ 11 h 74"/>
                <a:gd name="T6" fmla="*/ 38 w 75"/>
                <a:gd name="T7" fmla="*/ 0 h 74"/>
                <a:gd name="T8" fmla="*/ 11 w 75"/>
                <a:gd name="T9" fmla="*/ 11 h 74"/>
                <a:gd name="T10" fmla="*/ 0 w 75"/>
                <a:gd name="T11" fmla="*/ 37 h 74"/>
                <a:gd name="T12" fmla="*/ 11 w 75"/>
                <a:gd name="T13" fmla="*/ 63 h 74"/>
                <a:gd name="T14" fmla="*/ 38 w 75"/>
                <a:gd name="T15" fmla="*/ 74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 h="74">
                  <a:moveTo>
                    <a:pt x="38" y="74"/>
                  </a:moveTo>
                  <a:cubicBezTo>
                    <a:pt x="58" y="74"/>
                    <a:pt x="75" y="58"/>
                    <a:pt x="75" y="37"/>
                  </a:cubicBezTo>
                  <a:cubicBezTo>
                    <a:pt x="75" y="27"/>
                    <a:pt x="71" y="17"/>
                    <a:pt x="64" y="11"/>
                  </a:cubicBezTo>
                  <a:cubicBezTo>
                    <a:pt x="57" y="4"/>
                    <a:pt x="48" y="0"/>
                    <a:pt x="38" y="0"/>
                  </a:cubicBezTo>
                  <a:cubicBezTo>
                    <a:pt x="27" y="0"/>
                    <a:pt x="18" y="4"/>
                    <a:pt x="11" y="11"/>
                  </a:cubicBezTo>
                  <a:cubicBezTo>
                    <a:pt x="5" y="17"/>
                    <a:pt x="0" y="27"/>
                    <a:pt x="0" y="37"/>
                  </a:cubicBezTo>
                  <a:cubicBezTo>
                    <a:pt x="0" y="47"/>
                    <a:pt x="5" y="57"/>
                    <a:pt x="11" y="63"/>
                  </a:cubicBezTo>
                  <a:cubicBezTo>
                    <a:pt x="18" y="70"/>
                    <a:pt x="27" y="74"/>
                    <a:pt x="38" y="74"/>
                  </a:cubicBezTo>
                  <a:close/>
                </a:path>
              </a:pathLst>
            </a:custGeom>
            <a:grpFill/>
            <a:ln>
              <a:noFill/>
            </a:ln>
          </p:spPr>
          <p:txBody>
            <a:bodyPr vert="horz" wrap="square" lIns="91440" tIns="45720" rIns="91440" bIns="45720" numCol="1" anchor="t" anchorCtr="0" compatLnSpc="1"/>
            <a:lstStyle/>
            <a:p>
              <a:endParaRPr lang="zh-CN" altLang="en-US"/>
            </a:p>
          </p:txBody>
        </p:sp>
        <p:sp>
          <p:nvSpPr>
            <p:cNvPr id="416" name="Freeform 25"/>
            <p:cNvSpPr/>
            <p:nvPr/>
          </p:nvSpPr>
          <p:spPr bwMode="auto">
            <a:xfrm>
              <a:off x="10330420" y="3910154"/>
              <a:ext cx="87424" cy="86201"/>
            </a:xfrm>
            <a:custGeom>
              <a:avLst/>
              <a:gdLst>
                <a:gd name="T0" fmla="*/ 11 w 75"/>
                <a:gd name="T1" fmla="*/ 11 h 74"/>
                <a:gd name="T2" fmla="*/ 0 w 75"/>
                <a:gd name="T3" fmla="*/ 37 h 74"/>
                <a:gd name="T4" fmla="*/ 11 w 75"/>
                <a:gd name="T5" fmla="*/ 63 h 74"/>
                <a:gd name="T6" fmla="*/ 37 w 75"/>
                <a:gd name="T7" fmla="*/ 74 h 74"/>
                <a:gd name="T8" fmla="*/ 75 w 75"/>
                <a:gd name="T9" fmla="*/ 37 h 74"/>
                <a:gd name="T10" fmla="*/ 64 w 75"/>
                <a:gd name="T11" fmla="*/ 11 h 74"/>
                <a:gd name="T12" fmla="*/ 37 w 75"/>
                <a:gd name="T13" fmla="*/ 0 h 74"/>
                <a:gd name="T14" fmla="*/ 11 w 75"/>
                <a:gd name="T15" fmla="*/ 11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 h="74">
                  <a:moveTo>
                    <a:pt x="11" y="11"/>
                  </a:moveTo>
                  <a:cubicBezTo>
                    <a:pt x="4" y="17"/>
                    <a:pt x="0" y="27"/>
                    <a:pt x="0" y="37"/>
                  </a:cubicBezTo>
                  <a:cubicBezTo>
                    <a:pt x="0" y="47"/>
                    <a:pt x="4" y="57"/>
                    <a:pt x="11" y="63"/>
                  </a:cubicBezTo>
                  <a:cubicBezTo>
                    <a:pt x="18" y="70"/>
                    <a:pt x="27" y="74"/>
                    <a:pt x="37" y="74"/>
                  </a:cubicBezTo>
                  <a:cubicBezTo>
                    <a:pt x="58" y="74"/>
                    <a:pt x="75" y="58"/>
                    <a:pt x="75" y="37"/>
                  </a:cubicBezTo>
                  <a:cubicBezTo>
                    <a:pt x="75" y="27"/>
                    <a:pt x="70" y="17"/>
                    <a:pt x="64" y="11"/>
                  </a:cubicBezTo>
                  <a:cubicBezTo>
                    <a:pt x="57" y="4"/>
                    <a:pt x="48" y="0"/>
                    <a:pt x="37" y="0"/>
                  </a:cubicBezTo>
                  <a:cubicBezTo>
                    <a:pt x="27" y="0"/>
                    <a:pt x="18" y="4"/>
                    <a:pt x="11" y="11"/>
                  </a:cubicBezTo>
                  <a:close/>
                </a:path>
              </a:pathLst>
            </a:custGeom>
            <a:grpFill/>
            <a:ln>
              <a:noFill/>
            </a:ln>
          </p:spPr>
          <p:txBody>
            <a:bodyPr vert="horz" wrap="square" lIns="91440" tIns="45720" rIns="91440" bIns="45720" numCol="1" anchor="t" anchorCtr="0" compatLnSpc="1"/>
            <a:lstStyle/>
            <a:p>
              <a:endParaRPr lang="zh-CN" altLang="en-US"/>
            </a:p>
          </p:txBody>
        </p:sp>
        <p:sp>
          <p:nvSpPr>
            <p:cNvPr id="417" name="Freeform 26"/>
            <p:cNvSpPr/>
            <p:nvPr/>
          </p:nvSpPr>
          <p:spPr bwMode="auto">
            <a:xfrm>
              <a:off x="10433127" y="3910154"/>
              <a:ext cx="87424" cy="86201"/>
            </a:xfrm>
            <a:custGeom>
              <a:avLst/>
              <a:gdLst>
                <a:gd name="T0" fmla="*/ 11 w 75"/>
                <a:gd name="T1" fmla="*/ 11 h 74"/>
                <a:gd name="T2" fmla="*/ 0 w 75"/>
                <a:gd name="T3" fmla="*/ 37 h 74"/>
                <a:gd name="T4" fmla="*/ 11 w 75"/>
                <a:gd name="T5" fmla="*/ 63 h 74"/>
                <a:gd name="T6" fmla="*/ 38 w 75"/>
                <a:gd name="T7" fmla="*/ 74 h 74"/>
                <a:gd name="T8" fmla="*/ 75 w 75"/>
                <a:gd name="T9" fmla="*/ 37 h 74"/>
                <a:gd name="T10" fmla="*/ 64 w 75"/>
                <a:gd name="T11" fmla="*/ 11 h 74"/>
                <a:gd name="T12" fmla="*/ 38 w 75"/>
                <a:gd name="T13" fmla="*/ 0 h 74"/>
                <a:gd name="T14" fmla="*/ 11 w 75"/>
                <a:gd name="T15" fmla="*/ 11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 h="74">
                  <a:moveTo>
                    <a:pt x="11" y="11"/>
                  </a:moveTo>
                  <a:cubicBezTo>
                    <a:pt x="5" y="17"/>
                    <a:pt x="0" y="27"/>
                    <a:pt x="0" y="37"/>
                  </a:cubicBezTo>
                  <a:cubicBezTo>
                    <a:pt x="0" y="47"/>
                    <a:pt x="5" y="57"/>
                    <a:pt x="11" y="63"/>
                  </a:cubicBezTo>
                  <a:cubicBezTo>
                    <a:pt x="18" y="70"/>
                    <a:pt x="27" y="74"/>
                    <a:pt x="38" y="74"/>
                  </a:cubicBezTo>
                  <a:cubicBezTo>
                    <a:pt x="58" y="74"/>
                    <a:pt x="75" y="58"/>
                    <a:pt x="75" y="37"/>
                  </a:cubicBezTo>
                  <a:cubicBezTo>
                    <a:pt x="75" y="27"/>
                    <a:pt x="71" y="17"/>
                    <a:pt x="64" y="11"/>
                  </a:cubicBezTo>
                  <a:cubicBezTo>
                    <a:pt x="57" y="4"/>
                    <a:pt x="48" y="0"/>
                    <a:pt x="38" y="0"/>
                  </a:cubicBezTo>
                  <a:cubicBezTo>
                    <a:pt x="27" y="0"/>
                    <a:pt x="18" y="4"/>
                    <a:pt x="11" y="11"/>
                  </a:cubicBezTo>
                  <a:close/>
                </a:path>
              </a:pathLst>
            </a:custGeom>
            <a:grpFill/>
            <a:ln>
              <a:noFill/>
            </a:ln>
          </p:spPr>
          <p:txBody>
            <a:bodyPr vert="horz" wrap="square" lIns="91440" tIns="45720" rIns="91440" bIns="45720" numCol="1" anchor="t" anchorCtr="0" compatLnSpc="1"/>
            <a:lstStyle/>
            <a:p>
              <a:endParaRPr lang="zh-CN" altLang="en-US"/>
            </a:p>
          </p:txBody>
        </p:sp>
        <p:sp>
          <p:nvSpPr>
            <p:cNvPr id="418" name="Oval 27"/>
            <p:cNvSpPr>
              <a:spLocks noChangeArrowheads="1"/>
            </p:cNvSpPr>
            <p:nvPr/>
          </p:nvSpPr>
          <p:spPr bwMode="auto">
            <a:xfrm>
              <a:off x="10371380" y="3641157"/>
              <a:ext cx="87424" cy="87424"/>
            </a:xfrm>
            <a:prstGeom prst="ellipse">
              <a:avLst/>
            </a:prstGeom>
            <a:grpFill/>
            <a:ln>
              <a:noFill/>
            </a:ln>
          </p:spPr>
          <p:txBody>
            <a:bodyPr vert="horz" wrap="square" lIns="91440" tIns="45720" rIns="91440" bIns="45720" numCol="1" anchor="t" anchorCtr="0" compatLnSpc="1"/>
            <a:lstStyle/>
            <a:p>
              <a:endParaRPr lang="zh-CN" altLang="en-US"/>
            </a:p>
          </p:txBody>
        </p:sp>
        <p:sp>
          <p:nvSpPr>
            <p:cNvPr id="419" name="Freeform 28"/>
            <p:cNvSpPr>
              <a:spLocks noEditPoints="1"/>
            </p:cNvSpPr>
            <p:nvPr/>
          </p:nvSpPr>
          <p:spPr bwMode="auto">
            <a:xfrm>
              <a:off x="10323694" y="3734695"/>
              <a:ext cx="181573" cy="114324"/>
            </a:xfrm>
            <a:custGeom>
              <a:avLst/>
              <a:gdLst>
                <a:gd name="T0" fmla="*/ 0 w 156"/>
                <a:gd name="T1" fmla="*/ 98 h 98"/>
                <a:gd name="T2" fmla="*/ 156 w 156"/>
                <a:gd name="T3" fmla="*/ 98 h 98"/>
                <a:gd name="T4" fmla="*/ 156 w 156"/>
                <a:gd name="T5" fmla="*/ 83 h 98"/>
                <a:gd name="T6" fmla="*/ 136 w 156"/>
                <a:gd name="T7" fmla="*/ 83 h 98"/>
                <a:gd name="T8" fmla="*/ 136 w 156"/>
                <a:gd name="T9" fmla="*/ 23 h 98"/>
                <a:gd name="T10" fmla="*/ 112 w 156"/>
                <a:gd name="T11" fmla="*/ 0 h 98"/>
                <a:gd name="T12" fmla="*/ 79 w 156"/>
                <a:gd name="T13" fmla="*/ 0 h 98"/>
                <a:gd name="T14" fmla="*/ 77 w 156"/>
                <a:gd name="T15" fmla="*/ 0 h 98"/>
                <a:gd name="T16" fmla="*/ 44 w 156"/>
                <a:gd name="T17" fmla="*/ 0 h 98"/>
                <a:gd name="T18" fmla="*/ 21 w 156"/>
                <a:gd name="T19" fmla="*/ 23 h 98"/>
                <a:gd name="T20" fmla="*/ 21 w 156"/>
                <a:gd name="T21" fmla="*/ 83 h 98"/>
                <a:gd name="T22" fmla="*/ 0 w 156"/>
                <a:gd name="T23" fmla="*/ 83 h 98"/>
                <a:gd name="T24" fmla="*/ 0 w 156"/>
                <a:gd name="T25" fmla="*/ 98 h 98"/>
                <a:gd name="T26" fmla="*/ 103 w 156"/>
                <a:gd name="T27" fmla="*/ 43 h 98"/>
                <a:gd name="T28" fmla="*/ 111 w 156"/>
                <a:gd name="T29" fmla="*/ 43 h 98"/>
                <a:gd name="T30" fmla="*/ 111 w 156"/>
                <a:gd name="T31" fmla="*/ 83 h 98"/>
                <a:gd name="T32" fmla="*/ 103 w 156"/>
                <a:gd name="T33" fmla="*/ 83 h 98"/>
                <a:gd name="T34" fmla="*/ 103 w 156"/>
                <a:gd name="T35" fmla="*/ 43 h 98"/>
                <a:gd name="T36" fmla="*/ 45 w 156"/>
                <a:gd name="T37" fmla="*/ 43 h 98"/>
                <a:gd name="T38" fmla="*/ 53 w 156"/>
                <a:gd name="T39" fmla="*/ 43 h 98"/>
                <a:gd name="T40" fmla="*/ 53 w 156"/>
                <a:gd name="T41" fmla="*/ 83 h 98"/>
                <a:gd name="T42" fmla="*/ 45 w 156"/>
                <a:gd name="T43" fmla="*/ 83 h 98"/>
                <a:gd name="T44" fmla="*/ 45 w 156"/>
                <a:gd name="T45" fmla="*/ 43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6" h="98">
                  <a:moveTo>
                    <a:pt x="0" y="98"/>
                  </a:moveTo>
                  <a:cubicBezTo>
                    <a:pt x="156" y="98"/>
                    <a:pt x="156" y="98"/>
                    <a:pt x="156" y="98"/>
                  </a:cubicBezTo>
                  <a:cubicBezTo>
                    <a:pt x="156" y="83"/>
                    <a:pt x="156" y="83"/>
                    <a:pt x="156" y="83"/>
                  </a:cubicBezTo>
                  <a:cubicBezTo>
                    <a:pt x="136" y="83"/>
                    <a:pt x="136" y="83"/>
                    <a:pt x="136" y="83"/>
                  </a:cubicBezTo>
                  <a:cubicBezTo>
                    <a:pt x="136" y="23"/>
                    <a:pt x="136" y="23"/>
                    <a:pt x="136" y="23"/>
                  </a:cubicBezTo>
                  <a:cubicBezTo>
                    <a:pt x="136" y="10"/>
                    <a:pt x="125" y="0"/>
                    <a:pt x="112" y="0"/>
                  </a:cubicBezTo>
                  <a:cubicBezTo>
                    <a:pt x="91" y="0"/>
                    <a:pt x="82" y="0"/>
                    <a:pt x="79" y="0"/>
                  </a:cubicBezTo>
                  <a:cubicBezTo>
                    <a:pt x="79" y="0"/>
                    <a:pt x="79" y="0"/>
                    <a:pt x="77" y="0"/>
                  </a:cubicBezTo>
                  <a:cubicBezTo>
                    <a:pt x="74" y="0"/>
                    <a:pt x="65" y="0"/>
                    <a:pt x="44" y="0"/>
                  </a:cubicBezTo>
                  <a:cubicBezTo>
                    <a:pt x="31" y="0"/>
                    <a:pt x="21" y="10"/>
                    <a:pt x="21" y="23"/>
                  </a:cubicBezTo>
                  <a:cubicBezTo>
                    <a:pt x="21" y="83"/>
                    <a:pt x="21" y="83"/>
                    <a:pt x="21" y="83"/>
                  </a:cubicBezTo>
                  <a:cubicBezTo>
                    <a:pt x="0" y="83"/>
                    <a:pt x="0" y="83"/>
                    <a:pt x="0" y="83"/>
                  </a:cubicBezTo>
                  <a:lnTo>
                    <a:pt x="0" y="98"/>
                  </a:lnTo>
                  <a:close/>
                  <a:moveTo>
                    <a:pt x="103" y="43"/>
                  </a:moveTo>
                  <a:cubicBezTo>
                    <a:pt x="111" y="43"/>
                    <a:pt x="111" y="43"/>
                    <a:pt x="111" y="43"/>
                  </a:cubicBezTo>
                  <a:cubicBezTo>
                    <a:pt x="111" y="83"/>
                    <a:pt x="111" y="83"/>
                    <a:pt x="111" y="83"/>
                  </a:cubicBezTo>
                  <a:cubicBezTo>
                    <a:pt x="103" y="83"/>
                    <a:pt x="103" y="83"/>
                    <a:pt x="103" y="83"/>
                  </a:cubicBezTo>
                  <a:lnTo>
                    <a:pt x="103" y="43"/>
                  </a:lnTo>
                  <a:close/>
                  <a:moveTo>
                    <a:pt x="45" y="43"/>
                  </a:moveTo>
                  <a:cubicBezTo>
                    <a:pt x="53" y="43"/>
                    <a:pt x="53" y="43"/>
                    <a:pt x="53" y="43"/>
                  </a:cubicBezTo>
                  <a:cubicBezTo>
                    <a:pt x="53" y="83"/>
                    <a:pt x="53" y="83"/>
                    <a:pt x="53" y="83"/>
                  </a:cubicBezTo>
                  <a:cubicBezTo>
                    <a:pt x="45" y="83"/>
                    <a:pt x="45" y="83"/>
                    <a:pt x="45" y="83"/>
                  </a:cubicBezTo>
                  <a:lnTo>
                    <a:pt x="45" y="43"/>
                  </a:lnTo>
                  <a:close/>
                </a:path>
              </a:pathLst>
            </a:custGeom>
            <a:grpFill/>
            <a:ln>
              <a:noFill/>
            </a:ln>
          </p:spPr>
          <p:txBody>
            <a:bodyPr vert="horz" wrap="square" lIns="91440" tIns="45720" rIns="91440" bIns="45720" numCol="1" anchor="t" anchorCtr="0" compatLnSpc="1"/>
            <a:lstStyle/>
            <a:p>
              <a:endParaRPr lang="zh-CN" altLang="en-US"/>
            </a:p>
          </p:txBody>
        </p:sp>
        <p:sp>
          <p:nvSpPr>
            <p:cNvPr id="420" name="Freeform 29"/>
            <p:cNvSpPr>
              <a:spLocks noEditPoints="1"/>
            </p:cNvSpPr>
            <p:nvPr/>
          </p:nvSpPr>
          <p:spPr bwMode="auto">
            <a:xfrm>
              <a:off x="11753657" y="2562725"/>
              <a:ext cx="438343" cy="415111"/>
            </a:xfrm>
            <a:custGeom>
              <a:avLst/>
              <a:gdLst>
                <a:gd name="T0" fmla="*/ 90 w 376"/>
                <a:gd name="T1" fmla="*/ 52 h 355"/>
                <a:gd name="T2" fmla="*/ 37 w 376"/>
                <a:gd name="T3" fmla="*/ 264 h 355"/>
                <a:gd name="T4" fmla="*/ 118 w 376"/>
                <a:gd name="T5" fmla="*/ 310 h 355"/>
                <a:gd name="T6" fmla="*/ 134 w 376"/>
                <a:gd name="T7" fmla="*/ 310 h 355"/>
                <a:gd name="T8" fmla="*/ 215 w 376"/>
                <a:gd name="T9" fmla="*/ 264 h 355"/>
                <a:gd name="T10" fmla="*/ 241 w 376"/>
                <a:gd name="T11" fmla="*/ 310 h 355"/>
                <a:gd name="T12" fmla="*/ 255 w 376"/>
                <a:gd name="T13" fmla="*/ 287 h 355"/>
                <a:gd name="T14" fmla="*/ 358 w 376"/>
                <a:gd name="T15" fmla="*/ 287 h 355"/>
                <a:gd name="T16" fmla="*/ 371 w 376"/>
                <a:gd name="T17" fmla="*/ 310 h 355"/>
                <a:gd name="T18" fmla="*/ 371 w 376"/>
                <a:gd name="T19" fmla="*/ 323 h 355"/>
                <a:gd name="T20" fmla="*/ 358 w 376"/>
                <a:gd name="T21" fmla="*/ 355 h 355"/>
                <a:gd name="T22" fmla="*/ 250 w 376"/>
                <a:gd name="T23" fmla="*/ 323 h 355"/>
                <a:gd name="T24" fmla="*/ 237 w 376"/>
                <a:gd name="T25" fmla="*/ 355 h 355"/>
                <a:gd name="T26" fmla="*/ 131 w 376"/>
                <a:gd name="T27" fmla="*/ 323 h 355"/>
                <a:gd name="T28" fmla="*/ 118 w 376"/>
                <a:gd name="T29" fmla="*/ 355 h 355"/>
                <a:gd name="T30" fmla="*/ 0 w 376"/>
                <a:gd name="T31" fmla="*/ 323 h 355"/>
                <a:gd name="T32" fmla="*/ 14 w 376"/>
                <a:gd name="T33" fmla="*/ 287 h 355"/>
                <a:gd name="T34" fmla="*/ 336 w 376"/>
                <a:gd name="T35" fmla="*/ 248 h 355"/>
                <a:gd name="T36" fmla="*/ 279 w 376"/>
                <a:gd name="T37" fmla="*/ 248 h 355"/>
                <a:gd name="T38" fmla="*/ 215 w 376"/>
                <a:gd name="T39" fmla="*/ 248 h 355"/>
                <a:gd name="T40" fmla="*/ 158 w 376"/>
                <a:gd name="T41" fmla="*/ 248 h 355"/>
                <a:gd name="T42" fmla="*/ 95 w 376"/>
                <a:gd name="T43" fmla="*/ 248 h 355"/>
                <a:gd name="T44" fmla="*/ 38 w 376"/>
                <a:gd name="T45" fmla="*/ 248 h 355"/>
                <a:gd name="T46" fmla="*/ 307 w 376"/>
                <a:gd name="T47" fmla="*/ 147 h 355"/>
                <a:gd name="T48" fmla="*/ 289 w 376"/>
                <a:gd name="T49" fmla="*/ 201 h 355"/>
                <a:gd name="T50" fmla="*/ 201 w 376"/>
                <a:gd name="T51" fmla="*/ 201 h 355"/>
                <a:gd name="T52" fmla="*/ 181 w 376"/>
                <a:gd name="T53" fmla="*/ 147 h 355"/>
                <a:gd name="T54" fmla="*/ 180 w 376"/>
                <a:gd name="T55" fmla="*/ 16 h 355"/>
                <a:gd name="T56" fmla="*/ 161 w 376"/>
                <a:gd name="T57" fmla="*/ 35 h 355"/>
                <a:gd name="T58" fmla="*/ 155 w 376"/>
                <a:gd name="T59" fmla="*/ 67 h 355"/>
                <a:gd name="T60" fmla="*/ 66 w 376"/>
                <a:gd name="T61" fmla="*/ 55 h 355"/>
                <a:gd name="T62" fmla="*/ 66 w 376"/>
                <a:gd name="T63" fmla="*/ 122 h 355"/>
                <a:gd name="T64" fmla="*/ 69 w 376"/>
                <a:gd name="T65" fmla="*/ 122 h 355"/>
                <a:gd name="T66" fmla="*/ 87 w 376"/>
                <a:gd name="T67" fmla="*/ 199 h 355"/>
                <a:gd name="T68" fmla="*/ 91 w 376"/>
                <a:gd name="T69" fmla="*/ 199 h 355"/>
                <a:gd name="T70" fmla="*/ 109 w 376"/>
                <a:gd name="T71" fmla="*/ 132 h 355"/>
                <a:gd name="T72" fmla="*/ 109 w 376"/>
                <a:gd name="T73" fmla="*/ 75 h 355"/>
                <a:gd name="T74" fmla="*/ 155 w 376"/>
                <a:gd name="T75" fmla="*/ 80 h 355"/>
                <a:gd name="T76" fmla="*/ 166 w 376"/>
                <a:gd name="T77" fmla="*/ 120 h 355"/>
                <a:gd name="T78" fmla="*/ 180 w 376"/>
                <a:gd name="T79" fmla="*/ 126 h 355"/>
                <a:gd name="T80" fmla="*/ 317 w 376"/>
                <a:gd name="T81" fmla="*/ 120 h 355"/>
                <a:gd name="T82" fmla="*/ 317 w 376"/>
                <a:gd name="T83" fmla="*/ 21 h 355"/>
                <a:gd name="T84" fmla="*/ 304 w 376"/>
                <a:gd name="T85" fmla="*/ 31 h 355"/>
                <a:gd name="T86" fmla="*/ 308 w 376"/>
                <a:gd name="T87" fmla="*/ 107 h 355"/>
                <a:gd name="T88" fmla="*/ 304 w 376"/>
                <a:gd name="T89" fmla="*/ 111 h 355"/>
                <a:gd name="T90" fmla="*/ 177 w 376"/>
                <a:gd name="T91" fmla="*/ 109 h 355"/>
                <a:gd name="T92" fmla="*/ 237 w 376"/>
                <a:gd name="T93" fmla="*/ 63 h 355"/>
                <a:gd name="T94" fmla="*/ 176 w 376"/>
                <a:gd name="T95" fmla="*/ 35 h 355"/>
                <a:gd name="T96" fmla="*/ 180 w 376"/>
                <a:gd name="T97" fmla="*/ 31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76" h="355">
                  <a:moveTo>
                    <a:pt x="90" y="0"/>
                  </a:moveTo>
                  <a:cubicBezTo>
                    <a:pt x="104" y="0"/>
                    <a:pt x="115" y="12"/>
                    <a:pt x="115" y="26"/>
                  </a:cubicBezTo>
                  <a:cubicBezTo>
                    <a:pt x="115" y="40"/>
                    <a:pt x="104" y="52"/>
                    <a:pt x="90" y="52"/>
                  </a:cubicBezTo>
                  <a:cubicBezTo>
                    <a:pt x="75" y="52"/>
                    <a:pt x="64" y="40"/>
                    <a:pt x="64" y="26"/>
                  </a:cubicBezTo>
                  <a:cubicBezTo>
                    <a:pt x="64" y="12"/>
                    <a:pt x="75" y="0"/>
                    <a:pt x="90" y="0"/>
                  </a:cubicBezTo>
                  <a:close/>
                  <a:moveTo>
                    <a:pt x="37" y="264"/>
                  </a:moveTo>
                  <a:cubicBezTo>
                    <a:pt x="95" y="264"/>
                    <a:pt x="95" y="264"/>
                    <a:pt x="95" y="264"/>
                  </a:cubicBezTo>
                  <a:cubicBezTo>
                    <a:pt x="107" y="264"/>
                    <a:pt x="118" y="274"/>
                    <a:pt x="118" y="287"/>
                  </a:cubicBezTo>
                  <a:cubicBezTo>
                    <a:pt x="118" y="310"/>
                    <a:pt x="118" y="310"/>
                    <a:pt x="118" y="310"/>
                  </a:cubicBezTo>
                  <a:cubicBezTo>
                    <a:pt x="120" y="310"/>
                    <a:pt x="120" y="310"/>
                    <a:pt x="120" y="310"/>
                  </a:cubicBezTo>
                  <a:cubicBezTo>
                    <a:pt x="131" y="310"/>
                    <a:pt x="131" y="310"/>
                    <a:pt x="131" y="310"/>
                  </a:cubicBezTo>
                  <a:cubicBezTo>
                    <a:pt x="134" y="310"/>
                    <a:pt x="134" y="310"/>
                    <a:pt x="134" y="310"/>
                  </a:cubicBezTo>
                  <a:cubicBezTo>
                    <a:pt x="134" y="287"/>
                    <a:pt x="134" y="287"/>
                    <a:pt x="134" y="287"/>
                  </a:cubicBezTo>
                  <a:cubicBezTo>
                    <a:pt x="134" y="274"/>
                    <a:pt x="144" y="264"/>
                    <a:pt x="156" y="264"/>
                  </a:cubicBezTo>
                  <a:cubicBezTo>
                    <a:pt x="215" y="264"/>
                    <a:pt x="215" y="264"/>
                    <a:pt x="215" y="264"/>
                  </a:cubicBezTo>
                  <a:cubicBezTo>
                    <a:pt x="227" y="264"/>
                    <a:pt x="237" y="274"/>
                    <a:pt x="237" y="287"/>
                  </a:cubicBezTo>
                  <a:cubicBezTo>
                    <a:pt x="237" y="310"/>
                    <a:pt x="237" y="310"/>
                    <a:pt x="237" y="310"/>
                  </a:cubicBezTo>
                  <a:cubicBezTo>
                    <a:pt x="241" y="310"/>
                    <a:pt x="241" y="310"/>
                    <a:pt x="241" y="310"/>
                  </a:cubicBezTo>
                  <a:cubicBezTo>
                    <a:pt x="250" y="310"/>
                    <a:pt x="250" y="310"/>
                    <a:pt x="250" y="310"/>
                  </a:cubicBezTo>
                  <a:cubicBezTo>
                    <a:pt x="255" y="310"/>
                    <a:pt x="255" y="310"/>
                    <a:pt x="255" y="310"/>
                  </a:cubicBezTo>
                  <a:cubicBezTo>
                    <a:pt x="255" y="287"/>
                    <a:pt x="255" y="287"/>
                    <a:pt x="255" y="287"/>
                  </a:cubicBezTo>
                  <a:cubicBezTo>
                    <a:pt x="255" y="274"/>
                    <a:pt x="265" y="264"/>
                    <a:pt x="278" y="264"/>
                  </a:cubicBezTo>
                  <a:cubicBezTo>
                    <a:pt x="336" y="264"/>
                    <a:pt x="336" y="264"/>
                    <a:pt x="336" y="264"/>
                  </a:cubicBezTo>
                  <a:cubicBezTo>
                    <a:pt x="348" y="264"/>
                    <a:pt x="358" y="274"/>
                    <a:pt x="358" y="287"/>
                  </a:cubicBezTo>
                  <a:cubicBezTo>
                    <a:pt x="358" y="310"/>
                    <a:pt x="358" y="310"/>
                    <a:pt x="358" y="310"/>
                  </a:cubicBezTo>
                  <a:cubicBezTo>
                    <a:pt x="362" y="310"/>
                    <a:pt x="362" y="310"/>
                    <a:pt x="362" y="310"/>
                  </a:cubicBezTo>
                  <a:cubicBezTo>
                    <a:pt x="371" y="310"/>
                    <a:pt x="371" y="310"/>
                    <a:pt x="371" y="310"/>
                  </a:cubicBezTo>
                  <a:cubicBezTo>
                    <a:pt x="376" y="310"/>
                    <a:pt x="376" y="310"/>
                    <a:pt x="376" y="310"/>
                  </a:cubicBezTo>
                  <a:cubicBezTo>
                    <a:pt x="376" y="323"/>
                    <a:pt x="376" y="323"/>
                    <a:pt x="376" y="323"/>
                  </a:cubicBezTo>
                  <a:cubicBezTo>
                    <a:pt x="371" y="323"/>
                    <a:pt x="371" y="323"/>
                    <a:pt x="371" y="323"/>
                  </a:cubicBezTo>
                  <a:cubicBezTo>
                    <a:pt x="362" y="323"/>
                    <a:pt x="362" y="323"/>
                    <a:pt x="362" y="323"/>
                  </a:cubicBezTo>
                  <a:cubicBezTo>
                    <a:pt x="358" y="323"/>
                    <a:pt x="358" y="323"/>
                    <a:pt x="358" y="323"/>
                  </a:cubicBezTo>
                  <a:cubicBezTo>
                    <a:pt x="358" y="355"/>
                    <a:pt x="358" y="355"/>
                    <a:pt x="358" y="355"/>
                  </a:cubicBezTo>
                  <a:cubicBezTo>
                    <a:pt x="255" y="355"/>
                    <a:pt x="255" y="355"/>
                    <a:pt x="255" y="355"/>
                  </a:cubicBezTo>
                  <a:cubicBezTo>
                    <a:pt x="255" y="323"/>
                    <a:pt x="255" y="323"/>
                    <a:pt x="255" y="323"/>
                  </a:cubicBezTo>
                  <a:cubicBezTo>
                    <a:pt x="250" y="323"/>
                    <a:pt x="250" y="323"/>
                    <a:pt x="250" y="323"/>
                  </a:cubicBezTo>
                  <a:cubicBezTo>
                    <a:pt x="241" y="323"/>
                    <a:pt x="241" y="323"/>
                    <a:pt x="241" y="323"/>
                  </a:cubicBezTo>
                  <a:cubicBezTo>
                    <a:pt x="237" y="323"/>
                    <a:pt x="237" y="323"/>
                    <a:pt x="237" y="323"/>
                  </a:cubicBezTo>
                  <a:cubicBezTo>
                    <a:pt x="237" y="355"/>
                    <a:pt x="237" y="355"/>
                    <a:pt x="237" y="355"/>
                  </a:cubicBezTo>
                  <a:cubicBezTo>
                    <a:pt x="134" y="355"/>
                    <a:pt x="134" y="355"/>
                    <a:pt x="134" y="355"/>
                  </a:cubicBezTo>
                  <a:cubicBezTo>
                    <a:pt x="134" y="323"/>
                    <a:pt x="134" y="323"/>
                    <a:pt x="134" y="323"/>
                  </a:cubicBezTo>
                  <a:cubicBezTo>
                    <a:pt x="131" y="323"/>
                    <a:pt x="131" y="323"/>
                    <a:pt x="131" y="323"/>
                  </a:cubicBezTo>
                  <a:cubicBezTo>
                    <a:pt x="120" y="323"/>
                    <a:pt x="120" y="323"/>
                    <a:pt x="120" y="323"/>
                  </a:cubicBezTo>
                  <a:cubicBezTo>
                    <a:pt x="118" y="323"/>
                    <a:pt x="118" y="323"/>
                    <a:pt x="118" y="323"/>
                  </a:cubicBezTo>
                  <a:cubicBezTo>
                    <a:pt x="118" y="355"/>
                    <a:pt x="118" y="355"/>
                    <a:pt x="118" y="355"/>
                  </a:cubicBezTo>
                  <a:cubicBezTo>
                    <a:pt x="14" y="355"/>
                    <a:pt x="14" y="355"/>
                    <a:pt x="14" y="355"/>
                  </a:cubicBezTo>
                  <a:cubicBezTo>
                    <a:pt x="14" y="323"/>
                    <a:pt x="14" y="323"/>
                    <a:pt x="14" y="323"/>
                  </a:cubicBezTo>
                  <a:cubicBezTo>
                    <a:pt x="0" y="323"/>
                    <a:pt x="0" y="323"/>
                    <a:pt x="0" y="323"/>
                  </a:cubicBezTo>
                  <a:cubicBezTo>
                    <a:pt x="0" y="310"/>
                    <a:pt x="0" y="310"/>
                    <a:pt x="0" y="310"/>
                  </a:cubicBezTo>
                  <a:cubicBezTo>
                    <a:pt x="14" y="310"/>
                    <a:pt x="14" y="310"/>
                    <a:pt x="14" y="310"/>
                  </a:cubicBezTo>
                  <a:cubicBezTo>
                    <a:pt x="14" y="287"/>
                    <a:pt x="14" y="287"/>
                    <a:pt x="14" y="287"/>
                  </a:cubicBezTo>
                  <a:cubicBezTo>
                    <a:pt x="14" y="274"/>
                    <a:pt x="24" y="264"/>
                    <a:pt x="37" y="264"/>
                  </a:cubicBezTo>
                  <a:close/>
                  <a:moveTo>
                    <a:pt x="307" y="220"/>
                  </a:moveTo>
                  <a:cubicBezTo>
                    <a:pt x="323" y="220"/>
                    <a:pt x="336" y="232"/>
                    <a:pt x="336" y="248"/>
                  </a:cubicBezTo>
                  <a:cubicBezTo>
                    <a:pt x="336" y="251"/>
                    <a:pt x="335" y="255"/>
                    <a:pt x="334" y="258"/>
                  </a:cubicBezTo>
                  <a:cubicBezTo>
                    <a:pt x="281" y="258"/>
                    <a:pt x="281" y="258"/>
                    <a:pt x="281" y="258"/>
                  </a:cubicBezTo>
                  <a:cubicBezTo>
                    <a:pt x="280" y="255"/>
                    <a:pt x="279" y="251"/>
                    <a:pt x="279" y="248"/>
                  </a:cubicBezTo>
                  <a:cubicBezTo>
                    <a:pt x="279" y="232"/>
                    <a:pt x="292" y="220"/>
                    <a:pt x="307" y="220"/>
                  </a:cubicBezTo>
                  <a:close/>
                  <a:moveTo>
                    <a:pt x="186" y="220"/>
                  </a:moveTo>
                  <a:cubicBezTo>
                    <a:pt x="202" y="220"/>
                    <a:pt x="215" y="232"/>
                    <a:pt x="215" y="248"/>
                  </a:cubicBezTo>
                  <a:cubicBezTo>
                    <a:pt x="215" y="251"/>
                    <a:pt x="214" y="255"/>
                    <a:pt x="213" y="258"/>
                  </a:cubicBezTo>
                  <a:cubicBezTo>
                    <a:pt x="160" y="258"/>
                    <a:pt x="160" y="258"/>
                    <a:pt x="160" y="258"/>
                  </a:cubicBezTo>
                  <a:cubicBezTo>
                    <a:pt x="159" y="255"/>
                    <a:pt x="158" y="251"/>
                    <a:pt x="158" y="248"/>
                  </a:cubicBezTo>
                  <a:cubicBezTo>
                    <a:pt x="158" y="232"/>
                    <a:pt x="171" y="220"/>
                    <a:pt x="186" y="220"/>
                  </a:cubicBezTo>
                  <a:close/>
                  <a:moveTo>
                    <a:pt x="67" y="220"/>
                  </a:moveTo>
                  <a:cubicBezTo>
                    <a:pt x="82" y="220"/>
                    <a:pt x="95" y="232"/>
                    <a:pt x="95" y="248"/>
                  </a:cubicBezTo>
                  <a:cubicBezTo>
                    <a:pt x="95" y="251"/>
                    <a:pt x="94" y="255"/>
                    <a:pt x="93" y="258"/>
                  </a:cubicBezTo>
                  <a:cubicBezTo>
                    <a:pt x="40" y="258"/>
                    <a:pt x="40" y="258"/>
                    <a:pt x="40" y="258"/>
                  </a:cubicBezTo>
                  <a:cubicBezTo>
                    <a:pt x="39" y="255"/>
                    <a:pt x="38" y="251"/>
                    <a:pt x="38" y="248"/>
                  </a:cubicBezTo>
                  <a:cubicBezTo>
                    <a:pt x="38" y="232"/>
                    <a:pt x="51" y="220"/>
                    <a:pt x="67" y="220"/>
                  </a:cubicBezTo>
                  <a:close/>
                  <a:moveTo>
                    <a:pt x="307" y="130"/>
                  </a:moveTo>
                  <a:cubicBezTo>
                    <a:pt x="307" y="147"/>
                    <a:pt x="307" y="147"/>
                    <a:pt x="307" y="147"/>
                  </a:cubicBezTo>
                  <a:cubicBezTo>
                    <a:pt x="293" y="147"/>
                    <a:pt x="293" y="147"/>
                    <a:pt x="293" y="147"/>
                  </a:cubicBezTo>
                  <a:cubicBezTo>
                    <a:pt x="308" y="201"/>
                    <a:pt x="308" y="201"/>
                    <a:pt x="308" y="201"/>
                  </a:cubicBezTo>
                  <a:cubicBezTo>
                    <a:pt x="289" y="201"/>
                    <a:pt x="289" y="201"/>
                    <a:pt x="289" y="201"/>
                  </a:cubicBezTo>
                  <a:cubicBezTo>
                    <a:pt x="273" y="147"/>
                    <a:pt x="273" y="147"/>
                    <a:pt x="273" y="147"/>
                  </a:cubicBezTo>
                  <a:cubicBezTo>
                    <a:pt x="216" y="147"/>
                    <a:pt x="216" y="147"/>
                    <a:pt x="216" y="147"/>
                  </a:cubicBezTo>
                  <a:cubicBezTo>
                    <a:pt x="201" y="201"/>
                    <a:pt x="201" y="201"/>
                    <a:pt x="201" y="201"/>
                  </a:cubicBezTo>
                  <a:cubicBezTo>
                    <a:pt x="181" y="201"/>
                    <a:pt x="181" y="201"/>
                    <a:pt x="181" y="201"/>
                  </a:cubicBezTo>
                  <a:cubicBezTo>
                    <a:pt x="197" y="147"/>
                    <a:pt x="197" y="147"/>
                    <a:pt x="197" y="147"/>
                  </a:cubicBezTo>
                  <a:cubicBezTo>
                    <a:pt x="181" y="147"/>
                    <a:pt x="181" y="147"/>
                    <a:pt x="181" y="147"/>
                  </a:cubicBezTo>
                  <a:cubicBezTo>
                    <a:pt x="181" y="130"/>
                    <a:pt x="181" y="130"/>
                    <a:pt x="181" y="130"/>
                  </a:cubicBezTo>
                  <a:cubicBezTo>
                    <a:pt x="307" y="130"/>
                    <a:pt x="307" y="130"/>
                    <a:pt x="307" y="130"/>
                  </a:cubicBezTo>
                  <a:close/>
                  <a:moveTo>
                    <a:pt x="180" y="16"/>
                  </a:moveTo>
                  <a:cubicBezTo>
                    <a:pt x="175" y="16"/>
                    <a:pt x="170" y="18"/>
                    <a:pt x="166" y="21"/>
                  </a:cubicBezTo>
                  <a:cubicBezTo>
                    <a:pt x="166" y="21"/>
                    <a:pt x="166" y="21"/>
                    <a:pt x="166" y="21"/>
                  </a:cubicBezTo>
                  <a:cubicBezTo>
                    <a:pt x="163" y="25"/>
                    <a:pt x="161" y="30"/>
                    <a:pt x="161" y="35"/>
                  </a:cubicBezTo>
                  <a:cubicBezTo>
                    <a:pt x="161" y="72"/>
                    <a:pt x="161" y="72"/>
                    <a:pt x="161" y="72"/>
                  </a:cubicBezTo>
                  <a:cubicBezTo>
                    <a:pt x="155" y="73"/>
                    <a:pt x="155" y="73"/>
                    <a:pt x="155" y="73"/>
                  </a:cubicBezTo>
                  <a:cubicBezTo>
                    <a:pt x="155" y="67"/>
                    <a:pt x="155" y="67"/>
                    <a:pt x="155" y="67"/>
                  </a:cubicBezTo>
                  <a:cubicBezTo>
                    <a:pt x="128" y="67"/>
                    <a:pt x="128" y="67"/>
                    <a:pt x="128" y="67"/>
                  </a:cubicBezTo>
                  <a:cubicBezTo>
                    <a:pt x="109" y="55"/>
                    <a:pt x="109" y="55"/>
                    <a:pt x="109" y="55"/>
                  </a:cubicBezTo>
                  <a:cubicBezTo>
                    <a:pt x="63" y="55"/>
                    <a:pt x="117" y="55"/>
                    <a:pt x="66" y="55"/>
                  </a:cubicBezTo>
                  <a:cubicBezTo>
                    <a:pt x="57" y="55"/>
                    <a:pt x="50" y="63"/>
                    <a:pt x="50" y="71"/>
                  </a:cubicBezTo>
                  <a:cubicBezTo>
                    <a:pt x="50" y="122"/>
                    <a:pt x="50" y="122"/>
                    <a:pt x="50" y="122"/>
                  </a:cubicBezTo>
                  <a:cubicBezTo>
                    <a:pt x="66" y="122"/>
                    <a:pt x="66" y="122"/>
                    <a:pt x="66" y="122"/>
                  </a:cubicBezTo>
                  <a:cubicBezTo>
                    <a:pt x="66" y="85"/>
                    <a:pt x="66" y="85"/>
                    <a:pt x="66" y="85"/>
                  </a:cubicBezTo>
                  <a:cubicBezTo>
                    <a:pt x="69" y="85"/>
                    <a:pt x="69" y="85"/>
                    <a:pt x="69" y="85"/>
                  </a:cubicBezTo>
                  <a:cubicBezTo>
                    <a:pt x="69" y="122"/>
                    <a:pt x="69" y="122"/>
                    <a:pt x="69" y="122"/>
                  </a:cubicBezTo>
                  <a:cubicBezTo>
                    <a:pt x="69" y="132"/>
                    <a:pt x="69" y="132"/>
                    <a:pt x="69" y="132"/>
                  </a:cubicBezTo>
                  <a:cubicBezTo>
                    <a:pt x="69" y="199"/>
                    <a:pt x="69" y="199"/>
                    <a:pt x="69" y="199"/>
                  </a:cubicBezTo>
                  <a:cubicBezTo>
                    <a:pt x="87" y="199"/>
                    <a:pt x="87" y="199"/>
                    <a:pt x="87" y="199"/>
                  </a:cubicBezTo>
                  <a:cubicBezTo>
                    <a:pt x="87" y="143"/>
                    <a:pt x="87" y="143"/>
                    <a:pt x="87" y="143"/>
                  </a:cubicBezTo>
                  <a:cubicBezTo>
                    <a:pt x="91" y="143"/>
                    <a:pt x="91" y="143"/>
                    <a:pt x="91" y="143"/>
                  </a:cubicBezTo>
                  <a:cubicBezTo>
                    <a:pt x="91" y="199"/>
                    <a:pt x="91" y="199"/>
                    <a:pt x="91" y="199"/>
                  </a:cubicBezTo>
                  <a:cubicBezTo>
                    <a:pt x="109" y="199"/>
                    <a:pt x="109" y="199"/>
                    <a:pt x="109" y="199"/>
                  </a:cubicBezTo>
                  <a:cubicBezTo>
                    <a:pt x="109" y="189"/>
                    <a:pt x="109" y="189"/>
                    <a:pt x="109" y="189"/>
                  </a:cubicBezTo>
                  <a:cubicBezTo>
                    <a:pt x="109" y="132"/>
                    <a:pt x="109" y="132"/>
                    <a:pt x="109" y="132"/>
                  </a:cubicBezTo>
                  <a:cubicBezTo>
                    <a:pt x="109" y="122"/>
                    <a:pt x="109" y="122"/>
                    <a:pt x="109" y="122"/>
                  </a:cubicBezTo>
                  <a:cubicBezTo>
                    <a:pt x="109" y="85"/>
                    <a:pt x="109" y="85"/>
                    <a:pt x="109" y="85"/>
                  </a:cubicBezTo>
                  <a:cubicBezTo>
                    <a:pt x="109" y="75"/>
                    <a:pt x="109" y="75"/>
                    <a:pt x="109" y="75"/>
                  </a:cubicBezTo>
                  <a:cubicBezTo>
                    <a:pt x="128" y="85"/>
                    <a:pt x="128" y="85"/>
                    <a:pt x="128" y="85"/>
                  </a:cubicBezTo>
                  <a:cubicBezTo>
                    <a:pt x="155" y="85"/>
                    <a:pt x="155" y="85"/>
                    <a:pt x="155" y="85"/>
                  </a:cubicBezTo>
                  <a:cubicBezTo>
                    <a:pt x="155" y="80"/>
                    <a:pt x="155" y="80"/>
                    <a:pt x="155" y="80"/>
                  </a:cubicBezTo>
                  <a:cubicBezTo>
                    <a:pt x="161" y="79"/>
                    <a:pt x="161" y="79"/>
                    <a:pt x="161" y="79"/>
                  </a:cubicBezTo>
                  <a:cubicBezTo>
                    <a:pt x="161" y="107"/>
                    <a:pt x="161" y="107"/>
                    <a:pt x="161" y="107"/>
                  </a:cubicBezTo>
                  <a:cubicBezTo>
                    <a:pt x="161" y="112"/>
                    <a:pt x="163" y="117"/>
                    <a:pt x="166" y="120"/>
                  </a:cubicBezTo>
                  <a:cubicBezTo>
                    <a:pt x="166" y="120"/>
                    <a:pt x="166" y="120"/>
                    <a:pt x="166" y="120"/>
                  </a:cubicBezTo>
                  <a:cubicBezTo>
                    <a:pt x="166" y="120"/>
                    <a:pt x="166" y="120"/>
                    <a:pt x="166" y="120"/>
                  </a:cubicBezTo>
                  <a:cubicBezTo>
                    <a:pt x="170" y="124"/>
                    <a:pt x="175" y="126"/>
                    <a:pt x="180" y="126"/>
                  </a:cubicBezTo>
                  <a:cubicBezTo>
                    <a:pt x="304" y="126"/>
                    <a:pt x="304" y="126"/>
                    <a:pt x="304" y="126"/>
                  </a:cubicBezTo>
                  <a:cubicBezTo>
                    <a:pt x="309" y="126"/>
                    <a:pt x="314" y="124"/>
                    <a:pt x="317" y="120"/>
                  </a:cubicBezTo>
                  <a:cubicBezTo>
                    <a:pt x="317" y="120"/>
                    <a:pt x="317" y="120"/>
                    <a:pt x="317" y="120"/>
                  </a:cubicBezTo>
                  <a:cubicBezTo>
                    <a:pt x="321" y="117"/>
                    <a:pt x="323" y="112"/>
                    <a:pt x="323" y="107"/>
                  </a:cubicBezTo>
                  <a:cubicBezTo>
                    <a:pt x="323" y="35"/>
                    <a:pt x="323" y="35"/>
                    <a:pt x="323" y="35"/>
                  </a:cubicBezTo>
                  <a:cubicBezTo>
                    <a:pt x="323" y="30"/>
                    <a:pt x="321" y="25"/>
                    <a:pt x="317" y="21"/>
                  </a:cubicBezTo>
                  <a:cubicBezTo>
                    <a:pt x="314" y="18"/>
                    <a:pt x="309" y="16"/>
                    <a:pt x="304" y="16"/>
                  </a:cubicBezTo>
                  <a:cubicBezTo>
                    <a:pt x="180" y="16"/>
                    <a:pt x="180" y="16"/>
                    <a:pt x="180" y="16"/>
                  </a:cubicBezTo>
                  <a:close/>
                  <a:moveTo>
                    <a:pt x="304" y="31"/>
                  </a:moveTo>
                  <a:cubicBezTo>
                    <a:pt x="305" y="31"/>
                    <a:pt x="306" y="31"/>
                    <a:pt x="307" y="32"/>
                  </a:cubicBezTo>
                  <a:cubicBezTo>
                    <a:pt x="307" y="33"/>
                    <a:pt x="308" y="34"/>
                    <a:pt x="308" y="35"/>
                  </a:cubicBezTo>
                  <a:cubicBezTo>
                    <a:pt x="308" y="107"/>
                    <a:pt x="308" y="107"/>
                    <a:pt x="308" y="107"/>
                  </a:cubicBezTo>
                  <a:cubicBezTo>
                    <a:pt x="308" y="108"/>
                    <a:pt x="307" y="109"/>
                    <a:pt x="307" y="109"/>
                  </a:cubicBezTo>
                  <a:cubicBezTo>
                    <a:pt x="307" y="110"/>
                    <a:pt x="307" y="110"/>
                    <a:pt x="307" y="110"/>
                  </a:cubicBezTo>
                  <a:cubicBezTo>
                    <a:pt x="306" y="110"/>
                    <a:pt x="305" y="111"/>
                    <a:pt x="304" y="111"/>
                  </a:cubicBezTo>
                  <a:cubicBezTo>
                    <a:pt x="180" y="111"/>
                    <a:pt x="180" y="111"/>
                    <a:pt x="180" y="111"/>
                  </a:cubicBezTo>
                  <a:cubicBezTo>
                    <a:pt x="179" y="111"/>
                    <a:pt x="178" y="110"/>
                    <a:pt x="177" y="110"/>
                  </a:cubicBezTo>
                  <a:cubicBezTo>
                    <a:pt x="177" y="109"/>
                    <a:pt x="177" y="109"/>
                    <a:pt x="177" y="109"/>
                  </a:cubicBezTo>
                  <a:cubicBezTo>
                    <a:pt x="176" y="109"/>
                    <a:pt x="176" y="108"/>
                    <a:pt x="176" y="107"/>
                  </a:cubicBezTo>
                  <a:cubicBezTo>
                    <a:pt x="176" y="76"/>
                    <a:pt x="176" y="76"/>
                    <a:pt x="176" y="76"/>
                  </a:cubicBezTo>
                  <a:cubicBezTo>
                    <a:pt x="237" y="63"/>
                    <a:pt x="237" y="63"/>
                    <a:pt x="237" y="63"/>
                  </a:cubicBezTo>
                  <a:cubicBezTo>
                    <a:pt x="237" y="62"/>
                    <a:pt x="237" y="62"/>
                    <a:pt x="237" y="62"/>
                  </a:cubicBezTo>
                  <a:cubicBezTo>
                    <a:pt x="176" y="70"/>
                    <a:pt x="176" y="70"/>
                    <a:pt x="176" y="70"/>
                  </a:cubicBezTo>
                  <a:cubicBezTo>
                    <a:pt x="176" y="35"/>
                    <a:pt x="176" y="35"/>
                    <a:pt x="176" y="35"/>
                  </a:cubicBezTo>
                  <a:cubicBezTo>
                    <a:pt x="176" y="34"/>
                    <a:pt x="176" y="33"/>
                    <a:pt x="177" y="32"/>
                  </a:cubicBezTo>
                  <a:cubicBezTo>
                    <a:pt x="177" y="32"/>
                    <a:pt x="177" y="32"/>
                    <a:pt x="177" y="32"/>
                  </a:cubicBezTo>
                  <a:cubicBezTo>
                    <a:pt x="178" y="31"/>
                    <a:pt x="179" y="31"/>
                    <a:pt x="180" y="31"/>
                  </a:cubicBezTo>
                  <a:lnTo>
                    <a:pt x="304" y="31"/>
                  </a:lnTo>
                  <a:close/>
                </a:path>
              </a:pathLst>
            </a:custGeom>
            <a:grpFill/>
            <a:ln>
              <a:noFill/>
            </a:ln>
          </p:spPr>
          <p:txBody>
            <a:bodyPr vert="horz" wrap="square" lIns="91440" tIns="45720" rIns="91440" bIns="45720" numCol="1" anchor="t" anchorCtr="0" compatLnSpc="1"/>
            <a:lstStyle/>
            <a:p>
              <a:endParaRPr lang="zh-CN" altLang="en-US"/>
            </a:p>
          </p:txBody>
        </p:sp>
        <p:sp>
          <p:nvSpPr>
            <p:cNvPr id="421" name="Freeform 30"/>
            <p:cNvSpPr>
              <a:spLocks noEditPoints="1"/>
            </p:cNvSpPr>
            <p:nvPr/>
          </p:nvSpPr>
          <p:spPr bwMode="auto">
            <a:xfrm>
              <a:off x="10689897" y="2034513"/>
              <a:ext cx="374150" cy="380264"/>
            </a:xfrm>
            <a:custGeom>
              <a:avLst/>
              <a:gdLst>
                <a:gd name="T0" fmla="*/ 224 w 321"/>
                <a:gd name="T1" fmla="*/ 18 h 325"/>
                <a:gd name="T2" fmla="*/ 305 w 321"/>
                <a:gd name="T3" fmla="*/ 0 h 325"/>
                <a:gd name="T4" fmla="*/ 290 w 321"/>
                <a:gd name="T5" fmla="*/ 46 h 325"/>
                <a:gd name="T6" fmla="*/ 218 w 321"/>
                <a:gd name="T7" fmla="*/ 34 h 325"/>
                <a:gd name="T8" fmla="*/ 175 w 321"/>
                <a:gd name="T9" fmla="*/ 40 h 325"/>
                <a:gd name="T10" fmla="*/ 39 w 321"/>
                <a:gd name="T11" fmla="*/ 80 h 325"/>
                <a:gd name="T12" fmla="*/ 39 w 321"/>
                <a:gd name="T13" fmla="*/ 325 h 325"/>
                <a:gd name="T14" fmla="*/ 228 w 321"/>
                <a:gd name="T15" fmla="*/ 263 h 325"/>
                <a:gd name="T16" fmla="*/ 267 w 321"/>
                <a:gd name="T17" fmla="*/ 263 h 325"/>
                <a:gd name="T18" fmla="*/ 93 w 321"/>
                <a:gd name="T19" fmla="*/ 279 h 325"/>
                <a:gd name="T20" fmla="*/ 206 w 321"/>
                <a:gd name="T21" fmla="*/ 256 h 325"/>
                <a:gd name="T22" fmla="*/ 189 w 321"/>
                <a:gd name="T23" fmla="*/ 159 h 325"/>
                <a:gd name="T24" fmla="*/ 189 w 321"/>
                <a:gd name="T25" fmla="*/ 128 h 325"/>
                <a:gd name="T26" fmla="*/ 164 w 321"/>
                <a:gd name="T27" fmla="*/ 159 h 325"/>
                <a:gd name="T28" fmla="*/ 52 w 321"/>
                <a:gd name="T29" fmla="*/ 128 h 325"/>
                <a:gd name="T30" fmla="*/ 123 w 321"/>
                <a:gd name="T31" fmla="*/ 152 h 325"/>
                <a:gd name="T32" fmla="*/ 142 w 321"/>
                <a:gd name="T33" fmla="*/ 177 h 325"/>
                <a:gd name="T34" fmla="*/ 181 w 321"/>
                <a:gd name="T35" fmla="*/ 177 h 325"/>
                <a:gd name="T36" fmla="*/ 92 w 321"/>
                <a:gd name="T37" fmla="*/ 196 h 325"/>
                <a:gd name="T38" fmla="*/ 125 w 321"/>
                <a:gd name="T39" fmla="*/ 171 h 325"/>
                <a:gd name="T40" fmla="*/ 51 w 321"/>
                <a:gd name="T41" fmla="*/ 202 h 325"/>
                <a:gd name="T42" fmla="*/ 51 w 321"/>
                <a:gd name="T43" fmla="*/ 171 h 325"/>
                <a:gd name="T44" fmla="*/ 211 w 321"/>
                <a:gd name="T45" fmla="*/ 243 h 325"/>
                <a:gd name="T46" fmla="*/ 135 w 321"/>
                <a:gd name="T47" fmla="*/ 212 h 325"/>
                <a:gd name="T48" fmla="*/ 168 w 321"/>
                <a:gd name="T49" fmla="*/ 237 h 325"/>
                <a:gd name="T50" fmla="*/ 44 w 321"/>
                <a:gd name="T51" fmla="*/ 219 h 325"/>
                <a:gd name="T52" fmla="*/ 118 w 321"/>
                <a:gd name="T53" fmla="*/ 219 h 325"/>
                <a:gd name="T54" fmla="*/ 44 w 321"/>
                <a:gd name="T55" fmla="*/ 281 h 325"/>
                <a:gd name="T56" fmla="*/ 77 w 321"/>
                <a:gd name="T57" fmla="*/ 256 h 325"/>
                <a:gd name="T58" fmla="*/ 202 w 321"/>
                <a:gd name="T59" fmla="*/ 202 h 325"/>
                <a:gd name="T60" fmla="*/ 260 w 321"/>
                <a:gd name="T61" fmla="*/ 202 h 325"/>
                <a:gd name="T62" fmla="*/ 260 w 321"/>
                <a:gd name="T63" fmla="*/ 202 h 325"/>
                <a:gd name="T64" fmla="*/ 261 w 321"/>
                <a:gd name="T65" fmla="*/ 202 h 325"/>
                <a:gd name="T66" fmla="*/ 261 w 321"/>
                <a:gd name="T67" fmla="*/ 202 h 325"/>
                <a:gd name="T68" fmla="*/ 262 w 321"/>
                <a:gd name="T69" fmla="*/ 202 h 325"/>
                <a:gd name="T70" fmla="*/ 262 w 321"/>
                <a:gd name="T71" fmla="*/ 201 h 325"/>
                <a:gd name="T72" fmla="*/ 262 w 321"/>
                <a:gd name="T73" fmla="*/ 201 h 325"/>
                <a:gd name="T74" fmla="*/ 263 w 321"/>
                <a:gd name="T75" fmla="*/ 201 h 325"/>
                <a:gd name="T76" fmla="*/ 263 w 321"/>
                <a:gd name="T77" fmla="*/ 201 h 325"/>
                <a:gd name="T78" fmla="*/ 264 w 321"/>
                <a:gd name="T79" fmla="*/ 200 h 325"/>
                <a:gd name="T80" fmla="*/ 264 w 321"/>
                <a:gd name="T81" fmla="*/ 200 h 325"/>
                <a:gd name="T82" fmla="*/ 264 w 321"/>
                <a:gd name="T83" fmla="*/ 200 h 325"/>
                <a:gd name="T84" fmla="*/ 264 w 321"/>
                <a:gd name="T85" fmla="*/ 199 h 325"/>
                <a:gd name="T86" fmla="*/ 265 w 321"/>
                <a:gd name="T87" fmla="*/ 199 h 325"/>
                <a:gd name="T88" fmla="*/ 265 w 321"/>
                <a:gd name="T89" fmla="*/ 199 h 325"/>
                <a:gd name="T90" fmla="*/ 265 w 321"/>
                <a:gd name="T91" fmla="*/ 198 h 325"/>
                <a:gd name="T92" fmla="*/ 265 w 321"/>
                <a:gd name="T93" fmla="*/ 198 h 325"/>
                <a:gd name="T94" fmla="*/ 265 w 321"/>
                <a:gd name="T95" fmla="*/ 198 h 325"/>
                <a:gd name="T96" fmla="*/ 266 w 321"/>
                <a:gd name="T97" fmla="*/ 197 h 325"/>
                <a:gd name="T98" fmla="*/ 266 w 321"/>
                <a:gd name="T99" fmla="*/ 197 h 325"/>
                <a:gd name="T100" fmla="*/ 266 w 321"/>
                <a:gd name="T101" fmla="*/ 196 h 325"/>
                <a:gd name="T102" fmla="*/ 259 w 321"/>
                <a:gd name="T103" fmla="*/ 127 h 325"/>
                <a:gd name="T104" fmla="*/ 234 w 321"/>
                <a:gd name="T105" fmla="*/ 212 h 325"/>
                <a:gd name="T106" fmla="*/ 267 w 321"/>
                <a:gd name="T107" fmla="*/ 237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21" h="325">
                  <a:moveTo>
                    <a:pt x="154" y="40"/>
                  </a:moveTo>
                  <a:cubicBezTo>
                    <a:pt x="154" y="30"/>
                    <a:pt x="156" y="23"/>
                    <a:pt x="159" y="18"/>
                  </a:cubicBezTo>
                  <a:cubicBezTo>
                    <a:pt x="164" y="10"/>
                    <a:pt x="171" y="7"/>
                    <a:pt x="180" y="6"/>
                  </a:cubicBezTo>
                  <a:cubicBezTo>
                    <a:pt x="186" y="6"/>
                    <a:pt x="193" y="7"/>
                    <a:pt x="201" y="9"/>
                  </a:cubicBezTo>
                  <a:cubicBezTo>
                    <a:pt x="208" y="12"/>
                    <a:pt x="216" y="15"/>
                    <a:pt x="224" y="18"/>
                  </a:cubicBezTo>
                  <a:cubicBezTo>
                    <a:pt x="234" y="22"/>
                    <a:pt x="243" y="26"/>
                    <a:pt x="253" y="29"/>
                  </a:cubicBezTo>
                  <a:cubicBezTo>
                    <a:pt x="264" y="32"/>
                    <a:pt x="274" y="33"/>
                    <a:pt x="283" y="30"/>
                  </a:cubicBezTo>
                  <a:cubicBezTo>
                    <a:pt x="283" y="30"/>
                    <a:pt x="283" y="30"/>
                    <a:pt x="283" y="30"/>
                  </a:cubicBezTo>
                  <a:cubicBezTo>
                    <a:pt x="292" y="27"/>
                    <a:pt x="299" y="19"/>
                    <a:pt x="303" y="4"/>
                  </a:cubicBezTo>
                  <a:cubicBezTo>
                    <a:pt x="305" y="0"/>
                    <a:pt x="305" y="0"/>
                    <a:pt x="305" y="0"/>
                  </a:cubicBezTo>
                  <a:cubicBezTo>
                    <a:pt x="309" y="1"/>
                    <a:pt x="309" y="1"/>
                    <a:pt x="309" y="1"/>
                  </a:cubicBezTo>
                  <a:cubicBezTo>
                    <a:pt x="317" y="3"/>
                    <a:pt x="317" y="3"/>
                    <a:pt x="317" y="3"/>
                  </a:cubicBezTo>
                  <a:cubicBezTo>
                    <a:pt x="321" y="4"/>
                    <a:pt x="321" y="4"/>
                    <a:pt x="321" y="4"/>
                  </a:cubicBezTo>
                  <a:cubicBezTo>
                    <a:pt x="319" y="9"/>
                    <a:pt x="319" y="9"/>
                    <a:pt x="319" y="9"/>
                  </a:cubicBezTo>
                  <a:cubicBezTo>
                    <a:pt x="313" y="30"/>
                    <a:pt x="303" y="41"/>
                    <a:pt x="290" y="46"/>
                  </a:cubicBezTo>
                  <a:cubicBezTo>
                    <a:pt x="277" y="51"/>
                    <a:pt x="263" y="49"/>
                    <a:pt x="248" y="45"/>
                  </a:cubicBezTo>
                  <a:cubicBezTo>
                    <a:pt x="243" y="43"/>
                    <a:pt x="238" y="42"/>
                    <a:pt x="233" y="40"/>
                  </a:cubicBezTo>
                  <a:cubicBezTo>
                    <a:pt x="228" y="38"/>
                    <a:pt x="223" y="36"/>
                    <a:pt x="218" y="34"/>
                  </a:cubicBezTo>
                  <a:cubicBezTo>
                    <a:pt x="218" y="34"/>
                    <a:pt x="218" y="34"/>
                    <a:pt x="218" y="34"/>
                  </a:cubicBezTo>
                  <a:cubicBezTo>
                    <a:pt x="218" y="34"/>
                    <a:pt x="218" y="34"/>
                    <a:pt x="218" y="34"/>
                  </a:cubicBezTo>
                  <a:cubicBezTo>
                    <a:pt x="218" y="34"/>
                    <a:pt x="218" y="34"/>
                    <a:pt x="218" y="34"/>
                  </a:cubicBezTo>
                  <a:cubicBezTo>
                    <a:pt x="203" y="28"/>
                    <a:pt x="190" y="22"/>
                    <a:pt x="181" y="23"/>
                  </a:cubicBezTo>
                  <a:cubicBezTo>
                    <a:pt x="177" y="23"/>
                    <a:pt x="175" y="24"/>
                    <a:pt x="173" y="28"/>
                  </a:cubicBezTo>
                  <a:cubicBezTo>
                    <a:pt x="172" y="31"/>
                    <a:pt x="171" y="35"/>
                    <a:pt x="171" y="40"/>
                  </a:cubicBezTo>
                  <a:cubicBezTo>
                    <a:pt x="175" y="40"/>
                    <a:pt x="175" y="40"/>
                    <a:pt x="175" y="40"/>
                  </a:cubicBezTo>
                  <a:cubicBezTo>
                    <a:pt x="180" y="68"/>
                    <a:pt x="180" y="68"/>
                    <a:pt x="180" y="68"/>
                  </a:cubicBezTo>
                  <a:cubicBezTo>
                    <a:pt x="144" y="68"/>
                    <a:pt x="144" y="68"/>
                    <a:pt x="144" y="68"/>
                  </a:cubicBezTo>
                  <a:cubicBezTo>
                    <a:pt x="150" y="40"/>
                    <a:pt x="150" y="40"/>
                    <a:pt x="150" y="40"/>
                  </a:cubicBezTo>
                  <a:cubicBezTo>
                    <a:pt x="154" y="40"/>
                    <a:pt x="154" y="40"/>
                    <a:pt x="154" y="40"/>
                  </a:cubicBezTo>
                  <a:close/>
                  <a:moveTo>
                    <a:pt x="39" y="80"/>
                  </a:moveTo>
                  <a:cubicBezTo>
                    <a:pt x="272" y="80"/>
                    <a:pt x="272" y="80"/>
                    <a:pt x="272" y="80"/>
                  </a:cubicBezTo>
                  <a:cubicBezTo>
                    <a:pt x="294" y="80"/>
                    <a:pt x="311" y="98"/>
                    <a:pt x="311" y="119"/>
                  </a:cubicBezTo>
                  <a:cubicBezTo>
                    <a:pt x="311" y="286"/>
                    <a:pt x="311" y="286"/>
                    <a:pt x="311" y="286"/>
                  </a:cubicBezTo>
                  <a:cubicBezTo>
                    <a:pt x="311" y="308"/>
                    <a:pt x="294" y="325"/>
                    <a:pt x="272" y="325"/>
                  </a:cubicBezTo>
                  <a:cubicBezTo>
                    <a:pt x="39" y="325"/>
                    <a:pt x="39" y="325"/>
                    <a:pt x="39" y="325"/>
                  </a:cubicBezTo>
                  <a:cubicBezTo>
                    <a:pt x="17" y="325"/>
                    <a:pt x="0" y="308"/>
                    <a:pt x="0" y="286"/>
                  </a:cubicBezTo>
                  <a:cubicBezTo>
                    <a:pt x="0" y="119"/>
                    <a:pt x="0" y="119"/>
                    <a:pt x="0" y="119"/>
                  </a:cubicBezTo>
                  <a:cubicBezTo>
                    <a:pt x="0" y="98"/>
                    <a:pt x="17" y="80"/>
                    <a:pt x="39" y="80"/>
                  </a:cubicBezTo>
                  <a:close/>
                  <a:moveTo>
                    <a:pt x="234" y="256"/>
                  </a:moveTo>
                  <a:cubicBezTo>
                    <a:pt x="230" y="256"/>
                    <a:pt x="228" y="259"/>
                    <a:pt x="228" y="263"/>
                  </a:cubicBezTo>
                  <a:cubicBezTo>
                    <a:pt x="228" y="281"/>
                    <a:pt x="228" y="281"/>
                    <a:pt x="228" y="281"/>
                  </a:cubicBezTo>
                  <a:cubicBezTo>
                    <a:pt x="228" y="284"/>
                    <a:pt x="230" y="287"/>
                    <a:pt x="234" y="287"/>
                  </a:cubicBezTo>
                  <a:cubicBezTo>
                    <a:pt x="261" y="287"/>
                    <a:pt x="261" y="287"/>
                    <a:pt x="261" y="287"/>
                  </a:cubicBezTo>
                  <a:cubicBezTo>
                    <a:pt x="264" y="287"/>
                    <a:pt x="267" y="284"/>
                    <a:pt x="267" y="281"/>
                  </a:cubicBezTo>
                  <a:cubicBezTo>
                    <a:pt x="267" y="263"/>
                    <a:pt x="267" y="263"/>
                    <a:pt x="267" y="263"/>
                  </a:cubicBezTo>
                  <a:cubicBezTo>
                    <a:pt x="267" y="259"/>
                    <a:pt x="264" y="256"/>
                    <a:pt x="261" y="256"/>
                  </a:cubicBezTo>
                  <a:cubicBezTo>
                    <a:pt x="234" y="256"/>
                    <a:pt x="234" y="256"/>
                    <a:pt x="234" y="256"/>
                  </a:cubicBezTo>
                  <a:close/>
                  <a:moveTo>
                    <a:pt x="102" y="256"/>
                  </a:moveTo>
                  <a:cubicBezTo>
                    <a:pt x="97" y="256"/>
                    <a:pt x="93" y="260"/>
                    <a:pt x="93" y="265"/>
                  </a:cubicBezTo>
                  <a:cubicBezTo>
                    <a:pt x="93" y="279"/>
                    <a:pt x="93" y="279"/>
                    <a:pt x="93" y="279"/>
                  </a:cubicBezTo>
                  <a:cubicBezTo>
                    <a:pt x="93" y="283"/>
                    <a:pt x="97" y="287"/>
                    <a:pt x="102" y="287"/>
                  </a:cubicBezTo>
                  <a:cubicBezTo>
                    <a:pt x="206" y="287"/>
                    <a:pt x="206" y="287"/>
                    <a:pt x="206" y="287"/>
                  </a:cubicBezTo>
                  <a:cubicBezTo>
                    <a:pt x="210" y="287"/>
                    <a:pt x="214" y="283"/>
                    <a:pt x="214" y="279"/>
                  </a:cubicBezTo>
                  <a:cubicBezTo>
                    <a:pt x="214" y="265"/>
                    <a:pt x="214" y="265"/>
                    <a:pt x="214" y="265"/>
                  </a:cubicBezTo>
                  <a:cubicBezTo>
                    <a:pt x="214" y="260"/>
                    <a:pt x="210" y="256"/>
                    <a:pt x="206" y="256"/>
                  </a:cubicBezTo>
                  <a:cubicBezTo>
                    <a:pt x="102" y="256"/>
                    <a:pt x="102" y="256"/>
                    <a:pt x="102" y="256"/>
                  </a:cubicBezTo>
                  <a:close/>
                  <a:moveTo>
                    <a:pt x="189" y="128"/>
                  </a:moveTo>
                  <a:cubicBezTo>
                    <a:pt x="186" y="128"/>
                    <a:pt x="183" y="131"/>
                    <a:pt x="183" y="134"/>
                  </a:cubicBezTo>
                  <a:cubicBezTo>
                    <a:pt x="183" y="152"/>
                    <a:pt x="183" y="152"/>
                    <a:pt x="183" y="152"/>
                  </a:cubicBezTo>
                  <a:cubicBezTo>
                    <a:pt x="183" y="156"/>
                    <a:pt x="186" y="159"/>
                    <a:pt x="189" y="159"/>
                  </a:cubicBezTo>
                  <a:cubicBezTo>
                    <a:pt x="216" y="159"/>
                    <a:pt x="216" y="159"/>
                    <a:pt x="216" y="159"/>
                  </a:cubicBezTo>
                  <a:cubicBezTo>
                    <a:pt x="219" y="159"/>
                    <a:pt x="222" y="156"/>
                    <a:pt x="222" y="152"/>
                  </a:cubicBezTo>
                  <a:cubicBezTo>
                    <a:pt x="222" y="134"/>
                    <a:pt x="222" y="134"/>
                    <a:pt x="222" y="134"/>
                  </a:cubicBezTo>
                  <a:cubicBezTo>
                    <a:pt x="222" y="131"/>
                    <a:pt x="219" y="128"/>
                    <a:pt x="216" y="128"/>
                  </a:cubicBezTo>
                  <a:cubicBezTo>
                    <a:pt x="189" y="128"/>
                    <a:pt x="189" y="128"/>
                    <a:pt x="189" y="128"/>
                  </a:cubicBezTo>
                  <a:close/>
                  <a:moveTo>
                    <a:pt x="137" y="128"/>
                  </a:moveTo>
                  <a:cubicBezTo>
                    <a:pt x="134" y="128"/>
                    <a:pt x="131" y="131"/>
                    <a:pt x="131" y="134"/>
                  </a:cubicBezTo>
                  <a:cubicBezTo>
                    <a:pt x="131" y="152"/>
                    <a:pt x="131" y="152"/>
                    <a:pt x="131" y="152"/>
                  </a:cubicBezTo>
                  <a:cubicBezTo>
                    <a:pt x="131" y="156"/>
                    <a:pt x="134" y="159"/>
                    <a:pt x="137" y="159"/>
                  </a:cubicBezTo>
                  <a:cubicBezTo>
                    <a:pt x="164" y="159"/>
                    <a:pt x="164" y="159"/>
                    <a:pt x="164" y="159"/>
                  </a:cubicBezTo>
                  <a:cubicBezTo>
                    <a:pt x="168" y="159"/>
                    <a:pt x="171" y="156"/>
                    <a:pt x="171" y="152"/>
                  </a:cubicBezTo>
                  <a:cubicBezTo>
                    <a:pt x="171" y="134"/>
                    <a:pt x="171" y="134"/>
                    <a:pt x="171" y="134"/>
                  </a:cubicBezTo>
                  <a:cubicBezTo>
                    <a:pt x="171" y="131"/>
                    <a:pt x="168" y="128"/>
                    <a:pt x="164" y="128"/>
                  </a:cubicBezTo>
                  <a:cubicBezTo>
                    <a:pt x="137" y="128"/>
                    <a:pt x="137" y="128"/>
                    <a:pt x="137" y="128"/>
                  </a:cubicBezTo>
                  <a:close/>
                  <a:moveTo>
                    <a:pt x="52" y="128"/>
                  </a:moveTo>
                  <a:cubicBezTo>
                    <a:pt x="48" y="128"/>
                    <a:pt x="46" y="131"/>
                    <a:pt x="46" y="134"/>
                  </a:cubicBezTo>
                  <a:cubicBezTo>
                    <a:pt x="46" y="152"/>
                    <a:pt x="46" y="152"/>
                    <a:pt x="46" y="152"/>
                  </a:cubicBezTo>
                  <a:cubicBezTo>
                    <a:pt x="46" y="156"/>
                    <a:pt x="48" y="159"/>
                    <a:pt x="52" y="159"/>
                  </a:cubicBezTo>
                  <a:cubicBezTo>
                    <a:pt x="116" y="159"/>
                    <a:pt x="116" y="159"/>
                    <a:pt x="116" y="159"/>
                  </a:cubicBezTo>
                  <a:cubicBezTo>
                    <a:pt x="120" y="159"/>
                    <a:pt x="123" y="156"/>
                    <a:pt x="123" y="152"/>
                  </a:cubicBezTo>
                  <a:cubicBezTo>
                    <a:pt x="123" y="134"/>
                    <a:pt x="123" y="134"/>
                    <a:pt x="123" y="134"/>
                  </a:cubicBezTo>
                  <a:cubicBezTo>
                    <a:pt x="123" y="131"/>
                    <a:pt x="120" y="128"/>
                    <a:pt x="116" y="128"/>
                  </a:cubicBezTo>
                  <a:cubicBezTo>
                    <a:pt x="52" y="128"/>
                    <a:pt x="52" y="128"/>
                    <a:pt x="52" y="128"/>
                  </a:cubicBezTo>
                  <a:close/>
                  <a:moveTo>
                    <a:pt x="148" y="171"/>
                  </a:moveTo>
                  <a:cubicBezTo>
                    <a:pt x="144" y="171"/>
                    <a:pt x="142" y="174"/>
                    <a:pt x="142" y="177"/>
                  </a:cubicBezTo>
                  <a:cubicBezTo>
                    <a:pt x="142" y="196"/>
                    <a:pt x="142" y="196"/>
                    <a:pt x="142" y="196"/>
                  </a:cubicBezTo>
                  <a:cubicBezTo>
                    <a:pt x="142" y="199"/>
                    <a:pt x="144" y="202"/>
                    <a:pt x="148" y="202"/>
                  </a:cubicBezTo>
                  <a:cubicBezTo>
                    <a:pt x="175" y="202"/>
                    <a:pt x="175" y="202"/>
                    <a:pt x="175" y="202"/>
                  </a:cubicBezTo>
                  <a:cubicBezTo>
                    <a:pt x="178" y="202"/>
                    <a:pt x="181" y="199"/>
                    <a:pt x="181" y="196"/>
                  </a:cubicBezTo>
                  <a:cubicBezTo>
                    <a:pt x="181" y="177"/>
                    <a:pt x="181" y="177"/>
                    <a:pt x="181" y="177"/>
                  </a:cubicBezTo>
                  <a:cubicBezTo>
                    <a:pt x="181" y="174"/>
                    <a:pt x="178" y="171"/>
                    <a:pt x="175" y="171"/>
                  </a:cubicBezTo>
                  <a:cubicBezTo>
                    <a:pt x="148" y="171"/>
                    <a:pt x="148" y="171"/>
                    <a:pt x="148" y="171"/>
                  </a:cubicBezTo>
                  <a:close/>
                  <a:moveTo>
                    <a:pt x="99" y="171"/>
                  </a:moveTo>
                  <a:cubicBezTo>
                    <a:pt x="95" y="171"/>
                    <a:pt x="92" y="174"/>
                    <a:pt x="92" y="177"/>
                  </a:cubicBezTo>
                  <a:cubicBezTo>
                    <a:pt x="92" y="196"/>
                    <a:pt x="92" y="196"/>
                    <a:pt x="92" y="196"/>
                  </a:cubicBezTo>
                  <a:cubicBezTo>
                    <a:pt x="92" y="199"/>
                    <a:pt x="95" y="202"/>
                    <a:pt x="99" y="202"/>
                  </a:cubicBezTo>
                  <a:cubicBezTo>
                    <a:pt x="125" y="202"/>
                    <a:pt x="125" y="202"/>
                    <a:pt x="125" y="202"/>
                  </a:cubicBezTo>
                  <a:cubicBezTo>
                    <a:pt x="129" y="202"/>
                    <a:pt x="132" y="199"/>
                    <a:pt x="132" y="196"/>
                  </a:cubicBezTo>
                  <a:cubicBezTo>
                    <a:pt x="132" y="177"/>
                    <a:pt x="132" y="177"/>
                    <a:pt x="132" y="177"/>
                  </a:cubicBezTo>
                  <a:cubicBezTo>
                    <a:pt x="132" y="174"/>
                    <a:pt x="129" y="171"/>
                    <a:pt x="125" y="171"/>
                  </a:cubicBezTo>
                  <a:cubicBezTo>
                    <a:pt x="99" y="171"/>
                    <a:pt x="99" y="171"/>
                    <a:pt x="99" y="171"/>
                  </a:cubicBezTo>
                  <a:close/>
                  <a:moveTo>
                    <a:pt x="51" y="171"/>
                  </a:moveTo>
                  <a:cubicBezTo>
                    <a:pt x="47" y="171"/>
                    <a:pt x="44" y="174"/>
                    <a:pt x="44" y="177"/>
                  </a:cubicBezTo>
                  <a:cubicBezTo>
                    <a:pt x="44" y="196"/>
                    <a:pt x="44" y="196"/>
                    <a:pt x="44" y="196"/>
                  </a:cubicBezTo>
                  <a:cubicBezTo>
                    <a:pt x="44" y="199"/>
                    <a:pt x="47" y="202"/>
                    <a:pt x="51" y="202"/>
                  </a:cubicBezTo>
                  <a:cubicBezTo>
                    <a:pt x="77" y="202"/>
                    <a:pt x="77" y="202"/>
                    <a:pt x="77" y="202"/>
                  </a:cubicBezTo>
                  <a:cubicBezTo>
                    <a:pt x="81" y="202"/>
                    <a:pt x="84" y="199"/>
                    <a:pt x="84" y="196"/>
                  </a:cubicBezTo>
                  <a:cubicBezTo>
                    <a:pt x="84" y="177"/>
                    <a:pt x="84" y="177"/>
                    <a:pt x="84" y="177"/>
                  </a:cubicBezTo>
                  <a:cubicBezTo>
                    <a:pt x="84" y="174"/>
                    <a:pt x="81" y="171"/>
                    <a:pt x="77" y="171"/>
                  </a:cubicBezTo>
                  <a:cubicBezTo>
                    <a:pt x="51" y="171"/>
                    <a:pt x="51" y="171"/>
                    <a:pt x="51" y="171"/>
                  </a:cubicBezTo>
                  <a:close/>
                  <a:moveTo>
                    <a:pt x="184" y="212"/>
                  </a:moveTo>
                  <a:cubicBezTo>
                    <a:pt x="181" y="212"/>
                    <a:pt x="178" y="215"/>
                    <a:pt x="178" y="219"/>
                  </a:cubicBezTo>
                  <a:cubicBezTo>
                    <a:pt x="178" y="237"/>
                    <a:pt x="178" y="237"/>
                    <a:pt x="178" y="237"/>
                  </a:cubicBezTo>
                  <a:cubicBezTo>
                    <a:pt x="178" y="240"/>
                    <a:pt x="181" y="243"/>
                    <a:pt x="184" y="243"/>
                  </a:cubicBezTo>
                  <a:cubicBezTo>
                    <a:pt x="211" y="243"/>
                    <a:pt x="211" y="243"/>
                    <a:pt x="211" y="243"/>
                  </a:cubicBezTo>
                  <a:cubicBezTo>
                    <a:pt x="214" y="243"/>
                    <a:pt x="217" y="240"/>
                    <a:pt x="217" y="237"/>
                  </a:cubicBezTo>
                  <a:cubicBezTo>
                    <a:pt x="217" y="219"/>
                    <a:pt x="217" y="219"/>
                    <a:pt x="217" y="219"/>
                  </a:cubicBezTo>
                  <a:cubicBezTo>
                    <a:pt x="217" y="215"/>
                    <a:pt x="214" y="212"/>
                    <a:pt x="211" y="212"/>
                  </a:cubicBezTo>
                  <a:cubicBezTo>
                    <a:pt x="184" y="212"/>
                    <a:pt x="184" y="212"/>
                    <a:pt x="184" y="212"/>
                  </a:cubicBezTo>
                  <a:close/>
                  <a:moveTo>
                    <a:pt x="135" y="212"/>
                  </a:moveTo>
                  <a:cubicBezTo>
                    <a:pt x="131" y="212"/>
                    <a:pt x="128" y="215"/>
                    <a:pt x="128" y="219"/>
                  </a:cubicBezTo>
                  <a:cubicBezTo>
                    <a:pt x="128" y="237"/>
                    <a:pt x="128" y="237"/>
                    <a:pt x="128" y="237"/>
                  </a:cubicBezTo>
                  <a:cubicBezTo>
                    <a:pt x="128" y="240"/>
                    <a:pt x="131" y="243"/>
                    <a:pt x="135" y="243"/>
                  </a:cubicBezTo>
                  <a:cubicBezTo>
                    <a:pt x="161" y="243"/>
                    <a:pt x="161" y="243"/>
                    <a:pt x="161" y="243"/>
                  </a:cubicBezTo>
                  <a:cubicBezTo>
                    <a:pt x="165" y="243"/>
                    <a:pt x="168" y="240"/>
                    <a:pt x="168" y="237"/>
                  </a:cubicBezTo>
                  <a:cubicBezTo>
                    <a:pt x="168" y="219"/>
                    <a:pt x="168" y="219"/>
                    <a:pt x="168" y="219"/>
                  </a:cubicBezTo>
                  <a:cubicBezTo>
                    <a:pt x="168" y="215"/>
                    <a:pt x="165" y="212"/>
                    <a:pt x="161" y="212"/>
                  </a:cubicBezTo>
                  <a:cubicBezTo>
                    <a:pt x="135" y="212"/>
                    <a:pt x="135" y="212"/>
                    <a:pt x="135" y="212"/>
                  </a:cubicBezTo>
                  <a:close/>
                  <a:moveTo>
                    <a:pt x="50" y="212"/>
                  </a:moveTo>
                  <a:cubicBezTo>
                    <a:pt x="47" y="212"/>
                    <a:pt x="44" y="215"/>
                    <a:pt x="44" y="219"/>
                  </a:cubicBezTo>
                  <a:cubicBezTo>
                    <a:pt x="44" y="237"/>
                    <a:pt x="44" y="237"/>
                    <a:pt x="44" y="237"/>
                  </a:cubicBezTo>
                  <a:cubicBezTo>
                    <a:pt x="44" y="240"/>
                    <a:pt x="47" y="243"/>
                    <a:pt x="50" y="243"/>
                  </a:cubicBezTo>
                  <a:cubicBezTo>
                    <a:pt x="112" y="243"/>
                    <a:pt x="112" y="243"/>
                    <a:pt x="112" y="243"/>
                  </a:cubicBezTo>
                  <a:cubicBezTo>
                    <a:pt x="115" y="243"/>
                    <a:pt x="118" y="240"/>
                    <a:pt x="118" y="237"/>
                  </a:cubicBezTo>
                  <a:cubicBezTo>
                    <a:pt x="118" y="219"/>
                    <a:pt x="118" y="219"/>
                    <a:pt x="118" y="219"/>
                  </a:cubicBezTo>
                  <a:cubicBezTo>
                    <a:pt x="118" y="215"/>
                    <a:pt x="115" y="212"/>
                    <a:pt x="112" y="212"/>
                  </a:cubicBezTo>
                  <a:cubicBezTo>
                    <a:pt x="50" y="212"/>
                    <a:pt x="50" y="212"/>
                    <a:pt x="50" y="212"/>
                  </a:cubicBezTo>
                  <a:close/>
                  <a:moveTo>
                    <a:pt x="50" y="256"/>
                  </a:moveTo>
                  <a:cubicBezTo>
                    <a:pt x="47" y="256"/>
                    <a:pt x="44" y="259"/>
                    <a:pt x="44" y="263"/>
                  </a:cubicBezTo>
                  <a:cubicBezTo>
                    <a:pt x="44" y="281"/>
                    <a:pt x="44" y="281"/>
                    <a:pt x="44" y="281"/>
                  </a:cubicBezTo>
                  <a:cubicBezTo>
                    <a:pt x="44" y="284"/>
                    <a:pt x="47" y="287"/>
                    <a:pt x="50" y="287"/>
                  </a:cubicBezTo>
                  <a:cubicBezTo>
                    <a:pt x="77" y="287"/>
                    <a:pt x="77" y="287"/>
                    <a:pt x="77" y="287"/>
                  </a:cubicBezTo>
                  <a:cubicBezTo>
                    <a:pt x="80" y="287"/>
                    <a:pt x="83" y="284"/>
                    <a:pt x="83" y="281"/>
                  </a:cubicBezTo>
                  <a:cubicBezTo>
                    <a:pt x="83" y="263"/>
                    <a:pt x="83" y="263"/>
                    <a:pt x="83" y="263"/>
                  </a:cubicBezTo>
                  <a:cubicBezTo>
                    <a:pt x="83" y="259"/>
                    <a:pt x="80" y="256"/>
                    <a:pt x="77" y="256"/>
                  </a:cubicBezTo>
                  <a:cubicBezTo>
                    <a:pt x="50" y="256"/>
                    <a:pt x="50" y="256"/>
                    <a:pt x="50" y="256"/>
                  </a:cubicBezTo>
                  <a:close/>
                  <a:moveTo>
                    <a:pt x="202" y="171"/>
                  </a:moveTo>
                  <a:cubicBezTo>
                    <a:pt x="198" y="171"/>
                    <a:pt x="196" y="174"/>
                    <a:pt x="196" y="177"/>
                  </a:cubicBezTo>
                  <a:cubicBezTo>
                    <a:pt x="196" y="196"/>
                    <a:pt x="196" y="196"/>
                    <a:pt x="196" y="196"/>
                  </a:cubicBezTo>
                  <a:cubicBezTo>
                    <a:pt x="196" y="199"/>
                    <a:pt x="198" y="202"/>
                    <a:pt x="202" y="202"/>
                  </a:cubicBezTo>
                  <a:cubicBezTo>
                    <a:pt x="241" y="202"/>
                    <a:pt x="241" y="202"/>
                    <a:pt x="241" y="202"/>
                  </a:cubicBezTo>
                  <a:cubicBezTo>
                    <a:pt x="259" y="202"/>
                    <a:pt x="259" y="202"/>
                    <a:pt x="259" y="202"/>
                  </a:cubicBezTo>
                  <a:cubicBezTo>
                    <a:pt x="260" y="202"/>
                    <a:pt x="260" y="202"/>
                    <a:pt x="260" y="202"/>
                  </a:cubicBezTo>
                  <a:cubicBezTo>
                    <a:pt x="260" y="202"/>
                    <a:pt x="260" y="202"/>
                    <a:pt x="260" y="202"/>
                  </a:cubicBezTo>
                  <a:cubicBezTo>
                    <a:pt x="260" y="202"/>
                    <a:pt x="260" y="202"/>
                    <a:pt x="260" y="202"/>
                  </a:cubicBezTo>
                  <a:cubicBezTo>
                    <a:pt x="260" y="202"/>
                    <a:pt x="260" y="202"/>
                    <a:pt x="260" y="202"/>
                  </a:cubicBezTo>
                  <a:cubicBezTo>
                    <a:pt x="260" y="202"/>
                    <a:pt x="260" y="202"/>
                    <a:pt x="260" y="202"/>
                  </a:cubicBezTo>
                  <a:cubicBezTo>
                    <a:pt x="260" y="202"/>
                    <a:pt x="260" y="202"/>
                    <a:pt x="260" y="202"/>
                  </a:cubicBezTo>
                  <a:cubicBezTo>
                    <a:pt x="260" y="202"/>
                    <a:pt x="260" y="202"/>
                    <a:pt x="260" y="202"/>
                  </a:cubicBezTo>
                  <a:cubicBezTo>
                    <a:pt x="260" y="202"/>
                    <a:pt x="260" y="202"/>
                    <a:pt x="260" y="202"/>
                  </a:cubicBezTo>
                  <a:cubicBezTo>
                    <a:pt x="260" y="202"/>
                    <a:pt x="260" y="202"/>
                    <a:pt x="260" y="202"/>
                  </a:cubicBezTo>
                  <a:cubicBezTo>
                    <a:pt x="261" y="202"/>
                    <a:pt x="261" y="202"/>
                    <a:pt x="261" y="202"/>
                  </a:cubicBezTo>
                  <a:cubicBezTo>
                    <a:pt x="261" y="202"/>
                    <a:pt x="261" y="202"/>
                    <a:pt x="261" y="202"/>
                  </a:cubicBezTo>
                  <a:cubicBezTo>
                    <a:pt x="261" y="202"/>
                    <a:pt x="261" y="202"/>
                    <a:pt x="261" y="202"/>
                  </a:cubicBezTo>
                  <a:cubicBezTo>
                    <a:pt x="261" y="202"/>
                    <a:pt x="261" y="202"/>
                    <a:pt x="261" y="202"/>
                  </a:cubicBezTo>
                  <a:cubicBezTo>
                    <a:pt x="261" y="202"/>
                    <a:pt x="261" y="202"/>
                    <a:pt x="261" y="202"/>
                  </a:cubicBezTo>
                  <a:cubicBezTo>
                    <a:pt x="261" y="202"/>
                    <a:pt x="261" y="202"/>
                    <a:pt x="261" y="202"/>
                  </a:cubicBezTo>
                  <a:cubicBezTo>
                    <a:pt x="261" y="202"/>
                    <a:pt x="261" y="202"/>
                    <a:pt x="261" y="202"/>
                  </a:cubicBezTo>
                  <a:cubicBezTo>
                    <a:pt x="261" y="202"/>
                    <a:pt x="261" y="202"/>
                    <a:pt x="261" y="202"/>
                  </a:cubicBezTo>
                  <a:cubicBezTo>
                    <a:pt x="261" y="202"/>
                    <a:pt x="261" y="202"/>
                    <a:pt x="261" y="202"/>
                  </a:cubicBezTo>
                  <a:cubicBezTo>
                    <a:pt x="261" y="202"/>
                    <a:pt x="261" y="202"/>
                    <a:pt x="261" y="202"/>
                  </a:cubicBezTo>
                  <a:cubicBezTo>
                    <a:pt x="261" y="202"/>
                    <a:pt x="261" y="202"/>
                    <a:pt x="261" y="202"/>
                  </a:cubicBezTo>
                  <a:cubicBezTo>
                    <a:pt x="261" y="202"/>
                    <a:pt x="261" y="202"/>
                    <a:pt x="261" y="202"/>
                  </a:cubicBezTo>
                  <a:cubicBezTo>
                    <a:pt x="261" y="202"/>
                    <a:pt x="261" y="202"/>
                    <a:pt x="261" y="202"/>
                  </a:cubicBezTo>
                  <a:cubicBezTo>
                    <a:pt x="262" y="202"/>
                    <a:pt x="262" y="202"/>
                    <a:pt x="262" y="202"/>
                  </a:cubicBezTo>
                  <a:cubicBezTo>
                    <a:pt x="262" y="202"/>
                    <a:pt x="262" y="202"/>
                    <a:pt x="262" y="202"/>
                  </a:cubicBezTo>
                  <a:cubicBezTo>
                    <a:pt x="262" y="201"/>
                    <a:pt x="262" y="201"/>
                    <a:pt x="262" y="201"/>
                  </a:cubicBezTo>
                  <a:cubicBezTo>
                    <a:pt x="262" y="201"/>
                    <a:pt x="262" y="201"/>
                    <a:pt x="262" y="201"/>
                  </a:cubicBezTo>
                  <a:cubicBezTo>
                    <a:pt x="262" y="201"/>
                    <a:pt x="262" y="201"/>
                    <a:pt x="262" y="201"/>
                  </a:cubicBezTo>
                  <a:cubicBezTo>
                    <a:pt x="262" y="201"/>
                    <a:pt x="262" y="201"/>
                    <a:pt x="262" y="201"/>
                  </a:cubicBezTo>
                  <a:cubicBezTo>
                    <a:pt x="262" y="201"/>
                    <a:pt x="262" y="201"/>
                    <a:pt x="262" y="201"/>
                  </a:cubicBezTo>
                  <a:cubicBezTo>
                    <a:pt x="262" y="201"/>
                    <a:pt x="262" y="201"/>
                    <a:pt x="262" y="201"/>
                  </a:cubicBezTo>
                  <a:cubicBezTo>
                    <a:pt x="262" y="201"/>
                    <a:pt x="262" y="201"/>
                    <a:pt x="262" y="201"/>
                  </a:cubicBezTo>
                  <a:cubicBezTo>
                    <a:pt x="262" y="201"/>
                    <a:pt x="262" y="201"/>
                    <a:pt x="262" y="201"/>
                  </a:cubicBezTo>
                  <a:cubicBezTo>
                    <a:pt x="262" y="201"/>
                    <a:pt x="262" y="201"/>
                    <a:pt x="262" y="201"/>
                  </a:cubicBezTo>
                  <a:cubicBezTo>
                    <a:pt x="262" y="201"/>
                    <a:pt x="262" y="201"/>
                    <a:pt x="262" y="201"/>
                  </a:cubicBezTo>
                  <a:cubicBezTo>
                    <a:pt x="262" y="201"/>
                    <a:pt x="262" y="201"/>
                    <a:pt x="262" y="201"/>
                  </a:cubicBezTo>
                  <a:cubicBezTo>
                    <a:pt x="262" y="201"/>
                    <a:pt x="262" y="201"/>
                    <a:pt x="262" y="201"/>
                  </a:cubicBezTo>
                  <a:cubicBezTo>
                    <a:pt x="263" y="201"/>
                    <a:pt x="263" y="201"/>
                    <a:pt x="263" y="201"/>
                  </a:cubicBezTo>
                  <a:cubicBezTo>
                    <a:pt x="263" y="201"/>
                    <a:pt x="263" y="201"/>
                    <a:pt x="263" y="201"/>
                  </a:cubicBezTo>
                  <a:cubicBezTo>
                    <a:pt x="263" y="201"/>
                    <a:pt x="263" y="201"/>
                    <a:pt x="263" y="201"/>
                  </a:cubicBezTo>
                  <a:cubicBezTo>
                    <a:pt x="263" y="201"/>
                    <a:pt x="263" y="201"/>
                    <a:pt x="263" y="201"/>
                  </a:cubicBezTo>
                  <a:cubicBezTo>
                    <a:pt x="263" y="201"/>
                    <a:pt x="263" y="201"/>
                    <a:pt x="263" y="201"/>
                  </a:cubicBezTo>
                  <a:cubicBezTo>
                    <a:pt x="263" y="201"/>
                    <a:pt x="263" y="201"/>
                    <a:pt x="263" y="201"/>
                  </a:cubicBezTo>
                  <a:cubicBezTo>
                    <a:pt x="263" y="201"/>
                    <a:pt x="263" y="201"/>
                    <a:pt x="263" y="201"/>
                  </a:cubicBezTo>
                  <a:cubicBezTo>
                    <a:pt x="263" y="201"/>
                    <a:pt x="263" y="201"/>
                    <a:pt x="263" y="201"/>
                  </a:cubicBezTo>
                  <a:cubicBezTo>
                    <a:pt x="263" y="200"/>
                    <a:pt x="263" y="200"/>
                    <a:pt x="263" y="200"/>
                  </a:cubicBezTo>
                  <a:cubicBezTo>
                    <a:pt x="263" y="200"/>
                    <a:pt x="263" y="200"/>
                    <a:pt x="263" y="200"/>
                  </a:cubicBezTo>
                  <a:cubicBezTo>
                    <a:pt x="264" y="200"/>
                    <a:pt x="264" y="200"/>
                    <a:pt x="264" y="200"/>
                  </a:cubicBezTo>
                  <a:cubicBezTo>
                    <a:pt x="264" y="200"/>
                    <a:pt x="264" y="200"/>
                    <a:pt x="264" y="200"/>
                  </a:cubicBezTo>
                  <a:cubicBezTo>
                    <a:pt x="264" y="200"/>
                    <a:pt x="264" y="200"/>
                    <a:pt x="264" y="200"/>
                  </a:cubicBezTo>
                  <a:cubicBezTo>
                    <a:pt x="264" y="200"/>
                    <a:pt x="264" y="200"/>
                    <a:pt x="264" y="200"/>
                  </a:cubicBezTo>
                  <a:cubicBezTo>
                    <a:pt x="264" y="200"/>
                    <a:pt x="264" y="200"/>
                    <a:pt x="264" y="200"/>
                  </a:cubicBezTo>
                  <a:cubicBezTo>
                    <a:pt x="264" y="200"/>
                    <a:pt x="264" y="200"/>
                    <a:pt x="264" y="200"/>
                  </a:cubicBezTo>
                  <a:cubicBezTo>
                    <a:pt x="264" y="200"/>
                    <a:pt x="264" y="200"/>
                    <a:pt x="264" y="200"/>
                  </a:cubicBezTo>
                  <a:cubicBezTo>
                    <a:pt x="264" y="200"/>
                    <a:pt x="264" y="200"/>
                    <a:pt x="264" y="200"/>
                  </a:cubicBezTo>
                  <a:cubicBezTo>
                    <a:pt x="264" y="200"/>
                    <a:pt x="264" y="200"/>
                    <a:pt x="264" y="200"/>
                  </a:cubicBezTo>
                  <a:cubicBezTo>
                    <a:pt x="264" y="200"/>
                    <a:pt x="264" y="200"/>
                    <a:pt x="264" y="200"/>
                  </a:cubicBezTo>
                  <a:cubicBezTo>
                    <a:pt x="264" y="200"/>
                    <a:pt x="264" y="200"/>
                    <a:pt x="264" y="200"/>
                  </a:cubicBezTo>
                  <a:cubicBezTo>
                    <a:pt x="264" y="200"/>
                    <a:pt x="264" y="200"/>
                    <a:pt x="264" y="200"/>
                  </a:cubicBezTo>
                  <a:cubicBezTo>
                    <a:pt x="264" y="200"/>
                    <a:pt x="264" y="200"/>
                    <a:pt x="264" y="200"/>
                  </a:cubicBezTo>
                  <a:cubicBezTo>
                    <a:pt x="264" y="200"/>
                    <a:pt x="264" y="200"/>
                    <a:pt x="264" y="200"/>
                  </a:cubicBezTo>
                  <a:cubicBezTo>
                    <a:pt x="264" y="200"/>
                    <a:pt x="264" y="200"/>
                    <a:pt x="264" y="200"/>
                  </a:cubicBezTo>
                  <a:cubicBezTo>
                    <a:pt x="264" y="200"/>
                    <a:pt x="264" y="200"/>
                    <a:pt x="264" y="200"/>
                  </a:cubicBezTo>
                  <a:cubicBezTo>
                    <a:pt x="264" y="199"/>
                    <a:pt x="264" y="199"/>
                    <a:pt x="264" y="199"/>
                  </a:cubicBezTo>
                  <a:cubicBezTo>
                    <a:pt x="264" y="199"/>
                    <a:pt x="264" y="199"/>
                    <a:pt x="264" y="199"/>
                  </a:cubicBezTo>
                  <a:cubicBezTo>
                    <a:pt x="264" y="199"/>
                    <a:pt x="264" y="199"/>
                    <a:pt x="264" y="199"/>
                  </a:cubicBezTo>
                  <a:cubicBezTo>
                    <a:pt x="264" y="199"/>
                    <a:pt x="264" y="199"/>
                    <a:pt x="264" y="199"/>
                  </a:cubicBezTo>
                  <a:cubicBezTo>
                    <a:pt x="265" y="199"/>
                    <a:pt x="265" y="199"/>
                    <a:pt x="265" y="199"/>
                  </a:cubicBezTo>
                  <a:cubicBezTo>
                    <a:pt x="265" y="199"/>
                    <a:pt x="265" y="199"/>
                    <a:pt x="265" y="199"/>
                  </a:cubicBezTo>
                  <a:cubicBezTo>
                    <a:pt x="265" y="199"/>
                    <a:pt x="265" y="199"/>
                    <a:pt x="265" y="199"/>
                  </a:cubicBezTo>
                  <a:cubicBezTo>
                    <a:pt x="265" y="199"/>
                    <a:pt x="265" y="199"/>
                    <a:pt x="265" y="199"/>
                  </a:cubicBezTo>
                  <a:cubicBezTo>
                    <a:pt x="265" y="199"/>
                    <a:pt x="265" y="199"/>
                    <a:pt x="265" y="199"/>
                  </a:cubicBezTo>
                  <a:cubicBezTo>
                    <a:pt x="265" y="199"/>
                    <a:pt x="265" y="199"/>
                    <a:pt x="265" y="199"/>
                  </a:cubicBezTo>
                  <a:cubicBezTo>
                    <a:pt x="265" y="199"/>
                    <a:pt x="265" y="199"/>
                    <a:pt x="265" y="199"/>
                  </a:cubicBezTo>
                  <a:cubicBezTo>
                    <a:pt x="265" y="199"/>
                    <a:pt x="265" y="199"/>
                    <a:pt x="265" y="199"/>
                  </a:cubicBezTo>
                  <a:cubicBezTo>
                    <a:pt x="265" y="199"/>
                    <a:pt x="265" y="199"/>
                    <a:pt x="265" y="199"/>
                  </a:cubicBezTo>
                  <a:cubicBezTo>
                    <a:pt x="265" y="199"/>
                    <a:pt x="265" y="199"/>
                    <a:pt x="265" y="199"/>
                  </a:cubicBezTo>
                  <a:cubicBezTo>
                    <a:pt x="265" y="199"/>
                    <a:pt x="265" y="199"/>
                    <a:pt x="265" y="199"/>
                  </a:cubicBezTo>
                  <a:cubicBezTo>
                    <a:pt x="265" y="198"/>
                    <a:pt x="265" y="198"/>
                    <a:pt x="265" y="198"/>
                  </a:cubicBezTo>
                  <a:cubicBezTo>
                    <a:pt x="265" y="198"/>
                    <a:pt x="265" y="198"/>
                    <a:pt x="265" y="198"/>
                  </a:cubicBezTo>
                  <a:cubicBezTo>
                    <a:pt x="265" y="198"/>
                    <a:pt x="265" y="198"/>
                    <a:pt x="265" y="198"/>
                  </a:cubicBezTo>
                  <a:cubicBezTo>
                    <a:pt x="265" y="198"/>
                    <a:pt x="265" y="198"/>
                    <a:pt x="265" y="198"/>
                  </a:cubicBezTo>
                  <a:cubicBezTo>
                    <a:pt x="265" y="198"/>
                    <a:pt x="265" y="198"/>
                    <a:pt x="265" y="198"/>
                  </a:cubicBezTo>
                  <a:cubicBezTo>
                    <a:pt x="265" y="198"/>
                    <a:pt x="265" y="198"/>
                    <a:pt x="265" y="198"/>
                  </a:cubicBezTo>
                  <a:cubicBezTo>
                    <a:pt x="265" y="198"/>
                    <a:pt x="265" y="198"/>
                    <a:pt x="265" y="198"/>
                  </a:cubicBezTo>
                  <a:cubicBezTo>
                    <a:pt x="265" y="198"/>
                    <a:pt x="265" y="198"/>
                    <a:pt x="265" y="198"/>
                  </a:cubicBezTo>
                  <a:cubicBezTo>
                    <a:pt x="265" y="198"/>
                    <a:pt x="265" y="198"/>
                    <a:pt x="265" y="198"/>
                  </a:cubicBezTo>
                  <a:cubicBezTo>
                    <a:pt x="265" y="198"/>
                    <a:pt x="265" y="198"/>
                    <a:pt x="265" y="198"/>
                  </a:cubicBezTo>
                  <a:cubicBezTo>
                    <a:pt x="265" y="198"/>
                    <a:pt x="265" y="198"/>
                    <a:pt x="265" y="198"/>
                  </a:cubicBezTo>
                  <a:cubicBezTo>
                    <a:pt x="265" y="197"/>
                    <a:pt x="265" y="197"/>
                    <a:pt x="265" y="197"/>
                  </a:cubicBezTo>
                  <a:cubicBezTo>
                    <a:pt x="265" y="197"/>
                    <a:pt x="265" y="197"/>
                    <a:pt x="265" y="197"/>
                  </a:cubicBezTo>
                  <a:cubicBezTo>
                    <a:pt x="265" y="197"/>
                    <a:pt x="265" y="197"/>
                    <a:pt x="265" y="197"/>
                  </a:cubicBezTo>
                  <a:cubicBezTo>
                    <a:pt x="266" y="197"/>
                    <a:pt x="266" y="197"/>
                    <a:pt x="266" y="197"/>
                  </a:cubicBezTo>
                  <a:cubicBezTo>
                    <a:pt x="266" y="197"/>
                    <a:pt x="266" y="197"/>
                    <a:pt x="266" y="197"/>
                  </a:cubicBezTo>
                  <a:cubicBezTo>
                    <a:pt x="266" y="197"/>
                    <a:pt x="266" y="197"/>
                    <a:pt x="266" y="197"/>
                  </a:cubicBezTo>
                  <a:cubicBezTo>
                    <a:pt x="266" y="197"/>
                    <a:pt x="266" y="197"/>
                    <a:pt x="266" y="197"/>
                  </a:cubicBezTo>
                  <a:cubicBezTo>
                    <a:pt x="266" y="197"/>
                    <a:pt x="266" y="197"/>
                    <a:pt x="266" y="197"/>
                  </a:cubicBezTo>
                  <a:cubicBezTo>
                    <a:pt x="266" y="197"/>
                    <a:pt x="266" y="197"/>
                    <a:pt x="266" y="197"/>
                  </a:cubicBezTo>
                  <a:cubicBezTo>
                    <a:pt x="266" y="197"/>
                    <a:pt x="266" y="197"/>
                    <a:pt x="266" y="197"/>
                  </a:cubicBezTo>
                  <a:cubicBezTo>
                    <a:pt x="266" y="197"/>
                    <a:pt x="266" y="197"/>
                    <a:pt x="266" y="197"/>
                  </a:cubicBezTo>
                  <a:cubicBezTo>
                    <a:pt x="266" y="196"/>
                    <a:pt x="266" y="196"/>
                    <a:pt x="266" y="196"/>
                  </a:cubicBezTo>
                  <a:cubicBezTo>
                    <a:pt x="266" y="196"/>
                    <a:pt x="266" y="196"/>
                    <a:pt x="266" y="196"/>
                  </a:cubicBezTo>
                  <a:cubicBezTo>
                    <a:pt x="266" y="196"/>
                    <a:pt x="266" y="196"/>
                    <a:pt x="266" y="196"/>
                  </a:cubicBezTo>
                  <a:cubicBezTo>
                    <a:pt x="266" y="196"/>
                    <a:pt x="266" y="196"/>
                    <a:pt x="266" y="196"/>
                  </a:cubicBezTo>
                  <a:cubicBezTo>
                    <a:pt x="266" y="196"/>
                    <a:pt x="266" y="196"/>
                    <a:pt x="266" y="196"/>
                  </a:cubicBezTo>
                  <a:cubicBezTo>
                    <a:pt x="266" y="196"/>
                    <a:pt x="266" y="196"/>
                    <a:pt x="266" y="196"/>
                  </a:cubicBezTo>
                  <a:cubicBezTo>
                    <a:pt x="266" y="177"/>
                    <a:pt x="266" y="177"/>
                    <a:pt x="266" y="177"/>
                  </a:cubicBezTo>
                  <a:cubicBezTo>
                    <a:pt x="266" y="133"/>
                    <a:pt x="266" y="133"/>
                    <a:pt x="266" y="133"/>
                  </a:cubicBezTo>
                  <a:cubicBezTo>
                    <a:pt x="266" y="130"/>
                    <a:pt x="263" y="127"/>
                    <a:pt x="259" y="127"/>
                  </a:cubicBezTo>
                  <a:cubicBezTo>
                    <a:pt x="241" y="127"/>
                    <a:pt x="241" y="127"/>
                    <a:pt x="241" y="127"/>
                  </a:cubicBezTo>
                  <a:cubicBezTo>
                    <a:pt x="238" y="127"/>
                    <a:pt x="235" y="130"/>
                    <a:pt x="235" y="133"/>
                  </a:cubicBezTo>
                  <a:cubicBezTo>
                    <a:pt x="235" y="171"/>
                    <a:pt x="235" y="171"/>
                    <a:pt x="235" y="171"/>
                  </a:cubicBezTo>
                  <a:cubicBezTo>
                    <a:pt x="202" y="171"/>
                    <a:pt x="202" y="171"/>
                    <a:pt x="202" y="171"/>
                  </a:cubicBezTo>
                  <a:close/>
                  <a:moveTo>
                    <a:pt x="234" y="212"/>
                  </a:moveTo>
                  <a:cubicBezTo>
                    <a:pt x="231" y="212"/>
                    <a:pt x="228" y="215"/>
                    <a:pt x="228" y="219"/>
                  </a:cubicBezTo>
                  <a:cubicBezTo>
                    <a:pt x="228" y="237"/>
                    <a:pt x="228" y="237"/>
                    <a:pt x="228" y="237"/>
                  </a:cubicBezTo>
                  <a:cubicBezTo>
                    <a:pt x="228" y="240"/>
                    <a:pt x="231" y="243"/>
                    <a:pt x="234" y="243"/>
                  </a:cubicBezTo>
                  <a:cubicBezTo>
                    <a:pt x="261" y="243"/>
                    <a:pt x="261" y="243"/>
                    <a:pt x="261" y="243"/>
                  </a:cubicBezTo>
                  <a:cubicBezTo>
                    <a:pt x="264" y="243"/>
                    <a:pt x="267" y="240"/>
                    <a:pt x="267" y="237"/>
                  </a:cubicBezTo>
                  <a:cubicBezTo>
                    <a:pt x="267" y="219"/>
                    <a:pt x="267" y="219"/>
                    <a:pt x="267" y="219"/>
                  </a:cubicBezTo>
                  <a:cubicBezTo>
                    <a:pt x="267" y="215"/>
                    <a:pt x="264" y="212"/>
                    <a:pt x="261" y="212"/>
                  </a:cubicBezTo>
                  <a:lnTo>
                    <a:pt x="234" y="212"/>
                  </a:lnTo>
                  <a:close/>
                </a:path>
              </a:pathLst>
            </a:custGeom>
            <a:grpFill/>
            <a:ln>
              <a:noFill/>
            </a:ln>
          </p:spPr>
          <p:txBody>
            <a:bodyPr vert="horz" wrap="square" lIns="91440" tIns="45720" rIns="91440" bIns="45720" numCol="1" anchor="t" anchorCtr="0" compatLnSpc="1"/>
            <a:lstStyle/>
            <a:p>
              <a:endParaRPr lang="zh-CN" altLang="en-US"/>
            </a:p>
          </p:txBody>
        </p:sp>
      </p:grpSp>
    </p:spTree>
  </p:cSld>
  <p:clrMapOvr>
    <a:masterClrMapping/>
  </p:clrMapOvr>
  <mc:AlternateContent xmlns:mc="http://schemas.openxmlformats.org/markup-compatibility/2006">
    <mc:Choice xmlns:p14="http://schemas.microsoft.com/office/powerpoint/2010/main" Requires="p14">
      <p:transition spd="slow" p14:dur="4000" advClick="0" advTm="3000">
        <p14:vortex dir="r"/>
      </p:transition>
    </mc:Choice>
    <mc:Fallback>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84"/>
                                        </p:tgtEl>
                                        <p:attrNameLst>
                                          <p:attrName>style.visibility</p:attrName>
                                        </p:attrNameLst>
                                      </p:cBhvr>
                                      <p:to>
                                        <p:strVal val="visible"/>
                                      </p:to>
                                    </p:set>
                                    <p:animEffect transition="in" filter="wipe(up)">
                                      <p:cBhvr>
                                        <p:cTn id="7" dur="500"/>
                                        <p:tgtEl>
                                          <p:spTgt spid="2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矩形 3"/>
          <p:cNvSpPr>
            <a:spLocks noChangeArrowheads="1"/>
          </p:cNvSpPr>
          <p:nvPr/>
        </p:nvSpPr>
        <p:spPr bwMode="auto">
          <a:xfrm>
            <a:off x="2325001" y="515424"/>
            <a:ext cx="1675130" cy="541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eaLnBrk="1" hangingPunct="1">
              <a:spcBef>
                <a:spcPct val="0"/>
              </a:spcBef>
              <a:buFont typeface="Arial" panose="020B0604020202020204" pitchFamily="34" charset="0"/>
              <a:buNone/>
            </a:pPr>
            <a:r>
              <a:rPr lang="zh-CN" altLang="en-US" sz="2935" b="1">
                <a:solidFill>
                  <a:srgbClr val="202A36"/>
                </a:solidFill>
                <a:latin typeface="Arial" panose="020B0604020202020204" pitchFamily="34" charset="0"/>
                <a:cs typeface="Arial" panose="020B0604020202020204" pitchFamily="34" charset="0"/>
                <a:sym typeface="Impact" panose="020B0806030902050204" pitchFamily="34" charset="0"/>
              </a:rPr>
              <a:t>选题背景</a:t>
            </a:r>
            <a:endParaRPr lang="zh-CN" altLang="en-US" sz="2935" b="1" dirty="0">
              <a:solidFill>
                <a:srgbClr val="202A36"/>
              </a:solidFill>
              <a:latin typeface="Arial" panose="020B0604020202020204" pitchFamily="34" charset="0"/>
              <a:ea typeface="宋体" panose="02010600030101010101" pitchFamily="2" charset="-122"/>
              <a:cs typeface="Arial" panose="020B0604020202020204" pitchFamily="34" charset="0"/>
            </a:endParaRPr>
          </a:p>
        </p:txBody>
      </p:sp>
      <p:sp>
        <p:nvSpPr>
          <p:cNvPr id="66" name="矩形 47"/>
          <p:cNvSpPr>
            <a:spLocks noChangeArrowheads="1"/>
          </p:cNvSpPr>
          <p:nvPr/>
        </p:nvSpPr>
        <p:spPr bwMode="auto">
          <a:xfrm>
            <a:off x="6504973" y="2652572"/>
            <a:ext cx="4161442" cy="905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p>
            <a:pPr>
              <a:lnSpc>
                <a:spcPct val="130000"/>
              </a:lnSpc>
              <a:spcBef>
                <a:spcPct val="0"/>
              </a:spcBef>
            </a:pPr>
            <a:r>
              <a:rPr lang="zh-CN" altLang="en-US" sz="1400">
                <a:solidFill>
                  <a:srgbClr val="202A36"/>
                </a:solidFill>
                <a:latin typeface="微软雅黑" panose="020B0503020204020204" pitchFamily="34" charset="-122"/>
                <a:ea typeface="微软雅黑" panose="020B0503020204020204" pitchFamily="34" charset="-122"/>
                <a:sym typeface="微软雅黑" panose="020B0503020204020204" pitchFamily="34" charset="-122"/>
              </a:rPr>
              <a:t>右键点击图片选择设置图片格式可直接替换图片，在此录入上述图表的描述说明。您可以点击文字框输入您的描述说明，或者通过复制粘贴 。</a:t>
            </a:r>
            <a:endParaRPr lang="en-US" altLang="zh-CN" sz="1400" dirty="0">
              <a:solidFill>
                <a:srgbClr val="202A36"/>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7" name="矩形 3"/>
          <p:cNvSpPr>
            <a:spLocks noChangeArrowheads="1"/>
          </p:cNvSpPr>
          <p:nvPr/>
        </p:nvSpPr>
        <p:spPr bwMode="auto">
          <a:xfrm>
            <a:off x="6521496" y="2100915"/>
            <a:ext cx="115189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73" tIns="34287" rIns="68573" bIns="34287">
            <a:spAutoFit/>
          </a:bodyPr>
          <a:lstStyle/>
          <a:p>
            <a:pPr>
              <a:spcBef>
                <a:spcPct val="0"/>
              </a:spcBef>
              <a:buFont typeface="Arial" panose="020B0604020202020204" pitchFamily="34" charset="0"/>
              <a:buNone/>
            </a:pPr>
            <a:r>
              <a:rPr lang="zh-CN" altLang="en-US" sz="2000" b="1">
                <a:solidFill>
                  <a:srgbClr val="202A36"/>
                </a:solidFill>
                <a:latin typeface="Arial" panose="020B0604020202020204" pitchFamily="34" charset="0"/>
                <a:ea typeface="微软雅黑" panose="020B0503020204020204" pitchFamily="34" charset="-122"/>
                <a:cs typeface="Arial" panose="020B0604020202020204" pitchFamily="34" charset="0"/>
              </a:rPr>
              <a:t>行业现状</a:t>
            </a:r>
            <a:endParaRPr lang="zh-CN" altLang="en-US" sz="2000" b="1" dirty="0">
              <a:solidFill>
                <a:srgbClr val="202A36"/>
              </a:solidFill>
              <a:latin typeface="Arial" panose="020B0604020202020204" pitchFamily="34" charset="0"/>
              <a:ea typeface="微软雅黑" panose="020B0503020204020204" pitchFamily="34" charset="-122"/>
              <a:cs typeface="Arial" panose="020B0604020202020204" pitchFamily="34" charset="0"/>
            </a:endParaRPr>
          </a:p>
        </p:txBody>
      </p:sp>
      <p:sp>
        <p:nvSpPr>
          <p:cNvPr id="68" name="矩形 67"/>
          <p:cNvSpPr/>
          <p:nvPr/>
        </p:nvSpPr>
        <p:spPr>
          <a:xfrm>
            <a:off x="6580619" y="2561866"/>
            <a:ext cx="599800" cy="40500"/>
          </a:xfrm>
          <a:prstGeom prst="rect">
            <a:avLst/>
          </a:prstGeom>
          <a:solidFill>
            <a:srgbClr val="202A36"/>
          </a:solidFill>
          <a:ln>
            <a:noFill/>
          </a:ln>
        </p:spPr>
        <p:style>
          <a:lnRef idx="2">
            <a:schemeClr val="accent1">
              <a:shade val="50000"/>
            </a:schemeClr>
          </a:lnRef>
          <a:fillRef idx="1">
            <a:schemeClr val="accent1"/>
          </a:fillRef>
          <a:effectRef idx="0">
            <a:schemeClr val="accent1"/>
          </a:effectRef>
          <a:fontRef idx="minor">
            <a:schemeClr val="lt1"/>
          </a:fontRef>
        </p:style>
        <p:txBody>
          <a:bodyPr lIns="68576" tIns="34287" rIns="68576" bIns="34287" rtlCol="0" anchor="ctr"/>
          <a:lstStyle/>
          <a:p>
            <a:pPr algn="ctr"/>
            <a:endParaRPr lang="zh-CN" altLang="en-US">
              <a:solidFill>
                <a:schemeClr val="bg1"/>
              </a:solidFill>
            </a:endParaRPr>
          </a:p>
        </p:txBody>
      </p:sp>
      <p:sp>
        <p:nvSpPr>
          <p:cNvPr id="69" name="矩形 68"/>
          <p:cNvSpPr/>
          <p:nvPr/>
        </p:nvSpPr>
        <p:spPr>
          <a:xfrm>
            <a:off x="7195469" y="2561866"/>
            <a:ext cx="1215000" cy="405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6" tIns="34287" rIns="68576" bIns="34287" rtlCol="0" anchor="ctr"/>
          <a:lstStyle/>
          <a:p>
            <a:pPr algn="ctr"/>
            <a:endParaRPr lang="zh-CN" altLang="en-US">
              <a:solidFill>
                <a:schemeClr val="bg1"/>
              </a:solidFill>
            </a:endParaRPr>
          </a:p>
        </p:txBody>
      </p:sp>
      <p:sp>
        <p:nvSpPr>
          <p:cNvPr id="70" name="矩形 47"/>
          <p:cNvSpPr>
            <a:spLocks noChangeArrowheads="1"/>
          </p:cNvSpPr>
          <p:nvPr/>
        </p:nvSpPr>
        <p:spPr bwMode="auto">
          <a:xfrm>
            <a:off x="6504973" y="4527067"/>
            <a:ext cx="4161442" cy="905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p>
            <a:pPr>
              <a:lnSpc>
                <a:spcPct val="130000"/>
              </a:lnSpc>
              <a:spcBef>
                <a:spcPct val="0"/>
              </a:spcBef>
            </a:pPr>
            <a:r>
              <a:rPr lang="zh-CN" altLang="en-US" sz="1400">
                <a:solidFill>
                  <a:srgbClr val="202A36"/>
                </a:solidFill>
                <a:latin typeface="微软雅黑" panose="020B0503020204020204" pitchFamily="34" charset="-122"/>
                <a:ea typeface="微软雅黑" panose="020B0503020204020204" pitchFamily="34" charset="-122"/>
                <a:sym typeface="微软雅黑" panose="020B0503020204020204" pitchFamily="34" charset="-122"/>
              </a:rPr>
              <a:t>右键点击图片选择设置图片格式可直接替换图片，在此录入上述图表的描述说明。您可以点击文字框输入您的描述说明，或者通过复制粘贴。</a:t>
            </a:r>
            <a:endParaRPr lang="en-US" altLang="zh-CN" sz="1400" dirty="0">
              <a:solidFill>
                <a:srgbClr val="202A36"/>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1" name="矩形 3"/>
          <p:cNvSpPr>
            <a:spLocks noChangeArrowheads="1"/>
          </p:cNvSpPr>
          <p:nvPr/>
        </p:nvSpPr>
        <p:spPr bwMode="auto">
          <a:xfrm>
            <a:off x="6521496" y="3975410"/>
            <a:ext cx="115189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73" tIns="34287" rIns="68573" bIns="34287">
            <a:spAutoFit/>
          </a:bodyPr>
          <a:lstStyle/>
          <a:p>
            <a:pPr>
              <a:spcBef>
                <a:spcPct val="0"/>
              </a:spcBef>
              <a:buFont typeface="Arial" panose="020B0604020202020204" pitchFamily="34" charset="0"/>
              <a:buNone/>
            </a:pPr>
            <a:r>
              <a:rPr lang="zh-CN" altLang="en-US" sz="2000" b="1">
                <a:solidFill>
                  <a:srgbClr val="202A36"/>
                </a:solidFill>
                <a:latin typeface="Arial" panose="020B0604020202020204" pitchFamily="34" charset="0"/>
                <a:ea typeface="微软雅黑" panose="020B0503020204020204" pitchFamily="34" charset="-122"/>
                <a:cs typeface="Arial" panose="020B0604020202020204" pitchFamily="34" charset="0"/>
              </a:rPr>
              <a:t>区域现状</a:t>
            </a:r>
            <a:endParaRPr lang="zh-CN" altLang="en-US" sz="2000" b="1" dirty="0">
              <a:solidFill>
                <a:srgbClr val="202A36"/>
              </a:solidFill>
              <a:latin typeface="Arial" panose="020B0604020202020204" pitchFamily="34" charset="0"/>
              <a:ea typeface="微软雅黑" panose="020B0503020204020204" pitchFamily="34" charset="-122"/>
              <a:cs typeface="Arial" panose="020B0604020202020204" pitchFamily="34" charset="0"/>
            </a:endParaRPr>
          </a:p>
        </p:txBody>
      </p:sp>
      <p:sp>
        <p:nvSpPr>
          <p:cNvPr id="72" name="矩形 71"/>
          <p:cNvSpPr/>
          <p:nvPr/>
        </p:nvSpPr>
        <p:spPr>
          <a:xfrm>
            <a:off x="6580619" y="4436361"/>
            <a:ext cx="599800" cy="40500"/>
          </a:xfrm>
          <a:prstGeom prst="rect">
            <a:avLst/>
          </a:prstGeom>
          <a:solidFill>
            <a:srgbClr val="202A36"/>
          </a:solidFill>
          <a:ln>
            <a:noFill/>
          </a:ln>
        </p:spPr>
        <p:style>
          <a:lnRef idx="2">
            <a:schemeClr val="accent1">
              <a:shade val="50000"/>
            </a:schemeClr>
          </a:lnRef>
          <a:fillRef idx="1">
            <a:schemeClr val="accent1"/>
          </a:fillRef>
          <a:effectRef idx="0">
            <a:schemeClr val="accent1"/>
          </a:effectRef>
          <a:fontRef idx="minor">
            <a:schemeClr val="lt1"/>
          </a:fontRef>
        </p:style>
        <p:txBody>
          <a:bodyPr lIns="68576" tIns="34287" rIns="68576" bIns="34287" rtlCol="0" anchor="ctr"/>
          <a:lstStyle/>
          <a:p>
            <a:pPr algn="ctr"/>
            <a:endParaRPr lang="zh-CN" altLang="en-US">
              <a:solidFill>
                <a:schemeClr val="bg1"/>
              </a:solidFill>
            </a:endParaRPr>
          </a:p>
        </p:txBody>
      </p:sp>
      <p:sp>
        <p:nvSpPr>
          <p:cNvPr id="73" name="矩形 72"/>
          <p:cNvSpPr/>
          <p:nvPr/>
        </p:nvSpPr>
        <p:spPr>
          <a:xfrm>
            <a:off x="7195469" y="4436361"/>
            <a:ext cx="1215000" cy="405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6" tIns="34287" rIns="68576" bIns="34287" rtlCol="0" anchor="ctr"/>
          <a:lstStyle/>
          <a:p>
            <a:pPr algn="ctr"/>
            <a:endParaRPr lang="zh-CN" altLang="en-US">
              <a:solidFill>
                <a:schemeClr val="bg1"/>
              </a:solidFill>
            </a:endParaRPr>
          </a:p>
        </p:txBody>
      </p:sp>
      <p:sp>
        <p:nvSpPr>
          <p:cNvPr id="12" name="矩形 83"/>
          <p:cNvSpPr>
            <a:spLocks noChangeArrowheads="1"/>
          </p:cNvSpPr>
          <p:nvPr/>
        </p:nvSpPr>
        <p:spPr bwMode="auto">
          <a:xfrm>
            <a:off x="2421590" y="1706564"/>
            <a:ext cx="3932483" cy="4073899"/>
          </a:xfrm>
          <a:prstGeom prst="rect">
            <a:avLst/>
          </a:prstGeom>
          <a:blipFill dpi="0" rotWithShape="1">
            <a:blip r:embed="rId1" cstate="print">
              <a:extLst>
                <a:ext uri="{28A0092B-C50C-407E-A947-70E740481C1C}">
                  <a14:useLocalDpi xmlns:a14="http://schemas.microsoft.com/office/drawing/2010/main" val="0"/>
                </a:ext>
              </a:extLst>
            </a:blip>
            <a:srcRect/>
            <a:stretch>
              <a:fillRect/>
            </a:stretch>
          </a:blipFill>
          <a:ln w="76200" cmpd="sng">
            <a:solidFill>
              <a:srgbClr val="202A36"/>
            </a:solidFill>
            <a:miter lim="800000"/>
          </a:ln>
        </p:spPr>
        <p:txBody>
          <a:bodyPr/>
          <a:lstStyle/>
          <a:p>
            <a:endParaRPr lang="zh-CN" altLang="en-US"/>
          </a:p>
        </p:txBody>
      </p:sp>
      <p:sp>
        <p:nvSpPr>
          <p:cNvPr id="13" name="Freeform 12"/>
          <p:cNvSpPr/>
          <p:nvPr/>
        </p:nvSpPr>
        <p:spPr bwMode="auto">
          <a:xfrm>
            <a:off x="2325001" y="1536711"/>
            <a:ext cx="528638" cy="530225"/>
          </a:xfrm>
          <a:custGeom>
            <a:avLst/>
            <a:gdLst>
              <a:gd name="T0" fmla="*/ 0 w 1446"/>
              <a:gd name="T1" fmla="*/ 0 h 1446"/>
              <a:gd name="T2" fmla="*/ 1446 w 1446"/>
              <a:gd name="T3" fmla="*/ 0 h 1446"/>
              <a:gd name="T4" fmla="*/ 1446 w 1446"/>
              <a:gd name="T5" fmla="*/ 458 h 1446"/>
              <a:gd name="T6" fmla="*/ 438 w 1446"/>
              <a:gd name="T7" fmla="*/ 458 h 1446"/>
              <a:gd name="T8" fmla="*/ 438 w 1446"/>
              <a:gd name="T9" fmla="*/ 1446 h 1446"/>
              <a:gd name="T10" fmla="*/ 0 w 1446"/>
              <a:gd name="T11" fmla="*/ 1446 h 1446"/>
              <a:gd name="T12" fmla="*/ 0 w 1446"/>
              <a:gd name="T13" fmla="*/ 0 h 1446"/>
            </a:gdLst>
            <a:ahLst/>
            <a:cxnLst>
              <a:cxn ang="0">
                <a:pos x="T0" y="T1"/>
              </a:cxn>
              <a:cxn ang="0">
                <a:pos x="T2" y="T3"/>
              </a:cxn>
              <a:cxn ang="0">
                <a:pos x="T4" y="T5"/>
              </a:cxn>
              <a:cxn ang="0">
                <a:pos x="T6" y="T7"/>
              </a:cxn>
              <a:cxn ang="0">
                <a:pos x="T8" y="T9"/>
              </a:cxn>
              <a:cxn ang="0">
                <a:pos x="T10" y="T11"/>
              </a:cxn>
              <a:cxn ang="0">
                <a:pos x="T12" y="T13"/>
              </a:cxn>
            </a:cxnLst>
            <a:rect l="0" t="0" r="r" b="b"/>
            <a:pathLst>
              <a:path w="1446" h="1446">
                <a:moveTo>
                  <a:pt x="0" y="0"/>
                </a:moveTo>
                <a:lnTo>
                  <a:pt x="1446" y="0"/>
                </a:lnTo>
                <a:lnTo>
                  <a:pt x="1446" y="458"/>
                </a:lnTo>
                <a:lnTo>
                  <a:pt x="438" y="458"/>
                </a:lnTo>
                <a:lnTo>
                  <a:pt x="438" y="1446"/>
                </a:lnTo>
                <a:lnTo>
                  <a:pt x="0" y="1446"/>
                </a:lnTo>
                <a:lnTo>
                  <a:pt x="0" y="0"/>
                </a:lnTo>
                <a:close/>
              </a:path>
            </a:pathLst>
          </a:custGeom>
          <a:solidFill>
            <a:schemeClr val="accent5">
              <a:lumMod val="75000"/>
            </a:schemeClr>
          </a:solidFill>
          <a:ln>
            <a:noFill/>
          </a:ln>
        </p:spPr>
        <p:txBody>
          <a:bodyPr/>
          <a:lstStyle/>
          <a:p>
            <a:endParaRPr lang="zh-CN" altLang="en-US"/>
          </a:p>
        </p:txBody>
      </p:sp>
      <p:sp>
        <p:nvSpPr>
          <p:cNvPr id="14" name="Freeform 12"/>
          <p:cNvSpPr/>
          <p:nvPr/>
        </p:nvSpPr>
        <p:spPr bwMode="auto">
          <a:xfrm flipH="1" flipV="1">
            <a:off x="5923481" y="5353135"/>
            <a:ext cx="528638" cy="530225"/>
          </a:xfrm>
          <a:custGeom>
            <a:avLst/>
            <a:gdLst>
              <a:gd name="T0" fmla="*/ 0 w 1446"/>
              <a:gd name="T1" fmla="*/ 0 h 1446"/>
              <a:gd name="T2" fmla="*/ 1446 w 1446"/>
              <a:gd name="T3" fmla="*/ 0 h 1446"/>
              <a:gd name="T4" fmla="*/ 1446 w 1446"/>
              <a:gd name="T5" fmla="*/ 458 h 1446"/>
              <a:gd name="T6" fmla="*/ 438 w 1446"/>
              <a:gd name="T7" fmla="*/ 458 h 1446"/>
              <a:gd name="T8" fmla="*/ 438 w 1446"/>
              <a:gd name="T9" fmla="*/ 1446 h 1446"/>
              <a:gd name="T10" fmla="*/ 0 w 1446"/>
              <a:gd name="T11" fmla="*/ 1446 h 1446"/>
              <a:gd name="T12" fmla="*/ 0 w 1446"/>
              <a:gd name="T13" fmla="*/ 0 h 1446"/>
            </a:gdLst>
            <a:ahLst/>
            <a:cxnLst>
              <a:cxn ang="0">
                <a:pos x="T0" y="T1"/>
              </a:cxn>
              <a:cxn ang="0">
                <a:pos x="T2" y="T3"/>
              </a:cxn>
              <a:cxn ang="0">
                <a:pos x="T4" y="T5"/>
              </a:cxn>
              <a:cxn ang="0">
                <a:pos x="T6" y="T7"/>
              </a:cxn>
              <a:cxn ang="0">
                <a:pos x="T8" y="T9"/>
              </a:cxn>
              <a:cxn ang="0">
                <a:pos x="T10" y="T11"/>
              </a:cxn>
              <a:cxn ang="0">
                <a:pos x="T12" y="T13"/>
              </a:cxn>
            </a:cxnLst>
            <a:rect l="0" t="0" r="r" b="b"/>
            <a:pathLst>
              <a:path w="1446" h="1446">
                <a:moveTo>
                  <a:pt x="0" y="0"/>
                </a:moveTo>
                <a:lnTo>
                  <a:pt x="1446" y="0"/>
                </a:lnTo>
                <a:lnTo>
                  <a:pt x="1446" y="458"/>
                </a:lnTo>
                <a:lnTo>
                  <a:pt x="438" y="458"/>
                </a:lnTo>
                <a:lnTo>
                  <a:pt x="438" y="1446"/>
                </a:lnTo>
                <a:lnTo>
                  <a:pt x="0" y="1446"/>
                </a:lnTo>
                <a:lnTo>
                  <a:pt x="0" y="0"/>
                </a:lnTo>
                <a:close/>
              </a:path>
            </a:pathLst>
          </a:custGeom>
          <a:solidFill>
            <a:schemeClr val="accent5">
              <a:lumMod val="75000"/>
            </a:schemeClr>
          </a:solidFill>
          <a:ln>
            <a:noFill/>
          </a:ln>
        </p:spPr>
        <p:txBody>
          <a:bodyPr/>
          <a:lstStyle/>
          <a:p>
            <a:endParaRPr lang="zh-CN" altLang="en-US"/>
          </a:p>
        </p:txBody>
      </p:sp>
      <p:sp>
        <p:nvSpPr>
          <p:cNvPr id="15" name="矩形 14"/>
          <p:cNvSpPr/>
          <p:nvPr/>
        </p:nvSpPr>
        <p:spPr>
          <a:xfrm>
            <a:off x="1" y="6648450"/>
            <a:ext cx="12191999" cy="20955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4000" advClick="0" advTm="3000">
        <p14:vortex dir="r"/>
      </p:transition>
    </mc:Choice>
    <mc:Fallback>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ipe(left)">
                                      <p:cBhvr>
                                        <p:cTn id="7" dur="500"/>
                                        <p:tgtEl>
                                          <p:spTgt spid="42"/>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35" presetClass="path" presetSubtype="0" accel="50000" decel="50000" fill="hold" grpId="1" nodeType="withEffect">
                                  <p:stCondLst>
                                    <p:cond delay="0"/>
                                  </p:stCondLst>
                                  <p:childTnLst>
                                    <p:animMotion origin="layout" path="M 2.17538E-6 -2.95097E-6 L 0.16536 0.28539 " pathEditMode="relative" rAng="0" ptsTypes="AA">
                                      <p:cBhvr>
                                        <p:cTn id="12" dur="500" spd="-99900" fill="hold"/>
                                        <p:tgtEl>
                                          <p:spTgt spid="13"/>
                                        </p:tgtEl>
                                        <p:attrNameLst>
                                          <p:attrName>ppt_x</p:attrName>
                                          <p:attrName>ppt_y</p:attrName>
                                        </p:attrNameLst>
                                      </p:cBhvr>
                                      <p:rCtr x="8262" y="14269"/>
                                    </p:animMotion>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35" presetClass="path" presetSubtype="0" accel="50000" decel="50000" fill="hold" grpId="1" nodeType="withEffect">
                                  <p:stCondLst>
                                    <p:cond delay="0"/>
                                  </p:stCondLst>
                                  <p:childTnLst>
                                    <p:animMotion origin="layout" path="M 3.64299E-7 3.02498E-6 L -0.15392 -0.26827 " pathEditMode="relative" rAng="0" ptsTypes="AA">
                                      <p:cBhvr>
                                        <p:cTn id="16" dur="500" spd="-99900" fill="hold"/>
                                        <p:tgtEl>
                                          <p:spTgt spid="14"/>
                                        </p:tgtEl>
                                        <p:attrNameLst>
                                          <p:attrName>ppt_x</p:attrName>
                                          <p:attrName>ppt_y</p:attrName>
                                        </p:attrNameLst>
                                      </p:cBhvr>
                                      <p:rCtr x="-7702" y="-13414"/>
                                    </p:animMotion>
                                  </p:childTnLst>
                                </p:cTn>
                              </p:par>
                              <p:par>
                                <p:cTn id="17" presetID="10"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500" fill="hold"/>
                                        <p:tgtEl>
                                          <p:spTgt spid="12"/>
                                        </p:tgtEl>
                                        <p:attrNameLst>
                                          <p:attrName>ppt_w</p:attrName>
                                        </p:attrNameLst>
                                      </p:cBhvr>
                                      <p:tavLst>
                                        <p:tav tm="0">
                                          <p:val>
                                            <p:fltVal val="0"/>
                                          </p:val>
                                        </p:tav>
                                        <p:tav tm="100000">
                                          <p:val>
                                            <p:strVal val="#ppt_w"/>
                                          </p:val>
                                        </p:tav>
                                      </p:tavLst>
                                    </p:anim>
                                    <p:anim calcmode="lin" valueType="num">
                                      <p:cBhvr>
                                        <p:cTn id="20" dur="500" fill="hold"/>
                                        <p:tgtEl>
                                          <p:spTgt spid="12"/>
                                        </p:tgtEl>
                                        <p:attrNameLst>
                                          <p:attrName>ppt_h</p:attrName>
                                        </p:attrNameLst>
                                      </p:cBhvr>
                                      <p:tavLst>
                                        <p:tav tm="0">
                                          <p:val>
                                            <p:fltVal val="0"/>
                                          </p:val>
                                        </p:tav>
                                        <p:tav tm="100000">
                                          <p:val>
                                            <p:strVal val="#ppt_h"/>
                                          </p:val>
                                        </p:tav>
                                      </p:tavLst>
                                    </p:anim>
                                    <p:animEffect transition="in" filter="fade">
                                      <p:cBhvr>
                                        <p:cTn id="21" dur="500"/>
                                        <p:tgtEl>
                                          <p:spTgt spid="12"/>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67"/>
                                        </p:tgtEl>
                                        <p:attrNameLst>
                                          <p:attrName>style.visibility</p:attrName>
                                        </p:attrNameLst>
                                      </p:cBhvr>
                                      <p:to>
                                        <p:strVal val="visible"/>
                                      </p:to>
                                    </p:set>
                                    <p:animEffect transition="in" filter="wipe(left)">
                                      <p:cBhvr>
                                        <p:cTn id="25" dur="500"/>
                                        <p:tgtEl>
                                          <p:spTgt spid="67"/>
                                        </p:tgtEl>
                                      </p:cBhvr>
                                    </p:animEffect>
                                  </p:childTnLst>
                                </p:cTn>
                              </p:par>
                            </p:childTnLst>
                          </p:cTn>
                        </p:par>
                        <p:par>
                          <p:cTn id="26" fill="hold">
                            <p:stCondLst>
                              <p:cond delay="1000"/>
                            </p:stCondLst>
                            <p:childTnLst>
                              <p:par>
                                <p:cTn id="27" presetID="22" presetClass="entr" presetSubtype="8" fill="hold" grpId="0" nodeType="afterEffect">
                                  <p:stCondLst>
                                    <p:cond delay="0"/>
                                  </p:stCondLst>
                                  <p:childTnLst>
                                    <p:set>
                                      <p:cBhvr>
                                        <p:cTn id="28" dur="1" fill="hold">
                                          <p:stCondLst>
                                            <p:cond delay="0"/>
                                          </p:stCondLst>
                                        </p:cTn>
                                        <p:tgtEl>
                                          <p:spTgt spid="68"/>
                                        </p:tgtEl>
                                        <p:attrNameLst>
                                          <p:attrName>style.visibility</p:attrName>
                                        </p:attrNameLst>
                                      </p:cBhvr>
                                      <p:to>
                                        <p:strVal val="visible"/>
                                      </p:to>
                                    </p:set>
                                    <p:animEffect transition="in" filter="wipe(left)">
                                      <p:cBhvr>
                                        <p:cTn id="29" dur="500"/>
                                        <p:tgtEl>
                                          <p:spTgt spid="68"/>
                                        </p:tgtEl>
                                      </p:cBhvr>
                                    </p:animEffect>
                                  </p:childTnLst>
                                </p:cTn>
                              </p:par>
                            </p:childTnLst>
                          </p:cTn>
                        </p:par>
                        <p:par>
                          <p:cTn id="30" fill="hold">
                            <p:stCondLst>
                              <p:cond delay="1500"/>
                            </p:stCondLst>
                            <p:childTnLst>
                              <p:par>
                                <p:cTn id="31" presetID="22" presetClass="entr" presetSubtype="8" fill="hold" grpId="0" nodeType="afterEffect">
                                  <p:stCondLst>
                                    <p:cond delay="0"/>
                                  </p:stCondLst>
                                  <p:childTnLst>
                                    <p:set>
                                      <p:cBhvr>
                                        <p:cTn id="32" dur="1" fill="hold">
                                          <p:stCondLst>
                                            <p:cond delay="0"/>
                                          </p:stCondLst>
                                        </p:cTn>
                                        <p:tgtEl>
                                          <p:spTgt spid="69"/>
                                        </p:tgtEl>
                                        <p:attrNameLst>
                                          <p:attrName>style.visibility</p:attrName>
                                        </p:attrNameLst>
                                      </p:cBhvr>
                                      <p:to>
                                        <p:strVal val="visible"/>
                                      </p:to>
                                    </p:set>
                                    <p:animEffect transition="in" filter="wipe(left)">
                                      <p:cBhvr>
                                        <p:cTn id="33" dur="750"/>
                                        <p:tgtEl>
                                          <p:spTgt spid="69"/>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66"/>
                                        </p:tgtEl>
                                        <p:attrNameLst>
                                          <p:attrName>style.visibility</p:attrName>
                                        </p:attrNameLst>
                                      </p:cBhvr>
                                      <p:to>
                                        <p:strVal val="visible"/>
                                      </p:to>
                                    </p:set>
                                    <p:animEffect transition="in" filter="randombar(horizontal)">
                                      <p:cBhvr>
                                        <p:cTn id="37" dur="750"/>
                                        <p:tgtEl>
                                          <p:spTgt spid="66"/>
                                        </p:tgtEl>
                                      </p:cBhvr>
                                    </p:animEffect>
                                  </p:childTnLst>
                                </p:cTn>
                              </p:par>
                            </p:childTnLst>
                          </p:cTn>
                        </p:par>
                        <p:par>
                          <p:cTn id="38" fill="hold">
                            <p:stCondLst>
                              <p:cond delay="3500"/>
                            </p:stCondLst>
                            <p:childTnLst>
                              <p:par>
                                <p:cTn id="39" presetID="22" presetClass="entr" presetSubtype="8" fill="hold" grpId="0" nodeType="afterEffect">
                                  <p:stCondLst>
                                    <p:cond delay="0"/>
                                  </p:stCondLst>
                                  <p:childTnLst>
                                    <p:set>
                                      <p:cBhvr>
                                        <p:cTn id="40" dur="1" fill="hold">
                                          <p:stCondLst>
                                            <p:cond delay="0"/>
                                          </p:stCondLst>
                                        </p:cTn>
                                        <p:tgtEl>
                                          <p:spTgt spid="71"/>
                                        </p:tgtEl>
                                        <p:attrNameLst>
                                          <p:attrName>style.visibility</p:attrName>
                                        </p:attrNameLst>
                                      </p:cBhvr>
                                      <p:to>
                                        <p:strVal val="visible"/>
                                      </p:to>
                                    </p:set>
                                    <p:animEffect transition="in" filter="wipe(left)">
                                      <p:cBhvr>
                                        <p:cTn id="41" dur="500"/>
                                        <p:tgtEl>
                                          <p:spTgt spid="71"/>
                                        </p:tgtEl>
                                      </p:cBhvr>
                                    </p:animEffect>
                                  </p:childTnLst>
                                </p:cTn>
                              </p:par>
                            </p:childTnLst>
                          </p:cTn>
                        </p:par>
                        <p:par>
                          <p:cTn id="42" fill="hold">
                            <p:stCondLst>
                              <p:cond delay="4000"/>
                            </p:stCondLst>
                            <p:childTnLst>
                              <p:par>
                                <p:cTn id="43" presetID="22" presetClass="entr" presetSubtype="8" fill="hold" grpId="0" nodeType="afterEffect">
                                  <p:stCondLst>
                                    <p:cond delay="0"/>
                                  </p:stCondLst>
                                  <p:childTnLst>
                                    <p:set>
                                      <p:cBhvr>
                                        <p:cTn id="44" dur="1" fill="hold">
                                          <p:stCondLst>
                                            <p:cond delay="0"/>
                                          </p:stCondLst>
                                        </p:cTn>
                                        <p:tgtEl>
                                          <p:spTgt spid="72"/>
                                        </p:tgtEl>
                                        <p:attrNameLst>
                                          <p:attrName>style.visibility</p:attrName>
                                        </p:attrNameLst>
                                      </p:cBhvr>
                                      <p:to>
                                        <p:strVal val="visible"/>
                                      </p:to>
                                    </p:set>
                                    <p:animEffect transition="in" filter="wipe(left)">
                                      <p:cBhvr>
                                        <p:cTn id="45" dur="500"/>
                                        <p:tgtEl>
                                          <p:spTgt spid="72"/>
                                        </p:tgtEl>
                                      </p:cBhvr>
                                    </p:animEffect>
                                  </p:childTnLst>
                                </p:cTn>
                              </p:par>
                            </p:childTnLst>
                          </p:cTn>
                        </p:par>
                        <p:par>
                          <p:cTn id="46" fill="hold">
                            <p:stCondLst>
                              <p:cond delay="4500"/>
                            </p:stCondLst>
                            <p:childTnLst>
                              <p:par>
                                <p:cTn id="47" presetID="22" presetClass="entr" presetSubtype="8" fill="hold" grpId="0" nodeType="afterEffect">
                                  <p:stCondLst>
                                    <p:cond delay="0"/>
                                  </p:stCondLst>
                                  <p:childTnLst>
                                    <p:set>
                                      <p:cBhvr>
                                        <p:cTn id="48" dur="1" fill="hold">
                                          <p:stCondLst>
                                            <p:cond delay="0"/>
                                          </p:stCondLst>
                                        </p:cTn>
                                        <p:tgtEl>
                                          <p:spTgt spid="73"/>
                                        </p:tgtEl>
                                        <p:attrNameLst>
                                          <p:attrName>style.visibility</p:attrName>
                                        </p:attrNameLst>
                                      </p:cBhvr>
                                      <p:to>
                                        <p:strVal val="visible"/>
                                      </p:to>
                                    </p:set>
                                    <p:animEffect transition="in" filter="wipe(left)">
                                      <p:cBhvr>
                                        <p:cTn id="49" dur="750"/>
                                        <p:tgtEl>
                                          <p:spTgt spid="73"/>
                                        </p:tgtEl>
                                      </p:cBhvr>
                                    </p:animEffect>
                                  </p:childTnLst>
                                </p:cTn>
                              </p:par>
                            </p:childTnLst>
                          </p:cTn>
                        </p:par>
                        <p:par>
                          <p:cTn id="50" fill="hold">
                            <p:stCondLst>
                              <p:cond delay="5500"/>
                            </p:stCondLst>
                            <p:childTnLst>
                              <p:par>
                                <p:cTn id="51" presetID="14" presetClass="entr" presetSubtype="10" fill="hold" grpId="0" nodeType="afterEffect">
                                  <p:stCondLst>
                                    <p:cond delay="0"/>
                                  </p:stCondLst>
                                  <p:childTnLst>
                                    <p:set>
                                      <p:cBhvr>
                                        <p:cTn id="52" dur="1" fill="hold">
                                          <p:stCondLst>
                                            <p:cond delay="0"/>
                                          </p:stCondLst>
                                        </p:cTn>
                                        <p:tgtEl>
                                          <p:spTgt spid="70"/>
                                        </p:tgtEl>
                                        <p:attrNameLst>
                                          <p:attrName>style.visibility</p:attrName>
                                        </p:attrNameLst>
                                      </p:cBhvr>
                                      <p:to>
                                        <p:strVal val="visible"/>
                                      </p:to>
                                    </p:set>
                                    <p:animEffect transition="in" filter="randombar(horizontal)">
                                      <p:cBhvr>
                                        <p:cTn id="53" dur="750"/>
                                        <p:tgtEl>
                                          <p:spTgt spid="70"/>
                                        </p:tgtEl>
                                      </p:cBhvr>
                                    </p:animEffect>
                                  </p:childTnLst>
                                </p:cTn>
                              </p:par>
                            </p:childTnLst>
                          </p:cTn>
                        </p:par>
                        <p:par>
                          <p:cTn id="54" fill="hold">
                            <p:stCondLst>
                              <p:cond delay="6500"/>
                            </p:stCondLst>
                            <p:childTnLst>
                              <p:par>
                                <p:cTn id="55" presetID="22" presetClass="entr" presetSubtype="1" fill="hold" grpId="0" nodeType="after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wipe(up)">
                                      <p:cBhvr>
                                        <p:cTn id="5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66" grpId="0"/>
      <p:bldP spid="67" grpId="0"/>
      <p:bldP spid="68" grpId="0" animBg="1"/>
      <p:bldP spid="69" grpId="0" animBg="1"/>
      <p:bldP spid="70" grpId="0"/>
      <p:bldP spid="71" grpId="0"/>
      <p:bldP spid="72" grpId="0" animBg="1"/>
      <p:bldP spid="73" grpId="0" animBg="1"/>
      <p:bldP spid="12" grpId="0" animBg="1" autoUpdateAnimBg="0"/>
      <p:bldP spid="13" grpId="0" animBg="1"/>
      <p:bldP spid="13" grpId="1" animBg="1"/>
      <p:bldP spid="14" grpId="0" animBg="1"/>
      <p:bldP spid="14" grpId="1" animBg="1"/>
      <p:bldP spid="1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
          <p:cNvSpPr/>
          <p:nvPr/>
        </p:nvSpPr>
        <p:spPr>
          <a:xfrm>
            <a:off x="2413611" y="1658983"/>
            <a:ext cx="3936375" cy="2050299"/>
          </a:xfrm>
          <a:prstGeom prst="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圆角矩形 29"/>
          <p:cNvSpPr/>
          <p:nvPr/>
        </p:nvSpPr>
        <p:spPr>
          <a:xfrm>
            <a:off x="6626683" y="1658983"/>
            <a:ext cx="3936375" cy="2050299"/>
          </a:xfrm>
          <a:prstGeom prst="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圆角矩形 30"/>
          <p:cNvSpPr/>
          <p:nvPr/>
        </p:nvSpPr>
        <p:spPr>
          <a:xfrm>
            <a:off x="2413611" y="3950801"/>
            <a:ext cx="3936375" cy="2050299"/>
          </a:xfrm>
          <a:prstGeom prst="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圆角矩形 31"/>
          <p:cNvSpPr/>
          <p:nvPr/>
        </p:nvSpPr>
        <p:spPr>
          <a:xfrm>
            <a:off x="6626683" y="3950801"/>
            <a:ext cx="3936375" cy="2050299"/>
          </a:xfrm>
          <a:prstGeom prst="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3"/>
          <p:cNvSpPr>
            <a:spLocks noChangeArrowheads="1"/>
          </p:cNvSpPr>
          <p:nvPr/>
        </p:nvSpPr>
        <p:spPr bwMode="auto">
          <a:xfrm>
            <a:off x="2308642" y="515424"/>
            <a:ext cx="1691471" cy="543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spcBef>
                <a:spcPct val="0"/>
              </a:spcBef>
              <a:buNone/>
            </a:pPr>
            <a:r>
              <a:rPr lang="zh-CN" altLang="en-US" sz="2935" b="1">
                <a:solidFill>
                  <a:srgbClr val="202A36"/>
                </a:solidFill>
                <a:latin typeface="Arial" panose="020B0604020202020204" pitchFamily="34" charset="0"/>
                <a:cs typeface="Arial" panose="020B0604020202020204" pitchFamily="34" charset="0"/>
              </a:rPr>
              <a:t>研究意义</a:t>
            </a:r>
            <a:endParaRPr lang="zh-CN" altLang="en-US" sz="2935" b="1" dirty="0">
              <a:solidFill>
                <a:srgbClr val="202A36"/>
              </a:solidFill>
              <a:latin typeface="Arial" panose="020B0604020202020204" pitchFamily="34" charset="0"/>
              <a:cs typeface="Arial" panose="020B0604020202020204" pitchFamily="34" charset="0"/>
            </a:endParaRPr>
          </a:p>
        </p:txBody>
      </p:sp>
      <p:sp>
        <p:nvSpPr>
          <p:cNvPr id="40" name="TextBox 498"/>
          <p:cNvSpPr txBox="1"/>
          <p:nvPr/>
        </p:nvSpPr>
        <p:spPr>
          <a:xfrm>
            <a:off x="2449114" y="2089685"/>
            <a:ext cx="1877437" cy="430887"/>
          </a:xfrm>
          <a:prstGeom prst="rect">
            <a:avLst/>
          </a:prstGeom>
          <a:noFill/>
        </p:spPr>
        <p:txBody>
          <a:bodyPr wrap="none" rtlCol="0" anchor="ctr">
            <a:spAutoFit/>
          </a:bodyPr>
          <a:lstStyle/>
          <a:p>
            <a:pPr lvl="0" algn="r"/>
            <a:r>
              <a:rPr lang="zh-CN" altLang="en-US" sz="2200" b="1">
                <a:solidFill>
                  <a:schemeClr val="bg1"/>
                </a:solidFill>
                <a:latin typeface="微软雅黑" panose="020B0503020204020204" pitchFamily="34" charset="-122"/>
                <a:ea typeface="微软雅黑" panose="020B0503020204020204" pitchFamily="34" charset="-122"/>
                <a:cs typeface="UKIJ Qolyazma" pitchFamily="18" charset="0"/>
              </a:rPr>
              <a:t>点击添加内容</a:t>
            </a:r>
            <a:endParaRPr lang="zh-CN" altLang="en-US" sz="2200" b="1" dirty="0">
              <a:solidFill>
                <a:schemeClr val="bg1"/>
              </a:solidFill>
              <a:latin typeface="微软雅黑" panose="020B0503020204020204" pitchFamily="34" charset="-122"/>
              <a:ea typeface="微软雅黑" panose="020B0503020204020204" pitchFamily="34" charset="-122"/>
              <a:cs typeface="UKIJ Qolyazma" pitchFamily="18" charset="0"/>
            </a:endParaRPr>
          </a:p>
        </p:txBody>
      </p:sp>
      <p:sp>
        <p:nvSpPr>
          <p:cNvPr id="41" name="TextBox 499"/>
          <p:cNvSpPr txBox="1"/>
          <p:nvPr/>
        </p:nvSpPr>
        <p:spPr>
          <a:xfrm>
            <a:off x="8513636" y="2089685"/>
            <a:ext cx="1877438" cy="430887"/>
          </a:xfrm>
          <a:prstGeom prst="rect">
            <a:avLst/>
          </a:prstGeom>
          <a:noFill/>
        </p:spPr>
        <p:txBody>
          <a:bodyPr wrap="none" rtlCol="0" anchor="ctr">
            <a:spAutoFit/>
          </a:bodyPr>
          <a:lstStyle/>
          <a:p>
            <a:pPr lvl="0" algn="r"/>
            <a:r>
              <a:rPr lang="zh-CN" altLang="en-US" sz="2200" b="1">
                <a:solidFill>
                  <a:schemeClr val="bg1"/>
                </a:solidFill>
                <a:latin typeface="微软雅黑" panose="020B0503020204020204" pitchFamily="34" charset="-122"/>
                <a:ea typeface="微软雅黑" panose="020B0503020204020204" pitchFamily="34" charset="-122"/>
                <a:cs typeface="UKIJ Qolyazma" pitchFamily="18" charset="0"/>
              </a:rPr>
              <a:t>点击添加内容</a:t>
            </a:r>
            <a:endParaRPr lang="zh-CN" altLang="en-US" sz="2200" b="1" dirty="0">
              <a:solidFill>
                <a:schemeClr val="bg1"/>
              </a:solidFill>
              <a:latin typeface="微软雅黑" panose="020B0503020204020204" pitchFamily="34" charset="-122"/>
              <a:ea typeface="微软雅黑" panose="020B0503020204020204" pitchFamily="34" charset="-122"/>
              <a:cs typeface="UKIJ Qolyazma" pitchFamily="18" charset="0"/>
            </a:endParaRPr>
          </a:p>
        </p:txBody>
      </p:sp>
      <p:sp>
        <p:nvSpPr>
          <p:cNvPr id="42" name="TextBox 500"/>
          <p:cNvSpPr txBox="1"/>
          <p:nvPr/>
        </p:nvSpPr>
        <p:spPr>
          <a:xfrm>
            <a:off x="2507434" y="4414667"/>
            <a:ext cx="1877438" cy="430887"/>
          </a:xfrm>
          <a:prstGeom prst="rect">
            <a:avLst/>
          </a:prstGeom>
          <a:noFill/>
        </p:spPr>
        <p:txBody>
          <a:bodyPr wrap="none" rtlCol="0" anchor="ctr">
            <a:spAutoFit/>
          </a:bodyPr>
          <a:lstStyle/>
          <a:p>
            <a:pPr lvl="0" algn="r"/>
            <a:r>
              <a:rPr lang="zh-CN" altLang="en-US" sz="2200" b="1">
                <a:solidFill>
                  <a:schemeClr val="bg1"/>
                </a:solidFill>
                <a:latin typeface="微软雅黑" panose="020B0503020204020204" pitchFamily="34" charset="-122"/>
                <a:ea typeface="微软雅黑" panose="020B0503020204020204" pitchFamily="34" charset="-122"/>
                <a:cs typeface="UKIJ Qolyazma" pitchFamily="18" charset="0"/>
              </a:rPr>
              <a:t>点击添加内容</a:t>
            </a:r>
            <a:endParaRPr lang="zh-CN" altLang="en-US" sz="2200" b="1" dirty="0">
              <a:solidFill>
                <a:schemeClr val="bg1"/>
              </a:solidFill>
              <a:latin typeface="微软雅黑" panose="020B0503020204020204" pitchFamily="34" charset="-122"/>
              <a:ea typeface="微软雅黑" panose="020B0503020204020204" pitchFamily="34" charset="-122"/>
              <a:cs typeface="UKIJ Qolyazma" pitchFamily="18" charset="0"/>
            </a:endParaRPr>
          </a:p>
        </p:txBody>
      </p:sp>
      <p:sp>
        <p:nvSpPr>
          <p:cNvPr id="43" name="TextBox 501"/>
          <p:cNvSpPr txBox="1"/>
          <p:nvPr/>
        </p:nvSpPr>
        <p:spPr>
          <a:xfrm>
            <a:off x="8513636" y="4414667"/>
            <a:ext cx="1877438" cy="430887"/>
          </a:xfrm>
          <a:prstGeom prst="rect">
            <a:avLst/>
          </a:prstGeom>
          <a:noFill/>
        </p:spPr>
        <p:txBody>
          <a:bodyPr wrap="none" rtlCol="0" anchor="ctr">
            <a:spAutoFit/>
          </a:bodyPr>
          <a:lstStyle/>
          <a:p>
            <a:pPr lvl="0" algn="r"/>
            <a:r>
              <a:rPr lang="zh-CN" altLang="en-US" sz="2200" b="1">
                <a:solidFill>
                  <a:schemeClr val="bg1"/>
                </a:solidFill>
                <a:latin typeface="微软雅黑" panose="020B0503020204020204" pitchFamily="34" charset="-122"/>
                <a:ea typeface="微软雅黑" panose="020B0503020204020204" pitchFamily="34" charset="-122"/>
                <a:cs typeface="UKIJ Qolyazma" pitchFamily="18" charset="0"/>
              </a:rPr>
              <a:t>点击添加内容</a:t>
            </a:r>
            <a:endParaRPr lang="zh-CN" altLang="en-US" sz="2200" b="1" dirty="0">
              <a:solidFill>
                <a:schemeClr val="bg1"/>
              </a:solidFill>
              <a:latin typeface="微软雅黑" panose="020B0503020204020204" pitchFamily="34" charset="-122"/>
              <a:ea typeface="微软雅黑" panose="020B0503020204020204" pitchFamily="34" charset="-122"/>
              <a:cs typeface="UKIJ Qolyazma" pitchFamily="18" charset="0"/>
            </a:endParaRPr>
          </a:p>
        </p:txBody>
      </p:sp>
      <p:sp>
        <p:nvSpPr>
          <p:cNvPr id="44" name="TextBox 503"/>
          <p:cNvSpPr txBox="1"/>
          <p:nvPr/>
        </p:nvSpPr>
        <p:spPr>
          <a:xfrm>
            <a:off x="2502763" y="2553899"/>
            <a:ext cx="2141367" cy="892552"/>
          </a:xfrm>
          <a:prstGeom prst="rect">
            <a:avLst/>
          </a:prstGeom>
          <a:noFill/>
        </p:spPr>
        <p:txBody>
          <a:bodyPr wrap="square" rtlCol="0">
            <a:spAutoFit/>
          </a:bodyPr>
          <a:lstStyle/>
          <a:p>
            <a:pPr>
              <a:lnSpc>
                <a:spcPct val="130000"/>
              </a:lnSpc>
            </a:pPr>
            <a:r>
              <a:rPr lang="zh-CN" altLang="en-US" sz="1000">
                <a:solidFill>
                  <a:schemeClr val="bg1"/>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您的内容打在这里，或者通过复制您的文本后，在此框中选择粘贴，并选择只保留文字，在此录入上述图表的描述说明。</a:t>
            </a:r>
            <a:endParaRPr lang="zh-CN" altLang="en-US" sz="1000" dirty="0">
              <a:solidFill>
                <a:schemeClr val="bg1"/>
              </a:solidFill>
              <a:latin typeface="微软雅黑" panose="020B0503020204020204" pitchFamily="34" charset="-122"/>
              <a:ea typeface="微软雅黑" panose="020B0503020204020204" pitchFamily="34" charset="-122"/>
            </a:endParaRPr>
          </a:p>
        </p:txBody>
      </p:sp>
      <p:sp>
        <p:nvSpPr>
          <p:cNvPr id="45" name="TextBox 504"/>
          <p:cNvSpPr txBox="1"/>
          <p:nvPr/>
        </p:nvSpPr>
        <p:spPr>
          <a:xfrm>
            <a:off x="8411876" y="2740529"/>
            <a:ext cx="1979198" cy="892552"/>
          </a:xfrm>
          <a:prstGeom prst="rect">
            <a:avLst/>
          </a:prstGeom>
          <a:noFill/>
        </p:spPr>
        <p:txBody>
          <a:bodyPr wrap="square" rtlCol="0">
            <a:spAutoFit/>
          </a:bodyPr>
          <a:lstStyle>
            <a:defPPr>
              <a:defRPr lang="zh-CN"/>
            </a:defPPr>
            <a:lvl1pPr>
              <a:lnSpc>
                <a:spcPct val="130000"/>
              </a:lnSpc>
              <a:defRPr sz="1400">
                <a:solidFill>
                  <a:schemeClr val="tx1">
                    <a:lumMod val="75000"/>
                    <a:lumOff val="25000"/>
                  </a:schemeClr>
                </a:solidFill>
                <a:latin typeface="微软雅黑" panose="020B0503020204020204" pitchFamily="34" charset="-122"/>
                <a:ea typeface="微软雅黑" panose="020B0503020204020204" pitchFamily="34" charset="-122"/>
              </a:defRPr>
            </a:lvl1pPr>
          </a:lstStyle>
          <a:p>
            <a:r>
              <a:rPr lang="zh-CN" altLang="en-US" sz="1000">
                <a:solidFill>
                  <a:schemeClr val="bg1"/>
                </a:solidFill>
              </a:rPr>
              <a:t>您的内容打在这里，或者通过复制您的文本后，在此框中选择粘贴，并选择只保留文字，在此录入上述图表的描述说明。</a:t>
            </a:r>
            <a:endParaRPr lang="zh-CN" altLang="en-US" sz="1000" dirty="0">
              <a:solidFill>
                <a:schemeClr val="bg1"/>
              </a:solidFill>
            </a:endParaRPr>
          </a:p>
        </p:txBody>
      </p:sp>
      <p:sp>
        <p:nvSpPr>
          <p:cNvPr id="46" name="TextBox 505"/>
          <p:cNvSpPr txBox="1"/>
          <p:nvPr/>
        </p:nvSpPr>
        <p:spPr>
          <a:xfrm>
            <a:off x="2507434" y="4863144"/>
            <a:ext cx="2036263" cy="892552"/>
          </a:xfrm>
          <a:prstGeom prst="rect">
            <a:avLst/>
          </a:prstGeom>
          <a:noFill/>
        </p:spPr>
        <p:txBody>
          <a:bodyPr wrap="square" rtlCol="0">
            <a:spAutoFit/>
          </a:bodyPr>
          <a:lstStyle>
            <a:defPPr>
              <a:defRPr lang="zh-CN"/>
            </a:defPPr>
            <a:lvl1pPr>
              <a:lnSpc>
                <a:spcPct val="130000"/>
              </a:lnSpc>
              <a:defRPr sz="1400">
                <a:solidFill>
                  <a:schemeClr val="tx1">
                    <a:lumMod val="75000"/>
                    <a:lumOff val="25000"/>
                  </a:schemeClr>
                </a:solidFill>
                <a:latin typeface="微软雅黑" panose="020B0503020204020204" pitchFamily="34" charset="-122"/>
                <a:ea typeface="微软雅黑" panose="020B0503020204020204" pitchFamily="34" charset="-122"/>
              </a:defRPr>
            </a:lvl1pPr>
          </a:lstStyle>
          <a:p>
            <a:r>
              <a:rPr lang="zh-CN" altLang="en-US" sz="1000">
                <a:solidFill>
                  <a:schemeClr val="bg1"/>
                </a:solidFill>
              </a:rPr>
              <a:t>您的内容打在这里，或者通过复制您的文本后，在此框中选择粘贴，并选择只保留文字，在此录入上述图表的描述说明。</a:t>
            </a:r>
            <a:endParaRPr lang="zh-CN" altLang="en-US" sz="1000" dirty="0">
              <a:solidFill>
                <a:schemeClr val="bg1"/>
              </a:solidFill>
            </a:endParaRPr>
          </a:p>
        </p:txBody>
      </p:sp>
      <p:sp>
        <p:nvSpPr>
          <p:cNvPr id="47" name="TextBox 506"/>
          <p:cNvSpPr txBox="1"/>
          <p:nvPr/>
        </p:nvSpPr>
        <p:spPr>
          <a:xfrm>
            <a:off x="8411876" y="4947456"/>
            <a:ext cx="1979198" cy="892552"/>
          </a:xfrm>
          <a:prstGeom prst="rect">
            <a:avLst/>
          </a:prstGeom>
          <a:noFill/>
        </p:spPr>
        <p:txBody>
          <a:bodyPr wrap="square" rtlCol="0">
            <a:spAutoFit/>
          </a:bodyPr>
          <a:lstStyle>
            <a:defPPr>
              <a:defRPr lang="zh-CN"/>
            </a:defPPr>
            <a:lvl1pPr>
              <a:lnSpc>
                <a:spcPct val="130000"/>
              </a:lnSpc>
              <a:defRPr sz="1400">
                <a:solidFill>
                  <a:schemeClr val="tx1">
                    <a:lumMod val="75000"/>
                    <a:lumOff val="25000"/>
                  </a:schemeClr>
                </a:solidFill>
                <a:latin typeface="微软雅黑" panose="020B0503020204020204" pitchFamily="34" charset="-122"/>
                <a:ea typeface="微软雅黑" panose="020B0503020204020204" pitchFamily="34" charset="-122"/>
              </a:defRPr>
            </a:lvl1pPr>
          </a:lstStyle>
          <a:p>
            <a:r>
              <a:rPr lang="zh-CN" altLang="en-US" sz="1000">
                <a:solidFill>
                  <a:schemeClr val="bg1"/>
                </a:solidFill>
              </a:rPr>
              <a:t>您的内容打在这里，或者通过复制您的文本后，在此框中选择粘贴，并选择只保留文字，在此录入上述图表的描述说明。</a:t>
            </a:r>
            <a:endParaRPr lang="zh-CN" altLang="en-US" sz="1000" dirty="0">
              <a:solidFill>
                <a:schemeClr val="bg1"/>
              </a:solidFill>
            </a:endParaRPr>
          </a:p>
        </p:txBody>
      </p:sp>
      <p:sp>
        <p:nvSpPr>
          <p:cNvPr id="26" name="Freeform 7"/>
          <p:cNvSpPr>
            <a:spLocks noEditPoints="1"/>
          </p:cNvSpPr>
          <p:nvPr/>
        </p:nvSpPr>
        <p:spPr bwMode="auto">
          <a:xfrm>
            <a:off x="6866310" y="4223530"/>
            <a:ext cx="1074505" cy="1447851"/>
          </a:xfrm>
          <a:custGeom>
            <a:avLst/>
            <a:gdLst>
              <a:gd name="T0" fmla="*/ 107 w 243"/>
              <a:gd name="T1" fmla="*/ 147 h 327"/>
              <a:gd name="T2" fmla="*/ 152 w 243"/>
              <a:gd name="T3" fmla="*/ 6 h 327"/>
              <a:gd name="T4" fmla="*/ 84 w 243"/>
              <a:gd name="T5" fmla="*/ 300 h 327"/>
              <a:gd name="T6" fmla="*/ 120 w 243"/>
              <a:gd name="T7" fmla="*/ 154 h 327"/>
              <a:gd name="T8" fmla="*/ 187 w 243"/>
              <a:gd name="T9" fmla="*/ 170 h 327"/>
              <a:gd name="T10" fmla="*/ 107 w 243"/>
              <a:gd name="T11" fmla="*/ 206 h 327"/>
              <a:gd name="T12" fmla="*/ 134 w 243"/>
              <a:gd name="T13" fmla="*/ 186 h 327"/>
              <a:gd name="T14" fmla="*/ 161 w 243"/>
              <a:gd name="T15" fmla="*/ 186 h 327"/>
              <a:gd name="T16" fmla="*/ 156 w 243"/>
              <a:gd name="T17" fmla="*/ 106 h 327"/>
              <a:gd name="T18" fmla="*/ 125 w 243"/>
              <a:gd name="T19" fmla="*/ 110 h 327"/>
              <a:gd name="T20" fmla="*/ 132 w 243"/>
              <a:gd name="T21" fmla="*/ 108 h 327"/>
              <a:gd name="T22" fmla="*/ 93 w 243"/>
              <a:gd name="T23" fmla="*/ 129 h 327"/>
              <a:gd name="T24" fmla="*/ 105 w 243"/>
              <a:gd name="T25" fmla="*/ 126 h 327"/>
              <a:gd name="T26" fmla="*/ 95 w 243"/>
              <a:gd name="T27" fmla="*/ 127 h 327"/>
              <a:gd name="T28" fmla="*/ 110 w 243"/>
              <a:gd name="T29" fmla="*/ 112 h 327"/>
              <a:gd name="T30" fmla="*/ 117 w 243"/>
              <a:gd name="T31" fmla="*/ 120 h 327"/>
              <a:gd name="T32" fmla="*/ 129 w 243"/>
              <a:gd name="T33" fmla="*/ 116 h 327"/>
              <a:gd name="T34" fmla="*/ 136 w 243"/>
              <a:gd name="T35" fmla="*/ 123 h 327"/>
              <a:gd name="T36" fmla="*/ 140 w 243"/>
              <a:gd name="T37" fmla="*/ 115 h 327"/>
              <a:gd name="T38" fmla="*/ 158 w 243"/>
              <a:gd name="T39" fmla="*/ 110 h 327"/>
              <a:gd name="T40" fmla="*/ 167 w 243"/>
              <a:gd name="T41" fmla="*/ 163 h 327"/>
              <a:gd name="T42" fmla="*/ 158 w 243"/>
              <a:gd name="T43" fmla="*/ 178 h 327"/>
              <a:gd name="T44" fmla="*/ 150 w 243"/>
              <a:gd name="T45" fmla="*/ 188 h 327"/>
              <a:gd name="T46" fmla="*/ 148 w 243"/>
              <a:gd name="T47" fmla="*/ 201 h 327"/>
              <a:gd name="T48" fmla="*/ 143 w 243"/>
              <a:gd name="T49" fmla="*/ 175 h 327"/>
              <a:gd name="T50" fmla="*/ 130 w 243"/>
              <a:gd name="T51" fmla="*/ 174 h 327"/>
              <a:gd name="T52" fmla="*/ 117 w 243"/>
              <a:gd name="T53" fmla="*/ 168 h 327"/>
              <a:gd name="T54" fmla="*/ 107 w 243"/>
              <a:gd name="T55" fmla="*/ 166 h 327"/>
              <a:gd name="T56" fmla="*/ 112 w 243"/>
              <a:gd name="T57" fmla="*/ 187 h 327"/>
              <a:gd name="T58" fmla="*/ 99 w 243"/>
              <a:gd name="T59" fmla="*/ 212 h 327"/>
              <a:gd name="T60" fmla="*/ 88 w 243"/>
              <a:gd name="T61" fmla="*/ 192 h 327"/>
              <a:gd name="T62" fmla="*/ 72 w 243"/>
              <a:gd name="T63" fmla="*/ 172 h 327"/>
              <a:gd name="T64" fmla="*/ 83 w 243"/>
              <a:gd name="T65" fmla="*/ 152 h 327"/>
              <a:gd name="T66" fmla="*/ 106 w 243"/>
              <a:gd name="T67" fmla="*/ 160 h 327"/>
              <a:gd name="T68" fmla="*/ 98 w 243"/>
              <a:gd name="T69" fmla="*/ 150 h 327"/>
              <a:gd name="T70" fmla="*/ 90 w 243"/>
              <a:gd name="T71" fmla="*/ 145 h 327"/>
              <a:gd name="T72" fmla="*/ 85 w 243"/>
              <a:gd name="T73" fmla="*/ 141 h 327"/>
              <a:gd name="T74" fmla="*/ 82 w 243"/>
              <a:gd name="T75" fmla="*/ 112 h 327"/>
              <a:gd name="T76" fmla="*/ 83 w 243"/>
              <a:gd name="T77" fmla="*/ 135 h 327"/>
              <a:gd name="T78" fmla="*/ 86 w 243"/>
              <a:gd name="T79" fmla="*/ 125 h 327"/>
              <a:gd name="T80" fmla="*/ 80 w 243"/>
              <a:gd name="T81" fmla="*/ 83 h 327"/>
              <a:gd name="T82" fmla="*/ 80 w 243"/>
              <a:gd name="T83" fmla="*/ 98 h 327"/>
              <a:gd name="T84" fmla="*/ 70 w 243"/>
              <a:gd name="T85" fmla="*/ 108 h 327"/>
              <a:gd name="T86" fmla="*/ 55 w 243"/>
              <a:gd name="T87" fmla="*/ 105 h 327"/>
              <a:gd name="T88" fmla="*/ 48 w 243"/>
              <a:gd name="T89" fmla="*/ 130 h 327"/>
              <a:gd name="T90" fmla="*/ 45 w 243"/>
              <a:gd name="T91" fmla="*/ 96 h 327"/>
              <a:gd name="T92" fmla="*/ 45 w 243"/>
              <a:gd name="T93" fmla="*/ 108 h 327"/>
              <a:gd name="T94" fmla="*/ 31 w 243"/>
              <a:gd name="T95" fmla="*/ 114 h 327"/>
              <a:gd name="T96" fmla="*/ 44 w 243"/>
              <a:gd name="T97" fmla="*/ 115 h 327"/>
              <a:gd name="T98" fmla="*/ 43 w 243"/>
              <a:gd name="T99" fmla="*/ 126 h 327"/>
              <a:gd name="T100" fmla="*/ 31 w 243"/>
              <a:gd name="T101" fmla="*/ 142 h 327"/>
              <a:gd name="T102" fmla="*/ 47 w 243"/>
              <a:gd name="T103" fmla="*/ 132 h 327"/>
              <a:gd name="T104" fmla="*/ 31 w 243"/>
              <a:gd name="T105" fmla="*/ 155 h 327"/>
              <a:gd name="T106" fmla="*/ 30 w 243"/>
              <a:gd name="T107" fmla="*/ 164 h 327"/>
              <a:gd name="T108" fmla="*/ 43 w 243"/>
              <a:gd name="T109" fmla="*/ 169 h 327"/>
              <a:gd name="T110" fmla="*/ 54 w 243"/>
              <a:gd name="T111" fmla="*/ 190 h 327"/>
              <a:gd name="T112" fmla="*/ 27 w 243"/>
              <a:gd name="T113" fmla="*/ 171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43" h="327">
                <a:moveTo>
                  <a:pt x="105" y="149"/>
                </a:moveTo>
                <a:cubicBezTo>
                  <a:pt x="106" y="149"/>
                  <a:pt x="109" y="149"/>
                  <a:pt x="109" y="150"/>
                </a:cubicBezTo>
                <a:cubicBezTo>
                  <a:pt x="110" y="150"/>
                  <a:pt x="110" y="151"/>
                  <a:pt x="110" y="151"/>
                </a:cubicBezTo>
                <a:cubicBezTo>
                  <a:pt x="111" y="151"/>
                  <a:pt x="112" y="151"/>
                  <a:pt x="112" y="151"/>
                </a:cubicBezTo>
                <a:cubicBezTo>
                  <a:pt x="112" y="150"/>
                  <a:pt x="112" y="151"/>
                  <a:pt x="112" y="150"/>
                </a:cubicBezTo>
                <a:cubicBezTo>
                  <a:pt x="112" y="149"/>
                  <a:pt x="111" y="148"/>
                  <a:pt x="110" y="146"/>
                </a:cubicBezTo>
                <a:cubicBezTo>
                  <a:pt x="111" y="145"/>
                  <a:pt x="111" y="145"/>
                  <a:pt x="111" y="145"/>
                </a:cubicBezTo>
                <a:cubicBezTo>
                  <a:pt x="111" y="145"/>
                  <a:pt x="110" y="145"/>
                  <a:pt x="109" y="145"/>
                </a:cubicBezTo>
                <a:cubicBezTo>
                  <a:pt x="109" y="146"/>
                  <a:pt x="109" y="146"/>
                  <a:pt x="109" y="146"/>
                </a:cubicBezTo>
                <a:cubicBezTo>
                  <a:pt x="108" y="147"/>
                  <a:pt x="108" y="147"/>
                  <a:pt x="107" y="147"/>
                </a:cubicBezTo>
                <a:cubicBezTo>
                  <a:pt x="107" y="146"/>
                  <a:pt x="107" y="146"/>
                  <a:pt x="107" y="145"/>
                </a:cubicBezTo>
                <a:cubicBezTo>
                  <a:pt x="107" y="145"/>
                  <a:pt x="107" y="145"/>
                  <a:pt x="106" y="144"/>
                </a:cubicBezTo>
                <a:cubicBezTo>
                  <a:pt x="105" y="145"/>
                  <a:pt x="105" y="146"/>
                  <a:pt x="104" y="147"/>
                </a:cubicBezTo>
                <a:cubicBezTo>
                  <a:pt x="104" y="147"/>
                  <a:pt x="104" y="147"/>
                  <a:pt x="104" y="148"/>
                </a:cubicBezTo>
                <a:cubicBezTo>
                  <a:pt x="104" y="149"/>
                  <a:pt x="104" y="149"/>
                  <a:pt x="104" y="150"/>
                </a:cubicBezTo>
                <a:cubicBezTo>
                  <a:pt x="104" y="150"/>
                  <a:pt x="105" y="149"/>
                  <a:pt x="105" y="149"/>
                </a:cubicBezTo>
                <a:close/>
                <a:moveTo>
                  <a:pt x="139" y="22"/>
                </a:moveTo>
                <a:cubicBezTo>
                  <a:pt x="140" y="15"/>
                  <a:pt x="140" y="15"/>
                  <a:pt x="140" y="15"/>
                </a:cubicBezTo>
                <a:cubicBezTo>
                  <a:pt x="149" y="17"/>
                  <a:pt x="149" y="17"/>
                  <a:pt x="149" y="17"/>
                </a:cubicBezTo>
                <a:cubicBezTo>
                  <a:pt x="152" y="6"/>
                  <a:pt x="152" y="6"/>
                  <a:pt x="152" y="6"/>
                </a:cubicBezTo>
                <a:cubicBezTo>
                  <a:pt x="120" y="0"/>
                  <a:pt x="120" y="0"/>
                  <a:pt x="120" y="0"/>
                </a:cubicBezTo>
                <a:cubicBezTo>
                  <a:pt x="118" y="11"/>
                  <a:pt x="118" y="11"/>
                  <a:pt x="118" y="11"/>
                </a:cubicBezTo>
                <a:cubicBezTo>
                  <a:pt x="125" y="12"/>
                  <a:pt x="125" y="12"/>
                  <a:pt x="125" y="12"/>
                </a:cubicBezTo>
                <a:cubicBezTo>
                  <a:pt x="122" y="28"/>
                  <a:pt x="122" y="28"/>
                  <a:pt x="122" y="28"/>
                </a:cubicBezTo>
                <a:cubicBezTo>
                  <a:pt x="119" y="44"/>
                  <a:pt x="119" y="44"/>
                  <a:pt x="119" y="44"/>
                </a:cubicBezTo>
                <a:cubicBezTo>
                  <a:pt x="178" y="57"/>
                  <a:pt x="215" y="114"/>
                  <a:pt x="203" y="173"/>
                </a:cubicBezTo>
                <a:cubicBezTo>
                  <a:pt x="191" y="232"/>
                  <a:pt x="133" y="270"/>
                  <a:pt x="74" y="257"/>
                </a:cubicBezTo>
                <a:cubicBezTo>
                  <a:pt x="68" y="283"/>
                  <a:pt x="68" y="283"/>
                  <a:pt x="68" y="283"/>
                </a:cubicBezTo>
                <a:cubicBezTo>
                  <a:pt x="74" y="284"/>
                  <a:pt x="79" y="285"/>
                  <a:pt x="84" y="286"/>
                </a:cubicBezTo>
                <a:cubicBezTo>
                  <a:pt x="84" y="300"/>
                  <a:pt x="84" y="300"/>
                  <a:pt x="84" y="300"/>
                </a:cubicBezTo>
                <a:cubicBezTo>
                  <a:pt x="10" y="300"/>
                  <a:pt x="10" y="300"/>
                  <a:pt x="10" y="300"/>
                </a:cubicBezTo>
                <a:cubicBezTo>
                  <a:pt x="10" y="327"/>
                  <a:pt x="10" y="327"/>
                  <a:pt x="10" y="327"/>
                </a:cubicBezTo>
                <a:cubicBezTo>
                  <a:pt x="174" y="327"/>
                  <a:pt x="174" y="327"/>
                  <a:pt x="174" y="327"/>
                </a:cubicBezTo>
                <a:cubicBezTo>
                  <a:pt x="174" y="300"/>
                  <a:pt x="174" y="300"/>
                  <a:pt x="174" y="300"/>
                </a:cubicBezTo>
                <a:cubicBezTo>
                  <a:pt x="101" y="300"/>
                  <a:pt x="101" y="300"/>
                  <a:pt x="101" y="300"/>
                </a:cubicBezTo>
                <a:cubicBezTo>
                  <a:pt x="101" y="286"/>
                  <a:pt x="101" y="286"/>
                  <a:pt x="101" y="286"/>
                </a:cubicBezTo>
                <a:cubicBezTo>
                  <a:pt x="162" y="284"/>
                  <a:pt x="216" y="241"/>
                  <a:pt x="229" y="179"/>
                </a:cubicBezTo>
                <a:cubicBezTo>
                  <a:pt x="243" y="111"/>
                  <a:pt x="204" y="43"/>
                  <a:pt x="139" y="22"/>
                </a:cubicBezTo>
                <a:close/>
                <a:moveTo>
                  <a:pt x="117" y="154"/>
                </a:moveTo>
                <a:cubicBezTo>
                  <a:pt x="120" y="154"/>
                  <a:pt x="120" y="154"/>
                  <a:pt x="120" y="154"/>
                </a:cubicBezTo>
                <a:cubicBezTo>
                  <a:pt x="120" y="154"/>
                  <a:pt x="120" y="154"/>
                  <a:pt x="120" y="154"/>
                </a:cubicBezTo>
                <a:cubicBezTo>
                  <a:pt x="120" y="154"/>
                  <a:pt x="120" y="153"/>
                  <a:pt x="120" y="153"/>
                </a:cubicBezTo>
                <a:cubicBezTo>
                  <a:pt x="120" y="151"/>
                  <a:pt x="119" y="150"/>
                  <a:pt x="119" y="149"/>
                </a:cubicBezTo>
                <a:cubicBezTo>
                  <a:pt x="119" y="148"/>
                  <a:pt x="121" y="148"/>
                  <a:pt x="121" y="147"/>
                </a:cubicBezTo>
                <a:cubicBezTo>
                  <a:pt x="120" y="146"/>
                  <a:pt x="118" y="147"/>
                  <a:pt x="117" y="148"/>
                </a:cubicBezTo>
                <a:cubicBezTo>
                  <a:pt x="116" y="150"/>
                  <a:pt x="118" y="151"/>
                  <a:pt x="118" y="153"/>
                </a:cubicBezTo>
                <a:cubicBezTo>
                  <a:pt x="118" y="153"/>
                  <a:pt x="117" y="153"/>
                  <a:pt x="117" y="154"/>
                </a:cubicBezTo>
                <a:close/>
                <a:moveTo>
                  <a:pt x="77" y="242"/>
                </a:moveTo>
                <a:cubicBezTo>
                  <a:pt x="84" y="243"/>
                  <a:pt x="90" y="244"/>
                  <a:pt x="96" y="244"/>
                </a:cubicBezTo>
                <a:cubicBezTo>
                  <a:pt x="140" y="244"/>
                  <a:pt x="179" y="213"/>
                  <a:pt x="187" y="170"/>
                </a:cubicBezTo>
                <a:cubicBezTo>
                  <a:pt x="198" y="119"/>
                  <a:pt x="166" y="70"/>
                  <a:pt x="115" y="60"/>
                </a:cubicBezTo>
                <a:cubicBezTo>
                  <a:pt x="109" y="58"/>
                  <a:pt x="103" y="58"/>
                  <a:pt x="96" y="58"/>
                </a:cubicBezTo>
                <a:cubicBezTo>
                  <a:pt x="53" y="58"/>
                  <a:pt x="14" y="89"/>
                  <a:pt x="5" y="132"/>
                </a:cubicBezTo>
                <a:cubicBezTo>
                  <a:pt x="0" y="156"/>
                  <a:pt x="5" y="181"/>
                  <a:pt x="19" y="202"/>
                </a:cubicBezTo>
                <a:cubicBezTo>
                  <a:pt x="32" y="222"/>
                  <a:pt x="53" y="237"/>
                  <a:pt x="77" y="242"/>
                </a:cubicBezTo>
                <a:close/>
                <a:moveTo>
                  <a:pt x="111" y="207"/>
                </a:moveTo>
                <a:cubicBezTo>
                  <a:pt x="110" y="209"/>
                  <a:pt x="109" y="210"/>
                  <a:pt x="109" y="212"/>
                </a:cubicBezTo>
                <a:cubicBezTo>
                  <a:pt x="108" y="212"/>
                  <a:pt x="108" y="214"/>
                  <a:pt x="107" y="214"/>
                </a:cubicBezTo>
                <a:cubicBezTo>
                  <a:pt x="106" y="214"/>
                  <a:pt x="106" y="213"/>
                  <a:pt x="106" y="212"/>
                </a:cubicBezTo>
                <a:cubicBezTo>
                  <a:pt x="106" y="210"/>
                  <a:pt x="107" y="208"/>
                  <a:pt x="107" y="206"/>
                </a:cubicBezTo>
                <a:cubicBezTo>
                  <a:pt x="107" y="205"/>
                  <a:pt x="108" y="204"/>
                  <a:pt x="109" y="204"/>
                </a:cubicBezTo>
                <a:cubicBezTo>
                  <a:pt x="109" y="204"/>
                  <a:pt x="109" y="204"/>
                  <a:pt x="109" y="204"/>
                </a:cubicBezTo>
                <a:cubicBezTo>
                  <a:pt x="110" y="204"/>
                  <a:pt x="109" y="204"/>
                  <a:pt x="110" y="203"/>
                </a:cubicBezTo>
                <a:cubicBezTo>
                  <a:pt x="110" y="203"/>
                  <a:pt x="110" y="201"/>
                  <a:pt x="111" y="201"/>
                </a:cubicBezTo>
                <a:cubicBezTo>
                  <a:pt x="112" y="201"/>
                  <a:pt x="112" y="203"/>
                  <a:pt x="112" y="204"/>
                </a:cubicBezTo>
                <a:cubicBezTo>
                  <a:pt x="112" y="204"/>
                  <a:pt x="111" y="206"/>
                  <a:pt x="111" y="207"/>
                </a:cubicBezTo>
                <a:close/>
                <a:moveTo>
                  <a:pt x="135" y="189"/>
                </a:moveTo>
                <a:cubicBezTo>
                  <a:pt x="135" y="190"/>
                  <a:pt x="134" y="189"/>
                  <a:pt x="134" y="189"/>
                </a:cubicBezTo>
                <a:cubicBezTo>
                  <a:pt x="133" y="189"/>
                  <a:pt x="134" y="188"/>
                  <a:pt x="134" y="187"/>
                </a:cubicBezTo>
                <a:cubicBezTo>
                  <a:pt x="134" y="187"/>
                  <a:pt x="134" y="186"/>
                  <a:pt x="134" y="186"/>
                </a:cubicBezTo>
                <a:cubicBezTo>
                  <a:pt x="135" y="187"/>
                  <a:pt x="136" y="187"/>
                  <a:pt x="135" y="189"/>
                </a:cubicBezTo>
                <a:close/>
                <a:moveTo>
                  <a:pt x="152" y="199"/>
                </a:moveTo>
                <a:cubicBezTo>
                  <a:pt x="152" y="198"/>
                  <a:pt x="152" y="196"/>
                  <a:pt x="153" y="196"/>
                </a:cubicBezTo>
                <a:cubicBezTo>
                  <a:pt x="153" y="196"/>
                  <a:pt x="153" y="196"/>
                  <a:pt x="154" y="196"/>
                </a:cubicBezTo>
                <a:cubicBezTo>
                  <a:pt x="154" y="196"/>
                  <a:pt x="155" y="195"/>
                  <a:pt x="156" y="195"/>
                </a:cubicBezTo>
                <a:cubicBezTo>
                  <a:pt x="155" y="196"/>
                  <a:pt x="153" y="197"/>
                  <a:pt x="152" y="199"/>
                </a:cubicBezTo>
                <a:close/>
                <a:moveTo>
                  <a:pt x="154" y="181"/>
                </a:moveTo>
                <a:cubicBezTo>
                  <a:pt x="154" y="180"/>
                  <a:pt x="155" y="180"/>
                  <a:pt x="156" y="180"/>
                </a:cubicBezTo>
                <a:cubicBezTo>
                  <a:pt x="156" y="181"/>
                  <a:pt x="155" y="182"/>
                  <a:pt x="154" y="181"/>
                </a:cubicBezTo>
                <a:close/>
                <a:moveTo>
                  <a:pt x="161" y="186"/>
                </a:moveTo>
                <a:cubicBezTo>
                  <a:pt x="161" y="186"/>
                  <a:pt x="161" y="185"/>
                  <a:pt x="161" y="185"/>
                </a:cubicBezTo>
                <a:cubicBezTo>
                  <a:pt x="161" y="184"/>
                  <a:pt x="162" y="184"/>
                  <a:pt x="162" y="183"/>
                </a:cubicBezTo>
                <a:cubicBezTo>
                  <a:pt x="162" y="182"/>
                  <a:pt x="162" y="182"/>
                  <a:pt x="163" y="182"/>
                </a:cubicBezTo>
                <a:cubicBezTo>
                  <a:pt x="163" y="182"/>
                  <a:pt x="163" y="182"/>
                  <a:pt x="163" y="182"/>
                </a:cubicBezTo>
                <a:cubicBezTo>
                  <a:pt x="163" y="184"/>
                  <a:pt x="162" y="185"/>
                  <a:pt x="161" y="186"/>
                </a:cubicBezTo>
                <a:close/>
                <a:moveTo>
                  <a:pt x="163" y="179"/>
                </a:moveTo>
                <a:cubicBezTo>
                  <a:pt x="163" y="179"/>
                  <a:pt x="162" y="179"/>
                  <a:pt x="162" y="178"/>
                </a:cubicBezTo>
                <a:cubicBezTo>
                  <a:pt x="162" y="177"/>
                  <a:pt x="163" y="176"/>
                  <a:pt x="164" y="176"/>
                </a:cubicBezTo>
                <a:cubicBezTo>
                  <a:pt x="164" y="178"/>
                  <a:pt x="163" y="178"/>
                  <a:pt x="163" y="179"/>
                </a:cubicBezTo>
                <a:close/>
                <a:moveTo>
                  <a:pt x="156" y="106"/>
                </a:moveTo>
                <a:cubicBezTo>
                  <a:pt x="155" y="106"/>
                  <a:pt x="155" y="106"/>
                  <a:pt x="155" y="106"/>
                </a:cubicBezTo>
                <a:cubicBezTo>
                  <a:pt x="154" y="105"/>
                  <a:pt x="154" y="104"/>
                  <a:pt x="153" y="103"/>
                </a:cubicBezTo>
                <a:cubicBezTo>
                  <a:pt x="153" y="103"/>
                  <a:pt x="153" y="103"/>
                  <a:pt x="154" y="103"/>
                </a:cubicBezTo>
                <a:cubicBezTo>
                  <a:pt x="154" y="104"/>
                  <a:pt x="155" y="105"/>
                  <a:pt x="156" y="106"/>
                </a:cubicBezTo>
                <a:close/>
                <a:moveTo>
                  <a:pt x="152" y="102"/>
                </a:moveTo>
                <a:cubicBezTo>
                  <a:pt x="153" y="102"/>
                  <a:pt x="153" y="102"/>
                  <a:pt x="153" y="103"/>
                </a:cubicBezTo>
                <a:cubicBezTo>
                  <a:pt x="153" y="103"/>
                  <a:pt x="152" y="103"/>
                  <a:pt x="152" y="103"/>
                </a:cubicBezTo>
                <a:cubicBezTo>
                  <a:pt x="152" y="102"/>
                  <a:pt x="152" y="102"/>
                  <a:pt x="152" y="102"/>
                </a:cubicBezTo>
                <a:close/>
                <a:moveTo>
                  <a:pt x="125" y="111"/>
                </a:moveTo>
                <a:cubicBezTo>
                  <a:pt x="125" y="111"/>
                  <a:pt x="125" y="111"/>
                  <a:pt x="125" y="110"/>
                </a:cubicBezTo>
                <a:cubicBezTo>
                  <a:pt x="125" y="110"/>
                  <a:pt x="126" y="109"/>
                  <a:pt x="126" y="109"/>
                </a:cubicBezTo>
                <a:cubicBezTo>
                  <a:pt x="126" y="109"/>
                  <a:pt x="126" y="108"/>
                  <a:pt x="126" y="108"/>
                </a:cubicBezTo>
                <a:cubicBezTo>
                  <a:pt x="126" y="108"/>
                  <a:pt x="127" y="108"/>
                  <a:pt x="127" y="108"/>
                </a:cubicBezTo>
                <a:cubicBezTo>
                  <a:pt x="128" y="107"/>
                  <a:pt x="128" y="107"/>
                  <a:pt x="128" y="106"/>
                </a:cubicBezTo>
                <a:cubicBezTo>
                  <a:pt x="129" y="106"/>
                  <a:pt x="129" y="107"/>
                  <a:pt x="130" y="106"/>
                </a:cubicBezTo>
                <a:cubicBezTo>
                  <a:pt x="131" y="106"/>
                  <a:pt x="132" y="106"/>
                  <a:pt x="133" y="106"/>
                </a:cubicBezTo>
                <a:cubicBezTo>
                  <a:pt x="133" y="106"/>
                  <a:pt x="133" y="106"/>
                  <a:pt x="134" y="106"/>
                </a:cubicBezTo>
                <a:cubicBezTo>
                  <a:pt x="135" y="105"/>
                  <a:pt x="136" y="104"/>
                  <a:pt x="137" y="105"/>
                </a:cubicBezTo>
                <a:cubicBezTo>
                  <a:pt x="137" y="106"/>
                  <a:pt x="137" y="106"/>
                  <a:pt x="137" y="107"/>
                </a:cubicBezTo>
                <a:cubicBezTo>
                  <a:pt x="135" y="108"/>
                  <a:pt x="134" y="107"/>
                  <a:pt x="132" y="108"/>
                </a:cubicBezTo>
                <a:cubicBezTo>
                  <a:pt x="132" y="108"/>
                  <a:pt x="132" y="108"/>
                  <a:pt x="132" y="108"/>
                </a:cubicBezTo>
                <a:cubicBezTo>
                  <a:pt x="131" y="109"/>
                  <a:pt x="130" y="109"/>
                  <a:pt x="129" y="110"/>
                </a:cubicBezTo>
                <a:cubicBezTo>
                  <a:pt x="128" y="110"/>
                  <a:pt x="126" y="112"/>
                  <a:pt x="127" y="114"/>
                </a:cubicBezTo>
                <a:cubicBezTo>
                  <a:pt x="127" y="114"/>
                  <a:pt x="127" y="114"/>
                  <a:pt x="127" y="114"/>
                </a:cubicBezTo>
                <a:cubicBezTo>
                  <a:pt x="127" y="116"/>
                  <a:pt x="126" y="115"/>
                  <a:pt x="125" y="115"/>
                </a:cubicBezTo>
                <a:cubicBezTo>
                  <a:pt x="125" y="114"/>
                  <a:pt x="125" y="114"/>
                  <a:pt x="125" y="114"/>
                </a:cubicBezTo>
                <a:cubicBezTo>
                  <a:pt x="124" y="113"/>
                  <a:pt x="124" y="113"/>
                  <a:pt x="124" y="112"/>
                </a:cubicBezTo>
                <a:cubicBezTo>
                  <a:pt x="124" y="112"/>
                  <a:pt x="124" y="112"/>
                  <a:pt x="125" y="111"/>
                </a:cubicBezTo>
                <a:close/>
                <a:moveTo>
                  <a:pt x="92" y="133"/>
                </a:moveTo>
                <a:cubicBezTo>
                  <a:pt x="94" y="134"/>
                  <a:pt x="93" y="130"/>
                  <a:pt x="93" y="129"/>
                </a:cubicBezTo>
                <a:cubicBezTo>
                  <a:pt x="94" y="128"/>
                  <a:pt x="95" y="128"/>
                  <a:pt x="95" y="128"/>
                </a:cubicBezTo>
                <a:cubicBezTo>
                  <a:pt x="96" y="129"/>
                  <a:pt x="96" y="131"/>
                  <a:pt x="97" y="132"/>
                </a:cubicBezTo>
                <a:cubicBezTo>
                  <a:pt x="98" y="132"/>
                  <a:pt x="100" y="133"/>
                  <a:pt x="101" y="132"/>
                </a:cubicBezTo>
                <a:cubicBezTo>
                  <a:pt x="101" y="131"/>
                  <a:pt x="101" y="130"/>
                  <a:pt x="102" y="130"/>
                </a:cubicBezTo>
                <a:cubicBezTo>
                  <a:pt x="102" y="130"/>
                  <a:pt x="103" y="130"/>
                  <a:pt x="103" y="129"/>
                </a:cubicBezTo>
                <a:cubicBezTo>
                  <a:pt x="103" y="129"/>
                  <a:pt x="103" y="128"/>
                  <a:pt x="103" y="128"/>
                </a:cubicBezTo>
                <a:cubicBezTo>
                  <a:pt x="103" y="127"/>
                  <a:pt x="105" y="127"/>
                  <a:pt x="106" y="127"/>
                </a:cubicBezTo>
                <a:cubicBezTo>
                  <a:pt x="106" y="127"/>
                  <a:pt x="106" y="127"/>
                  <a:pt x="106" y="127"/>
                </a:cubicBezTo>
                <a:cubicBezTo>
                  <a:pt x="106" y="126"/>
                  <a:pt x="105" y="127"/>
                  <a:pt x="105" y="127"/>
                </a:cubicBezTo>
                <a:cubicBezTo>
                  <a:pt x="105" y="127"/>
                  <a:pt x="105" y="126"/>
                  <a:pt x="105" y="126"/>
                </a:cubicBezTo>
                <a:cubicBezTo>
                  <a:pt x="105" y="126"/>
                  <a:pt x="104" y="127"/>
                  <a:pt x="103" y="126"/>
                </a:cubicBezTo>
                <a:cubicBezTo>
                  <a:pt x="102" y="126"/>
                  <a:pt x="102" y="125"/>
                  <a:pt x="102" y="125"/>
                </a:cubicBezTo>
                <a:cubicBezTo>
                  <a:pt x="102" y="122"/>
                  <a:pt x="103" y="121"/>
                  <a:pt x="105" y="119"/>
                </a:cubicBezTo>
                <a:cubicBezTo>
                  <a:pt x="105" y="119"/>
                  <a:pt x="105" y="119"/>
                  <a:pt x="105" y="119"/>
                </a:cubicBezTo>
                <a:cubicBezTo>
                  <a:pt x="104" y="118"/>
                  <a:pt x="103" y="119"/>
                  <a:pt x="103" y="119"/>
                </a:cubicBezTo>
                <a:cubicBezTo>
                  <a:pt x="102" y="122"/>
                  <a:pt x="99" y="121"/>
                  <a:pt x="99" y="124"/>
                </a:cubicBezTo>
                <a:cubicBezTo>
                  <a:pt x="99" y="125"/>
                  <a:pt x="100" y="125"/>
                  <a:pt x="100" y="126"/>
                </a:cubicBezTo>
                <a:cubicBezTo>
                  <a:pt x="99" y="127"/>
                  <a:pt x="99" y="128"/>
                  <a:pt x="98" y="129"/>
                </a:cubicBezTo>
                <a:cubicBezTo>
                  <a:pt x="97" y="129"/>
                  <a:pt x="97" y="128"/>
                  <a:pt x="97" y="127"/>
                </a:cubicBezTo>
                <a:cubicBezTo>
                  <a:pt x="96" y="127"/>
                  <a:pt x="96" y="127"/>
                  <a:pt x="95" y="127"/>
                </a:cubicBezTo>
                <a:cubicBezTo>
                  <a:pt x="95" y="127"/>
                  <a:pt x="94" y="128"/>
                  <a:pt x="93" y="128"/>
                </a:cubicBezTo>
                <a:cubicBezTo>
                  <a:pt x="93" y="127"/>
                  <a:pt x="93" y="127"/>
                  <a:pt x="93" y="127"/>
                </a:cubicBezTo>
                <a:cubicBezTo>
                  <a:pt x="93" y="127"/>
                  <a:pt x="92" y="127"/>
                  <a:pt x="92" y="126"/>
                </a:cubicBezTo>
                <a:cubicBezTo>
                  <a:pt x="92" y="125"/>
                  <a:pt x="92" y="123"/>
                  <a:pt x="92" y="122"/>
                </a:cubicBezTo>
                <a:cubicBezTo>
                  <a:pt x="94" y="121"/>
                  <a:pt x="95" y="120"/>
                  <a:pt x="96" y="118"/>
                </a:cubicBezTo>
                <a:cubicBezTo>
                  <a:pt x="96" y="116"/>
                  <a:pt x="98" y="115"/>
                  <a:pt x="99" y="114"/>
                </a:cubicBezTo>
                <a:cubicBezTo>
                  <a:pt x="100" y="113"/>
                  <a:pt x="102" y="113"/>
                  <a:pt x="103" y="111"/>
                </a:cubicBezTo>
                <a:cubicBezTo>
                  <a:pt x="104" y="111"/>
                  <a:pt x="104" y="112"/>
                  <a:pt x="104" y="112"/>
                </a:cubicBezTo>
                <a:cubicBezTo>
                  <a:pt x="105" y="111"/>
                  <a:pt x="107" y="112"/>
                  <a:pt x="108" y="111"/>
                </a:cubicBezTo>
                <a:cubicBezTo>
                  <a:pt x="108" y="112"/>
                  <a:pt x="109" y="112"/>
                  <a:pt x="110" y="112"/>
                </a:cubicBezTo>
                <a:cubicBezTo>
                  <a:pt x="110" y="112"/>
                  <a:pt x="110" y="112"/>
                  <a:pt x="110" y="113"/>
                </a:cubicBezTo>
                <a:cubicBezTo>
                  <a:pt x="111" y="113"/>
                  <a:pt x="111" y="113"/>
                  <a:pt x="111" y="113"/>
                </a:cubicBezTo>
                <a:cubicBezTo>
                  <a:pt x="113" y="114"/>
                  <a:pt x="114" y="115"/>
                  <a:pt x="115" y="117"/>
                </a:cubicBezTo>
                <a:cubicBezTo>
                  <a:pt x="115" y="117"/>
                  <a:pt x="116" y="117"/>
                  <a:pt x="116" y="118"/>
                </a:cubicBezTo>
                <a:cubicBezTo>
                  <a:pt x="115" y="120"/>
                  <a:pt x="113" y="120"/>
                  <a:pt x="111" y="119"/>
                </a:cubicBezTo>
                <a:cubicBezTo>
                  <a:pt x="111" y="120"/>
                  <a:pt x="112" y="120"/>
                  <a:pt x="112" y="121"/>
                </a:cubicBezTo>
                <a:cubicBezTo>
                  <a:pt x="112" y="122"/>
                  <a:pt x="112" y="122"/>
                  <a:pt x="113" y="123"/>
                </a:cubicBezTo>
                <a:cubicBezTo>
                  <a:pt x="113" y="123"/>
                  <a:pt x="113" y="122"/>
                  <a:pt x="113" y="122"/>
                </a:cubicBezTo>
                <a:cubicBezTo>
                  <a:pt x="114" y="122"/>
                  <a:pt x="114" y="122"/>
                  <a:pt x="114" y="122"/>
                </a:cubicBezTo>
                <a:cubicBezTo>
                  <a:pt x="115" y="121"/>
                  <a:pt x="116" y="120"/>
                  <a:pt x="117" y="120"/>
                </a:cubicBezTo>
                <a:cubicBezTo>
                  <a:pt x="118" y="119"/>
                  <a:pt x="118" y="118"/>
                  <a:pt x="118" y="117"/>
                </a:cubicBezTo>
                <a:cubicBezTo>
                  <a:pt x="119" y="116"/>
                  <a:pt x="119" y="117"/>
                  <a:pt x="120" y="118"/>
                </a:cubicBezTo>
                <a:cubicBezTo>
                  <a:pt x="120" y="119"/>
                  <a:pt x="119" y="119"/>
                  <a:pt x="119" y="119"/>
                </a:cubicBezTo>
                <a:cubicBezTo>
                  <a:pt x="120" y="120"/>
                  <a:pt x="120" y="119"/>
                  <a:pt x="121" y="119"/>
                </a:cubicBezTo>
                <a:cubicBezTo>
                  <a:pt x="121" y="119"/>
                  <a:pt x="122" y="119"/>
                  <a:pt x="122" y="118"/>
                </a:cubicBezTo>
                <a:cubicBezTo>
                  <a:pt x="123" y="118"/>
                  <a:pt x="123" y="118"/>
                  <a:pt x="124" y="118"/>
                </a:cubicBezTo>
                <a:cubicBezTo>
                  <a:pt x="125" y="118"/>
                  <a:pt x="125" y="118"/>
                  <a:pt x="126" y="118"/>
                </a:cubicBezTo>
                <a:cubicBezTo>
                  <a:pt x="126" y="118"/>
                  <a:pt x="127" y="119"/>
                  <a:pt x="128" y="118"/>
                </a:cubicBezTo>
                <a:cubicBezTo>
                  <a:pt x="128" y="118"/>
                  <a:pt x="129" y="118"/>
                  <a:pt x="129" y="118"/>
                </a:cubicBezTo>
                <a:cubicBezTo>
                  <a:pt x="130" y="117"/>
                  <a:pt x="128" y="117"/>
                  <a:pt x="129" y="116"/>
                </a:cubicBezTo>
                <a:cubicBezTo>
                  <a:pt x="130" y="116"/>
                  <a:pt x="130" y="117"/>
                  <a:pt x="131" y="118"/>
                </a:cubicBezTo>
                <a:cubicBezTo>
                  <a:pt x="132" y="118"/>
                  <a:pt x="132" y="118"/>
                  <a:pt x="133" y="118"/>
                </a:cubicBezTo>
                <a:cubicBezTo>
                  <a:pt x="133" y="119"/>
                  <a:pt x="134" y="119"/>
                  <a:pt x="134" y="120"/>
                </a:cubicBezTo>
                <a:cubicBezTo>
                  <a:pt x="135" y="118"/>
                  <a:pt x="134" y="116"/>
                  <a:pt x="134" y="115"/>
                </a:cubicBezTo>
                <a:cubicBezTo>
                  <a:pt x="135" y="115"/>
                  <a:pt x="135" y="114"/>
                  <a:pt x="135" y="114"/>
                </a:cubicBezTo>
                <a:cubicBezTo>
                  <a:pt x="135" y="113"/>
                  <a:pt x="137" y="112"/>
                  <a:pt x="137" y="113"/>
                </a:cubicBezTo>
                <a:cubicBezTo>
                  <a:pt x="138" y="113"/>
                  <a:pt x="138" y="114"/>
                  <a:pt x="138" y="114"/>
                </a:cubicBezTo>
                <a:cubicBezTo>
                  <a:pt x="138" y="116"/>
                  <a:pt x="137" y="116"/>
                  <a:pt x="137" y="117"/>
                </a:cubicBezTo>
                <a:cubicBezTo>
                  <a:pt x="137" y="118"/>
                  <a:pt x="137" y="119"/>
                  <a:pt x="138" y="120"/>
                </a:cubicBezTo>
                <a:cubicBezTo>
                  <a:pt x="137" y="121"/>
                  <a:pt x="137" y="122"/>
                  <a:pt x="136" y="123"/>
                </a:cubicBezTo>
                <a:cubicBezTo>
                  <a:pt x="137" y="123"/>
                  <a:pt x="137" y="122"/>
                  <a:pt x="138" y="122"/>
                </a:cubicBezTo>
                <a:cubicBezTo>
                  <a:pt x="138" y="122"/>
                  <a:pt x="138" y="121"/>
                  <a:pt x="138" y="121"/>
                </a:cubicBezTo>
                <a:cubicBezTo>
                  <a:pt x="139" y="120"/>
                  <a:pt x="139" y="120"/>
                  <a:pt x="140" y="120"/>
                </a:cubicBezTo>
                <a:cubicBezTo>
                  <a:pt x="140" y="120"/>
                  <a:pt x="139" y="120"/>
                  <a:pt x="139" y="120"/>
                </a:cubicBezTo>
                <a:cubicBezTo>
                  <a:pt x="138" y="119"/>
                  <a:pt x="139" y="118"/>
                  <a:pt x="138" y="117"/>
                </a:cubicBezTo>
                <a:cubicBezTo>
                  <a:pt x="138" y="117"/>
                  <a:pt x="139" y="116"/>
                  <a:pt x="139" y="115"/>
                </a:cubicBezTo>
                <a:cubicBezTo>
                  <a:pt x="139" y="115"/>
                  <a:pt x="139" y="115"/>
                  <a:pt x="140" y="115"/>
                </a:cubicBezTo>
                <a:cubicBezTo>
                  <a:pt x="140" y="115"/>
                  <a:pt x="140" y="116"/>
                  <a:pt x="140" y="116"/>
                </a:cubicBezTo>
                <a:cubicBezTo>
                  <a:pt x="140" y="117"/>
                  <a:pt x="140" y="117"/>
                  <a:pt x="141" y="117"/>
                </a:cubicBezTo>
                <a:cubicBezTo>
                  <a:pt x="141" y="116"/>
                  <a:pt x="140" y="116"/>
                  <a:pt x="140" y="115"/>
                </a:cubicBezTo>
                <a:cubicBezTo>
                  <a:pt x="141" y="114"/>
                  <a:pt x="143" y="115"/>
                  <a:pt x="144" y="116"/>
                </a:cubicBezTo>
                <a:cubicBezTo>
                  <a:pt x="144" y="117"/>
                  <a:pt x="144" y="117"/>
                  <a:pt x="144" y="118"/>
                </a:cubicBezTo>
                <a:cubicBezTo>
                  <a:pt x="145" y="117"/>
                  <a:pt x="144" y="115"/>
                  <a:pt x="143" y="115"/>
                </a:cubicBezTo>
                <a:cubicBezTo>
                  <a:pt x="143" y="114"/>
                  <a:pt x="143" y="114"/>
                  <a:pt x="143" y="114"/>
                </a:cubicBezTo>
                <a:cubicBezTo>
                  <a:pt x="144" y="113"/>
                  <a:pt x="146" y="114"/>
                  <a:pt x="148" y="113"/>
                </a:cubicBezTo>
                <a:cubicBezTo>
                  <a:pt x="148" y="113"/>
                  <a:pt x="147" y="112"/>
                  <a:pt x="148" y="112"/>
                </a:cubicBezTo>
                <a:cubicBezTo>
                  <a:pt x="148" y="111"/>
                  <a:pt x="150" y="111"/>
                  <a:pt x="152" y="111"/>
                </a:cubicBezTo>
                <a:cubicBezTo>
                  <a:pt x="152" y="111"/>
                  <a:pt x="153" y="110"/>
                  <a:pt x="153" y="110"/>
                </a:cubicBezTo>
                <a:cubicBezTo>
                  <a:pt x="154" y="111"/>
                  <a:pt x="156" y="111"/>
                  <a:pt x="157" y="110"/>
                </a:cubicBezTo>
                <a:cubicBezTo>
                  <a:pt x="158" y="110"/>
                  <a:pt x="157" y="110"/>
                  <a:pt x="158" y="110"/>
                </a:cubicBezTo>
                <a:cubicBezTo>
                  <a:pt x="158" y="109"/>
                  <a:pt x="158" y="109"/>
                  <a:pt x="158" y="109"/>
                </a:cubicBezTo>
                <a:cubicBezTo>
                  <a:pt x="168" y="125"/>
                  <a:pt x="173" y="144"/>
                  <a:pt x="169" y="163"/>
                </a:cubicBezTo>
                <a:cubicBezTo>
                  <a:pt x="169" y="163"/>
                  <a:pt x="169" y="164"/>
                  <a:pt x="169" y="164"/>
                </a:cubicBezTo>
                <a:cubicBezTo>
                  <a:pt x="169" y="164"/>
                  <a:pt x="169" y="164"/>
                  <a:pt x="169" y="164"/>
                </a:cubicBezTo>
                <a:cubicBezTo>
                  <a:pt x="169" y="165"/>
                  <a:pt x="169" y="165"/>
                  <a:pt x="169" y="165"/>
                </a:cubicBezTo>
                <a:cubicBezTo>
                  <a:pt x="169" y="165"/>
                  <a:pt x="169" y="165"/>
                  <a:pt x="169" y="165"/>
                </a:cubicBezTo>
                <a:cubicBezTo>
                  <a:pt x="169" y="166"/>
                  <a:pt x="168" y="167"/>
                  <a:pt x="168" y="169"/>
                </a:cubicBezTo>
                <a:cubicBezTo>
                  <a:pt x="167" y="168"/>
                  <a:pt x="167" y="168"/>
                  <a:pt x="167" y="166"/>
                </a:cubicBezTo>
                <a:cubicBezTo>
                  <a:pt x="167" y="165"/>
                  <a:pt x="167" y="165"/>
                  <a:pt x="167" y="164"/>
                </a:cubicBezTo>
                <a:cubicBezTo>
                  <a:pt x="167" y="164"/>
                  <a:pt x="167" y="164"/>
                  <a:pt x="167" y="163"/>
                </a:cubicBezTo>
                <a:cubicBezTo>
                  <a:pt x="166" y="163"/>
                  <a:pt x="166" y="163"/>
                  <a:pt x="165" y="163"/>
                </a:cubicBezTo>
                <a:cubicBezTo>
                  <a:pt x="165" y="163"/>
                  <a:pt x="165" y="162"/>
                  <a:pt x="165" y="162"/>
                </a:cubicBezTo>
                <a:cubicBezTo>
                  <a:pt x="164" y="162"/>
                  <a:pt x="163" y="162"/>
                  <a:pt x="163" y="163"/>
                </a:cubicBezTo>
                <a:cubicBezTo>
                  <a:pt x="163" y="163"/>
                  <a:pt x="163" y="164"/>
                  <a:pt x="163" y="164"/>
                </a:cubicBezTo>
                <a:cubicBezTo>
                  <a:pt x="164" y="164"/>
                  <a:pt x="165" y="164"/>
                  <a:pt x="165" y="165"/>
                </a:cubicBezTo>
                <a:cubicBezTo>
                  <a:pt x="165" y="166"/>
                  <a:pt x="164" y="166"/>
                  <a:pt x="163" y="167"/>
                </a:cubicBezTo>
                <a:cubicBezTo>
                  <a:pt x="163" y="169"/>
                  <a:pt x="164" y="169"/>
                  <a:pt x="164" y="171"/>
                </a:cubicBezTo>
                <a:cubicBezTo>
                  <a:pt x="164" y="171"/>
                  <a:pt x="164" y="171"/>
                  <a:pt x="164" y="172"/>
                </a:cubicBezTo>
                <a:cubicBezTo>
                  <a:pt x="164" y="174"/>
                  <a:pt x="162" y="174"/>
                  <a:pt x="162" y="176"/>
                </a:cubicBezTo>
                <a:cubicBezTo>
                  <a:pt x="161" y="177"/>
                  <a:pt x="159" y="178"/>
                  <a:pt x="158" y="178"/>
                </a:cubicBezTo>
                <a:cubicBezTo>
                  <a:pt x="158" y="178"/>
                  <a:pt x="158" y="178"/>
                  <a:pt x="157" y="178"/>
                </a:cubicBezTo>
                <a:cubicBezTo>
                  <a:pt x="157" y="179"/>
                  <a:pt x="156" y="179"/>
                  <a:pt x="155" y="179"/>
                </a:cubicBezTo>
                <a:cubicBezTo>
                  <a:pt x="155" y="179"/>
                  <a:pt x="155" y="179"/>
                  <a:pt x="155" y="179"/>
                </a:cubicBezTo>
                <a:cubicBezTo>
                  <a:pt x="154" y="179"/>
                  <a:pt x="154" y="179"/>
                  <a:pt x="153" y="179"/>
                </a:cubicBezTo>
                <a:cubicBezTo>
                  <a:pt x="153" y="180"/>
                  <a:pt x="153" y="181"/>
                  <a:pt x="153" y="182"/>
                </a:cubicBezTo>
                <a:cubicBezTo>
                  <a:pt x="153" y="183"/>
                  <a:pt x="154" y="183"/>
                  <a:pt x="154" y="183"/>
                </a:cubicBezTo>
                <a:cubicBezTo>
                  <a:pt x="154" y="185"/>
                  <a:pt x="154" y="186"/>
                  <a:pt x="154" y="187"/>
                </a:cubicBezTo>
                <a:cubicBezTo>
                  <a:pt x="154" y="188"/>
                  <a:pt x="153" y="188"/>
                  <a:pt x="152" y="189"/>
                </a:cubicBezTo>
                <a:cubicBezTo>
                  <a:pt x="151" y="188"/>
                  <a:pt x="151" y="189"/>
                  <a:pt x="151" y="190"/>
                </a:cubicBezTo>
                <a:cubicBezTo>
                  <a:pt x="150" y="189"/>
                  <a:pt x="150" y="189"/>
                  <a:pt x="150" y="188"/>
                </a:cubicBezTo>
                <a:cubicBezTo>
                  <a:pt x="150" y="187"/>
                  <a:pt x="149" y="186"/>
                  <a:pt x="148" y="186"/>
                </a:cubicBezTo>
                <a:cubicBezTo>
                  <a:pt x="147" y="187"/>
                  <a:pt x="147" y="189"/>
                  <a:pt x="148" y="190"/>
                </a:cubicBezTo>
                <a:cubicBezTo>
                  <a:pt x="148" y="191"/>
                  <a:pt x="149" y="191"/>
                  <a:pt x="149" y="191"/>
                </a:cubicBezTo>
                <a:cubicBezTo>
                  <a:pt x="149" y="192"/>
                  <a:pt x="150" y="194"/>
                  <a:pt x="150" y="196"/>
                </a:cubicBezTo>
                <a:cubicBezTo>
                  <a:pt x="149" y="197"/>
                  <a:pt x="148" y="195"/>
                  <a:pt x="148" y="195"/>
                </a:cubicBezTo>
                <a:cubicBezTo>
                  <a:pt x="148" y="196"/>
                  <a:pt x="149" y="198"/>
                  <a:pt x="149" y="199"/>
                </a:cubicBezTo>
                <a:cubicBezTo>
                  <a:pt x="150" y="200"/>
                  <a:pt x="150" y="199"/>
                  <a:pt x="150" y="199"/>
                </a:cubicBezTo>
                <a:cubicBezTo>
                  <a:pt x="150" y="200"/>
                  <a:pt x="150" y="200"/>
                  <a:pt x="150" y="201"/>
                </a:cubicBezTo>
                <a:cubicBezTo>
                  <a:pt x="150" y="201"/>
                  <a:pt x="149" y="202"/>
                  <a:pt x="149" y="202"/>
                </a:cubicBezTo>
                <a:cubicBezTo>
                  <a:pt x="149" y="202"/>
                  <a:pt x="148" y="201"/>
                  <a:pt x="148" y="201"/>
                </a:cubicBezTo>
                <a:cubicBezTo>
                  <a:pt x="147" y="200"/>
                  <a:pt x="146" y="199"/>
                  <a:pt x="146" y="198"/>
                </a:cubicBezTo>
                <a:cubicBezTo>
                  <a:pt x="145" y="197"/>
                  <a:pt x="145" y="197"/>
                  <a:pt x="145" y="196"/>
                </a:cubicBezTo>
                <a:cubicBezTo>
                  <a:pt x="145" y="196"/>
                  <a:pt x="145" y="195"/>
                  <a:pt x="145" y="195"/>
                </a:cubicBezTo>
                <a:cubicBezTo>
                  <a:pt x="144" y="194"/>
                  <a:pt x="144" y="193"/>
                  <a:pt x="144" y="192"/>
                </a:cubicBezTo>
                <a:cubicBezTo>
                  <a:pt x="145" y="191"/>
                  <a:pt x="145" y="192"/>
                  <a:pt x="145" y="193"/>
                </a:cubicBezTo>
                <a:cubicBezTo>
                  <a:pt x="146" y="193"/>
                  <a:pt x="146" y="194"/>
                  <a:pt x="147" y="194"/>
                </a:cubicBezTo>
                <a:cubicBezTo>
                  <a:pt x="147" y="192"/>
                  <a:pt x="146" y="189"/>
                  <a:pt x="146" y="188"/>
                </a:cubicBezTo>
                <a:cubicBezTo>
                  <a:pt x="147" y="186"/>
                  <a:pt x="146" y="183"/>
                  <a:pt x="146" y="182"/>
                </a:cubicBezTo>
                <a:cubicBezTo>
                  <a:pt x="145" y="182"/>
                  <a:pt x="144" y="182"/>
                  <a:pt x="144" y="181"/>
                </a:cubicBezTo>
                <a:cubicBezTo>
                  <a:pt x="145" y="179"/>
                  <a:pt x="143" y="177"/>
                  <a:pt x="143" y="175"/>
                </a:cubicBezTo>
                <a:cubicBezTo>
                  <a:pt x="142" y="176"/>
                  <a:pt x="141" y="176"/>
                  <a:pt x="140" y="176"/>
                </a:cubicBezTo>
                <a:cubicBezTo>
                  <a:pt x="139" y="178"/>
                  <a:pt x="137" y="179"/>
                  <a:pt x="135" y="181"/>
                </a:cubicBezTo>
                <a:cubicBezTo>
                  <a:pt x="135" y="183"/>
                  <a:pt x="134" y="184"/>
                  <a:pt x="134" y="186"/>
                </a:cubicBezTo>
                <a:cubicBezTo>
                  <a:pt x="133" y="186"/>
                  <a:pt x="133" y="187"/>
                  <a:pt x="132" y="187"/>
                </a:cubicBezTo>
                <a:cubicBezTo>
                  <a:pt x="132" y="187"/>
                  <a:pt x="132" y="186"/>
                  <a:pt x="132" y="186"/>
                </a:cubicBezTo>
                <a:cubicBezTo>
                  <a:pt x="131" y="184"/>
                  <a:pt x="131" y="183"/>
                  <a:pt x="130" y="180"/>
                </a:cubicBezTo>
                <a:cubicBezTo>
                  <a:pt x="131" y="179"/>
                  <a:pt x="130" y="179"/>
                  <a:pt x="130" y="178"/>
                </a:cubicBezTo>
                <a:cubicBezTo>
                  <a:pt x="130" y="177"/>
                  <a:pt x="131" y="176"/>
                  <a:pt x="131" y="175"/>
                </a:cubicBezTo>
                <a:cubicBezTo>
                  <a:pt x="131" y="175"/>
                  <a:pt x="131" y="175"/>
                  <a:pt x="131" y="175"/>
                </a:cubicBezTo>
                <a:cubicBezTo>
                  <a:pt x="131" y="174"/>
                  <a:pt x="131" y="174"/>
                  <a:pt x="130" y="174"/>
                </a:cubicBezTo>
                <a:cubicBezTo>
                  <a:pt x="130" y="174"/>
                  <a:pt x="130" y="175"/>
                  <a:pt x="130" y="175"/>
                </a:cubicBezTo>
                <a:cubicBezTo>
                  <a:pt x="129" y="175"/>
                  <a:pt x="129" y="174"/>
                  <a:pt x="129" y="173"/>
                </a:cubicBezTo>
                <a:cubicBezTo>
                  <a:pt x="128" y="172"/>
                  <a:pt x="127" y="172"/>
                  <a:pt x="127" y="170"/>
                </a:cubicBezTo>
                <a:cubicBezTo>
                  <a:pt x="124" y="170"/>
                  <a:pt x="123" y="169"/>
                  <a:pt x="121" y="168"/>
                </a:cubicBezTo>
                <a:cubicBezTo>
                  <a:pt x="120" y="168"/>
                  <a:pt x="120" y="168"/>
                  <a:pt x="120" y="167"/>
                </a:cubicBezTo>
                <a:cubicBezTo>
                  <a:pt x="119" y="167"/>
                  <a:pt x="119" y="167"/>
                  <a:pt x="118" y="167"/>
                </a:cubicBezTo>
                <a:cubicBezTo>
                  <a:pt x="117" y="166"/>
                  <a:pt x="117" y="163"/>
                  <a:pt x="115" y="164"/>
                </a:cubicBezTo>
                <a:cubicBezTo>
                  <a:pt x="115" y="165"/>
                  <a:pt x="116" y="165"/>
                  <a:pt x="116" y="166"/>
                </a:cubicBezTo>
                <a:cubicBezTo>
                  <a:pt x="116" y="166"/>
                  <a:pt x="116" y="167"/>
                  <a:pt x="116" y="167"/>
                </a:cubicBezTo>
                <a:cubicBezTo>
                  <a:pt x="116" y="168"/>
                  <a:pt x="117" y="167"/>
                  <a:pt x="117" y="168"/>
                </a:cubicBezTo>
                <a:cubicBezTo>
                  <a:pt x="117" y="168"/>
                  <a:pt x="117" y="169"/>
                  <a:pt x="118" y="169"/>
                </a:cubicBezTo>
                <a:cubicBezTo>
                  <a:pt x="119" y="169"/>
                  <a:pt x="119" y="169"/>
                  <a:pt x="120" y="168"/>
                </a:cubicBezTo>
                <a:cubicBezTo>
                  <a:pt x="120" y="168"/>
                  <a:pt x="121" y="169"/>
                  <a:pt x="121" y="170"/>
                </a:cubicBezTo>
                <a:cubicBezTo>
                  <a:pt x="121" y="170"/>
                  <a:pt x="122" y="171"/>
                  <a:pt x="122" y="171"/>
                </a:cubicBezTo>
                <a:cubicBezTo>
                  <a:pt x="122" y="174"/>
                  <a:pt x="121" y="174"/>
                  <a:pt x="120" y="176"/>
                </a:cubicBezTo>
                <a:cubicBezTo>
                  <a:pt x="118" y="176"/>
                  <a:pt x="116" y="177"/>
                  <a:pt x="115" y="178"/>
                </a:cubicBezTo>
                <a:cubicBezTo>
                  <a:pt x="113" y="178"/>
                  <a:pt x="111" y="180"/>
                  <a:pt x="110" y="178"/>
                </a:cubicBezTo>
                <a:cubicBezTo>
                  <a:pt x="110" y="176"/>
                  <a:pt x="110" y="174"/>
                  <a:pt x="110" y="173"/>
                </a:cubicBezTo>
                <a:cubicBezTo>
                  <a:pt x="109" y="172"/>
                  <a:pt x="109" y="171"/>
                  <a:pt x="108" y="170"/>
                </a:cubicBezTo>
                <a:cubicBezTo>
                  <a:pt x="109" y="168"/>
                  <a:pt x="108" y="168"/>
                  <a:pt x="107" y="166"/>
                </a:cubicBezTo>
                <a:cubicBezTo>
                  <a:pt x="107" y="165"/>
                  <a:pt x="107" y="163"/>
                  <a:pt x="106" y="164"/>
                </a:cubicBezTo>
                <a:cubicBezTo>
                  <a:pt x="106" y="164"/>
                  <a:pt x="106" y="164"/>
                  <a:pt x="106" y="164"/>
                </a:cubicBezTo>
                <a:cubicBezTo>
                  <a:pt x="106" y="166"/>
                  <a:pt x="107" y="169"/>
                  <a:pt x="107" y="171"/>
                </a:cubicBezTo>
                <a:cubicBezTo>
                  <a:pt x="107" y="172"/>
                  <a:pt x="108" y="174"/>
                  <a:pt x="108" y="175"/>
                </a:cubicBezTo>
                <a:cubicBezTo>
                  <a:pt x="108" y="176"/>
                  <a:pt x="109" y="176"/>
                  <a:pt x="109" y="177"/>
                </a:cubicBezTo>
                <a:cubicBezTo>
                  <a:pt x="109" y="178"/>
                  <a:pt x="110" y="179"/>
                  <a:pt x="110" y="179"/>
                </a:cubicBezTo>
                <a:cubicBezTo>
                  <a:pt x="111" y="180"/>
                  <a:pt x="111" y="181"/>
                  <a:pt x="112" y="181"/>
                </a:cubicBezTo>
                <a:cubicBezTo>
                  <a:pt x="113" y="181"/>
                  <a:pt x="114" y="179"/>
                  <a:pt x="116" y="181"/>
                </a:cubicBezTo>
                <a:cubicBezTo>
                  <a:pt x="115" y="181"/>
                  <a:pt x="115" y="182"/>
                  <a:pt x="114" y="183"/>
                </a:cubicBezTo>
                <a:cubicBezTo>
                  <a:pt x="113" y="184"/>
                  <a:pt x="113" y="186"/>
                  <a:pt x="112" y="187"/>
                </a:cubicBezTo>
                <a:cubicBezTo>
                  <a:pt x="112" y="188"/>
                  <a:pt x="111" y="189"/>
                  <a:pt x="110" y="189"/>
                </a:cubicBezTo>
                <a:cubicBezTo>
                  <a:pt x="109" y="190"/>
                  <a:pt x="107" y="191"/>
                  <a:pt x="107" y="192"/>
                </a:cubicBezTo>
                <a:cubicBezTo>
                  <a:pt x="107" y="192"/>
                  <a:pt x="105" y="195"/>
                  <a:pt x="105" y="196"/>
                </a:cubicBezTo>
                <a:cubicBezTo>
                  <a:pt x="105" y="197"/>
                  <a:pt x="105" y="198"/>
                  <a:pt x="105" y="199"/>
                </a:cubicBezTo>
                <a:cubicBezTo>
                  <a:pt x="106" y="200"/>
                  <a:pt x="105" y="200"/>
                  <a:pt x="106" y="200"/>
                </a:cubicBezTo>
                <a:cubicBezTo>
                  <a:pt x="105" y="203"/>
                  <a:pt x="105" y="204"/>
                  <a:pt x="104" y="205"/>
                </a:cubicBezTo>
                <a:cubicBezTo>
                  <a:pt x="104" y="205"/>
                  <a:pt x="103" y="206"/>
                  <a:pt x="103" y="206"/>
                </a:cubicBezTo>
                <a:cubicBezTo>
                  <a:pt x="102" y="207"/>
                  <a:pt x="101" y="207"/>
                  <a:pt x="101" y="208"/>
                </a:cubicBezTo>
                <a:cubicBezTo>
                  <a:pt x="101" y="209"/>
                  <a:pt x="101" y="210"/>
                  <a:pt x="100" y="211"/>
                </a:cubicBezTo>
                <a:cubicBezTo>
                  <a:pt x="100" y="212"/>
                  <a:pt x="100" y="212"/>
                  <a:pt x="99" y="212"/>
                </a:cubicBezTo>
                <a:cubicBezTo>
                  <a:pt x="99" y="213"/>
                  <a:pt x="99" y="213"/>
                  <a:pt x="99" y="214"/>
                </a:cubicBezTo>
                <a:cubicBezTo>
                  <a:pt x="98" y="216"/>
                  <a:pt x="96" y="217"/>
                  <a:pt x="95" y="218"/>
                </a:cubicBezTo>
                <a:cubicBezTo>
                  <a:pt x="95" y="219"/>
                  <a:pt x="95" y="219"/>
                  <a:pt x="94" y="219"/>
                </a:cubicBezTo>
                <a:cubicBezTo>
                  <a:pt x="92" y="219"/>
                  <a:pt x="88" y="220"/>
                  <a:pt x="87" y="217"/>
                </a:cubicBezTo>
                <a:cubicBezTo>
                  <a:pt x="88" y="216"/>
                  <a:pt x="88" y="215"/>
                  <a:pt x="87" y="215"/>
                </a:cubicBezTo>
                <a:cubicBezTo>
                  <a:pt x="86" y="213"/>
                  <a:pt x="87" y="210"/>
                  <a:pt x="86" y="208"/>
                </a:cubicBezTo>
                <a:cubicBezTo>
                  <a:pt x="87" y="207"/>
                  <a:pt x="86" y="206"/>
                  <a:pt x="86" y="205"/>
                </a:cubicBezTo>
                <a:cubicBezTo>
                  <a:pt x="86" y="204"/>
                  <a:pt x="86" y="203"/>
                  <a:pt x="86" y="202"/>
                </a:cubicBezTo>
                <a:cubicBezTo>
                  <a:pt x="86" y="199"/>
                  <a:pt x="89" y="197"/>
                  <a:pt x="88" y="194"/>
                </a:cubicBezTo>
                <a:cubicBezTo>
                  <a:pt x="88" y="193"/>
                  <a:pt x="88" y="193"/>
                  <a:pt x="88" y="192"/>
                </a:cubicBezTo>
                <a:cubicBezTo>
                  <a:pt x="88" y="189"/>
                  <a:pt x="86" y="188"/>
                  <a:pt x="86" y="186"/>
                </a:cubicBezTo>
                <a:cubicBezTo>
                  <a:pt x="86" y="185"/>
                  <a:pt x="87" y="184"/>
                  <a:pt x="87" y="183"/>
                </a:cubicBezTo>
                <a:cubicBezTo>
                  <a:pt x="87" y="182"/>
                  <a:pt x="87" y="182"/>
                  <a:pt x="87" y="181"/>
                </a:cubicBezTo>
                <a:cubicBezTo>
                  <a:pt x="85" y="181"/>
                  <a:pt x="84" y="181"/>
                  <a:pt x="84" y="180"/>
                </a:cubicBezTo>
                <a:cubicBezTo>
                  <a:pt x="84" y="180"/>
                  <a:pt x="83" y="180"/>
                  <a:pt x="83" y="179"/>
                </a:cubicBezTo>
                <a:cubicBezTo>
                  <a:pt x="82" y="180"/>
                  <a:pt x="80" y="180"/>
                  <a:pt x="79" y="180"/>
                </a:cubicBezTo>
                <a:cubicBezTo>
                  <a:pt x="79" y="179"/>
                  <a:pt x="77" y="179"/>
                  <a:pt x="77" y="180"/>
                </a:cubicBezTo>
                <a:cubicBezTo>
                  <a:pt x="76" y="180"/>
                  <a:pt x="75" y="179"/>
                  <a:pt x="75" y="178"/>
                </a:cubicBezTo>
                <a:cubicBezTo>
                  <a:pt x="74" y="178"/>
                  <a:pt x="74" y="177"/>
                  <a:pt x="74" y="177"/>
                </a:cubicBezTo>
                <a:cubicBezTo>
                  <a:pt x="74" y="174"/>
                  <a:pt x="72" y="174"/>
                  <a:pt x="72" y="172"/>
                </a:cubicBezTo>
                <a:cubicBezTo>
                  <a:pt x="72" y="171"/>
                  <a:pt x="71" y="170"/>
                  <a:pt x="71" y="169"/>
                </a:cubicBezTo>
                <a:cubicBezTo>
                  <a:pt x="72" y="167"/>
                  <a:pt x="72" y="167"/>
                  <a:pt x="72" y="165"/>
                </a:cubicBezTo>
                <a:cubicBezTo>
                  <a:pt x="72" y="164"/>
                  <a:pt x="72" y="164"/>
                  <a:pt x="72" y="163"/>
                </a:cubicBezTo>
                <a:cubicBezTo>
                  <a:pt x="72" y="163"/>
                  <a:pt x="72" y="162"/>
                  <a:pt x="72" y="162"/>
                </a:cubicBezTo>
                <a:cubicBezTo>
                  <a:pt x="73" y="161"/>
                  <a:pt x="74" y="160"/>
                  <a:pt x="74" y="159"/>
                </a:cubicBezTo>
                <a:cubicBezTo>
                  <a:pt x="75" y="158"/>
                  <a:pt x="76" y="157"/>
                  <a:pt x="77" y="157"/>
                </a:cubicBezTo>
                <a:cubicBezTo>
                  <a:pt x="77" y="156"/>
                  <a:pt x="78" y="156"/>
                  <a:pt x="78" y="156"/>
                </a:cubicBezTo>
                <a:cubicBezTo>
                  <a:pt x="78" y="154"/>
                  <a:pt x="78" y="154"/>
                  <a:pt x="78" y="154"/>
                </a:cubicBezTo>
                <a:cubicBezTo>
                  <a:pt x="79" y="153"/>
                  <a:pt x="80" y="153"/>
                  <a:pt x="81" y="151"/>
                </a:cubicBezTo>
                <a:cubicBezTo>
                  <a:pt x="82" y="151"/>
                  <a:pt x="82" y="151"/>
                  <a:pt x="83" y="152"/>
                </a:cubicBezTo>
                <a:cubicBezTo>
                  <a:pt x="84" y="151"/>
                  <a:pt x="87" y="152"/>
                  <a:pt x="89" y="151"/>
                </a:cubicBezTo>
                <a:cubicBezTo>
                  <a:pt x="89" y="151"/>
                  <a:pt x="90" y="152"/>
                  <a:pt x="91" y="151"/>
                </a:cubicBezTo>
                <a:cubicBezTo>
                  <a:pt x="91" y="152"/>
                  <a:pt x="92" y="152"/>
                  <a:pt x="93" y="152"/>
                </a:cubicBezTo>
                <a:cubicBezTo>
                  <a:pt x="92" y="154"/>
                  <a:pt x="93" y="154"/>
                  <a:pt x="92" y="155"/>
                </a:cubicBezTo>
                <a:cubicBezTo>
                  <a:pt x="93" y="156"/>
                  <a:pt x="94" y="157"/>
                  <a:pt x="95" y="157"/>
                </a:cubicBezTo>
                <a:cubicBezTo>
                  <a:pt x="95" y="158"/>
                  <a:pt x="95" y="159"/>
                  <a:pt x="96" y="159"/>
                </a:cubicBezTo>
                <a:cubicBezTo>
                  <a:pt x="96" y="158"/>
                  <a:pt x="96" y="158"/>
                  <a:pt x="96" y="158"/>
                </a:cubicBezTo>
                <a:cubicBezTo>
                  <a:pt x="99" y="156"/>
                  <a:pt x="100" y="160"/>
                  <a:pt x="103" y="160"/>
                </a:cubicBezTo>
                <a:cubicBezTo>
                  <a:pt x="103" y="160"/>
                  <a:pt x="104" y="159"/>
                  <a:pt x="104" y="159"/>
                </a:cubicBezTo>
                <a:cubicBezTo>
                  <a:pt x="105" y="159"/>
                  <a:pt x="105" y="160"/>
                  <a:pt x="106" y="160"/>
                </a:cubicBezTo>
                <a:cubicBezTo>
                  <a:pt x="107" y="158"/>
                  <a:pt x="108" y="157"/>
                  <a:pt x="108" y="155"/>
                </a:cubicBezTo>
                <a:cubicBezTo>
                  <a:pt x="107" y="155"/>
                  <a:pt x="107" y="156"/>
                  <a:pt x="106" y="156"/>
                </a:cubicBezTo>
                <a:cubicBezTo>
                  <a:pt x="105" y="155"/>
                  <a:pt x="104" y="155"/>
                  <a:pt x="103" y="155"/>
                </a:cubicBezTo>
                <a:cubicBezTo>
                  <a:pt x="103" y="154"/>
                  <a:pt x="102" y="154"/>
                  <a:pt x="102" y="153"/>
                </a:cubicBezTo>
                <a:cubicBezTo>
                  <a:pt x="102" y="152"/>
                  <a:pt x="102" y="151"/>
                  <a:pt x="102" y="151"/>
                </a:cubicBezTo>
                <a:cubicBezTo>
                  <a:pt x="102" y="150"/>
                  <a:pt x="102" y="150"/>
                  <a:pt x="102" y="150"/>
                </a:cubicBezTo>
                <a:cubicBezTo>
                  <a:pt x="102" y="149"/>
                  <a:pt x="101" y="150"/>
                  <a:pt x="101" y="150"/>
                </a:cubicBezTo>
                <a:cubicBezTo>
                  <a:pt x="100" y="150"/>
                  <a:pt x="100" y="150"/>
                  <a:pt x="100" y="150"/>
                </a:cubicBezTo>
                <a:cubicBezTo>
                  <a:pt x="100" y="152"/>
                  <a:pt x="100" y="154"/>
                  <a:pt x="99" y="154"/>
                </a:cubicBezTo>
                <a:cubicBezTo>
                  <a:pt x="99" y="152"/>
                  <a:pt x="99" y="151"/>
                  <a:pt x="98" y="150"/>
                </a:cubicBezTo>
                <a:cubicBezTo>
                  <a:pt x="98" y="149"/>
                  <a:pt x="98" y="149"/>
                  <a:pt x="98" y="149"/>
                </a:cubicBezTo>
                <a:cubicBezTo>
                  <a:pt x="98" y="147"/>
                  <a:pt x="97" y="146"/>
                  <a:pt x="96" y="146"/>
                </a:cubicBezTo>
                <a:cubicBezTo>
                  <a:pt x="96" y="147"/>
                  <a:pt x="96" y="148"/>
                  <a:pt x="97" y="149"/>
                </a:cubicBezTo>
                <a:cubicBezTo>
                  <a:pt x="97" y="149"/>
                  <a:pt x="96" y="149"/>
                  <a:pt x="96" y="149"/>
                </a:cubicBezTo>
                <a:cubicBezTo>
                  <a:pt x="96" y="149"/>
                  <a:pt x="96" y="149"/>
                  <a:pt x="96" y="149"/>
                </a:cubicBezTo>
                <a:cubicBezTo>
                  <a:pt x="96" y="150"/>
                  <a:pt x="96" y="151"/>
                  <a:pt x="96" y="151"/>
                </a:cubicBezTo>
                <a:cubicBezTo>
                  <a:pt x="95" y="151"/>
                  <a:pt x="95" y="150"/>
                  <a:pt x="94" y="149"/>
                </a:cubicBezTo>
                <a:cubicBezTo>
                  <a:pt x="94" y="149"/>
                  <a:pt x="94" y="148"/>
                  <a:pt x="94" y="148"/>
                </a:cubicBezTo>
                <a:cubicBezTo>
                  <a:pt x="94" y="147"/>
                  <a:pt x="94" y="145"/>
                  <a:pt x="93" y="144"/>
                </a:cubicBezTo>
                <a:cubicBezTo>
                  <a:pt x="92" y="144"/>
                  <a:pt x="91" y="145"/>
                  <a:pt x="90" y="145"/>
                </a:cubicBezTo>
                <a:cubicBezTo>
                  <a:pt x="90" y="145"/>
                  <a:pt x="89" y="145"/>
                  <a:pt x="88" y="145"/>
                </a:cubicBezTo>
                <a:cubicBezTo>
                  <a:pt x="88" y="146"/>
                  <a:pt x="87" y="147"/>
                  <a:pt x="86" y="147"/>
                </a:cubicBezTo>
                <a:cubicBezTo>
                  <a:pt x="86" y="147"/>
                  <a:pt x="86" y="147"/>
                  <a:pt x="85" y="147"/>
                </a:cubicBezTo>
                <a:cubicBezTo>
                  <a:pt x="85" y="150"/>
                  <a:pt x="83" y="151"/>
                  <a:pt x="82" y="151"/>
                </a:cubicBezTo>
                <a:cubicBezTo>
                  <a:pt x="81" y="150"/>
                  <a:pt x="81" y="151"/>
                  <a:pt x="81" y="151"/>
                </a:cubicBezTo>
                <a:cubicBezTo>
                  <a:pt x="80" y="150"/>
                  <a:pt x="80" y="150"/>
                  <a:pt x="79" y="149"/>
                </a:cubicBezTo>
                <a:cubicBezTo>
                  <a:pt x="79" y="148"/>
                  <a:pt x="79" y="147"/>
                  <a:pt x="79" y="146"/>
                </a:cubicBezTo>
                <a:cubicBezTo>
                  <a:pt x="80" y="145"/>
                  <a:pt x="80" y="144"/>
                  <a:pt x="80" y="143"/>
                </a:cubicBezTo>
                <a:cubicBezTo>
                  <a:pt x="81" y="142"/>
                  <a:pt x="83" y="143"/>
                  <a:pt x="85" y="143"/>
                </a:cubicBezTo>
                <a:cubicBezTo>
                  <a:pt x="85" y="143"/>
                  <a:pt x="85" y="142"/>
                  <a:pt x="85" y="141"/>
                </a:cubicBezTo>
                <a:cubicBezTo>
                  <a:pt x="85" y="140"/>
                  <a:pt x="84" y="139"/>
                  <a:pt x="84" y="138"/>
                </a:cubicBezTo>
                <a:cubicBezTo>
                  <a:pt x="84" y="137"/>
                  <a:pt x="85" y="138"/>
                  <a:pt x="86" y="137"/>
                </a:cubicBezTo>
                <a:cubicBezTo>
                  <a:pt x="86" y="137"/>
                  <a:pt x="86" y="137"/>
                  <a:pt x="86" y="137"/>
                </a:cubicBezTo>
                <a:cubicBezTo>
                  <a:pt x="87" y="137"/>
                  <a:pt x="88" y="136"/>
                  <a:pt x="89" y="135"/>
                </a:cubicBezTo>
                <a:cubicBezTo>
                  <a:pt x="90" y="134"/>
                  <a:pt x="91" y="134"/>
                  <a:pt x="92" y="133"/>
                </a:cubicBezTo>
                <a:close/>
                <a:moveTo>
                  <a:pt x="82" y="114"/>
                </a:moveTo>
                <a:cubicBezTo>
                  <a:pt x="81" y="114"/>
                  <a:pt x="81" y="115"/>
                  <a:pt x="80" y="116"/>
                </a:cubicBezTo>
                <a:cubicBezTo>
                  <a:pt x="79" y="116"/>
                  <a:pt x="76" y="117"/>
                  <a:pt x="76" y="114"/>
                </a:cubicBezTo>
                <a:cubicBezTo>
                  <a:pt x="74" y="113"/>
                  <a:pt x="76" y="109"/>
                  <a:pt x="77" y="112"/>
                </a:cubicBezTo>
                <a:cubicBezTo>
                  <a:pt x="79" y="112"/>
                  <a:pt x="80" y="112"/>
                  <a:pt x="82" y="112"/>
                </a:cubicBezTo>
                <a:cubicBezTo>
                  <a:pt x="82" y="113"/>
                  <a:pt x="82" y="114"/>
                  <a:pt x="82" y="114"/>
                </a:cubicBezTo>
                <a:close/>
                <a:moveTo>
                  <a:pt x="84" y="130"/>
                </a:moveTo>
                <a:cubicBezTo>
                  <a:pt x="83" y="131"/>
                  <a:pt x="84" y="132"/>
                  <a:pt x="83" y="133"/>
                </a:cubicBezTo>
                <a:cubicBezTo>
                  <a:pt x="82" y="133"/>
                  <a:pt x="82" y="133"/>
                  <a:pt x="81" y="133"/>
                </a:cubicBezTo>
                <a:cubicBezTo>
                  <a:pt x="81" y="133"/>
                  <a:pt x="81" y="132"/>
                  <a:pt x="80" y="132"/>
                </a:cubicBezTo>
                <a:cubicBezTo>
                  <a:pt x="81" y="132"/>
                  <a:pt x="81" y="131"/>
                  <a:pt x="81" y="130"/>
                </a:cubicBezTo>
                <a:cubicBezTo>
                  <a:pt x="82" y="130"/>
                  <a:pt x="83" y="128"/>
                  <a:pt x="84" y="130"/>
                </a:cubicBezTo>
                <a:close/>
                <a:moveTo>
                  <a:pt x="87" y="135"/>
                </a:moveTo>
                <a:cubicBezTo>
                  <a:pt x="86" y="135"/>
                  <a:pt x="85" y="135"/>
                  <a:pt x="84" y="136"/>
                </a:cubicBezTo>
                <a:cubicBezTo>
                  <a:pt x="84" y="136"/>
                  <a:pt x="83" y="136"/>
                  <a:pt x="83" y="135"/>
                </a:cubicBezTo>
                <a:cubicBezTo>
                  <a:pt x="83" y="134"/>
                  <a:pt x="84" y="135"/>
                  <a:pt x="84" y="134"/>
                </a:cubicBezTo>
                <a:cubicBezTo>
                  <a:pt x="85" y="134"/>
                  <a:pt x="84" y="134"/>
                  <a:pt x="84" y="134"/>
                </a:cubicBezTo>
                <a:cubicBezTo>
                  <a:pt x="84" y="133"/>
                  <a:pt x="85" y="133"/>
                  <a:pt x="84" y="132"/>
                </a:cubicBezTo>
                <a:cubicBezTo>
                  <a:pt x="85" y="132"/>
                  <a:pt x="85" y="132"/>
                  <a:pt x="85" y="132"/>
                </a:cubicBezTo>
                <a:cubicBezTo>
                  <a:pt x="85" y="131"/>
                  <a:pt x="85" y="131"/>
                  <a:pt x="85" y="131"/>
                </a:cubicBezTo>
                <a:cubicBezTo>
                  <a:pt x="85" y="131"/>
                  <a:pt x="85" y="130"/>
                  <a:pt x="84" y="130"/>
                </a:cubicBezTo>
                <a:cubicBezTo>
                  <a:pt x="84" y="130"/>
                  <a:pt x="84" y="129"/>
                  <a:pt x="84" y="129"/>
                </a:cubicBezTo>
                <a:cubicBezTo>
                  <a:pt x="84" y="129"/>
                  <a:pt x="84" y="128"/>
                  <a:pt x="84" y="128"/>
                </a:cubicBezTo>
                <a:cubicBezTo>
                  <a:pt x="84" y="127"/>
                  <a:pt x="84" y="127"/>
                  <a:pt x="84" y="126"/>
                </a:cubicBezTo>
                <a:cubicBezTo>
                  <a:pt x="84" y="125"/>
                  <a:pt x="85" y="125"/>
                  <a:pt x="86" y="125"/>
                </a:cubicBezTo>
                <a:cubicBezTo>
                  <a:pt x="86" y="126"/>
                  <a:pt x="86" y="126"/>
                  <a:pt x="86" y="126"/>
                </a:cubicBezTo>
                <a:cubicBezTo>
                  <a:pt x="86" y="126"/>
                  <a:pt x="87" y="126"/>
                  <a:pt x="87" y="126"/>
                </a:cubicBezTo>
                <a:cubicBezTo>
                  <a:pt x="87" y="127"/>
                  <a:pt x="87" y="128"/>
                  <a:pt x="86" y="128"/>
                </a:cubicBezTo>
                <a:cubicBezTo>
                  <a:pt x="87" y="129"/>
                  <a:pt x="88" y="130"/>
                  <a:pt x="88" y="132"/>
                </a:cubicBezTo>
                <a:cubicBezTo>
                  <a:pt x="89" y="132"/>
                  <a:pt x="89" y="135"/>
                  <a:pt x="87" y="135"/>
                </a:cubicBezTo>
                <a:close/>
                <a:moveTo>
                  <a:pt x="76" y="79"/>
                </a:moveTo>
                <a:cubicBezTo>
                  <a:pt x="77" y="79"/>
                  <a:pt x="77" y="80"/>
                  <a:pt x="78" y="80"/>
                </a:cubicBezTo>
                <a:cubicBezTo>
                  <a:pt x="78" y="80"/>
                  <a:pt x="79" y="80"/>
                  <a:pt x="79" y="80"/>
                </a:cubicBezTo>
                <a:cubicBezTo>
                  <a:pt x="80" y="81"/>
                  <a:pt x="81" y="81"/>
                  <a:pt x="82" y="83"/>
                </a:cubicBezTo>
                <a:cubicBezTo>
                  <a:pt x="81" y="83"/>
                  <a:pt x="80" y="83"/>
                  <a:pt x="80" y="83"/>
                </a:cubicBezTo>
                <a:cubicBezTo>
                  <a:pt x="80" y="84"/>
                  <a:pt x="81" y="84"/>
                  <a:pt x="81" y="84"/>
                </a:cubicBezTo>
                <a:cubicBezTo>
                  <a:pt x="81" y="84"/>
                  <a:pt x="81" y="85"/>
                  <a:pt x="81" y="85"/>
                </a:cubicBezTo>
                <a:cubicBezTo>
                  <a:pt x="82" y="85"/>
                  <a:pt x="85" y="84"/>
                  <a:pt x="86" y="86"/>
                </a:cubicBezTo>
                <a:cubicBezTo>
                  <a:pt x="87" y="86"/>
                  <a:pt x="87" y="85"/>
                  <a:pt x="87" y="86"/>
                </a:cubicBezTo>
                <a:cubicBezTo>
                  <a:pt x="86" y="87"/>
                  <a:pt x="85" y="88"/>
                  <a:pt x="83" y="89"/>
                </a:cubicBezTo>
                <a:cubicBezTo>
                  <a:pt x="82" y="90"/>
                  <a:pt x="81" y="90"/>
                  <a:pt x="81" y="92"/>
                </a:cubicBezTo>
                <a:cubicBezTo>
                  <a:pt x="81" y="93"/>
                  <a:pt x="82" y="93"/>
                  <a:pt x="82" y="95"/>
                </a:cubicBezTo>
                <a:cubicBezTo>
                  <a:pt x="81" y="95"/>
                  <a:pt x="81" y="95"/>
                  <a:pt x="81" y="95"/>
                </a:cubicBezTo>
                <a:cubicBezTo>
                  <a:pt x="81" y="96"/>
                  <a:pt x="81" y="96"/>
                  <a:pt x="80" y="97"/>
                </a:cubicBezTo>
                <a:cubicBezTo>
                  <a:pt x="80" y="97"/>
                  <a:pt x="80" y="97"/>
                  <a:pt x="80" y="98"/>
                </a:cubicBezTo>
                <a:cubicBezTo>
                  <a:pt x="80" y="98"/>
                  <a:pt x="80" y="99"/>
                  <a:pt x="80" y="99"/>
                </a:cubicBezTo>
                <a:cubicBezTo>
                  <a:pt x="80" y="100"/>
                  <a:pt x="79" y="100"/>
                  <a:pt x="79" y="101"/>
                </a:cubicBezTo>
                <a:cubicBezTo>
                  <a:pt x="78" y="101"/>
                  <a:pt x="78" y="100"/>
                  <a:pt x="77" y="100"/>
                </a:cubicBezTo>
                <a:cubicBezTo>
                  <a:pt x="77" y="101"/>
                  <a:pt x="77" y="100"/>
                  <a:pt x="78" y="101"/>
                </a:cubicBezTo>
                <a:cubicBezTo>
                  <a:pt x="77" y="102"/>
                  <a:pt x="78" y="103"/>
                  <a:pt x="78" y="105"/>
                </a:cubicBezTo>
                <a:cubicBezTo>
                  <a:pt x="77" y="104"/>
                  <a:pt x="76" y="103"/>
                  <a:pt x="75" y="104"/>
                </a:cubicBezTo>
                <a:cubicBezTo>
                  <a:pt x="75" y="105"/>
                  <a:pt x="76" y="105"/>
                  <a:pt x="77" y="105"/>
                </a:cubicBezTo>
                <a:cubicBezTo>
                  <a:pt x="77" y="105"/>
                  <a:pt x="77" y="105"/>
                  <a:pt x="77" y="106"/>
                </a:cubicBezTo>
                <a:cubicBezTo>
                  <a:pt x="75" y="106"/>
                  <a:pt x="73" y="108"/>
                  <a:pt x="70" y="107"/>
                </a:cubicBezTo>
                <a:cubicBezTo>
                  <a:pt x="70" y="107"/>
                  <a:pt x="70" y="108"/>
                  <a:pt x="70" y="108"/>
                </a:cubicBezTo>
                <a:cubicBezTo>
                  <a:pt x="69" y="108"/>
                  <a:pt x="68" y="108"/>
                  <a:pt x="68" y="109"/>
                </a:cubicBezTo>
                <a:cubicBezTo>
                  <a:pt x="67" y="109"/>
                  <a:pt x="67" y="110"/>
                  <a:pt x="66" y="110"/>
                </a:cubicBezTo>
                <a:cubicBezTo>
                  <a:pt x="66" y="110"/>
                  <a:pt x="66" y="110"/>
                  <a:pt x="66" y="110"/>
                </a:cubicBezTo>
                <a:cubicBezTo>
                  <a:pt x="64" y="110"/>
                  <a:pt x="64" y="112"/>
                  <a:pt x="63" y="112"/>
                </a:cubicBezTo>
                <a:cubicBezTo>
                  <a:pt x="62" y="114"/>
                  <a:pt x="62" y="115"/>
                  <a:pt x="61" y="116"/>
                </a:cubicBezTo>
                <a:cubicBezTo>
                  <a:pt x="61" y="116"/>
                  <a:pt x="61" y="116"/>
                  <a:pt x="61" y="116"/>
                </a:cubicBezTo>
                <a:cubicBezTo>
                  <a:pt x="60" y="116"/>
                  <a:pt x="60" y="116"/>
                  <a:pt x="60" y="116"/>
                </a:cubicBezTo>
                <a:cubicBezTo>
                  <a:pt x="59" y="114"/>
                  <a:pt x="58" y="114"/>
                  <a:pt x="56" y="113"/>
                </a:cubicBezTo>
                <a:cubicBezTo>
                  <a:pt x="57" y="111"/>
                  <a:pt x="56" y="110"/>
                  <a:pt x="56" y="108"/>
                </a:cubicBezTo>
                <a:cubicBezTo>
                  <a:pt x="56" y="108"/>
                  <a:pt x="55" y="107"/>
                  <a:pt x="55" y="105"/>
                </a:cubicBezTo>
                <a:cubicBezTo>
                  <a:pt x="55" y="104"/>
                  <a:pt x="57" y="104"/>
                  <a:pt x="57" y="103"/>
                </a:cubicBezTo>
                <a:cubicBezTo>
                  <a:pt x="57" y="103"/>
                  <a:pt x="58" y="102"/>
                  <a:pt x="58" y="102"/>
                </a:cubicBezTo>
                <a:cubicBezTo>
                  <a:pt x="58" y="100"/>
                  <a:pt x="58" y="97"/>
                  <a:pt x="56" y="98"/>
                </a:cubicBezTo>
                <a:cubicBezTo>
                  <a:pt x="55" y="97"/>
                  <a:pt x="55" y="96"/>
                  <a:pt x="55" y="95"/>
                </a:cubicBezTo>
                <a:cubicBezTo>
                  <a:pt x="55" y="93"/>
                  <a:pt x="54" y="91"/>
                  <a:pt x="53" y="90"/>
                </a:cubicBezTo>
                <a:cubicBezTo>
                  <a:pt x="60" y="85"/>
                  <a:pt x="68" y="81"/>
                  <a:pt x="76" y="79"/>
                </a:cubicBezTo>
                <a:close/>
                <a:moveTo>
                  <a:pt x="51" y="128"/>
                </a:moveTo>
                <a:cubicBezTo>
                  <a:pt x="52" y="128"/>
                  <a:pt x="52" y="130"/>
                  <a:pt x="52" y="131"/>
                </a:cubicBezTo>
                <a:cubicBezTo>
                  <a:pt x="51" y="131"/>
                  <a:pt x="51" y="131"/>
                  <a:pt x="50" y="131"/>
                </a:cubicBezTo>
                <a:cubicBezTo>
                  <a:pt x="49" y="130"/>
                  <a:pt x="49" y="130"/>
                  <a:pt x="48" y="130"/>
                </a:cubicBezTo>
                <a:cubicBezTo>
                  <a:pt x="48" y="127"/>
                  <a:pt x="50" y="125"/>
                  <a:pt x="51" y="126"/>
                </a:cubicBezTo>
                <a:cubicBezTo>
                  <a:pt x="51" y="127"/>
                  <a:pt x="51" y="128"/>
                  <a:pt x="51" y="128"/>
                </a:cubicBezTo>
                <a:close/>
                <a:moveTo>
                  <a:pt x="39" y="104"/>
                </a:moveTo>
                <a:cubicBezTo>
                  <a:pt x="39" y="103"/>
                  <a:pt x="40" y="104"/>
                  <a:pt x="41" y="104"/>
                </a:cubicBezTo>
                <a:cubicBezTo>
                  <a:pt x="41" y="104"/>
                  <a:pt x="41" y="104"/>
                  <a:pt x="41" y="104"/>
                </a:cubicBezTo>
                <a:cubicBezTo>
                  <a:pt x="41" y="103"/>
                  <a:pt x="41" y="103"/>
                  <a:pt x="41" y="103"/>
                </a:cubicBezTo>
                <a:cubicBezTo>
                  <a:pt x="41" y="103"/>
                  <a:pt x="41" y="103"/>
                  <a:pt x="42" y="103"/>
                </a:cubicBezTo>
                <a:cubicBezTo>
                  <a:pt x="42" y="102"/>
                  <a:pt x="42" y="102"/>
                  <a:pt x="42" y="101"/>
                </a:cubicBezTo>
                <a:cubicBezTo>
                  <a:pt x="42" y="100"/>
                  <a:pt x="42" y="100"/>
                  <a:pt x="42" y="100"/>
                </a:cubicBezTo>
                <a:cubicBezTo>
                  <a:pt x="43" y="99"/>
                  <a:pt x="44" y="98"/>
                  <a:pt x="45" y="96"/>
                </a:cubicBezTo>
                <a:cubicBezTo>
                  <a:pt x="46" y="97"/>
                  <a:pt x="46" y="97"/>
                  <a:pt x="46" y="97"/>
                </a:cubicBezTo>
                <a:cubicBezTo>
                  <a:pt x="46" y="98"/>
                  <a:pt x="47" y="98"/>
                  <a:pt x="47" y="100"/>
                </a:cubicBezTo>
                <a:cubicBezTo>
                  <a:pt x="47" y="100"/>
                  <a:pt x="47" y="100"/>
                  <a:pt x="47" y="100"/>
                </a:cubicBezTo>
                <a:cubicBezTo>
                  <a:pt x="47" y="101"/>
                  <a:pt x="48" y="102"/>
                  <a:pt x="49" y="103"/>
                </a:cubicBezTo>
                <a:cubicBezTo>
                  <a:pt x="49" y="103"/>
                  <a:pt x="50" y="104"/>
                  <a:pt x="50" y="104"/>
                </a:cubicBezTo>
                <a:cubicBezTo>
                  <a:pt x="49" y="105"/>
                  <a:pt x="49" y="106"/>
                  <a:pt x="49" y="106"/>
                </a:cubicBezTo>
                <a:cubicBezTo>
                  <a:pt x="48" y="106"/>
                  <a:pt x="47" y="104"/>
                  <a:pt x="46" y="105"/>
                </a:cubicBezTo>
                <a:cubicBezTo>
                  <a:pt x="46" y="105"/>
                  <a:pt x="46" y="106"/>
                  <a:pt x="46" y="106"/>
                </a:cubicBezTo>
                <a:cubicBezTo>
                  <a:pt x="47" y="107"/>
                  <a:pt x="48" y="108"/>
                  <a:pt x="47" y="109"/>
                </a:cubicBezTo>
                <a:cubicBezTo>
                  <a:pt x="46" y="109"/>
                  <a:pt x="46" y="108"/>
                  <a:pt x="45" y="108"/>
                </a:cubicBezTo>
                <a:cubicBezTo>
                  <a:pt x="45" y="109"/>
                  <a:pt x="46" y="109"/>
                  <a:pt x="46" y="111"/>
                </a:cubicBezTo>
                <a:cubicBezTo>
                  <a:pt x="44" y="111"/>
                  <a:pt x="44" y="108"/>
                  <a:pt x="42" y="108"/>
                </a:cubicBezTo>
                <a:cubicBezTo>
                  <a:pt x="42" y="107"/>
                  <a:pt x="41" y="107"/>
                  <a:pt x="41" y="106"/>
                </a:cubicBezTo>
                <a:cubicBezTo>
                  <a:pt x="40" y="106"/>
                  <a:pt x="38" y="106"/>
                  <a:pt x="39" y="104"/>
                </a:cubicBezTo>
                <a:close/>
                <a:moveTo>
                  <a:pt x="37" y="108"/>
                </a:moveTo>
                <a:cubicBezTo>
                  <a:pt x="37" y="108"/>
                  <a:pt x="37" y="108"/>
                  <a:pt x="37" y="108"/>
                </a:cubicBezTo>
                <a:cubicBezTo>
                  <a:pt x="37" y="108"/>
                  <a:pt x="37" y="109"/>
                  <a:pt x="37" y="110"/>
                </a:cubicBezTo>
                <a:cubicBezTo>
                  <a:pt x="36" y="109"/>
                  <a:pt x="37" y="109"/>
                  <a:pt x="37" y="108"/>
                </a:cubicBezTo>
                <a:close/>
                <a:moveTo>
                  <a:pt x="24" y="135"/>
                </a:moveTo>
                <a:cubicBezTo>
                  <a:pt x="25" y="128"/>
                  <a:pt x="28" y="121"/>
                  <a:pt x="31" y="114"/>
                </a:cubicBezTo>
                <a:cubicBezTo>
                  <a:pt x="32" y="115"/>
                  <a:pt x="33" y="116"/>
                  <a:pt x="33" y="117"/>
                </a:cubicBezTo>
                <a:cubicBezTo>
                  <a:pt x="33" y="118"/>
                  <a:pt x="33" y="121"/>
                  <a:pt x="34" y="121"/>
                </a:cubicBezTo>
                <a:cubicBezTo>
                  <a:pt x="35" y="122"/>
                  <a:pt x="35" y="120"/>
                  <a:pt x="35" y="120"/>
                </a:cubicBezTo>
                <a:cubicBezTo>
                  <a:pt x="35" y="118"/>
                  <a:pt x="36" y="117"/>
                  <a:pt x="37" y="116"/>
                </a:cubicBezTo>
                <a:cubicBezTo>
                  <a:pt x="37" y="113"/>
                  <a:pt x="38" y="113"/>
                  <a:pt x="38" y="110"/>
                </a:cubicBezTo>
                <a:cubicBezTo>
                  <a:pt x="37" y="109"/>
                  <a:pt x="37" y="109"/>
                  <a:pt x="38" y="108"/>
                </a:cubicBezTo>
                <a:cubicBezTo>
                  <a:pt x="39" y="108"/>
                  <a:pt x="40" y="109"/>
                  <a:pt x="41" y="109"/>
                </a:cubicBezTo>
                <a:cubicBezTo>
                  <a:pt x="41" y="109"/>
                  <a:pt x="41" y="109"/>
                  <a:pt x="41" y="109"/>
                </a:cubicBezTo>
                <a:cubicBezTo>
                  <a:pt x="42" y="110"/>
                  <a:pt x="43" y="110"/>
                  <a:pt x="43" y="111"/>
                </a:cubicBezTo>
                <a:cubicBezTo>
                  <a:pt x="44" y="112"/>
                  <a:pt x="43" y="114"/>
                  <a:pt x="44" y="115"/>
                </a:cubicBezTo>
                <a:cubicBezTo>
                  <a:pt x="45" y="115"/>
                  <a:pt x="45" y="114"/>
                  <a:pt x="46" y="113"/>
                </a:cubicBezTo>
                <a:cubicBezTo>
                  <a:pt x="48" y="113"/>
                  <a:pt x="48" y="116"/>
                  <a:pt x="48" y="118"/>
                </a:cubicBezTo>
                <a:cubicBezTo>
                  <a:pt x="48" y="119"/>
                  <a:pt x="49" y="120"/>
                  <a:pt x="49" y="121"/>
                </a:cubicBezTo>
                <a:cubicBezTo>
                  <a:pt x="49" y="121"/>
                  <a:pt x="50" y="121"/>
                  <a:pt x="50" y="121"/>
                </a:cubicBezTo>
                <a:cubicBezTo>
                  <a:pt x="50" y="121"/>
                  <a:pt x="49" y="121"/>
                  <a:pt x="49" y="122"/>
                </a:cubicBezTo>
                <a:cubicBezTo>
                  <a:pt x="50" y="122"/>
                  <a:pt x="50" y="122"/>
                  <a:pt x="51" y="122"/>
                </a:cubicBezTo>
                <a:cubicBezTo>
                  <a:pt x="51" y="123"/>
                  <a:pt x="51" y="124"/>
                  <a:pt x="51" y="124"/>
                </a:cubicBezTo>
                <a:cubicBezTo>
                  <a:pt x="50" y="125"/>
                  <a:pt x="49" y="125"/>
                  <a:pt x="49" y="125"/>
                </a:cubicBezTo>
                <a:cubicBezTo>
                  <a:pt x="48" y="126"/>
                  <a:pt x="48" y="126"/>
                  <a:pt x="47" y="126"/>
                </a:cubicBezTo>
                <a:cubicBezTo>
                  <a:pt x="46" y="127"/>
                  <a:pt x="45" y="125"/>
                  <a:pt x="43" y="126"/>
                </a:cubicBezTo>
                <a:cubicBezTo>
                  <a:pt x="42" y="126"/>
                  <a:pt x="42" y="127"/>
                  <a:pt x="41" y="127"/>
                </a:cubicBezTo>
                <a:cubicBezTo>
                  <a:pt x="42" y="127"/>
                  <a:pt x="44" y="126"/>
                  <a:pt x="45" y="127"/>
                </a:cubicBezTo>
                <a:cubicBezTo>
                  <a:pt x="45" y="128"/>
                  <a:pt x="44" y="128"/>
                  <a:pt x="44" y="129"/>
                </a:cubicBezTo>
                <a:cubicBezTo>
                  <a:pt x="44" y="129"/>
                  <a:pt x="44" y="131"/>
                  <a:pt x="43" y="131"/>
                </a:cubicBezTo>
                <a:cubicBezTo>
                  <a:pt x="41" y="131"/>
                  <a:pt x="41" y="133"/>
                  <a:pt x="39" y="133"/>
                </a:cubicBezTo>
                <a:cubicBezTo>
                  <a:pt x="39" y="133"/>
                  <a:pt x="39" y="134"/>
                  <a:pt x="39" y="134"/>
                </a:cubicBezTo>
                <a:cubicBezTo>
                  <a:pt x="38" y="135"/>
                  <a:pt x="36" y="135"/>
                  <a:pt x="36" y="137"/>
                </a:cubicBezTo>
                <a:cubicBezTo>
                  <a:pt x="36" y="137"/>
                  <a:pt x="35" y="137"/>
                  <a:pt x="35" y="138"/>
                </a:cubicBezTo>
                <a:cubicBezTo>
                  <a:pt x="35" y="138"/>
                  <a:pt x="35" y="137"/>
                  <a:pt x="35" y="137"/>
                </a:cubicBezTo>
                <a:cubicBezTo>
                  <a:pt x="35" y="140"/>
                  <a:pt x="33" y="142"/>
                  <a:pt x="31" y="142"/>
                </a:cubicBezTo>
                <a:cubicBezTo>
                  <a:pt x="31" y="143"/>
                  <a:pt x="30" y="143"/>
                  <a:pt x="30" y="144"/>
                </a:cubicBezTo>
                <a:cubicBezTo>
                  <a:pt x="30" y="146"/>
                  <a:pt x="31" y="148"/>
                  <a:pt x="30" y="149"/>
                </a:cubicBezTo>
                <a:cubicBezTo>
                  <a:pt x="29" y="148"/>
                  <a:pt x="28" y="147"/>
                  <a:pt x="28" y="145"/>
                </a:cubicBezTo>
                <a:cubicBezTo>
                  <a:pt x="28" y="145"/>
                  <a:pt x="28" y="145"/>
                  <a:pt x="28" y="144"/>
                </a:cubicBezTo>
                <a:cubicBezTo>
                  <a:pt x="27" y="145"/>
                  <a:pt x="26" y="143"/>
                  <a:pt x="25" y="144"/>
                </a:cubicBezTo>
                <a:cubicBezTo>
                  <a:pt x="25" y="144"/>
                  <a:pt x="25" y="144"/>
                  <a:pt x="24" y="144"/>
                </a:cubicBezTo>
                <a:cubicBezTo>
                  <a:pt x="24" y="144"/>
                  <a:pt x="23" y="144"/>
                  <a:pt x="22" y="144"/>
                </a:cubicBezTo>
                <a:cubicBezTo>
                  <a:pt x="23" y="141"/>
                  <a:pt x="23" y="138"/>
                  <a:pt x="24" y="135"/>
                </a:cubicBezTo>
                <a:close/>
                <a:moveTo>
                  <a:pt x="47" y="130"/>
                </a:moveTo>
                <a:cubicBezTo>
                  <a:pt x="47" y="131"/>
                  <a:pt x="47" y="131"/>
                  <a:pt x="47" y="132"/>
                </a:cubicBezTo>
                <a:cubicBezTo>
                  <a:pt x="46" y="132"/>
                  <a:pt x="44" y="133"/>
                  <a:pt x="44" y="131"/>
                </a:cubicBezTo>
                <a:cubicBezTo>
                  <a:pt x="45" y="131"/>
                  <a:pt x="46" y="131"/>
                  <a:pt x="47" y="130"/>
                </a:cubicBezTo>
                <a:cubicBezTo>
                  <a:pt x="47" y="130"/>
                  <a:pt x="47" y="130"/>
                  <a:pt x="47" y="130"/>
                </a:cubicBezTo>
                <a:close/>
                <a:moveTo>
                  <a:pt x="37" y="156"/>
                </a:moveTo>
                <a:cubicBezTo>
                  <a:pt x="36" y="157"/>
                  <a:pt x="36" y="156"/>
                  <a:pt x="36" y="156"/>
                </a:cubicBezTo>
                <a:cubicBezTo>
                  <a:pt x="36" y="157"/>
                  <a:pt x="36" y="157"/>
                  <a:pt x="36" y="157"/>
                </a:cubicBezTo>
                <a:cubicBezTo>
                  <a:pt x="35" y="157"/>
                  <a:pt x="34" y="157"/>
                  <a:pt x="34" y="156"/>
                </a:cubicBezTo>
                <a:cubicBezTo>
                  <a:pt x="34" y="155"/>
                  <a:pt x="36" y="156"/>
                  <a:pt x="37" y="156"/>
                </a:cubicBezTo>
                <a:close/>
                <a:moveTo>
                  <a:pt x="34" y="154"/>
                </a:moveTo>
                <a:cubicBezTo>
                  <a:pt x="33" y="155"/>
                  <a:pt x="32" y="155"/>
                  <a:pt x="31" y="155"/>
                </a:cubicBezTo>
                <a:cubicBezTo>
                  <a:pt x="31" y="153"/>
                  <a:pt x="28" y="153"/>
                  <a:pt x="27" y="151"/>
                </a:cubicBezTo>
                <a:cubicBezTo>
                  <a:pt x="28" y="150"/>
                  <a:pt x="29" y="151"/>
                  <a:pt x="30" y="151"/>
                </a:cubicBezTo>
                <a:cubicBezTo>
                  <a:pt x="31" y="152"/>
                  <a:pt x="33" y="153"/>
                  <a:pt x="34" y="154"/>
                </a:cubicBezTo>
                <a:close/>
                <a:moveTo>
                  <a:pt x="25" y="152"/>
                </a:moveTo>
                <a:cubicBezTo>
                  <a:pt x="25" y="153"/>
                  <a:pt x="24" y="154"/>
                  <a:pt x="24" y="155"/>
                </a:cubicBezTo>
                <a:cubicBezTo>
                  <a:pt x="24" y="156"/>
                  <a:pt x="25" y="156"/>
                  <a:pt x="26" y="157"/>
                </a:cubicBezTo>
                <a:cubicBezTo>
                  <a:pt x="26" y="157"/>
                  <a:pt x="26" y="158"/>
                  <a:pt x="27" y="158"/>
                </a:cubicBezTo>
                <a:cubicBezTo>
                  <a:pt x="27" y="159"/>
                  <a:pt x="26" y="161"/>
                  <a:pt x="26" y="161"/>
                </a:cubicBezTo>
                <a:cubicBezTo>
                  <a:pt x="26" y="163"/>
                  <a:pt x="28" y="163"/>
                  <a:pt x="29" y="163"/>
                </a:cubicBezTo>
                <a:cubicBezTo>
                  <a:pt x="30" y="164"/>
                  <a:pt x="30" y="164"/>
                  <a:pt x="30" y="164"/>
                </a:cubicBezTo>
                <a:cubicBezTo>
                  <a:pt x="30" y="164"/>
                  <a:pt x="31" y="164"/>
                  <a:pt x="32" y="164"/>
                </a:cubicBezTo>
                <a:cubicBezTo>
                  <a:pt x="33" y="164"/>
                  <a:pt x="33" y="162"/>
                  <a:pt x="34" y="162"/>
                </a:cubicBezTo>
                <a:cubicBezTo>
                  <a:pt x="34" y="163"/>
                  <a:pt x="34" y="164"/>
                  <a:pt x="34" y="164"/>
                </a:cubicBezTo>
                <a:cubicBezTo>
                  <a:pt x="34" y="164"/>
                  <a:pt x="35" y="163"/>
                  <a:pt x="35" y="163"/>
                </a:cubicBezTo>
                <a:cubicBezTo>
                  <a:pt x="36" y="163"/>
                  <a:pt x="36" y="164"/>
                  <a:pt x="36" y="164"/>
                </a:cubicBezTo>
                <a:cubicBezTo>
                  <a:pt x="36" y="164"/>
                  <a:pt x="37" y="164"/>
                  <a:pt x="37" y="164"/>
                </a:cubicBezTo>
                <a:cubicBezTo>
                  <a:pt x="38" y="165"/>
                  <a:pt x="38" y="166"/>
                  <a:pt x="39" y="165"/>
                </a:cubicBezTo>
                <a:cubicBezTo>
                  <a:pt x="40" y="166"/>
                  <a:pt x="41" y="166"/>
                  <a:pt x="41" y="167"/>
                </a:cubicBezTo>
                <a:cubicBezTo>
                  <a:pt x="42" y="167"/>
                  <a:pt x="42" y="168"/>
                  <a:pt x="42" y="168"/>
                </a:cubicBezTo>
                <a:cubicBezTo>
                  <a:pt x="42" y="168"/>
                  <a:pt x="43" y="169"/>
                  <a:pt x="43" y="169"/>
                </a:cubicBezTo>
                <a:cubicBezTo>
                  <a:pt x="44" y="170"/>
                  <a:pt x="45" y="172"/>
                  <a:pt x="47" y="173"/>
                </a:cubicBezTo>
                <a:cubicBezTo>
                  <a:pt x="47" y="174"/>
                  <a:pt x="48" y="174"/>
                  <a:pt x="48" y="175"/>
                </a:cubicBezTo>
                <a:cubicBezTo>
                  <a:pt x="47" y="176"/>
                  <a:pt x="47" y="176"/>
                  <a:pt x="46" y="177"/>
                </a:cubicBezTo>
                <a:cubicBezTo>
                  <a:pt x="47" y="177"/>
                  <a:pt x="47" y="177"/>
                  <a:pt x="48" y="177"/>
                </a:cubicBezTo>
                <a:cubicBezTo>
                  <a:pt x="49" y="178"/>
                  <a:pt x="50" y="179"/>
                  <a:pt x="51" y="180"/>
                </a:cubicBezTo>
                <a:cubicBezTo>
                  <a:pt x="52" y="180"/>
                  <a:pt x="53" y="181"/>
                  <a:pt x="54" y="182"/>
                </a:cubicBezTo>
                <a:cubicBezTo>
                  <a:pt x="55" y="182"/>
                  <a:pt x="55" y="183"/>
                  <a:pt x="56" y="184"/>
                </a:cubicBezTo>
                <a:cubicBezTo>
                  <a:pt x="56" y="185"/>
                  <a:pt x="57" y="185"/>
                  <a:pt x="57" y="185"/>
                </a:cubicBezTo>
                <a:cubicBezTo>
                  <a:pt x="56" y="186"/>
                  <a:pt x="56" y="188"/>
                  <a:pt x="55" y="188"/>
                </a:cubicBezTo>
                <a:cubicBezTo>
                  <a:pt x="54" y="189"/>
                  <a:pt x="54" y="189"/>
                  <a:pt x="54" y="190"/>
                </a:cubicBezTo>
                <a:cubicBezTo>
                  <a:pt x="54" y="190"/>
                  <a:pt x="53" y="190"/>
                  <a:pt x="53" y="190"/>
                </a:cubicBezTo>
                <a:cubicBezTo>
                  <a:pt x="53" y="191"/>
                  <a:pt x="53" y="192"/>
                  <a:pt x="53" y="193"/>
                </a:cubicBezTo>
                <a:cubicBezTo>
                  <a:pt x="52" y="194"/>
                  <a:pt x="51" y="196"/>
                  <a:pt x="50" y="198"/>
                </a:cubicBezTo>
                <a:cubicBezTo>
                  <a:pt x="49" y="198"/>
                  <a:pt x="48" y="199"/>
                  <a:pt x="46" y="199"/>
                </a:cubicBezTo>
                <a:cubicBezTo>
                  <a:pt x="46" y="200"/>
                  <a:pt x="45" y="200"/>
                  <a:pt x="44" y="201"/>
                </a:cubicBezTo>
                <a:cubicBezTo>
                  <a:pt x="44" y="202"/>
                  <a:pt x="44" y="202"/>
                  <a:pt x="44" y="203"/>
                </a:cubicBezTo>
                <a:cubicBezTo>
                  <a:pt x="36" y="195"/>
                  <a:pt x="30" y="185"/>
                  <a:pt x="26" y="174"/>
                </a:cubicBezTo>
                <a:cubicBezTo>
                  <a:pt x="26" y="174"/>
                  <a:pt x="26" y="174"/>
                  <a:pt x="26" y="174"/>
                </a:cubicBezTo>
                <a:cubicBezTo>
                  <a:pt x="27" y="173"/>
                  <a:pt x="26" y="172"/>
                  <a:pt x="27" y="172"/>
                </a:cubicBezTo>
                <a:cubicBezTo>
                  <a:pt x="27" y="171"/>
                  <a:pt x="27" y="172"/>
                  <a:pt x="27" y="171"/>
                </a:cubicBezTo>
                <a:cubicBezTo>
                  <a:pt x="27" y="171"/>
                  <a:pt x="29" y="169"/>
                  <a:pt x="29" y="169"/>
                </a:cubicBezTo>
                <a:cubicBezTo>
                  <a:pt x="29" y="167"/>
                  <a:pt x="29" y="166"/>
                  <a:pt x="28" y="165"/>
                </a:cubicBezTo>
                <a:cubicBezTo>
                  <a:pt x="27" y="166"/>
                  <a:pt x="26" y="164"/>
                  <a:pt x="25" y="163"/>
                </a:cubicBezTo>
                <a:cubicBezTo>
                  <a:pt x="25" y="162"/>
                  <a:pt x="24" y="162"/>
                  <a:pt x="24" y="162"/>
                </a:cubicBezTo>
                <a:cubicBezTo>
                  <a:pt x="24" y="161"/>
                  <a:pt x="24" y="160"/>
                  <a:pt x="23" y="159"/>
                </a:cubicBezTo>
                <a:cubicBezTo>
                  <a:pt x="23" y="159"/>
                  <a:pt x="23" y="159"/>
                  <a:pt x="23" y="159"/>
                </a:cubicBezTo>
                <a:cubicBezTo>
                  <a:pt x="22" y="157"/>
                  <a:pt x="22" y="154"/>
                  <a:pt x="22" y="152"/>
                </a:cubicBezTo>
                <a:cubicBezTo>
                  <a:pt x="23" y="151"/>
                  <a:pt x="24" y="150"/>
                  <a:pt x="25" y="152"/>
                </a:cubicBezTo>
                <a:close/>
              </a:path>
            </a:pathLst>
          </a:custGeom>
          <a:solidFill>
            <a:schemeClr val="accent5">
              <a:lumMod val="75000"/>
            </a:schemeClr>
          </a:solidFill>
          <a:ln>
            <a:noFill/>
          </a:ln>
        </p:spPr>
        <p:txBody>
          <a:bodyPr vert="horz" wrap="square" lIns="91440" tIns="45720" rIns="91440" bIns="45720" numCol="1" anchor="t" anchorCtr="0" compatLnSpc="1"/>
          <a:lstStyle/>
          <a:p>
            <a:endParaRPr lang="zh-CN" altLang="en-US"/>
          </a:p>
        </p:txBody>
      </p:sp>
      <p:sp>
        <p:nvSpPr>
          <p:cNvPr id="27" name="Freeform 8"/>
          <p:cNvSpPr>
            <a:spLocks noEditPoints="1"/>
          </p:cNvSpPr>
          <p:nvPr/>
        </p:nvSpPr>
        <p:spPr bwMode="auto">
          <a:xfrm>
            <a:off x="6857889" y="2100077"/>
            <a:ext cx="1277290" cy="1202155"/>
          </a:xfrm>
          <a:custGeom>
            <a:avLst/>
            <a:gdLst>
              <a:gd name="T0" fmla="*/ 246 w 327"/>
              <a:gd name="T1" fmla="*/ 11 h 307"/>
              <a:gd name="T2" fmla="*/ 246 w 327"/>
              <a:gd name="T3" fmla="*/ 307 h 307"/>
              <a:gd name="T4" fmla="*/ 327 w 327"/>
              <a:gd name="T5" fmla="*/ 307 h 307"/>
              <a:gd name="T6" fmla="*/ 327 w 327"/>
              <a:gd name="T7" fmla="*/ 11 h 307"/>
              <a:gd name="T8" fmla="*/ 246 w 327"/>
              <a:gd name="T9" fmla="*/ 11 h 307"/>
              <a:gd name="T10" fmla="*/ 261 w 327"/>
              <a:gd name="T11" fmla="*/ 30 h 307"/>
              <a:gd name="T12" fmla="*/ 312 w 327"/>
              <a:gd name="T13" fmla="*/ 30 h 307"/>
              <a:gd name="T14" fmla="*/ 312 w 327"/>
              <a:gd name="T15" fmla="*/ 49 h 307"/>
              <a:gd name="T16" fmla="*/ 261 w 327"/>
              <a:gd name="T17" fmla="*/ 49 h 307"/>
              <a:gd name="T18" fmla="*/ 261 w 327"/>
              <a:gd name="T19" fmla="*/ 30 h 307"/>
              <a:gd name="T20" fmla="*/ 312 w 327"/>
              <a:gd name="T21" fmla="*/ 283 h 307"/>
              <a:gd name="T22" fmla="*/ 261 w 327"/>
              <a:gd name="T23" fmla="*/ 283 h 307"/>
              <a:gd name="T24" fmla="*/ 261 w 327"/>
              <a:gd name="T25" fmla="*/ 265 h 307"/>
              <a:gd name="T26" fmla="*/ 312 w 327"/>
              <a:gd name="T27" fmla="*/ 265 h 307"/>
              <a:gd name="T28" fmla="*/ 312 w 327"/>
              <a:gd name="T29" fmla="*/ 283 h 307"/>
              <a:gd name="T30" fmla="*/ 286 w 327"/>
              <a:gd name="T31" fmla="*/ 236 h 307"/>
              <a:gd name="T32" fmla="*/ 260 w 327"/>
              <a:gd name="T33" fmla="*/ 209 h 307"/>
              <a:gd name="T34" fmla="*/ 286 w 327"/>
              <a:gd name="T35" fmla="*/ 182 h 307"/>
              <a:gd name="T36" fmla="*/ 313 w 327"/>
              <a:gd name="T37" fmla="*/ 209 h 307"/>
              <a:gd name="T38" fmla="*/ 286 w 327"/>
              <a:gd name="T39" fmla="*/ 236 h 307"/>
              <a:gd name="T40" fmla="*/ 150 w 327"/>
              <a:gd name="T41" fmla="*/ 307 h 307"/>
              <a:gd name="T42" fmla="*/ 224 w 327"/>
              <a:gd name="T43" fmla="*/ 307 h 307"/>
              <a:gd name="T44" fmla="*/ 224 w 327"/>
              <a:gd name="T45" fmla="*/ 58 h 307"/>
              <a:gd name="T46" fmla="*/ 150 w 327"/>
              <a:gd name="T47" fmla="*/ 58 h 307"/>
              <a:gd name="T48" fmla="*/ 150 w 327"/>
              <a:gd name="T49" fmla="*/ 307 h 307"/>
              <a:gd name="T50" fmla="*/ 166 w 327"/>
              <a:gd name="T51" fmla="*/ 78 h 307"/>
              <a:gd name="T52" fmla="*/ 208 w 327"/>
              <a:gd name="T53" fmla="*/ 78 h 307"/>
              <a:gd name="T54" fmla="*/ 208 w 327"/>
              <a:gd name="T55" fmla="*/ 96 h 307"/>
              <a:gd name="T56" fmla="*/ 166 w 327"/>
              <a:gd name="T57" fmla="*/ 96 h 307"/>
              <a:gd name="T58" fmla="*/ 166 w 327"/>
              <a:gd name="T59" fmla="*/ 78 h 307"/>
              <a:gd name="T60" fmla="*/ 166 w 327"/>
              <a:gd name="T61" fmla="*/ 265 h 307"/>
              <a:gd name="T62" fmla="*/ 208 w 327"/>
              <a:gd name="T63" fmla="*/ 265 h 307"/>
              <a:gd name="T64" fmla="*/ 208 w 327"/>
              <a:gd name="T65" fmla="*/ 283 h 307"/>
              <a:gd name="T66" fmla="*/ 166 w 327"/>
              <a:gd name="T67" fmla="*/ 283 h 307"/>
              <a:gd name="T68" fmla="*/ 166 w 327"/>
              <a:gd name="T69" fmla="*/ 265 h 307"/>
              <a:gd name="T70" fmla="*/ 286 w 327"/>
              <a:gd name="T71" fmla="*/ 197 h 307"/>
              <a:gd name="T72" fmla="*/ 275 w 327"/>
              <a:gd name="T73" fmla="*/ 209 h 307"/>
              <a:gd name="T74" fmla="*/ 286 w 327"/>
              <a:gd name="T75" fmla="*/ 220 h 307"/>
              <a:gd name="T76" fmla="*/ 298 w 327"/>
              <a:gd name="T77" fmla="*/ 209 h 307"/>
              <a:gd name="T78" fmla="*/ 286 w 327"/>
              <a:gd name="T79" fmla="*/ 197 h 307"/>
              <a:gd name="T80" fmla="*/ 74 w 327"/>
              <a:gd name="T81" fmla="*/ 0 h 307"/>
              <a:gd name="T82" fmla="*/ 0 w 327"/>
              <a:gd name="T83" fmla="*/ 287 h 307"/>
              <a:gd name="T84" fmla="*/ 79 w 327"/>
              <a:gd name="T85" fmla="*/ 307 h 307"/>
              <a:gd name="T86" fmla="*/ 153 w 327"/>
              <a:gd name="T87" fmla="*/ 20 h 307"/>
              <a:gd name="T88" fmla="*/ 74 w 327"/>
              <a:gd name="T89" fmla="*/ 0 h 307"/>
              <a:gd name="T90" fmla="*/ 71 w 327"/>
              <a:gd name="T91" fmla="*/ 280 h 307"/>
              <a:gd name="T92" fmla="*/ 21 w 327"/>
              <a:gd name="T93" fmla="*/ 267 h 307"/>
              <a:gd name="T94" fmla="*/ 26 w 327"/>
              <a:gd name="T95" fmla="*/ 249 h 307"/>
              <a:gd name="T96" fmla="*/ 75 w 327"/>
              <a:gd name="T97" fmla="*/ 262 h 307"/>
              <a:gd name="T98" fmla="*/ 71 w 327"/>
              <a:gd name="T99" fmla="*/ 280 h 307"/>
              <a:gd name="T100" fmla="*/ 80 w 327"/>
              <a:gd name="T101" fmla="*/ 40 h 307"/>
              <a:gd name="T102" fmla="*/ 84 w 327"/>
              <a:gd name="T103" fmla="*/ 23 h 307"/>
              <a:gd name="T104" fmla="*/ 133 w 327"/>
              <a:gd name="T105" fmla="*/ 35 h 307"/>
              <a:gd name="T106" fmla="*/ 129 w 327"/>
              <a:gd name="T107" fmla="*/ 53 h 307"/>
              <a:gd name="T108" fmla="*/ 80 w 327"/>
              <a:gd name="T109" fmla="*/ 4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27" h="307">
                <a:moveTo>
                  <a:pt x="246" y="11"/>
                </a:moveTo>
                <a:cubicBezTo>
                  <a:pt x="246" y="307"/>
                  <a:pt x="246" y="307"/>
                  <a:pt x="246" y="307"/>
                </a:cubicBezTo>
                <a:cubicBezTo>
                  <a:pt x="327" y="307"/>
                  <a:pt x="327" y="307"/>
                  <a:pt x="327" y="307"/>
                </a:cubicBezTo>
                <a:cubicBezTo>
                  <a:pt x="327" y="11"/>
                  <a:pt x="327" y="11"/>
                  <a:pt x="327" y="11"/>
                </a:cubicBezTo>
                <a:lnTo>
                  <a:pt x="246" y="11"/>
                </a:lnTo>
                <a:close/>
                <a:moveTo>
                  <a:pt x="261" y="30"/>
                </a:moveTo>
                <a:cubicBezTo>
                  <a:pt x="312" y="30"/>
                  <a:pt x="312" y="30"/>
                  <a:pt x="312" y="30"/>
                </a:cubicBezTo>
                <a:cubicBezTo>
                  <a:pt x="312" y="49"/>
                  <a:pt x="312" y="49"/>
                  <a:pt x="312" y="49"/>
                </a:cubicBezTo>
                <a:cubicBezTo>
                  <a:pt x="261" y="49"/>
                  <a:pt x="261" y="49"/>
                  <a:pt x="261" y="49"/>
                </a:cubicBezTo>
                <a:lnTo>
                  <a:pt x="261" y="30"/>
                </a:lnTo>
                <a:close/>
                <a:moveTo>
                  <a:pt x="312" y="283"/>
                </a:moveTo>
                <a:cubicBezTo>
                  <a:pt x="261" y="283"/>
                  <a:pt x="261" y="283"/>
                  <a:pt x="261" y="283"/>
                </a:cubicBezTo>
                <a:cubicBezTo>
                  <a:pt x="261" y="265"/>
                  <a:pt x="261" y="265"/>
                  <a:pt x="261" y="265"/>
                </a:cubicBezTo>
                <a:cubicBezTo>
                  <a:pt x="312" y="265"/>
                  <a:pt x="312" y="265"/>
                  <a:pt x="312" y="265"/>
                </a:cubicBezTo>
                <a:lnTo>
                  <a:pt x="312" y="283"/>
                </a:lnTo>
                <a:close/>
                <a:moveTo>
                  <a:pt x="286" y="236"/>
                </a:moveTo>
                <a:cubicBezTo>
                  <a:pt x="272" y="236"/>
                  <a:pt x="260" y="224"/>
                  <a:pt x="260" y="209"/>
                </a:cubicBezTo>
                <a:cubicBezTo>
                  <a:pt x="260" y="194"/>
                  <a:pt x="272" y="182"/>
                  <a:pt x="286" y="182"/>
                </a:cubicBezTo>
                <a:cubicBezTo>
                  <a:pt x="301" y="182"/>
                  <a:pt x="313" y="194"/>
                  <a:pt x="313" y="209"/>
                </a:cubicBezTo>
                <a:cubicBezTo>
                  <a:pt x="313" y="224"/>
                  <a:pt x="301" y="236"/>
                  <a:pt x="286" y="236"/>
                </a:cubicBezTo>
                <a:close/>
                <a:moveTo>
                  <a:pt x="150" y="307"/>
                </a:moveTo>
                <a:cubicBezTo>
                  <a:pt x="224" y="307"/>
                  <a:pt x="224" y="307"/>
                  <a:pt x="224" y="307"/>
                </a:cubicBezTo>
                <a:cubicBezTo>
                  <a:pt x="224" y="58"/>
                  <a:pt x="224" y="58"/>
                  <a:pt x="224" y="58"/>
                </a:cubicBezTo>
                <a:cubicBezTo>
                  <a:pt x="150" y="58"/>
                  <a:pt x="150" y="58"/>
                  <a:pt x="150" y="58"/>
                </a:cubicBezTo>
                <a:lnTo>
                  <a:pt x="150" y="307"/>
                </a:lnTo>
                <a:close/>
                <a:moveTo>
                  <a:pt x="166" y="78"/>
                </a:moveTo>
                <a:cubicBezTo>
                  <a:pt x="208" y="78"/>
                  <a:pt x="208" y="78"/>
                  <a:pt x="208" y="78"/>
                </a:cubicBezTo>
                <a:cubicBezTo>
                  <a:pt x="208" y="96"/>
                  <a:pt x="208" y="96"/>
                  <a:pt x="208" y="96"/>
                </a:cubicBezTo>
                <a:cubicBezTo>
                  <a:pt x="166" y="96"/>
                  <a:pt x="166" y="96"/>
                  <a:pt x="166" y="96"/>
                </a:cubicBezTo>
                <a:lnTo>
                  <a:pt x="166" y="78"/>
                </a:lnTo>
                <a:close/>
                <a:moveTo>
                  <a:pt x="166" y="265"/>
                </a:moveTo>
                <a:cubicBezTo>
                  <a:pt x="208" y="265"/>
                  <a:pt x="208" y="265"/>
                  <a:pt x="208" y="265"/>
                </a:cubicBezTo>
                <a:cubicBezTo>
                  <a:pt x="208" y="283"/>
                  <a:pt x="208" y="283"/>
                  <a:pt x="208" y="283"/>
                </a:cubicBezTo>
                <a:cubicBezTo>
                  <a:pt x="166" y="283"/>
                  <a:pt x="166" y="283"/>
                  <a:pt x="166" y="283"/>
                </a:cubicBezTo>
                <a:lnTo>
                  <a:pt x="166" y="265"/>
                </a:lnTo>
                <a:close/>
                <a:moveTo>
                  <a:pt x="286" y="197"/>
                </a:moveTo>
                <a:cubicBezTo>
                  <a:pt x="280" y="197"/>
                  <a:pt x="275" y="202"/>
                  <a:pt x="275" y="209"/>
                </a:cubicBezTo>
                <a:cubicBezTo>
                  <a:pt x="275" y="215"/>
                  <a:pt x="280" y="220"/>
                  <a:pt x="286" y="220"/>
                </a:cubicBezTo>
                <a:cubicBezTo>
                  <a:pt x="293" y="220"/>
                  <a:pt x="298" y="215"/>
                  <a:pt x="298" y="209"/>
                </a:cubicBezTo>
                <a:cubicBezTo>
                  <a:pt x="298" y="202"/>
                  <a:pt x="293" y="197"/>
                  <a:pt x="286" y="197"/>
                </a:cubicBezTo>
                <a:close/>
                <a:moveTo>
                  <a:pt x="74" y="0"/>
                </a:moveTo>
                <a:cubicBezTo>
                  <a:pt x="0" y="287"/>
                  <a:pt x="0" y="287"/>
                  <a:pt x="0" y="287"/>
                </a:cubicBezTo>
                <a:cubicBezTo>
                  <a:pt x="79" y="307"/>
                  <a:pt x="79" y="307"/>
                  <a:pt x="79" y="307"/>
                </a:cubicBezTo>
                <a:cubicBezTo>
                  <a:pt x="153" y="20"/>
                  <a:pt x="153" y="20"/>
                  <a:pt x="153" y="20"/>
                </a:cubicBezTo>
                <a:lnTo>
                  <a:pt x="74" y="0"/>
                </a:lnTo>
                <a:close/>
                <a:moveTo>
                  <a:pt x="71" y="280"/>
                </a:moveTo>
                <a:cubicBezTo>
                  <a:pt x="21" y="267"/>
                  <a:pt x="21" y="267"/>
                  <a:pt x="21" y="267"/>
                </a:cubicBezTo>
                <a:cubicBezTo>
                  <a:pt x="26" y="249"/>
                  <a:pt x="26" y="249"/>
                  <a:pt x="26" y="249"/>
                </a:cubicBezTo>
                <a:cubicBezTo>
                  <a:pt x="75" y="262"/>
                  <a:pt x="75" y="262"/>
                  <a:pt x="75" y="262"/>
                </a:cubicBezTo>
                <a:lnTo>
                  <a:pt x="71" y="280"/>
                </a:lnTo>
                <a:close/>
                <a:moveTo>
                  <a:pt x="80" y="40"/>
                </a:moveTo>
                <a:cubicBezTo>
                  <a:pt x="84" y="23"/>
                  <a:pt x="84" y="23"/>
                  <a:pt x="84" y="23"/>
                </a:cubicBezTo>
                <a:cubicBezTo>
                  <a:pt x="133" y="35"/>
                  <a:pt x="133" y="35"/>
                  <a:pt x="133" y="35"/>
                </a:cubicBezTo>
                <a:cubicBezTo>
                  <a:pt x="129" y="53"/>
                  <a:pt x="129" y="53"/>
                  <a:pt x="129" y="53"/>
                </a:cubicBezTo>
                <a:lnTo>
                  <a:pt x="80" y="40"/>
                </a:lnTo>
                <a:close/>
              </a:path>
            </a:pathLst>
          </a:custGeom>
          <a:solidFill>
            <a:schemeClr val="accent5">
              <a:lumMod val="75000"/>
            </a:schemeClr>
          </a:solidFill>
          <a:ln>
            <a:noFill/>
          </a:ln>
        </p:spPr>
        <p:txBody>
          <a:bodyPr vert="horz" wrap="square" lIns="91440" tIns="45720" rIns="91440" bIns="45720" numCol="1" anchor="t" anchorCtr="0" compatLnSpc="1"/>
          <a:lstStyle/>
          <a:p>
            <a:endParaRPr lang="zh-CN" altLang="en-US"/>
          </a:p>
        </p:txBody>
      </p:sp>
      <p:sp>
        <p:nvSpPr>
          <p:cNvPr id="28" name="Freeform 9"/>
          <p:cNvSpPr>
            <a:spLocks noEditPoints="1"/>
          </p:cNvSpPr>
          <p:nvPr/>
        </p:nvSpPr>
        <p:spPr bwMode="auto">
          <a:xfrm>
            <a:off x="4875294" y="4414667"/>
            <a:ext cx="1178568" cy="1121500"/>
          </a:xfrm>
          <a:custGeom>
            <a:avLst/>
            <a:gdLst>
              <a:gd name="T0" fmla="*/ 137 w 326"/>
              <a:gd name="T1" fmla="*/ 205 h 310"/>
              <a:gd name="T2" fmla="*/ 155 w 326"/>
              <a:gd name="T3" fmla="*/ 211 h 310"/>
              <a:gd name="T4" fmla="*/ 175 w 326"/>
              <a:gd name="T5" fmla="*/ 204 h 310"/>
              <a:gd name="T6" fmla="*/ 195 w 326"/>
              <a:gd name="T7" fmla="*/ 211 h 310"/>
              <a:gd name="T8" fmla="*/ 212 w 326"/>
              <a:gd name="T9" fmla="*/ 205 h 310"/>
              <a:gd name="T10" fmla="*/ 250 w 326"/>
              <a:gd name="T11" fmla="*/ 88 h 310"/>
              <a:gd name="T12" fmla="*/ 204 w 326"/>
              <a:gd name="T13" fmla="*/ 63 h 310"/>
              <a:gd name="T14" fmla="*/ 186 w 326"/>
              <a:gd name="T15" fmla="*/ 65 h 310"/>
              <a:gd name="T16" fmla="*/ 186 w 326"/>
              <a:gd name="T17" fmla="*/ 55 h 310"/>
              <a:gd name="T18" fmla="*/ 191 w 326"/>
              <a:gd name="T19" fmla="*/ 49 h 310"/>
              <a:gd name="T20" fmla="*/ 211 w 326"/>
              <a:gd name="T21" fmla="*/ 58 h 310"/>
              <a:gd name="T22" fmla="*/ 268 w 326"/>
              <a:gd name="T23" fmla="*/ 15 h 310"/>
              <a:gd name="T24" fmla="*/ 273 w 326"/>
              <a:gd name="T25" fmla="*/ 9 h 310"/>
              <a:gd name="T26" fmla="*/ 266 w 326"/>
              <a:gd name="T27" fmla="*/ 6 h 310"/>
              <a:gd name="T28" fmla="*/ 232 w 326"/>
              <a:gd name="T29" fmla="*/ 0 h 310"/>
              <a:gd name="T30" fmla="*/ 187 w 326"/>
              <a:gd name="T31" fmla="*/ 37 h 310"/>
              <a:gd name="T32" fmla="*/ 183 w 326"/>
              <a:gd name="T33" fmla="*/ 41 h 310"/>
              <a:gd name="T34" fmla="*/ 165 w 326"/>
              <a:gd name="T35" fmla="*/ 11 h 310"/>
              <a:gd name="T36" fmla="*/ 152 w 326"/>
              <a:gd name="T37" fmla="*/ 10 h 310"/>
              <a:gd name="T38" fmla="*/ 151 w 326"/>
              <a:gd name="T39" fmla="*/ 24 h 310"/>
              <a:gd name="T40" fmla="*/ 167 w 326"/>
              <a:gd name="T41" fmla="*/ 66 h 310"/>
              <a:gd name="T42" fmla="*/ 146 w 326"/>
              <a:gd name="T43" fmla="*/ 63 h 310"/>
              <a:gd name="T44" fmla="*/ 100 w 326"/>
              <a:gd name="T45" fmla="*/ 88 h 310"/>
              <a:gd name="T46" fmla="*/ 137 w 326"/>
              <a:gd name="T47" fmla="*/ 205 h 310"/>
              <a:gd name="T48" fmla="*/ 0 w 326"/>
              <a:gd name="T49" fmla="*/ 220 h 310"/>
              <a:gd name="T50" fmla="*/ 0 w 326"/>
              <a:gd name="T51" fmla="*/ 310 h 310"/>
              <a:gd name="T52" fmla="*/ 326 w 326"/>
              <a:gd name="T53" fmla="*/ 310 h 310"/>
              <a:gd name="T54" fmla="*/ 326 w 326"/>
              <a:gd name="T55" fmla="*/ 220 h 310"/>
              <a:gd name="T56" fmla="*/ 0 w 326"/>
              <a:gd name="T57" fmla="*/ 220 h 310"/>
              <a:gd name="T58" fmla="*/ 46 w 326"/>
              <a:gd name="T59" fmla="*/ 294 h 310"/>
              <a:gd name="T60" fmla="*/ 26 w 326"/>
              <a:gd name="T61" fmla="*/ 294 h 310"/>
              <a:gd name="T62" fmla="*/ 26 w 326"/>
              <a:gd name="T63" fmla="*/ 236 h 310"/>
              <a:gd name="T64" fmla="*/ 46 w 326"/>
              <a:gd name="T65" fmla="*/ 236 h 310"/>
              <a:gd name="T66" fmla="*/ 46 w 326"/>
              <a:gd name="T67" fmla="*/ 294 h 310"/>
              <a:gd name="T68" fmla="*/ 108 w 326"/>
              <a:gd name="T69" fmla="*/ 292 h 310"/>
              <a:gd name="T70" fmla="*/ 81 w 326"/>
              <a:gd name="T71" fmla="*/ 265 h 310"/>
              <a:gd name="T72" fmla="*/ 108 w 326"/>
              <a:gd name="T73" fmla="*/ 238 h 310"/>
              <a:gd name="T74" fmla="*/ 135 w 326"/>
              <a:gd name="T75" fmla="*/ 265 h 310"/>
              <a:gd name="T76" fmla="*/ 108 w 326"/>
              <a:gd name="T77" fmla="*/ 292 h 310"/>
              <a:gd name="T78" fmla="*/ 305 w 326"/>
              <a:gd name="T79" fmla="*/ 294 h 310"/>
              <a:gd name="T80" fmla="*/ 285 w 326"/>
              <a:gd name="T81" fmla="*/ 294 h 310"/>
              <a:gd name="T82" fmla="*/ 285 w 326"/>
              <a:gd name="T83" fmla="*/ 236 h 310"/>
              <a:gd name="T84" fmla="*/ 305 w 326"/>
              <a:gd name="T85" fmla="*/ 236 h 310"/>
              <a:gd name="T86" fmla="*/ 305 w 326"/>
              <a:gd name="T87" fmla="*/ 294 h 310"/>
              <a:gd name="T88" fmla="*/ 108 w 326"/>
              <a:gd name="T89" fmla="*/ 254 h 310"/>
              <a:gd name="T90" fmla="*/ 97 w 326"/>
              <a:gd name="T91" fmla="*/ 265 h 310"/>
              <a:gd name="T92" fmla="*/ 108 w 326"/>
              <a:gd name="T93" fmla="*/ 276 h 310"/>
              <a:gd name="T94" fmla="*/ 120 w 326"/>
              <a:gd name="T95" fmla="*/ 265 h 310"/>
              <a:gd name="T96" fmla="*/ 108 w 326"/>
              <a:gd name="T97" fmla="*/ 254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26" h="310">
                <a:moveTo>
                  <a:pt x="137" y="205"/>
                </a:moveTo>
                <a:cubicBezTo>
                  <a:pt x="143" y="209"/>
                  <a:pt x="149" y="211"/>
                  <a:pt x="155" y="211"/>
                </a:cubicBezTo>
                <a:cubicBezTo>
                  <a:pt x="163" y="211"/>
                  <a:pt x="170" y="208"/>
                  <a:pt x="175" y="204"/>
                </a:cubicBezTo>
                <a:cubicBezTo>
                  <a:pt x="180" y="208"/>
                  <a:pt x="187" y="211"/>
                  <a:pt x="195" y="211"/>
                </a:cubicBezTo>
                <a:cubicBezTo>
                  <a:pt x="201" y="211"/>
                  <a:pt x="207" y="209"/>
                  <a:pt x="212" y="205"/>
                </a:cubicBezTo>
                <a:cubicBezTo>
                  <a:pt x="250" y="175"/>
                  <a:pt x="267" y="124"/>
                  <a:pt x="250" y="88"/>
                </a:cubicBezTo>
                <a:cubicBezTo>
                  <a:pt x="242" y="72"/>
                  <a:pt x="226" y="63"/>
                  <a:pt x="204" y="63"/>
                </a:cubicBezTo>
                <a:cubicBezTo>
                  <a:pt x="198" y="63"/>
                  <a:pt x="192" y="64"/>
                  <a:pt x="186" y="65"/>
                </a:cubicBezTo>
                <a:cubicBezTo>
                  <a:pt x="186" y="62"/>
                  <a:pt x="186" y="59"/>
                  <a:pt x="186" y="55"/>
                </a:cubicBezTo>
                <a:cubicBezTo>
                  <a:pt x="187" y="53"/>
                  <a:pt x="189" y="51"/>
                  <a:pt x="191" y="49"/>
                </a:cubicBezTo>
                <a:cubicBezTo>
                  <a:pt x="194" y="53"/>
                  <a:pt x="201" y="58"/>
                  <a:pt x="211" y="58"/>
                </a:cubicBezTo>
                <a:cubicBezTo>
                  <a:pt x="227" y="58"/>
                  <a:pt x="247" y="44"/>
                  <a:pt x="268" y="15"/>
                </a:cubicBezTo>
                <a:cubicBezTo>
                  <a:pt x="273" y="9"/>
                  <a:pt x="273" y="9"/>
                  <a:pt x="273" y="9"/>
                </a:cubicBezTo>
                <a:cubicBezTo>
                  <a:pt x="266" y="6"/>
                  <a:pt x="266" y="6"/>
                  <a:pt x="266" y="6"/>
                </a:cubicBezTo>
                <a:cubicBezTo>
                  <a:pt x="265" y="6"/>
                  <a:pt x="249" y="0"/>
                  <a:pt x="232" y="0"/>
                </a:cubicBezTo>
                <a:cubicBezTo>
                  <a:pt x="207" y="0"/>
                  <a:pt x="191" y="13"/>
                  <a:pt x="187" y="37"/>
                </a:cubicBezTo>
                <a:cubicBezTo>
                  <a:pt x="186" y="38"/>
                  <a:pt x="184" y="40"/>
                  <a:pt x="183" y="41"/>
                </a:cubicBezTo>
                <a:cubicBezTo>
                  <a:pt x="180" y="32"/>
                  <a:pt x="174" y="22"/>
                  <a:pt x="165" y="11"/>
                </a:cubicBezTo>
                <a:cubicBezTo>
                  <a:pt x="162" y="7"/>
                  <a:pt x="156" y="7"/>
                  <a:pt x="152" y="10"/>
                </a:cubicBezTo>
                <a:cubicBezTo>
                  <a:pt x="148" y="14"/>
                  <a:pt x="148" y="20"/>
                  <a:pt x="151" y="24"/>
                </a:cubicBezTo>
                <a:cubicBezTo>
                  <a:pt x="166" y="41"/>
                  <a:pt x="168" y="56"/>
                  <a:pt x="167" y="66"/>
                </a:cubicBezTo>
                <a:cubicBezTo>
                  <a:pt x="161" y="64"/>
                  <a:pt x="154" y="63"/>
                  <a:pt x="146" y="63"/>
                </a:cubicBezTo>
                <a:cubicBezTo>
                  <a:pt x="118" y="63"/>
                  <a:pt x="105" y="77"/>
                  <a:pt x="100" y="88"/>
                </a:cubicBezTo>
                <a:cubicBezTo>
                  <a:pt x="83" y="124"/>
                  <a:pt x="99" y="175"/>
                  <a:pt x="137" y="205"/>
                </a:cubicBezTo>
                <a:close/>
                <a:moveTo>
                  <a:pt x="0" y="220"/>
                </a:moveTo>
                <a:cubicBezTo>
                  <a:pt x="0" y="310"/>
                  <a:pt x="0" y="310"/>
                  <a:pt x="0" y="310"/>
                </a:cubicBezTo>
                <a:cubicBezTo>
                  <a:pt x="326" y="310"/>
                  <a:pt x="326" y="310"/>
                  <a:pt x="326" y="310"/>
                </a:cubicBezTo>
                <a:cubicBezTo>
                  <a:pt x="326" y="220"/>
                  <a:pt x="326" y="220"/>
                  <a:pt x="326" y="220"/>
                </a:cubicBezTo>
                <a:lnTo>
                  <a:pt x="0" y="220"/>
                </a:lnTo>
                <a:close/>
                <a:moveTo>
                  <a:pt x="46" y="294"/>
                </a:moveTo>
                <a:cubicBezTo>
                  <a:pt x="26" y="294"/>
                  <a:pt x="26" y="294"/>
                  <a:pt x="26" y="294"/>
                </a:cubicBezTo>
                <a:cubicBezTo>
                  <a:pt x="26" y="236"/>
                  <a:pt x="26" y="236"/>
                  <a:pt x="26" y="236"/>
                </a:cubicBezTo>
                <a:cubicBezTo>
                  <a:pt x="46" y="236"/>
                  <a:pt x="46" y="236"/>
                  <a:pt x="46" y="236"/>
                </a:cubicBezTo>
                <a:lnTo>
                  <a:pt x="46" y="294"/>
                </a:lnTo>
                <a:close/>
                <a:moveTo>
                  <a:pt x="108" y="292"/>
                </a:moveTo>
                <a:cubicBezTo>
                  <a:pt x="93" y="292"/>
                  <a:pt x="81" y="280"/>
                  <a:pt x="81" y="265"/>
                </a:cubicBezTo>
                <a:cubicBezTo>
                  <a:pt x="81" y="250"/>
                  <a:pt x="93" y="238"/>
                  <a:pt x="108" y="238"/>
                </a:cubicBezTo>
                <a:cubicBezTo>
                  <a:pt x="123" y="238"/>
                  <a:pt x="135" y="250"/>
                  <a:pt x="135" y="265"/>
                </a:cubicBezTo>
                <a:cubicBezTo>
                  <a:pt x="135" y="280"/>
                  <a:pt x="123" y="292"/>
                  <a:pt x="108" y="292"/>
                </a:cubicBezTo>
                <a:close/>
                <a:moveTo>
                  <a:pt x="305" y="294"/>
                </a:moveTo>
                <a:cubicBezTo>
                  <a:pt x="285" y="294"/>
                  <a:pt x="285" y="294"/>
                  <a:pt x="285" y="294"/>
                </a:cubicBezTo>
                <a:cubicBezTo>
                  <a:pt x="285" y="236"/>
                  <a:pt x="285" y="236"/>
                  <a:pt x="285" y="236"/>
                </a:cubicBezTo>
                <a:cubicBezTo>
                  <a:pt x="305" y="236"/>
                  <a:pt x="305" y="236"/>
                  <a:pt x="305" y="236"/>
                </a:cubicBezTo>
                <a:lnTo>
                  <a:pt x="305" y="294"/>
                </a:lnTo>
                <a:close/>
                <a:moveTo>
                  <a:pt x="108" y="254"/>
                </a:moveTo>
                <a:cubicBezTo>
                  <a:pt x="102" y="254"/>
                  <a:pt x="97" y="259"/>
                  <a:pt x="97" y="265"/>
                </a:cubicBezTo>
                <a:cubicBezTo>
                  <a:pt x="97" y="271"/>
                  <a:pt x="102" y="276"/>
                  <a:pt x="108" y="276"/>
                </a:cubicBezTo>
                <a:cubicBezTo>
                  <a:pt x="114" y="276"/>
                  <a:pt x="120" y="271"/>
                  <a:pt x="120" y="265"/>
                </a:cubicBezTo>
                <a:cubicBezTo>
                  <a:pt x="120" y="259"/>
                  <a:pt x="114" y="254"/>
                  <a:pt x="108" y="254"/>
                </a:cubicBezTo>
                <a:close/>
              </a:path>
            </a:pathLst>
          </a:custGeom>
          <a:solidFill>
            <a:schemeClr val="accent5">
              <a:lumMod val="75000"/>
            </a:schemeClr>
          </a:solidFill>
          <a:ln>
            <a:noFill/>
          </a:ln>
        </p:spPr>
        <p:txBody>
          <a:bodyPr vert="horz" wrap="square" lIns="91440" tIns="45720" rIns="91440" bIns="45720" numCol="1" anchor="t" anchorCtr="0" compatLnSpc="1"/>
          <a:lstStyle/>
          <a:p>
            <a:endParaRPr lang="zh-CN" altLang="en-US"/>
          </a:p>
        </p:txBody>
      </p:sp>
      <p:sp>
        <p:nvSpPr>
          <p:cNvPr id="29" name="Freeform 15"/>
          <p:cNvSpPr>
            <a:spLocks noEditPoints="1"/>
          </p:cNvSpPr>
          <p:nvPr/>
        </p:nvSpPr>
        <p:spPr bwMode="auto">
          <a:xfrm>
            <a:off x="4863261" y="2031013"/>
            <a:ext cx="1286516" cy="1397877"/>
          </a:xfrm>
          <a:custGeom>
            <a:avLst/>
            <a:gdLst>
              <a:gd name="T0" fmla="*/ 37 w 301"/>
              <a:gd name="T1" fmla="*/ 70 h 327"/>
              <a:gd name="T2" fmla="*/ 25 w 301"/>
              <a:gd name="T3" fmla="*/ 92 h 327"/>
              <a:gd name="T4" fmla="*/ 57 w 301"/>
              <a:gd name="T5" fmla="*/ 96 h 327"/>
              <a:gd name="T6" fmla="*/ 40 w 301"/>
              <a:gd name="T7" fmla="*/ 199 h 327"/>
              <a:gd name="T8" fmla="*/ 20 w 301"/>
              <a:gd name="T9" fmla="*/ 225 h 327"/>
              <a:gd name="T10" fmla="*/ 53 w 301"/>
              <a:gd name="T11" fmla="*/ 221 h 327"/>
              <a:gd name="T12" fmla="*/ 40 w 301"/>
              <a:gd name="T13" fmla="*/ 199 h 327"/>
              <a:gd name="T14" fmla="*/ 276 w 301"/>
              <a:gd name="T15" fmla="*/ 92 h 327"/>
              <a:gd name="T16" fmla="*/ 264 w 301"/>
              <a:gd name="T17" fmla="*/ 70 h 327"/>
              <a:gd name="T18" fmla="*/ 244 w 301"/>
              <a:gd name="T19" fmla="*/ 96 h 327"/>
              <a:gd name="T20" fmla="*/ 43 w 301"/>
              <a:gd name="T21" fmla="*/ 150 h 327"/>
              <a:gd name="T22" fmla="*/ 13 w 301"/>
              <a:gd name="T23" fmla="*/ 138 h 327"/>
              <a:gd name="T24" fmla="*/ 13 w 301"/>
              <a:gd name="T25" fmla="*/ 163 h 327"/>
              <a:gd name="T26" fmla="*/ 43 w 301"/>
              <a:gd name="T27" fmla="*/ 150 h 327"/>
              <a:gd name="T28" fmla="*/ 163 w 301"/>
              <a:gd name="T29" fmla="*/ 30 h 327"/>
              <a:gd name="T30" fmla="*/ 150 w 301"/>
              <a:gd name="T31" fmla="*/ 0 h 327"/>
              <a:gd name="T32" fmla="*/ 138 w 301"/>
              <a:gd name="T33" fmla="*/ 30 h 327"/>
              <a:gd name="T34" fmla="*/ 97 w 301"/>
              <a:gd name="T35" fmla="*/ 57 h 327"/>
              <a:gd name="T36" fmla="*/ 92 w 301"/>
              <a:gd name="T37" fmla="*/ 24 h 327"/>
              <a:gd name="T38" fmla="*/ 71 w 301"/>
              <a:gd name="T39" fmla="*/ 37 h 327"/>
              <a:gd name="T40" fmla="*/ 97 w 301"/>
              <a:gd name="T41" fmla="*/ 57 h 327"/>
              <a:gd name="T42" fmla="*/ 270 w 301"/>
              <a:gd name="T43" fmla="*/ 138 h 327"/>
              <a:gd name="T44" fmla="*/ 270 w 301"/>
              <a:gd name="T45" fmla="*/ 163 h 327"/>
              <a:gd name="T46" fmla="*/ 301 w 301"/>
              <a:gd name="T47" fmla="*/ 150 h 327"/>
              <a:gd name="T48" fmla="*/ 276 w 301"/>
              <a:gd name="T49" fmla="*/ 208 h 327"/>
              <a:gd name="T50" fmla="*/ 244 w 301"/>
              <a:gd name="T51" fmla="*/ 204 h 327"/>
              <a:gd name="T52" fmla="*/ 264 w 301"/>
              <a:gd name="T53" fmla="*/ 230 h 327"/>
              <a:gd name="T54" fmla="*/ 276 w 301"/>
              <a:gd name="T55" fmla="*/ 208 h 327"/>
              <a:gd name="T56" fmla="*/ 209 w 301"/>
              <a:gd name="T57" fmla="*/ 24 h 327"/>
              <a:gd name="T58" fmla="*/ 204 w 301"/>
              <a:gd name="T59" fmla="*/ 57 h 327"/>
              <a:gd name="T60" fmla="*/ 230 w 301"/>
              <a:gd name="T61" fmla="*/ 37 h 327"/>
              <a:gd name="T62" fmla="*/ 173 w 301"/>
              <a:gd name="T63" fmla="*/ 292 h 327"/>
              <a:gd name="T64" fmla="*/ 123 w 301"/>
              <a:gd name="T65" fmla="*/ 297 h 327"/>
              <a:gd name="T66" fmla="*/ 124 w 301"/>
              <a:gd name="T67" fmla="*/ 310 h 327"/>
              <a:gd name="T68" fmla="*/ 130 w 301"/>
              <a:gd name="T69" fmla="*/ 315 h 327"/>
              <a:gd name="T70" fmla="*/ 133 w 301"/>
              <a:gd name="T71" fmla="*/ 316 h 327"/>
              <a:gd name="T72" fmla="*/ 142 w 301"/>
              <a:gd name="T73" fmla="*/ 326 h 327"/>
              <a:gd name="T74" fmla="*/ 150 w 301"/>
              <a:gd name="T75" fmla="*/ 327 h 327"/>
              <a:gd name="T76" fmla="*/ 160 w 301"/>
              <a:gd name="T77" fmla="*/ 324 h 327"/>
              <a:gd name="T78" fmla="*/ 170 w 301"/>
              <a:gd name="T79" fmla="*/ 316 h 327"/>
              <a:gd name="T80" fmla="*/ 174 w 301"/>
              <a:gd name="T81" fmla="*/ 314 h 327"/>
              <a:gd name="T82" fmla="*/ 178 w 301"/>
              <a:gd name="T83" fmla="*/ 307 h 327"/>
              <a:gd name="T84" fmla="*/ 173 w 301"/>
              <a:gd name="T85" fmla="*/ 292 h 327"/>
              <a:gd name="T86" fmla="*/ 71 w 301"/>
              <a:gd name="T87" fmla="*/ 151 h 327"/>
              <a:gd name="T88" fmla="*/ 95 w 301"/>
              <a:gd name="T89" fmla="*/ 211 h 327"/>
              <a:gd name="T90" fmla="*/ 116 w 301"/>
              <a:gd name="T91" fmla="*/ 275 h 327"/>
              <a:gd name="T92" fmla="*/ 176 w 301"/>
              <a:gd name="T93" fmla="*/ 284 h 327"/>
              <a:gd name="T94" fmla="*/ 181 w 301"/>
              <a:gd name="T95" fmla="*/ 268 h 327"/>
              <a:gd name="T96" fmla="*/ 215 w 301"/>
              <a:gd name="T97" fmla="*/ 201 h 327"/>
              <a:gd name="T98" fmla="*/ 207 w 301"/>
              <a:gd name="T99" fmla="*/ 93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01" h="327">
                <a:moveTo>
                  <a:pt x="53" y="79"/>
                </a:moveTo>
                <a:cubicBezTo>
                  <a:pt x="37" y="70"/>
                  <a:pt x="37" y="70"/>
                  <a:pt x="37" y="70"/>
                </a:cubicBezTo>
                <a:cubicBezTo>
                  <a:pt x="31" y="67"/>
                  <a:pt x="24" y="69"/>
                  <a:pt x="20" y="75"/>
                </a:cubicBezTo>
                <a:cubicBezTo>
                  <a:pt x="17" y="81"/>
                  <a:pt x="19" y="88"/>
                  <a:pt x="25" y="92"/>
                </a:cubicBezTo>
                <a:cubicBezTo>
                  <a:pt x="40" y="101"/>
                  <a:pt x="40" y="101"/>
                  <a:pt x="40" y="101"/>
                </a:cubicBezTo>
                <a:cubicBezTo>
                  <a:pt x="46" y="104"/>
                  <a:pt x="54" y="102"/>
                  <a:pt x="57" y="96"/>
                </a:cubicBezTo>
                <a:cubicBezTo>
                  <a:pt x="61" y="90"/>
                  <a:pt x="59" y="83"/>
                  <a:pt x="53" y="79"/>
                </a:cubicBezTo>
                <a:close/>
                <a:moveTo>
                  <a:pt x="40" y="199"/>
                </a:moveTo>
                <a:cubicBezTo>
                  <a:pt x="25" y="208"/>
                  <a:pt x="25" y="208"/>
                  <a:pt x="25" y="208"/>
                </a:cubicBezTo>
                <a:cubicBezTo>
                  <a:pt x="19" y="212"/>
                  <a:pt x="17" y="219"/>
                  <a:pt x="20" y="225"/>
                </a:cubicBezTo>
                <a:cubicBezTo>
                  <a:pt x="24" y="231"/>
                  <a:pt x="31" y="233"/>
                  <a:pt x="37" y="230"/>
                </a:cubicBezTo>
                <a:cubicBezTo>
                  <a:pt x="53" y="221"/>
                  <a:pt x="53" y="221"/>
                  <a:pt x="53" y="221"/>
                </a:cubicBezTo>
                <a:cubicBezTo>
                  <a:pt x="59" y="217"/>
                  <a:pt x="61" y="210"/>
                  <a:pt x="57" y="204"/>
                </a:cubicBezTo>
                <a:cubicBezTo>
                  <a:pt x="54" y="198"/>
                  <a:pt x="46" y="196"/>
                  <a:pt x="40" y="199"/>
                </a:cubicBezTo>
                <a:close/>
                <a:moveTo>
                  <a:pt x="261" y="101"/>
                </a:moveTo>
                <a:cubicBezTo>
                  <a:pt x="276" y="92"/>
                  <a:pt x="276" y="92"/>
                  <a:pt x="276" y="92"/>
                </a:cubicBezTo>
                <a:cubicBezTo>
                  <a:pt x="282" y="88"/>
                  <a:pt x="284" y="81"/>
                  <a:pt x="281" y="75"/>
                </a:cubicBezTo>
                <a:cubicBezTo>
                  <a:pt x="277" y="69"/>
                  <a:pt x="270" y="67"/>
                  <a:pt x="264" y="70"/>
                </a:cubicBezTo>
                <a:cubicBezTo>
                  <a:pt x="248" y="79"/>
                  <a:pt x="248" y="79"/>
                  <a:pt x="248" y="79"/>
                </a:cubicBezTo>
                <a:cubicBezTo>
                  <a:pt x="242" y="83"/>
                  <a:pt x="240" y="90"/>
                  <a:pt x="244" y="96"/>
                </a:cubicBezTo>
                <a:cubicBezTo>
                  <a:pt x="247" y="102"/>
                  <a:pt x="255" y="104"/>
                  <a:pt x="261" y="101"/>
                </a:cubicBezTo>
                <a:close/>
                <a:moveTo>
                  <a:pt x="43" y="150"/>
                </a:moveTo>
                <a:cubicBezTo>
                  <a:pt x="43" y="143"/>
                  <a:pt x="37" y="138"/>
                  <a:pt x="31" y="138"/>
                </a:cubicBezTo>
                <a:cubicBezTo>
                  <a:pt x="13" y="138"/>
                  <a:pt x="13" y="138"/>
                  <a:pt x="13" y="138"/>
                </a:cubicBezTo>
                <a:cubicBezTo>
                  <a:pt x="6" y="138"/>
                  <a:pt x="0" y="143"/>
                  <a:pt x="0" y="150"/>
                </a:cubicBezTo>
                <a:cubicBezTo>
                  <a:pt x="0" y="157"/>
                  <a:pt x="6" y="163"/>
                  <a:pt x="13" y="163"/>
                </a:cubicBezTo>
                <a:cubicBezTo>
                  <a:pt x="31" y="163"/>
                  <a:pt x="31" y="163"/>
                  <a:pt x="31" y="163"/>
                </a:cubicBezTo>
                <a:cubicBezTo>
                  <a:pt x="37" y="163"/>
                  <a:pt x="43" y="157"/>
                  <a:pt x="43" y="150"/>
                </a:cubicBezTo>
                <a:close/>
                <a:moveTo>
                  <a:pt x="150" y="43"/>
                </a:moveTo>
                <a:cubicBezTo>
                  <a:pt x="157" y="43"/>
                  <a:pt x="163" y="37"/>
                  <a:pt x="163" y="30"/>
                </a:cubicBezTo>
                <a:cubicBezTo>
                  <a:pt x="163" y="12"/>
                  <a:pt x="163" y="12"/>
                  <a:pt x="163" y="12"/>
                </a:cubicBezTo>
                <a:cubicBezTo>
                  <a:pt x="163" y="5"/>
                  <a:pt x="157" y="0"/>
                  <a:pt x="150" y="0"/>
                </a:cubicBezTo>
                <a:cubicBezTo>
                  <a:pt x="144" y="0"/>
                  <a:pt x="138" y="5"/>
                  <a:pt x="138" y="12"/>
                </a:cubicBezTo>
                <a:cubicBezTo>
                  <a:pt x="138" y="30"/>
                  <a:pt x="138" y="30"/>
                  <a:pt x="138" y="30"/>
                </a:cubicBezTo>
                <a:cubicBezTo>
                  <a:pt x="138" y="37"/>
                  <a:pt x="144" y="43"/>
                  <a:pt x="150" y="43"/>
                </a:cubicBezTo>
                <a:close/>
                <a:moveTo>
                  <a:pt x="97" y="57"/>
                </a:moveTo>
                <a:cubicBezTo>
                  <a:pt x="103" y="53"/>
                  <a:pt x="105" y="46"/>
                  <a:pt x="101" y="40"/>
                </a:cubicBezTo>
                <a:cubicBezTo>
                  <a:pt x="92" y="24"/>
                  <a:pt x="92" y="24"/>
                  <a:pt x="92" y="24"/>
                </a:cubicBezTo>
                <a:cubicBezTo>
                  <a:pt x="89" y="18"/>
                  <a:pt x="81" y="16"/>
                  <a:pt x="75" y="20"/>
                </a:cubicBezTo>
                <a:cubicBezTo>
                  <a:pt x="69" y="23"/>
                  <a:pt x="67" y="31"/>
                  <a:pt x="71" y="37"/>
                </a:cubicBezTo>
                <a:cubicBezTo>
                  <a:pt x="80" y="52"/>
                  <a:pt x="80" y="52"/>
                  <a:pt x="80" y="52"/>
                </a:cubicBezTo>
                <a:cubicBezTo>
                  <a:pt x="83" y="58"/>
                  <a:pt x="91" y="60"/>
                  <a:pt x="97" y="57"/>
                </a:cubicBezTo>
                <a:close/>
                <a:moveTo>
                  <a:pt x="288" y="138"/>
                </a:moveTo>
                <a:cubicBezTo>
                  <a:pt x="270" y="138"/>
                  <a:pt x="270" y="138"/>
                  <a:pt x="270" y="138"/>
                </a:cubicBezTo>
                <a:cubicBezTo>
                  <a:pt x="264" y="138"/>
                  <a:pt x="258" y="143"/>
                  <a:pt x="258" y="150"/>
                </a:cubicBezTo>
                <a:cubicBezTo>
                  <a:pt x="258" y="157"/>
                  <a:pt x="264" y="163"/>
                  <a:pt x="270" y="163"/>
                </a:cubicBezTo>
                <a:cubicBezTo>
                  <a:pt x="288" y="163"/>
                  <a:pt x="288" y="163"/>
                  <a:pt x="288" y="163"/>
                </a:cubicBezTo>
                <a:cubicBezTo>
                  <a:pt x="295" y="163"/>
                  <a:pt x="301" y="157"/>
                  <a:pt x="301" y="150"/>
                </a:cubicBezTo>
                <a:cubicBezTo>
                  <a:pt x="301" y="143"/>
                  <a:pt x="295" y="138"/>
                  <a:pt x="288" y="138"/>
                </a:cubicBezTo>
                <a:close/>
                <a:moveTo>
                  <a:pt x="276" y="208"/>
                </a:moveTo>
                <a:cubicBezTo>
                  <a:pt x="261" y="199"/>
                  <a:pt x="261" y="199"/>
                  <a:pt x="261" y="199"/>
                </a:cubicBezTo>
                <a:cubicBezTo>
                  <a:pt x="255" y="196"/>
                  <a:pt x="247" y="198"/>
                  <a:pt x="244" y="204"/>
                </a:cubicBezTo>
                <a:cubicBezTo>
                  <a:pt x="240" y="210"/>
                  <a:pt x="242" y="217"/>
                  <a:pt x="248" y="221"/>
                </a:cubicBezTo>
                <a:cubicBezTo>
                  <a:pt x="264" y="230"/>
                  <a:pt x="264" y="230"/>
                  <a:pt x="264" y="230"/>
                </a:cubicBezTo>
                <a:cubicBezTo>
                  <a:pt x="270" y="233"/>
                  <a:pt x="277" y="231"/>
                  <a:pt x="281" y="225"/>
                </a:cubicBezTo>
                <a:cubicBezTo>
                  <a:pt x="284" y="219"/>
                  <a:pt x="282" y="212"/>
                  <a:pt x="276" y="208"/>
                </a:cubicBezTo>
                <a:close/>
                <a:moveTo>
                  <a:pt x="226" y="20"/>
                </a:moveTo>
                <a:cubicBezTo>
                  <a:pt x="220" y="16"/>
                  <a:pt x="212" y="18"/>
                  <a:pt x="209" y="24"/>
                </a:cubicBezTo>
                <a:cubicBezTo>
                  <a:pt x="200" y="40"/>
                  <a:pt x="200" y="40"/>
                  <a:pt x="200" y="40"/>
                </a:cubicBezTo>
                <a:cubicBezTo>
                  <a:pt x="196" y="46"/>
                  <a:pt x="198" y="53"/>
                  <a:pt x="204" y="57"/>
                </a:cubicBezTo>
                <a:cubicBezTo>
                  <a:pt x="210" y="60"/>
                  <a:pt x="218" y="58"/>
                  <a:pt x="221" y="52"/>
                </a:cubicBezTo>
                <a:cubicBezTo>
                  <a:pt x="230" y="37"/>
                  <a:pt x="230" y="37"/>
                  <a:pt x="230" y="37"/>
                </a:cubicBezTo>
                <a:cubicBezTo>
                  <a:pt x="234" y="31"/>
                  <a:pt x="232" y="23"/>
                  <a:pt x="226" y="20"/>
                </a:cubicBezTo>
                <a:close/>
                <a:moveTo>
                  <a:pt x="173" y="292"/>
                </a:moveTo>
                <a:cubicBezTo>
                  <a:pt x="128" y="292"/>
                  <a:pt x="128" y="292"/>
                  <a:pt x="128" y="292"/>
                </a:cubicBezTo>
                <a:cubicBezTo>
                  <a:pt x="126" y="292"/>
                  <a:pt x="123" y="294"/>
                  <a:pt x="123" y="297"/>
                </a:cubicBezTo>
                <a:cubicBezTo>
                  <a:pt x="123" y="307"/>
                  <a:pt x="123" y="307"/>
                  <a:pt x="123" y="307"/>
                </a:cubicBezTo>
                <a:cubicBezTo>
                  <a:pt x="123" y="308"/>
                  <a:pt x="124" y="309"/>
                  <a:pt x="124" y="310"/>
                </a:cubicBezTo>
                <a:cubicBezTo>
                  <a:pt x="128" y="314"/>
                  <a:pt x="128" y="314"/>
                  <a:pt x="128" y="314"/>
                </a:cubicBezTo>
                <a:cubicBezTo>
                  <a:pt x="129" y="315"/>
                  <a:pt x="129" y="315"/>
                  <a:pt x="130" y="315"/>
                </a:cubicBezTo>
                <a:cubicBezTo>
                  <a:pt x="131" y="316"/>
                  <a:pt x="131" y="316"/>
                  <a:pt x="132" y="316"/>
                </a:cubicBezTo>
                <a:cubicBezTo>
                  <a:pt x="132" y="316"/>
                  <a:pt x="133" y="316"/>
                  <a:pt x="133" y="316"/>
                </a:cubicBezTo>
                <a:cubicBezTo>
                  <a:pt x="141" y="324"/>
                  <a:pt x="141" y="324"/>
                  <a:pt x="141" y="324"/>
                </a:cubicBezTo>
                <a:cubicBezTo>
                  <a:pt x="141" y="325"/>
                  <a:pt x="142" y="325"/>
                  <a:pt x="142" y="326"/>
                </a:cubicBezTo>
                <a:cubicBezTo>
                  <a:pt x="144" y="326"/>
                  <a:pt x="147" y="327"/>
                  <a:pt x="150" y="327"/>
                </a:cubicBezTo>
                <a:cubicBezTo>
                  <a:pt x="150" y="327"/>
                  <a:pt x="150" y="327"/>
                  <a:pt x="150" y="327"/>
                </a:cubicBezTo>
                <a:cubicBezTo>
                  <a:pt x="155" y="326"/>
                  <a:pt x="158" y="326"/>
                  <a:pt x="159" y="325"/>
                </a:cubicBezTo>
                <a:cubicBezTo>
                  <a:pt x="160" y="325"/>
                  <a:pt x="160" y="325"/>
                  <a:pt x="160" y="324"/>
                </a:cubicBezTo>
                <a:cubicBezTo>
                  <a:pt x="160" y="324"/>
                  <a:pt x="168" y="316"/>
                  <a:pt x="169" y="316"/>
                </a:cubicBezTo>
                <a:cubicBezTo>
                  <a:pt x="169" y="316"/>
                  <a:pt x="169" y="316"/>
                  <a:pt x="170" y="316"/>
                </a:cubicBezTo>
                <a:cubicBezTo>
                  <a:pt x="170" y="316"/>
                  <a:pt x="170" y="316"/>
                  <a:pt x="171" y="316"/>
                </a:cubicBezTo>
                <a:cubicBezTo>
                  <a:pt x="172" y="316"/>
                  <a:pt x="173" y="315"/>
                  <a:pt x="174" y="314"/>
                </a:cubicBezTo>
                <a:cubicBezTo>
                  <a:pt x="177" y="310"/>
                  <a:pt x="177" y="310"/>
                  <a:pt x="177" y="310"/>
                </a:cubicBezTo>
                <a:cubicBezTo>
                  <a:pt x="178" y="309"/>
                  <a:pt x="178" y="308"/>
                  <a:pt x="178" y="307"/>
                </a:cubicBezTo>
                <a:cubicBezTo>
                  <a:pt x="178" y="297"/>
                  <a:pt x="178" y="297"/>
                  <a:pt x="178" y="297"/>
                </a:cubicBezTo>
                <a:cubicBezTo>
                  <a:pt x="178" y="294"/>
                  <a:pt x="176" y="292"/>
                  <a:pt x="173" y="292"/>
                </a:cubicBezTo>
                <a:close/>
                <a:moveTo>
                  <a:pt x="151" y="68"/>
                </a:moveTo>
                <a:cubicBezTo>
                  <a:pt x="107" y="68"/>
                  <a:pt x="71" y="105"/>
                  <a:pt x="71" y="151"/>
                </a:cubicBezTo>
                <a:cubicBezTo>
                  <a:pt x="71" y="169"/>
                  <a:pt x="76" y="186"/>
                  <a:pt x="87" y="201"/>
                </a:cubicBezTo>
                <a:cubicBezTo>
                  <a:pt x="87" y="201"/>
                  <a:pt x="92" y="208"/>
                  <a:pt x="95" y="211"/>
                </a:cubicBezTo>
                <a:cubicBezTo>
                  <a:pt x="113" y="234"/>
                  <a:pt x="122" y="252"/>
                  <a:pt x="122" y="266"/>
                </a:cubicBezTo>
                <a:cubicBezTo>
                  <a:pt x="119" y="268"/>
                  <a:pt x="116" y="271"/>
                  <a:pt x="116" y="275"/>
                </a:cubicBezTo>
                <a:cubicBezTo>
                  <a:pt x="116" y="280"/>
                  <a:pt x="120" y="284"/>
                  <a:pt x="125" y="284"/>
                </a:cubicBezTo>
                <a:cubicBezTo>
                  <a:pt x="176" y="284"/>
                  <a:pt x="176" y="284"/>
                  <a:pt x="176" y="284"/>
                </a:cubicBezTo>
                <a:cubicBezTo>
                  <a:pt x="181" y="284"/>
                  <a:pt x="185" y="280"/>
                  <a:pt x="185" y="275"/>
                </a:cubicBezTo>
                <a:cubicBezTo>
                  <a:pt x="185" y="272"/>
                  <a:pt x="184" y="269"/>
                  <a:pt x="181" y="268"/>
                </a:cubicBezTo>
                <a:cubicBezTo>
                  <a:pt x="181" y="251"/>
                  <a:pt x="189" y="232"/>
                  <a:pt x="207" y="211"/>
                </a:cubicBezTo>
                <a:cubicBezTo>
                  <a:pt x="209" y="208"/>
                  <a:pt x="214" y="201"/>
                  <a:pt x="215" y="201"/>
                </a:cubicBezTo>
                <a:cubicBezTo>
                  <a:pt x="225" y="187"/>
                  <a:pt x="230" y="170"/>
                  <a:pt x="231" y="152"/>
                </a:cubicBezTo>
                <a:cubicBezTo>
                  <a:pt x="231" y="129"/>
                  <a:pt x="222" y="109"/>
                  <a:pt x="207" y="93"/>
                </a:cubicBezTo>
                <a:cubicBezTo>
                  <a:pt x="192" y="77"/>
                  <a:pt x="172" y="68"/>
                  <a:pt x="151" y="68"/>
                </a:cubicBezTo>
                <a:close/>
              </a:path>
            </a:pathLst>
          </a:custGeom>
          <a:solidFill>
            <a:schemeClr val="accent5">
              <a:lumMod val="75000"/>
            </a:schemeClr>
          </a:solidFill>
          <a:ln>
            <a:noFill/>
          </a:ln>
        </p:spPr>
        <p:txBody>
          <a:bodyPr vert="horz" wrap="square" lIns="91440" tIns="45720" rIns="91440" bIns="45720" numCol="1" anchor="t" anchorCtr="0" compatLnSpc="1"/>
          <a:lstStyle/>
          <a:p>
            <a:endParaRPr lang="zh-CN" altLang="en-US"/>
          </a:p>
        </p:txBody>
      </p:sp>
      <p:sp>
        <p:nvSpPr>
          <p:cNvPr id="19" name="矩形 18"/>
          <p:cNvSpPr/>
          <p:nvPr/>
        </p:nvSpPr>
        <p:spPr>
          <a:xfrm>
            <a:off x="1" y="6648450"/>
            <a:ext cx="12191999" cy="20955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4000" advClick="0" advTm="3000">
        <p14:vortex dir="r"/>
      </p:transition>
    </mc:Choice>
    <mc:Fallback>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500"/>
                                        <p:tgtEl>
                                          <p:spTgt spid="30"/>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fade">
                                      <p:cBhvr>
                                        <p:cTn id="19" dur="500"/>
                                        <p:tgtEl>
                                          <p:spTgt spid="31"/>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fade">
                                      <p:cBhvr>
                                        <p:cTn id="23" dur="500"/>
                                        <p:tgtEl>
                                          <p:spTgt spid="32"/>
                                        </p:tgtEl>
                                      </p:cBhvr>
                                    </p:animEffect>
                                  </p:childTnLst>
                                </p:cTn>
                              </p:par>
                            </p:childTnLst>
                          </p:cTn>
                        </p:par>
                        <p:par>
                          <p:cTn id="24" fill="hold">
                            <p:stCondLst>
                              <p:cond delay="2500"/>
                            </p:stCondLst>
                            <p:childTnLst>
                              <p:par>
                                <p:cTn id="25" presetID="42" presetClass="entr" presetSubtype="0" fill="hold" grpId="0" nodeType="after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500"/>
                                        <p:tgtEl>
                                          <p:spTgt spid="29"/>
                                        </p:tgtEl>
                                      </p:cBhvr>
                                    </p:animEffect>
                                    <p:anim calcmode="lin" valueType="num">
                                      <p:cBhvr>
                                        <p:cTn id="28" dur="500" fill="hold"/>
                                        <p:tgtEl>
                                          <p:spTgt spid="29"/>
                                        </p:tgtEl>
                                        <p:attrNameLst>
                                          <p:attrName>ppt_x</p:attrName>
                                        </p:attrNameLst>
                                      </p:cBhvr>
                                      <p:tavLst>
                                        <p:tav tm="0">
                                          <p:val>
                                            <p:strVal val="#ppt_x"/>
                                          </p:val>
                                        </p:tav>
                                        <p:tav tm="100000">
                                          <p:val>
                                            <p:strVal val="#ppt_x"/>
                                          </p:val>
                                        </p:tav>
                                      </p:tavLst>
                                    </p:anim>
                                    <p:anim calcmode="lin" valueType="num">
                                      <p:cBhvr>
                                        <p:cTn id="29" dur="500" fill="hold"/>
                                        <p:tgtEl>
                                          <p:spTgt spid="29"/>
                                        </p:tgtEl>
                                        <p:attrNameLst>
                                          <p:attrName>ppt_y</p:attrName>
                                        </p:attrNameLst>
                                      </p:cBhvr>
                                      <p:tavLst>
                                        <p:tav tm="0">
                                          <p:val>
                                            <p:strVal val="#ppt_y+.1"/>
                                          </p:val>
                                        </p:tav>
                                        <p:tav tm="100000">
                                          <p:val>
                                            <p:strVal val="#ppt_y"/>
                                          </p:val>
                                        </p:tav>
                                      </p:tavLst>
                                    </p:anim>
                                  </p:childTnLst>
                                </p:cTn>
                              </p:par>
                            </p:childTnLst>
                          </p:cTn>
                        </p:par>
                        <p:par>
                          <p:cTn id="30" fill="hold">
                            <p:stCondLst>
                              <p:cond delay="3000"/>
                            </p:stCondLst>
                            <p:childTnLst>
                              <p:par>
                                <p:cTn id="31" presetID="42" presetClass="entr" presetSubtype="0" fill="hold" grpId="0" nodeType="after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fade">
                                      <p:cBhvr>
                                        <p:cTn id="33" dur="500"/>
                                        <p:tgtEl>
                                          <p:spTgt spid="27"/>
                                        </p:tgtEl>
                                      </p:cBhvr>
                                    </p:animEffect>
                                    <p:anim calcmode="lin" valueType="num">
                                      <p:cBhvr>
                                        <p:cTn id="34" dur="500" fill="hold"/>
                                        <p:tgtEl>
                                          <p:spTgt spid="27"/>
                                        </p:tgtEl>
                                        <p:attrNameLst>
                                          <p:attrName>ppt_x</p:attrName>
                                        </p:attrNameLst>
                                      </p:cBhvr>
                                      <p:tavLst>
                                        <p:tav tm="0">
                                          <p:val>
                                            <p:strVal val="#ppt_x"/>
                                          </p:val>
                                        </p:tav>
                                        <p:tav tm="100000">
                                          <p:val>
                                            <p:strVal val="#ppt_x"/>
                                          </p:val>
                                        </p:tav>
                                      </p:tavLst>
                                    </p:anim>
                                    <p:anim calcmode="lin" valueType="num">
                                      <p:cBhvr>
                                        <p:cTn id="35" dur="500" fill="hold"/>
                                        <p:tgtEl>
                                          <p:spTgt spid="27"/>
                                        </p:tgtEl>
                                        <p:attrNameLst>
                                          <p:attrName>ppt_y</p:attrName>
                                        </p:attrNameLst>
                                      </p:cBhvr>
                                      <p:tavLst>
                                        <p:tav tm="0">
                                          <p:val>
                                            <p:strVal val="#ppt_y+.1"/>
                                          </p:val>
                                        </p:tav>
                                        <p:tav tm="100000">
                                          <p:val>
                                            <p:strVal val="#ppt_y"/>
                                          </p:val>
                                        </p:tav>
                                      </p:tavLst>
                                    </p:anim>
                                  </p:childTnLst>
                                </p:cTn>
                              </p:par>
                            </p:childTnLst>
                          </p:cTn>
                        </p:par>
                        <p:par>
                          <p:cTn id="36" fill="hold">
                            <p:stCondLst>
                              <p:cond delay="3500"/>
                            </p:stCondLst>
                            <p:childTnLst>
                              <p:par>
                                <p:cTn id="37" presetID="42" presetClass="entr" presetSubtype="0" fill="hold" grpId="0" nodeType="afterEffect">
                                  <p:stCondLst>
                                    <p:cond delay="0"/>
                                  </p:stCondLst>
                                  <p:childTnLst>
                                    <p:set>
                                      <p:cBhvr>
                                        <p:cTn id="38" dur="1" fill="hold">
                                          <p:stCondLst>
                                            <p:cond delay="0"/>
                                          </p:stCondLst>
                                        </p:cTn>
                                        <p:tgtEl>
                                          <p:spTgt spid="28"/>
                                        </p:tgtEl>
                                        <p:attrNameLst>
                                          <p:attrName>style.visibility</p:attrName>
                                        </p:attrNameLst>
                                      </p:cBhvr>
                                      <p:to>
                                        <p:strVal val="visible"/>
                                      </p:to>
                                    </p:set>
                                    <p:animEffect transition="in" filter="fade">
                                      <p:cBhvr>
                                        <p:cTn id="39" dur="500"/>
                                        <p:tgtEl>
                                          <p:spTgt spid="28"/>
                                        </p:tgtEl>
                                      </p:cBhvr>
                                    </p:animEffect>
                                    <p:anim calcmode="lin" valueType="num">
                                      <p:cBhvr>
                                        <p:cTn id="40" dur="500" fill="hold"/>
                                        <p:tgtEl>
                                          <p:spTgt spid="28"/>
                                        </p:tgtEl>
                                        <p:attrNameLst>
                                          <p:attrName>ppt_x</p:attrName>
                                        </p:attrNameLst>
                                      </p:cBhvr>
                                      <p:tavLst>
                                        <p:tav tm="0">
                                          <p:val>
                                            <p:strVal val="#ppt_x"/>
                                          </p:val>
                                        </p:tav>
                                        <p:tav tm="100000">
                                          <p:val>
                                            <p:strVal val="#ppt_x"/>
                                          </p:val>
                                        </p:tav>
                                      </p:tavLst>
                                    </p:anim>
                                    <p:anim calcmode="lin" valueType="num">
                                      <p:cBhvr>
                                        <p:cTn id="41" dur="500" fill="hold"/>
                                        <p:tgtEl>
                                          <p:spTgt spid="28"/>
                                        </p:tgtEl>
                                        <p:attrNameLst>
                                          <p:attrName>ppt_y</p:attrName>
                                        </p:attrNameLst>
                                      </p:cBhvr>
                                      <p:tavLst>
                                        <p:tav tm="0">
                                          <p:val>
                                            <p:strVal val="#ppt_y+.1"/>
                                          </p:val>
                                        </p:tav>
                                        <p:tav tm="100000">
                                          <p:val>
                                            <p:strVal val="#ppt_y"/>
                                          </p:val>
                                        </p:tav>
                                      </p:tavLst>
                                    </p:anim>
                                  </p:childTnLst>
                                </p:cTn>
                              </p:par>
                            </p:childTnLst>
                          </p:cTn>
                        </p:par>
                        <p:par>
                          <p:cTn id="42" fill="hold">
                            <p:stCondLst>
                              <p:cond delay="4000"/>
                            </p:stCondLst>
                            <p:childTnLst>
                              <p:par>
                                <p:cTn id="43" presetID="42" presetClass="entr" presetSubtype="0" fill="hold" grpId="0" nodeType="after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fade">
                                      <p:cBhvr>
                                        <p:cTn id="45" dur="500"/>
                                        <p:tgtEl>
                                          <p:spTgt spid="26"/>
                                        </p:tgtEl>
                                      </p:cBhvr>
                                    </p:animEffect>
                                    <p:anim calcmode="lin" valueType="num">
                                      <p:cBhvr>
                                        <p:cTn id="46" dur="500" fill="hold"/>
                                        <p:tgtEl>
                                          <p:spTgt spid="26"/>
                                        </p:tgtEl>
                                        <p:attrNameLst>
                                          <p:attrName>ppt_x</p:attrName>
                                        </p:attrNameLst>
                                      </p:cBhvr>
                                      <p:tavLst>
                                        <p:tav tm="0">
                                          <p:val>
                                            <p:strVal val="#ppt_x"/>
                                          </p:val>
                                        </p:tav>
                                        <p:tav tm="100000">
                                          <p:val>
                                            <p:strVal val="#ppt_x"/>
                                          </p:val>
                                        </p:tav>
                                      </p:tavLst>
                                    </p:anim>
                                    <p:anim calcmode="lin" valueType="num">
                                      <p:cBhvr>
                                        <p:cTn id="47" dur="500" fill="hold"/>
                                        <p:tgtEl>
                                          <p:spTgt spid="26"/>
                                        </p:tgtEl>
                                        <p:attrNameLst>
                                          <p:attrName>ppt_y</p:attrName>
                                        </p:attrNameLst>
                                      </p:cBhvr>
                                      <p:tavLst>
                                        <p:tav tm="0">
                                          <p:val>
                                            <p:strVal val="#ppt_y+.1"/>
                                          </p:val>
                                        </p:tav>
                                        <p:tav tm="100000">
                                          <p:val>
                                            <p:strVal val="#ppt_y"/>
                                          </p:val>
                                        </p:tav>
                                      </p:tavLst>
                                    </p:anim>
                                  </p:childTnLst>
                                </p:cTn>
                              </p:par>
                            </p:childTnLst>
                          </p:cTn>
                        </p:par>
                        <p:par>
                          <p:cTn id="48" fill="hold">
                            <p:stCondLst>
                              <p:cond delay="4500"/>
                            </p:stCondLst>
                            <p:childTnLst>
                              <p:par>
                                <p:cTn id="49" presetID="12" presetClass="entr" presetSubtype="4" fill="hold" grpId="0" nodeType="afterEffect">
                                  <p:stCondLst>
                                    <p:cond delay="0"/>
                                  </p:stCondLst>
                                  <p:iterate type="lt">
                                    <p:tmPct val="50000"/>
                                  </p:iterate>
                                  <p:childTnLst>
                                    <p:set>
                                      <p:cBhvr>
                                        <p:cTn id="50" dur="1" fill="hold">
                                          <p:stCondLst>
                                            <p:cond delay="0"/>
                                          </p:stCondLst>
                                        </p:cTn>
                                        <p:tgtEl>
                                          <p:spTgt spid="40"/>
                                        </p:tgtEl>
                                        <p:attrNameLst>
                                          <p:attrName>style.visibility</p:attrName>
                                        </p:attrNameLst>
                                      </p:cBhvr>
                                      <p:to>
                                        <p:strVal val="visible"/>
                                      </p:to>
                                    </p:set>
                                    <p:anim calcmode="lin" valueType="num">
                                      <p:cBhvr additive="base">
                                        <p:cTn id="51" dur="300"/>
                                        <p:tgtEl>
                                          <p:spTgt spid="40"/>
                                        </p:tgtEl>
                                        <p:attrNameLst>
                                          <p:attrName>ppt_y</p:attrName>
                                        </p:attrNameLst>
                                      </p:cBhvr>
                                      <p:tavLst>
                                        <p:tav tm="0">
                                          <p:val>
                                            <p:strVal val="#ppt_y+#ppt_h*1.125000"/>
                                          </p:val>
                                        </p:tav>
                                        <p:tav tm="100000">
                                          <p:val>
                                            <p:strVal val="#ppt_y"/>
                                          </p:val>
                                        </p:tav>
                                      </p:tavLst>
                                    </p:anim>
                                    <p:animEffect transition="in" filter="wipe(up)">
                                      <p:cBhvr>
                                        <p:cTn id="52" dur="300"/>
                                        <p:tgtEl>
                                          <p:spTgt spid="40"/>
                                        </p:tgtEl>
                                      </p:cBhvr>
                                    </p:animEffect>
                                  </p:childTnLst>
                                </p:cTn>
                              </p:par>
                              <p:par>
                                <p:cTn id="53" presetID="12" presetClass="entr" presetSubtype="4" fill="hold" grpId="0" nodeType="withEffect">
                                  <p:stCondLst>
                                    <p:cond delay="0"/>
                                  </p:stCondLst>
                                  <p:iterate type="lt">
                                    <p:tmPct val="50000"/>
                                  </p:iterate>
                                  <p:childTnLst>
                                    <p:set>
                                      <p:cBhvr>
                                        <p:cTn id="54" dur="1" fill="hold">
                                          <p:stCondLst>
                                            <p:cond delay="0"/>
                                          </p:stCondLst>
                                        </p:cTn>
                                        <p:tgtEl>
                                          <p:spTgt spid="41"/>
                                        </p:tgtEl>
                                        <p:attrNameLst>
                                          <p:attrName>style.visibility</p:attrName>
                                        </p:attrNameLst>
                                      </p:cBhvr>
                                      <p:to>
                                        <p:strVal val="visible"/>
                                      </p:to>
                                    </p:set>
                                    <p:anim calcmode="lin" valueType="num">
                                      <p:cBhvr additive="base">
                                        <p:cTn id="55" dur="300"/>
                                        <p:tgtEl>
                                          <p:spTgt spid="41"/>
                                        </p:tgtEl>
                                        <p:attrNameLst>
                                          <p:attrName>ppt_y</p:attrName>
                                        </p:attrNameLst>
                                      </p:cBhvr>
                                      <p:tavLst>
                                        <p:tav tm="0">
                                          <p:val>
                                            <p:strVal val="#ppt_y+#ppt_h*1.125000"/>
                                          </p:val>
                                        </p:tav>
                                        <p:tav tm="100000">
                                          <p:val>
                                            <p:strVal val="#ppt_y"/>
                                          </p:val>
                                        </p:tav>
                                      </p:tavLst>
                                    </p:anim>
                                    <p:animEffect transition="in" filter="wipe(up)">
                                      <p:cBhvr>
                                        <p:cTn id="56" dur="300"/>
                                        <p:tgtEl>
                                          <p:spTgt spid="41"/>
                                        </p:tgtEl>
                                      </p:cBhvr>
                                    </p:animEffect>
                                  </p:childTnLst>
                                </p:cTn>
                              </p:par>
                              <p:par>
                                <p:cTn id="57" presetID="12" presetClass="entr" presetSubtype="4" fill="hold" grpId="0" nodeType="withEffect">
                                  <p:stCondLst>
                                    <p:cond delay="0"/>
                                  </p:stCondLst>
                                  <p:iterate type="lt">
                                    <p:tmPct val="50000"/>
                                  </p:iterate>
                                  <p:childTnLst>
                                    <p:set>
                                      <p:cBhvr>
                                        <p:cTn id="58" dur="1" fill="hold">
                                          <p:stCondLst>
                                            <p:cond delay="0"/>
                                          </p:stCondLst>
                                        </p:cTn>
                                        <p:tgtEl>
                                          <p:spTgt spid="42"/>
                                        </p:tgtEl>
                                        <p:attrNameLst>
                                          <p:attrName>style.visibility</p:attrName>
                                        </p:attrNameLst>
                                      </p:cBhvr>
                                      <p:to>
                                        <p:strVal val="visible"/>
                                      </p:to>
                                    </p:set>
                                    <p:anim calcmode="lin" valueType="num">
                                      <p:cBhvr additive="base">
                                        <p:cTn id="59" dur="300"/>
                                        <p:tgtEl>
                                          <p:spTgt spid="42"/>
                                        </p:tgtEl>
                                        <p:attrNameLst>
                                          <p:attrName>ppt_y</p:attrName>
                                        </p:attrNameLst>
                                      </p:cBhvr>
                                      <p:tavLst>
                                        <p:tav tm="0">
                                          <p:val>
                                            <p:strVal val="#ppt_y+#ppt_h*1.125000"/>
                                          </p:val>
                                        </p:tav>
                                        <p:tav tm="100000">
                                          <p:val>
                                            <p:strVal val="#ppt_y"/>
                                          </p:val>
                                        </p:tav>
                                      </p:tavLst>
                                    </p:anim>
                                    <p:animEffect transition="in" filter="wipe(up)">
                                      <p:cBhvr>
                                        <p:cTn id="60" dur="300"/>
                                        <p:tgtEl>
                                          <p:spTgt spid="42"/>
                                        </p:tgtEl>
                                      </p:cBhvr>
                                    </p:animEffect>
                                  </p:childTnLst>
                                </p:cTn>
                              </p:par>
                              <p:par>
                                <p:cTn id="61" presetID="12" presetClass="entr" presetSubtype="4" fill="hold" grpId="0" nodeType="withEffect">
                                  <p:stCondLst>
                                    <p:cond delay="0"/>
                                  </p:stCondLst>
                                  <p:iterate type="lt">
                                    <p:tmPct val="50000"/>
                                  </p:iterate>
                                  <p:childTnLst>
                                    <p:set>
                                      <p:cBhvr>
                                        <p:cTn id="62" dur="1" fill="hold">
                                          <p:stCondLst>
                                            <p:cond delay="0"/>
                                          </p:stCondLst>
                                        </p:cTn>
                                        <p:tgtEl>
                                          <p:spTgt spid="43"/>
                                        </p:tgtEl>
                                        <p:attrNameLst>
                                          <p:attrName>style.visibility</p:attrName>
                                        </p:attrNameLst>
                                      </p:cBhvr>
                                      <p:to>
                                        <p:strVal val="visible"/>
                                      </p:to>
                                    </p:set>
                                    <p:anim calcmode="lin" valueType="num">
                                      <p:cBhvr additive="base">
                                        <p:cTn id="63" dur="300"/>
                                        <p:tgtEl>
                                          <p:spTgt spid="43"/>
                                        </p:tgtEl>
                                        <p:attrNameLst>
                                          <p:attrName>ppt_y</p:attrName>
                                        </p:attrNameLst>
                                      </p:cBhvr>
                                      <p:tavLst>
                                        <p:tav tm="0">
                                          <p:val>
                                            <p:strVal val="#ppt_y+#ppt_h*1.125000"/>
                                          </p:val>
                                        </p:tav>
                                        <p:tav tm="100000">
                                          <p:val>
                                            <p:strVal val="#ppt_y"/>
                                          </p:val>
                                        </p:tav>
                                      </p:tavLst>
                                    </p:anim>
                                    <p:animEffect transition="in" filter="wipe(up)">
                                      <p:cBhvr>
                                        <p:cTn id="64" dur="300"/>
                                        <p:tgtEl>
                                          <p:spTgt spid="43"/>
                                        </p:tgtEl>
                                      </p:cBhvr>
                                    </p:animEffect>
                                  </p:childTnLst>
                                </p:cTn>
                              </p:par>
                              <p:par>
                                <p:cTn id="65" presetID="10" presetClass="entr" presetSubtype="0" fill="hold" grpId="0" nodeType="withEffect">
                                  <p:stCondLst>
                                    <p:cond delay="1000"/>
                                  </p:stCondLst>
                                  <p:iterate type="lt">
                                    <p:tmPct val="10000"/>
                                  </p:iterate>
                                  <p:childTnLst>
                                    <p:set>
                                      <p:cBhvr>
                                        <p:cTn id="66" dur="1" fill="hold">
                                          <p:stCondLst>
                                            <p:cond delay="0"/>
                                          </p:stCondLst>
                                        </p:cTn>
                                        <p:tgtEl>
                                          <p:spTgt spid="44"/>
                                        </p:tgtEl>
                                        <p:attrNameLst>
                                          <p:attrName>style.visibility</p:attrName>
                                        </p:attrNameLst>
                                      </p:cBhvr>
                                      <p:to>
                                        <p:strVal val="visible"/>
                                      </p:to>
                                    </p:set>
                                    <p:animEffect transition="in" filter="fade">
                                      <p:cBhvr>
                                        <p:cTn id="67" dur="100"/>
                                        <p:tgtEl>
                                          <p:spTgt spid="44"/>
                                        </p:tgtEl>
                                      </p:cBhvr>
                                    </p:animEffect>
                                  </p:childTnLst>
                                </p:cTn>
                              </p:par>
                              <p:par>
                                <p:cTn id="68" presetID="10" presetClass="entr" presetSubtype="0" fill="hold" grpId="0" nodeType="withEffect">
                                  <p:stCondLst>
                                    <p:cond delay="1000"/>
                                  </p:stCondLst>
                                  <p:iterate type="lt">
                                    <p:tmPct val="10000"/>
                                  </p:iterate>
                                  <p:childTnLst>
                                    <p:set>
                                      <p:cBhvr>
                                        <p:cTn id="69" dur="1" fill="hold">
                                          <p:stCondLst>
                                            <p:cond delay="0"/>
                                          </p:stCondLst>
                                        </p:cTn>
                                        <p:tgtEl>
                                          <p:spTgt spid="45"/>
                                        </p:tgtEl>
                                        <p:attrNameLst>
                                          <p:attrName>style.visibility</p:attrName>
                                        </p:attrNameLst>
                                      </p:cBhvr>
                                      <p:to>
                                        <p:strVal val="visible"/>
                                      </p:to>
                                    </p:set>
                                    <p:animEffect transition="in" filter="fade">
                                      <p:cBhvr>
                                        <p:cTn id="70" dur="100"/>
                                        <p:tgtEl>
                                          <p:spTgt spid="45"/>
                                        </p:tgtEl>
                                      </p:cBhvr>
                                    </p:animEffect>
                                  </p:childTnLst>
                                </p:cTn>
                              </p:par>
                              <p:par>
                                <p:cTn id="71" presetID="10" presetClass="entr" presetSubtype="0" fill="hold" grpId="0" nodeType="withEffect">
                                  <p:stCondLst>
                                    <p:cond delay="1000"/>
                                  </p:stCondLst>
                                  <p:iterate type="lt">
                                    <p:tmPct val="10000"/>
                                  </p:iterate>
                                  <p:childTnLst>
                                    <p:set>
                                      <p:cBhvr>
                                        <p:cTn id="72" dur="1" fill="hold">
                                          <p:stCondLst>
                                            <p:cond delay="0"/>
                                          </p:stCondLst>
                                        </p:cTn>
                                        <p:tgtEl>
                                          <p:spTgt spid="46"/>
                                        </p:tgtEl>
                                        <p:attrNameLst>
                                          <p:attrName>style.visibility</p:attrName>
                                        </p:attrNameLst>
                                      </p:cBhvr>
                                      <p:to>
                                        <p:strVal val="visible"/>
                                      </p:to>
                                    </p:set>
                                    <p:animEffect transition="in" filter="fade">
                                      <p:cBhvr>
                                        <p:cTn id="73" dur="100"/>
                                        <p:tgtEl>
                                          <p:spTgt spid="46"/>
                                        </p:tgtEl>
                                      </p:cBhvr>
                                    </p:animEffect>
                                  </p:childTnLst>
                                </p:cTn>
                              </p:par>
                              <p:par>
                                <p:cTn id="74" presetID="10" presetClass="entr" presetSubtype="0" fill="hold" grpId="0" nodeType="withEffect">
                                  <p:stCondLst>
                                    <p:cond delay="1000"/>
                                  </p:stCondLst>
                                  <p:iterate type="lt">
                                    <p:tmPct val="10000"/>
                                  </p:iterate>
                                  <p:childTnLst>
                                    <p:set>
                                      <p:cBhvr>
                                        <p:cTn id="75" dur="1" fill="hold">
                                          <p:stCondLst>
                                            <p:cond delay="0"/>
                                          </p:stCondLst>
                                        </p:cTn>
                                        <p:tgtEl>
                                          <p:spTgt spid="47"/>
                                        </p:tgtEl>
                                        <p:attrNameLst>
                                          <p:attrName>style.visibility</p:attrName>
                                        </p:attrNameLst>
                                      </p:cBhvr>
                                      <p:to>
                                        <p:strVal val="visible"/>
                                      </p:to>
                                    </p:set>
                                    <p:animEffect transition="in" filter="fade">
                                      <p:cBhvr>
                                        <p:cTn id="76" dur="100"/>
                                        <p:tgtEl>
                                          <p:spTgt spid="47"/>
                                        </p:tgtEl>
                                      </p:cBhvr>
                                    </p:animEffect>
                                  </p:childTnLst>
                                </p:cTn>
                              </p:par>
                            </p:childTnLst>
                          </p:cTn>
                        </p:par>
                        <p:par>
                          <p:cTn id="77" fill="hold">
                            <p:stCondLst>
                              <p:cond delay="6119"/>
                            </p:stCondLst>
                            <p:childTnLst>
                              <p:par>
                                <p:cTn id="78" presetID="22" presetClass="entr" presetSubtype="1" fill="hold" grpId="0" nodeType="afterEffect">
                                  <p:stCondLst>
                                    <p:cond delay="0"/>
                                  </p:stCondLst>
                                  <p:childTnLst>
                                    <p:set>
                                      <p:cBhvr>
                                        <p:cTn id="79" dur="1" fill="hold">
                                          <p:stCondLst>
                                            <p:cond delay="0"/>
                                          </p:stCondLst>
                                        </p:cTn>
                                        <p:tgtEl>
                                          <p:spTgt spid="19"/>
                                        </p:tgtEl>
                                        <p:attrNameLst>
                                          <p:attrName>style.visibility</p:attrName>
                                        </p:attrNameLst>
                                      </p:cBhvr>
                                      <p:to>
                                        <p:strVal val="visible"/>
                                      </p:to>
                                    </p:set>
                                    <p:animEffect transition="in" filter="wipe(up)">
                                      <p:cBhvr>
                                        <p:cTn id="8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0" grpId="0" animBg="1"/>
      <p:bldP spid="31" grpId="0" animBg="1"/>
      <p:bldP spid="32" grpId="0" animBg="1"/>
      <p:bldP spid="15" grpId="0"/>
      <p:bldP spid="40" grpId="0"/>
      <p:bldP spid="41" grpId="0"/>
      <p:bldP spid="42" grpId="0"/>
      <p:bldP spid="43" grpId="0"/>
      <p:bldP spid="44" grpId="0"/>
      <p:bldP spid="45" grpId="0"/>
      <p:bldP spid="46" grpId="0"/>
      <p:bldP spid="47" grpId="0"/>
      <p:bldP spid="26" grpId="0" animBg="1"/>
      <p:bldP spid="27" grpId="0" animBg="1"/>
      <p:bldP spid="28" grpId="0" animBg="1"/>
      <p:bldP spid="29" grpId="0" animBg="1"/>
      <p:bldP spid="1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矩形 3"/>
          <p:cNvSpPr>
            <a:spLocks noChangeArrowheads="1"/>
          </p:cNvSpPr>
          <p:nvPr/>
        </p:nvSpPr>
        <p:spPr bwMode="auto">
          <a:xfrm>
            <a:off x="2345956" y="515424"/>
            <a:ext cx="3198293" cy="543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spcBef>
                <a:spcPct val="0"/>
              </a:spcBef>
              <a:buNone/>
            </a:pPr>
            <a:r>
              <a:rPr lang="zh-CN" altLang="en-US" sz="2935" b="1">
                <a:solidFill>
                  <a:srgbClr val="202A36"/>
                </a:solidFill>
                <a:latin typeface="Arial" panose="020B0604020202020204" pitchFamily="34" charset="0"/>
                <a:cs typeface="Arial" panose="020B0604020202020204" pitchFamily="34" charset="0"/>
              </a:rPr>
              <a:t>国外相关研究综述</a:t>
            </a:r>
            <a:endParaRPr lang="zh-CN" altLang="en-US" sz="2935" b="1" dirty="0">
              <a:solidFill>
                <a:srgbClr val="202A36"/>
              </a:solidFill>
              <a:latin typeface="Arial" panose="020B0604020202020204" pitchFamily="34" charset="0"/>
              <a:cs typeface="Arial" panose="020B0604020202020204" pitchFamily="34" charset="0"/>
            </a:endParaRPr>
          </a:p>
        </p:txBody>
      </p:sp>
      <p:sp>
        <p:nvSpPr>
          <p:cNvPr id="32" name="TextBox 2"/>
          <p:cNvSpPr txBox="1"/>
          <p:nvPr/>
        </p:nvSpPr>
        <p:spPr>
          <a:xfrm>
            <a:off x="2345956" y="2040510"/>
            <a:ext cx="2562970" cy="2308270"/>
          </a:xfrm>
          <a:prstGeom prst="rect">
            <a:avLst/>
          </a:prstGeom>
          <a:noFill/>
        </p:spPr>
        <p:txBody>
          <a:bodyPr wrap="square" lIns="91386" tIns="45693" rIns="91386" bIns="45693" rtlCol="0">
            <a:spAutoFit/>
          </a:bodyPr>
          <a:lstStyle/>
          <a:p>
            <a:pPr lvl="0"/>
            <a:r>
              <a:rPr lang="zh-CN" altLang="en-US" b="1">
                <a:solidFill>
                  <a:srgbClr val="202A36"/>
                </a:solidFill>
                <a:latin typeface="微软雅黑" panose="020B0503020204020204" pitchFamily="34" charset="-122"/>
                <a:ea typeface="微软雅黑" panose="020B0503020204020204" pitchFamily="34" charset="-122"/>
                <a:cs typeface="UKIJ Qolyazma" pitchFamily="18" charset="0"/>
              </a:rPr>
              <a:t>点击添加内容</a:t>
            </a:r>
            <a:endParaRPr lang="zh-CN" altLang="en-US" b="1">
              <a:solidFill>
                <a:srgbClr val="202A36"/>
              </a:solidFill>
              <a:latin typeface="微软雅黑" panose="020B0503020204020204" pitchFamily="34" charset="-122"/>
              <a:ea typeface="微软雅黑" panose="020B0503020204020204" pitchFamily="34" charset="-122"/>
              <a:cs typeface="UKIJ Qolyazma" pitchFamily="18" charset="0"/>
            </a:endParaRPr>
          </a:p>
          <a:p>
            <a:pPr lvl="0"/>
            <a:endParaRPr lang="zh-CN" altLang="en-US" b="1">
              <a:solidFill>
                <a:srgbClr val="202A36"/>
              </a:solidFill>
              <a:latin typeface="微软雅黑" panose="020B0503020204020204" pitchFamily="34" charset="-122"/>
              <a:ea typeface="微软雅黑" panose="020B0503020204020204" pitchFamily="34" charset="-122"/>
              <a:cs typeface="UKIJ Qolyazma" pitchFamily="18" charset="0"/>
            </a:endParaRPr>
          </a:p>
          <a:p>
            <a:pPr lvl="0"/>
            <a:r>
              <a:rPr lang="zh-CN" altLang="en-US" b="1">
                <a:solidFill>
                  <a:srgbClr val="202A36"/>
                </a:solidFill>
                <a:latin typeface="微软雅黑" panose="020B0503020204020204" pitchFamily="34" charset="-122"/>
                <a:ea typeface="微软雅黑" panose="020B0503020204020204" pitchFamily="34" charset="-122"/>
                <a:cs typeface="UKIJ Qolyazma" pitchFamily="18" charset="0"/>
              </a:rPr>
              <a:t>您的内容打在这里，或者通过复制您的文本后，在此框中选择粘贴，并选择只保留文字，在此录入上述图表的描述说明。</a:t>
            </a:r>
            <a:endParaRPr lang="zh-CN" altLang="en-US" sz="900" dirty="0">
              <a:solidFill>
                <a:srgbClr val="202A36"/>
              </a:solidFill>
              <a:latin typeface="微软雅黑" panose="020B0503020204020204" pitchFamily="34" charset="-122"/>
              <a:ea typeface="微软雅黑" panose="020B0503020204020204" pitchFamily="34" charset="-122"/>
            </a:endParaRPr>
          </a:p>
        </p:txBody>
      </p:sp>
      <p:grpSp>
        <p:nvGrpSpPr>
          <p:cNvPr id="33" name="组合 32"/>
          <p:cNvGrpSpPr/>
          <p:nvPr/>
        </p:nvGrpSpPr>
        <p:grpSpPr>
          <a:xfrm>
            <a:off x="4908926" y="2350556"/>
            <a:ext cx="6199015" cy="3050675"/>
            <a:chOff x="776287" y="706437"/>
            <a:chExt cx="7658101" cy="3768726"/>
          </a:xfrm>
          <a:solidFill>
            <a:schemeClr val="bg2">
              <a:lumMod val="25000"/>
            </a:schemeClr>
          </a:solidFill>
        </p:grpSpPr>
        <p:sp>
          <p:nvSpPr>
            <p:cNvPr id="34" name="Freeform 10"/>
            <p:cNvSpPr/>
            <p:nvPr/>
          </p:nvSpPr>
          <p:spPr bwMode="auto">
            <a:xfrm>
              <a:off x="5540375" y="830262"/>
              <a:ext cx="55563" cy="30163"/>
            </a:xfrm>
            <a:custGeom>
              <a:avLst/>
              <a:gdLst>
                <a:gd name="T0" fmla="*/ 8 w 15"/>
                <a:gd name="T1" fmla="*/ 0 h 8"/>
                <a:gd name="T2" fmla="*/ 9 w 15"/>
                <a:gd name="T3" fmla="*/ 1 h 8"/>
                <a:gd name="T4" fmla="*/ 12 w 15"/>
                <a:gd name="T5" fmla="*/ 7 h 8"/>
                <a:gd name="T6" fmla="*/ 5 w 15"/>
                <a:gd name="T7" fmla="*/ 4 h 8"/>
                <a:gd name="T8" fmla="*/ 8 w 15"/>
                <a:gd name="T9" fmla="*/ 0 h 8"/>
              </a:gdLst>
              <a:ahLst/>
              <a:cxnLst>
                <a:cxn ang="0">
                  <a:pos x="T0" y="T1"/>
                </a:cxn>
                <a:cxn ang="0">
                  <a:pos x="T2" y="T3"/>
                </a:cxn>
                <a:cxn ang="0">
                  <a:pos x="T4" y="T5"/>
                </a:cxn>
                <a:cxn ang="0">
                  <a:pos x="T6" y="T7"/>
                </a:cxn>
                <a:cxn ang="0">
                  <a:pos x="T8" y="T9"/>
                </a:cxn>
              </a:cxnLst>
              <a:rect l="0" t="0" r="r" b="b"/>
              <a:pathLst>
                <a:path w="15" h="8">
                  <a:moveTo>
                    <a:pt x="8" y="0"/>
                  </a:moveTo>
                  <a:cubicBezTo>
                    <a:pt x="9" y="0"/>
                    <a:pt x="9" y="0"/>
                    <a:pt x="9" y="1"/>
                  </a:cubicBezTo>
                  <a:cubicBezTo>
                    <a:pt x="10" y="4"/>
                    <a:pt x="15" y="4"/>
                    <a:pt x="12" y="7"/>
                  </a:cubicBezTo>
                  <a:cubicBezTo>
                    <a:pt x="8" y="8"/>
                    <a:pt x="10" y="2"/>
                    <a:pt x="5" y="4"/>
                  </a:cubicBezTo>
                  <a:cubicBezTo>
                    <a:pt x="0" y="2"/>
                    <a:pt x="11" y="4"/>
                    <a:pt x="8" y="0"/>
                  </a:cubicBezTo>
                </a:path>
              </a:pathLst>
            </a:custGeom>
            <a:grpFill/>
            <a:ln>
              <a:noFill/>
            </a:ln>
            <a:effectLst/>
          </p:spPr>
          <p:txBody>
            <a:bodyPr/>
            <a:lstStyle/>
            <a:p>
              <a:pPr defTabSz="920750">
                <a:spcBef>
                  <a:spcPts val="0"/>
                </a:spcBef>
                <a:spcAft>
                  <a:spcPts val="0"/>
                </a:spcAft>
                <a:defRPr/>
              </a:pPr>
              <a:endParaRPr lang="zh-CN" altLang="en-US">
                <a:latin typeface="+mn-lt"/>
                <a:ea typeface="+mn-ea"/>
              </a:endParaRPr>
            </a:p>
          </p:txBody>
        </p:sp>
        <p:sp>
          <p:nvSpPr>
            <p:cNvPr id="35" name="Freeform 11"/>
            <p:cNvSpPr/>
            <p:nvPr/>
          </p:nvSpPr>
          <p:spPr bwMode="auto">
            <a:xfrm>
              <a:off x="6342062" y="830262"/>
              <a:ext cx="109538" cy="55563"/>
            </a:xfrm>
            <a:custGeom>
              <a:avLst/>
              <a:gdLst>
                <a:gd name="T0" fmla="*/ 28 w 29"/>
                <a:gd name="T1" fmla="*/ 11 h 15"/>
                <a:gd name="T2" fmla="*/ 17 w 29"/>
                <a:gd name="T3" fmla="*/ 14 h 15"/>
                <a:gd name="T4" fmla="*/ 3 w 29"/>
                <a:gd name="T5" fmla="*/ 14 h 15"/>
                <a:gd name="T6" fmla="*/ 0 w 29"/>
                <a:gd name="T7" fmla="*/ 11 h 15"/>
                <a:gd name="T8" fmla="*/ 22 w 29"/>
                <a:gd name="T9" fmla="*/ 0 h 15"/>
                <a:gd name="T10" fmla="*/ 27 w 29"/>
                <a:gd name="T11" fmla="*/ 3 h 15"/>
                <a:gd name="T12" fmla="*/ 24 w 29"/>
                <a:gd name="T13" fmla="*/ 4 h 15"/>
                <a:gd name="T14" fmla="*/ 28 w 29"/>
                <a:gd name="T15" fmla="*/ 11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15">
                  <a:moveTo>
                    <a:pt x="28" y="11"/>
                  </a:moveTo>
                  <a:cubicBezTo>
                    <a:pt x="24" y="11"/>
                    <a:pt x="17" y="9"/>
                    <a:pt x="17" y="14"/>
                  </a:cubicBezTo>
                  <a:cubicBezTo>
                    <a:pt x="14" y="12"/>
                    <a:pt x="9" y="15"/>
                    <a:pt x="3" y="14"/>
                  </a:cubicBezTo>
                  <a:cubicBezTo>
                    <a:pt x="3" y="11"/>
                    <a:pt x="2" y="11"/>
                    <a:pt x="0" y="11"/>
                  </a:cubicBezTo>
                  <a:cubicBezTo>
                    <a:pt x="3" y="3"/>
                    <a:pt x="11" y="0"/>
                    <a:pt x="22" y="0"/>
                  </a:cubicBezTo>
                  <a:cubicBezTo>
                    <a:pt x="21" y="4"/>
                    <a:pt x="26" y="1"/>
                    <a:pt x="27" y="3"/>
                  </a:cubicBezTo>
                  <a:cubicBezTo>
                    <a:pt x="27" y="4"/>
                    <a:pt x="24" y="4"/>
                    <a:pt x="24" y="4"/>
                  </a:cubicBezTo>
                  <a:cubicBezTo>
                    <a:pt x="23" y="6"/>
                    <a:pt x="29" y="5"/>
                    <a:pt x="28" y="11"/>
                  </a:cubicBezTo>
                </a:path>
              </a:pathLst>
            </a:custGeom>
            <a:grpFill/>
            <a:ln>
              <a:noFill/>
            </a:ln>
            <a:effectLst/>
          </p:spPr>
          <p:txBody>
            <a:bodyPr/>
            <a:lstStyle/>
            <a:p>
              <a:pPr defTabSz="920750">
                <a:spcBef>
                  <a:spcPts val="0"/>
                </a:spcBef>
                <a:spcAft>
                  <a:spcPts val="0"/>
                </a:spcAft>
                <a:defRPr/>
              </a:pPr>
              <a:endParaRPr lang="zh-CN" altLang="en-US">
                <a:latin typeface="+mn-lt"/>
                <a:ea typeface="+mn-ea"/>
              </a:endParaRPr>
            </a:p>
          </p:txBody>
        </p:sp>
        <p:sp>
          <p:nvSpPr>
            <p:cNvPr id="36" name="Freeform 12"/>
            <p:cNvSpPr/>
            <p:nvPr/>
          </p:nvSpPr>
          <p:spPr bwMode="auto">
            <a:xfrm>
              <a:off x="5711825" y="833437"/>
              <a:ext cx="57150" cy="33338"/>
            </a:xfrm>
            <a:custGeom>
              <a:avLst/>
              <a:gdLst>
                <a:gd name="T0" fmla="*/ 15 w 15"/>
                <a:gd name="T1" fmla="*/ 2 h 9"/>
                <a:gd name="T2" fmla="*/ 14 w 15"/>
                <a:gd name="T3" fmla="*/ 7 h 9"/>
                <a:gd name="T4" fmla="*/ 8 w 15"/>
                <a:gd name="T5" fmla="*/ 9 h 9"/>
                <a:gd name="T6" fmla="*/ 1 w 15"/>
                <a:gd name="T7" fmla="*/ 4 h 9"/>
                <a:gd name="T8" fmla="*/ 9 w 15"/>
                <a:gd name="T9" fmla="*/ 4 h 9"/>
                <a:gd name="T10" fmla="*/ 15 w 15"/>
                <a:gd name="T11" fmla="*/ 2 h 9"/>
              </a:gdLst>
              <a:ahLst/>
              <a:cxnLst>
                <a:cxn ang="0">
                  <a:pos x="T0" y="T1"/>
                </a:cxn>
                <a:cxn ang="0">
                  <a:pos x="T2" y="T3"/>
                </a:cxn>
                <a:cxn ang="0">
                  <a:pos x="T4" y="T5"/>
                </a:cxn>
                <a:cxn ang="0">
                  <a:pos x="T6" y="T7"/>
                </a:cxn>
                <a:cxn ang="0">
                  <a:pos x="T8" y="T9"/>
                </a:cxn>
                <a:cxn ang="0">
                  <a:pos x="T10" y="T11"/>
                </a:cxn>
              </a:cxnLst>
              <a:rect l="0" t="0" r="r" b="b"/>
              <a:pathLst>
                <a:path w="15" h="9">
                  <a:moveTo>
                    <a:pt x="15" y="2"/>
                  </a:moveTo>
                  <a:cubicBezTo>
                    <a:pt x="14" y="3"/>
                    <a:pt x="13" y="5"/>
                    <a:pt x="14" y="7"/>
                  </a:cubicBezTo>
                  <a:cubicBezTo>
                    <a:pt x="11" y="7"/>
                    <a:pt x="10" y="8"/>
                    <a:pt x="8" y="9"/>
                  </a:cubicBezTo>
                  <a:cubicBezTo>
                    <a:pt x="6" y="7"/>
                    <a:pt x="0" y="9"/>
                    <a:pt x="1" y="4"/>
                  </a:cubicBezTo>
                  <a:cubicBezTo>
                    <a:pt x="5" y="5"/>
                    <a:pt x="6" y="1"/>
                    <a:pt x="9" y="4"/>
                  </a:cubicBezTo>
                  <a:cubicBezTo>
                    <a:pt x="12" y="4"/>
                    <a:pt x="11" y="0"/>
                    <a:pt x="15" y="2"/>
                  </a:cubicBezTo>
                </a:path>
              </a:pathLst>
            </a:custGeom>
            <a:grpFill/>
            <a:ln>
              <a:noFill/>
            </a:ln>
            <a:effectLst/>
          </p:spPr>
          <p:txBody>
            <a:bodyPr/>
            <a:lstStyle/>
            <a:p>
              <a:pPr defTabSz="920750">
                <a:spcBef>
                  <a:spcPts val="0"/>
                </a:spcBef>
                <a:spcAft>
                  <a:spcPts val="0"/>
                </a:spcAft>
                <a:defRPr/>
              </a:pPr>
              <a:endParaRPr lang="zh-CN" altLang="en-US">
                <a:latin typeface="+mn-lt"/>
                <a:ea typeface="+mn-ea"/>
              </a:endParaRPr>
            </a:p>
          </p:txBody>
        </p:sp>
        <p:sp>
          <p:nvSpPr>
            <p:cNvPr id="37" name="Freeform 13"/>
            <p:cNvSpPr/>
            <p:nvPr/>
          </p:nvSpPr>
          <p:spPr bwMode="auto">
            <a:xfrm>
              <a:off x="5375275" y="849312"/>
              <a:ext cx="71438" cy="36513"/>
            </a:xfrm>
            <a:custGeom>
              <a:avLst/>
              <a:gdLst>
                <a:gd name="T0" fmla="*/ 18 w 19"/>
                <a:gd name="T1" fmla="*/ 0 h 10"/>
                <a:gd name="T2" fmla="*/ 15 w 19"/>
                <a:gd name="T3" fmla="*/ 5 h 10"/>
                <a:gd name="T4" fmla="*/ 11 w 19"/>
                <a:gd name="T5" fmla="*/ 9 h 10"/>
                <a:gd name="T6" fmla="*/ 8 w 19"/>
                <a:gd name="T7" fmla="*/ 6 h 10"/>
                <a:gd name="T8" fmla="*/ 4 w 19"/>
                <a:gd name="T9" fmla="*/ 7 h 10"/>
                <a:gd name="T10" fmla="*/ 1 w 19"/>
                <a:gd name="T11" fmla="*/ 5 h 10"/>
                <a:gd name="T12" fmla="*/ 8 w 19"/>
                <a:gd name="T13" fmla="*/ 3 h 10"/>
                <a:gd name="T14" fmla="*/ 8 w 19"/>
                <a:gd name="T15" fmla="*/ 2 h 10"/>
                <a:gd name="T16" fmla="*/ 18 w 19"/>
                <a:gd name="T1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10">
                  <a:moveTo>
                    <a:pt x="18" y="0"/>
                  </a:moveTo>
                  <a:cubicBezTo>
                    <a:pt x="19" y="4"/>
                    <a:pt x="15" y="2"/>
                    <a:pt x="15" y="5"/>
                  </a:cubicBezTo>
                  <a:cubicBezTo>
                    <a:pt x="15" y="5"/>
                    <a:pt x="13" y="8"/>
                    <a:pt x="11" y="9"/>
                  </a:cubicBezTo>
                  <a:cubicBezTo>
                    <a:pt x="8" y="10"/>
                    <a:pt x="9" y="6"/>
                    <a:pt x="8" y="6"/>
                  </a:cubicBezTo>
                  <a:cubicBezTo>
                    <a:pt x="8" y="6"/>
                    <a:pt x="6" y="8"/>
                    <a:pt x="4" y="7"/>
                  </a:cubicBezTo>
                  <a:cubicBezTo>
                    <a:pt x="3" y="7"/>
                    <a:pt x="3" y="4"/>
                    <a:pt x="1" y="5"/>
                  </a:cubicBezTo>
                  <a:cubicBezTo>
                    <a:pt x="0" y="1"/>
                    <a:pt x="7" y="5"/>
                    <a:pt x="8" y="3"/>
                  </a:cubicBezTo>
                  <a:cubicBezTo>
                    <a:pt x="8" y="3"/>
                    <a:pt x="8" y="2"/>
                    <a:pt x="8" y="2"/>
                  </a:cubicBezTo>
                  <a:cubicBezTo>
                    <a:pt x="12" y="1"/>
                    <a:pt x="13" y="1"/>
                    <a:pt x="18" y="0"/>
                  </a:cubicBezTo>
                </a:path>
              </a:pathLst>
            </a:custGeom>
            <a:grpFill/>
            <a:ln>
              <a:noFill/>
            </a:ln>
            <a:effectLst/>
          </p:spPr>
          <p:txBody>
            <a:bodyPr/>
            <a:lstStyle/>
            <a:p>
              <a:pPr defTabSz="920750">
                <a:spcBef>
                  <a:spcPts val="0"/>
                </a:spcBef>
                <a:spcAft>
                  <a:spcPts val="0"/>
                </a:spcAft>
                <a:defRPr/>
              </a:pPr>
              <a:endParaRPr lang="zh-CN" altLang="en-US">
                <a:latin typeface="+mn-lt"/>
                <a:ea typeface="+mn-ea"/>
              </a:endParaRPr>
            </a:p>
          </p:txBody>
        </p:sp>
        <p:sp>
          <p:nvSpPr>
            <p:cNvPr id="38" name="Freeform 14"/>
            <p:cNvSpPr/>
            <p:nvPr/>
          </p:nvSpPr>
          <p:spPr bwMode="auto">
            <a:xfrm>
              <a:off x="5648325" y="849312"/>
              <a:ext cx="57150" cy="17463"/>
            </a:xfrm>
            <a:custGeom>
              <a:avLst/>
              <a:gdLst>
                <a:gd name="T0" fmla="*/ 14 w 15"/>
                <a:gd name="T1" fmla="*/ 5 h 5"/>
                <a:gd name="T2" fmla="*/ 3 w 15"/>
                <a:gd name="T3" fmla="*/ 5 h 5"/>
                <a:gd name="T4" fmla="*/ 7 w 15"/>
                <a:gd name="T5" fmla="*/ 0 h 5"/>
                <a:gd name="T6" fmla="*/ 14 w 15"/>
                <a:gd name="T7" fmla="*/ 5 h 5"/>
              </a:gdLst>
              <a:ahLst/>
              <a:cxnLst>
                <a:cxn ang="0">
                  <a:pos x="T0" y="T1"/>
                </a:cxn>
                <a:cxn ang="0">
                  <a:pos x="T2" y="T3"/>
                </a:cxn>
                <a:cxn ang="0">
                  <a:pos x="T4" y="T5"/>
                </a:cxn>
                <a:cxn ang="0">
                  <a:pos x="T6" y="T7"/>
                </a:cxn>
              </a:cxnLst>
              <a:rect l="0" t="0" r="r" b="b"/>
              <a:pathLst>
                <a:path w="15" h="5">
                  <a:moveTo>
                    <a:pt x="14" y="5"/>
                  </a:moveTo>
                  <a:cubicBezTo>
                    <a:pt x="3" y="5"/>
                    <a:pt x="3" y="5"/>
                    <a:pt x="3" y="5"/>
                  </a:cubicBezTo>
                  <a:cubicBezTo>
                    <a:pt x="0" y="0"/>
                    <a:pt x="7" y="4"/>
                    <a:pt x="7" y="0"/>
                  </a:cubicBezTo>
                  <a:cubicBezTo>
                    <a:pt x="8" y="3"/>
                    <a:pt x="15" y="0"/>
                    <a:pt x="14" y="5"/>
                  </a:cubicBezTo>
                </a:path>
              </a:pathLst>
            </a:custGeom>
            <a:grpFill/>
            <a:ln>
              <a:noFill/>
            </a:ln>
            <a:effectLst/>
          </p:spPr>
          <p:txBody>
            <a:bodyPr/>
            <a:lstStyle/>
            <a:p>
              <a:pPr defTabSz="920750">
                <a:spcBef>
                  <a:spcPts val="0"/>
                </a:spcBef>
                <a:spcAft>
                  <a:spcPts val="0"/>
                </a:spcAft>
                <a:defRPr/>
              </a:pPr>
              <a:endParaRPr lang="zh-CN" altLang="en-US">
                <a:latin typeface="+mn-lt"/>
                <a:ea typeface="+mn-ea"/>
              </a:endParaRPr>
            </a:p>
          </p:txBody>
        </p:sp>
        <p:sp>
          <p:nvSpPr>
            <p:cNvPr id="39" name="Freeform 15"/>
            <p:cNvSpPr/>
            <p:nvPr/>
          </p:nvSpPr>
          <p:spPr bwMode="auto">
            <a:xfrm>
              <a:off x="5568950" y="871537"/>
              <a:ext cx="68263" cy="25400"/>
            </a:xfrm>
            <a:custGeom>
              <a:avLst/>
              <a:gdLst>
                <a:gd name="T0" fmla="*/ 12 w 18"/>
                <a:gd name="T1" fmla="*/ 0 h 7"/>
                <a:gd name="T2" fmla="*/ 12 w 18"/>
                <a:gd name="T3" fmla="*/ 6 h 7"/>
                <a:gd name="T4" fmla="*/ 0 w 18"/>
                <a:gd name="T5" fmla="*/ 4 h 7"/>
                <a:gd name="T6" fmla="*/ 12 w 18"/>
                <a:gd name="T7" fmla="*/ 0 h 7"/>
              </a:gdLst>
              <a:ahLst/>
              <a:cxnLst>
                <a:cxn ang="0">
                  <a:pos x="T0" y="T1"/>
                </a:cxn>
                <a:cxn ang="0">
                  <a:pos x="T2" y="T3"/>
                </a:cxn>
                <a:cxn ang="0">
                  <a:pos x="T4" y="T5"/>
                </a:cxn>
                <a:cxn ang="0">
                  <a:pos x="T6" y="T7"/>
                </a:cxn>
              </a:cxnLst>
              <a:rect l="0" t="0" r="r" b="b"/>
              <a:pathLst>
                <a:path w="18" h="7">
                  <a:moveTo>
                    <a:pt x="12" y="0"/>
                  </a:moveTo>
                  <a:cubicBezTo>
                    <a:pt x="18" y="2"/>
                    <a:pt x="12" y="2"/>
                    <a:pt x="12" y="6"/>
                  </a:cubicBezTo>
                  <a:cubicBezTo>
                    <a:pt x="8" y="5"/>
                    <a:pt x="2" y="7"/>
                    <a:pt x="0" y="4"/>
                  </a:cubicBezTo>
                  <a:cubicBezTo>
                    <a:pt x="2" y="1"/>
                    <a:pt x="10" y="3"/>
                    <a:pt x="12" y="0"/>
                  </a:cubicBezTo>
                </a:path>
              </a:pathLst>
            </a:custGeom>
            <a:grpFill/>
            <a:ln>
              <a:noFill/>
            </a:ln>
            <a:effectLst/>
          </p:spPr>
          <p:txBody>
            <a:bodyPr/>
            <a:lstStyle/>
            <a:p>
              <a:pPr defTabSz="920750">
                <a:spcBef>
                  <a:spcPts val="0"/>
                </a:spcBef>
                <a:spcAft>
                  <a:spcPts val="0"/>
                </a:spcAft>
                <a:defRPr/>
              </a:pPr>
              <a:endParaRPr lang="zh-CN" altLang="en-US">
                <a:latin typeface="+mn-lt"/>
                <a:ea typeface="+mn-ea"/>
              </a:endParaRPr>
            </a:p>
          </p:txBody>
        </p:sp>
        <p:sp>
          <p:nvSpPr>
            <p:cNvPr id="40" name="Freeform 16"/>
            <p:cNvSpPr/>
            <p:nvPr/>
          </p:nvSpPr>
          <p:spPr bwMode="auto">
            <a:xfrm>
              <a:off x="2220912" y="893762"/>
              <a:ext cx="30163" cy="19050"/>
            </a:xfrm>
            <a:custGeom>
              <a:avLst/>
              <a:gdLst>
                <a:gd name="T0" fmla="*/ 0 w 8"/>
                <a:gd name="T1" fmla="*/ 0 h 5"/>
                <a:gd name="T2" fmla="*/ 8 w 8"/>
                <a:gd name="T3" fmla="*/ 5 h 5"/>
                <a:gd name="T4" fmla="*/ 0 w 8"/>
                <a:gd name="T5" fmla="*/ 0 h 5"/>
              </a:gdLst>
              <a:ahLst/>
              <a:cxnLst>
                <a:cxn ang="0">
                  <a:pos x="T0" y="T1"/>
                </a:cxn>
                <a:cxn ang="0">
                  <a:pos x="T2" y="T3"/>
                </a:cxn>
                <a:cxn ang="0">
                  <a:pos x="T4" y="T5"/>
                </a:cxn>
              </a:cxnLst>
              <a:rect l="0" t="0" r="r" b="b"/>
              <a:pathLst>
                <a:path w="8" h="5">
                  <a:moveTo>
                    <a:pt x="0" y="0"/>
                  </a:moveTo>
                  <a:cubicBezTo>
                    <a:pt x="5" y="0"/>
                    <a:pt x="8" y="0"/>
                    <a:pt x="8" y="5"/>
                  </a:cubicBezTo>
                  <a:cubicBezTo>
                    <a:pt x="5" y="3"/>
                    <a:pt x="0" y="4"/>
                    <a:pt x="0" y="0"/>
                  </a:cubicBezTo>
                </a:path>
              </a:pathLst>
            </a:custGeom>
            <a:grpFill/>
            <a:ln>
              <a:noFill/>
            </a:ln>
            <a:effectLst/>
          </p:spPr>
          <p:txBody>
            <a:bodyPr/>
            <a:lstStyle/>
            <a:p>
              <a:pPr defTabSz="920750">
                <a:spcBef>
                  <a:spcPts val="0"/>
                </a:spcBef>
                <a:spcAft>
                  <a:spcPts val="0"/>
                </a:spcAft>
                <a:defRPr/>
              </a:pPr>
              <a:endParaRPr lang="zh-CN" altLang="en-US">
                <a:latin typeface="+mn-lt"/>
                <a:ea typeface="+mn-ea"/>
              </a:endParaRPr>
            </a:p>
          </p:txBody>
        </p:sp>
        <p:sp>
          <p:nvSpPr>
            <p:cNvPr id="41" name="Freeform 17"/>
            <p:cNvSpPr/>
            <p:nvPr/>
          </p:nvSpPr>
          <p:spPr bwMode="auto">
            <a:xfrm>
              <a:off x="6380162" y="890587"/>
              <a:ext cx="123825" cy="58738"/>
            </a:xfrm>
            <a:custGeom>
              <a:avLst/>
              <a:gdLst>
                <a:gd name="T0" fmla="*/ 29 w 33"/>
                <a:gd name="T1" fmla="*/ 3 h 16"/>
                <a:gd name="T2" fmla="*/ 32 w 33"/>
                <a:gd name="T3" fmla="*/ 10 h 16"/>
                <a:gd name="T4" fmla="*/ 18 w 33"/>
                <a:gd name="T5" fmla="*/ 15 h 16"/>
                <a:gd name="T6" fmla="*/ 15 w 33"/>
                <a:gd name="T7" fmla="*/ 13 h 16"/>
                <a:gd name="T8" fmla="*/ 10 w 33"/>
                <a:gd name="T9" fmla="*/ 13 h 16"/>
                <a:gd name="T10" fmla="*/ 10 w 33"/>
                <a:gd name="T11" fmla="*/ 10 h 16"/>
                <a:gd name="T12" fmla="*/ 5 w 33"/>
                <a:gd name="T13" fmla="*/ 12 h 16"/>
                <a:gd name="T14" fmla="*/ 7 w 33"/>
                <a:gd name="T15" fmla="*/ 9 h 16"/>
                <a:gd name="T16" fmla="*/ 1 w 33"/>
                <a:gd name="T17" fmla="*/ 8 h 16"/>
                <a:gd name="T18" fmla="*/ 4 w 33"/>
                <a:gd name="T19" fmla="*/ 5 h 16"/>
                <a:gd name="T20" fmla="*/ 8 w 33"/>
                <a:gd name="T21" fmla="*/ 2 h 16"/>
                <a:gd name="T22" fmla="*/ 21 w 33"/>
                <a:gd name="T23" fmla="*/ 1 h 16"/>
                <a:gd name="T24" fmla="*/ 21 w 33"/>
                <a:gd name="T25" fmla="*/ 3 h 16"/>
                <a:gd name="T26" fmla="*/ 29 w 33"/>
                <a:gd name="T27" fmla="*/ 3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 h="16">
                  <a:moveTo>
                    <a:pt x="29" y="3"/>
                  </a:moveTo>
                  <a:cubicBezTo>
                    <a:pt x="28" y="8"/>
                    <a:pt x="24" y="11"/>
                    <a:pt x="32" y="10"/>
                  </a:cubicBezTo>
                  <a:cubicBezTo>
                    <a:pt x="33" y="16"/>
                    <a:pt x="23" y="15"/>
                    <a:pt x="18" y="15"/>
                  </a:cubicBezTo>
                  <a:cubicBezTo>
                    <a:pt x="16" y="14"/>
                    <a:pt x="16" y="14"/>
                    <a:pt x="15" y="13"/>
                  </a:cubicBezTo>
                  <a:cubicBezTo>
                    <a:pt x="12" y="11"/>
                    <a:pt x="13" y="15"/>
                    <a:pt x="10" y="13"/>
                  </a:cubicBezTo>
                  <a:cubicBezTo>
                    <a:pt x="9" y="13"/>
                    <a:pt x="10" y="11"/>
                    <a:pt x="10" y="10"/>
                  </a:cubicBezTo>
                  <a:cubicBezTo>
                    <a:pt x="9" y="10"/>
                    <a:pt x="7" y="13"/>
                    <a:pt x="5" y="12"/>
                  </a:cubicBezTo>
                  <a:cubicBezTo>
                    <a:pt x="5" y="12"/>
                    <a:pt x="7" y="10"/>
                    <a:pt x="7" y="9"/>
                  </a:cubicBezTo>
                  <a:cubicBezTo>
                    <a:pt x="6" y="8"/>
                    <a:pt x="0" y="11"/>
                    <a:pt x="1" y="8"/>
                  </a:cubicBezTo>
                  <a:cubicBezTo>
                    <a:pt x="0" y="5"/>
                    <a:pt x="3" y="6"/>
                    <a:pt x="4" y="5"/>
                  </a:cubicBezTo>
                  <a:cubicBezTo>
                    <a:pt x="6" y="3"/>
                    <a:pt x="5" y="3"/>
                    <a:pt x="8" y="2"/>
                  </a:cubicBezTo>
                  <a:cubicBezTo>
                    <a:pt x="9" y="2"/>
                    <a:pt x="15" y="0"/>
                    <a:pt x="21" y="1"/>
                  </a:cubicBezTo>
                  <a:cubicBezTo>
                    <a:pt x="21" y="1"/>
                    <a:pt x="21" y="3"/>
                    <a:pt x="21" y="3"/>
                  </a:cubicBezTo>
                  <a:cubicBezTo>
                    <a:pt x="23" y="5"/>
                    <a:pt x="28" y="2"/>
                    <a:pt x="29" y="3"/>
                  </a:cubicBezTo>
                </a:path>
              </a:pathLst>
            </a:custGeom>
            <a:grpFill/>
            <a:ln>
              <a:noFill/>
            </a:ln>
            <a:effectLst/>
          </p:spPr>
          <p:txBody>
            <a:bodyPr/>
            <a:lstStyle/>
            <a:p>
              <a:pPr defTabSz="920750">
                <a:spcBef>
                  <a:spcPts val="0"/>
                </a:spcBef>
                <a:spcAft>
                  <a:spcPts val="0"/>
                </a:spcAft>
                <a:defRPr/>
              </a:pPr>
              <a:endParaRPr lang="zh-CN" altLang="en-US">
                <a:latin typeface="+mn-lt"/>
                <a:ea typeface="+mn-ea"/>
              </a:endParaRPr>
            </a:p>
          </p:txBody>
        </p:sp>
        <p:sp>
          <p:nvSpPr>
            <p:cNvPr id="42" name="Freeform 18"/>
            <p:cNvSpPr/>
            <p:nvPr/>
          </p:nvSpPr>
          <p:spPr bwMode="auto">
            <a:xfrm>
              <a:off x="6330950" y="890587"/>
              <a:ext cx="49213" cy="33338"/>
            </a:xfrm>
            <a:custGeom>
              <a:avLst/>
              <a:gdLst>
                <a:gd name="T0" fmla="*/ 13 w 13"/>
                <a:gd name="T1" fmla="*/ 5 h 9"/>
                <a:gd name="T2" fmla="*/ 9 w 13"/>
                <a:gd name="T3" fmla="*/ 5 h 9"/>
                <a:gd name="T4" fmla="*/ 7 w 13"/>
                <a:gd name="T5" fmla="*/ 8 h 9"/>
                <a:gd name="T6" fmla="*/ 0 w 13"/>
                <a:gd name="T7" fmla="*/ 5 h 9"/>
                <a:gd name="T8" fmla="*/ 13 w 13"/>
                <a:gd name="T9" fmla="*/ 5 h 9"/>
              </a:gdLst>
              <a:ahLst/>
              <a:cxnLst>
                <a:cxn ang="0">
                  <a:pos x="T0" y="T1"/>
                </a:cxn>
                <a:cxn ang="0">
                  <a:pos x="T2" y="T3"/>
                </a:cxn>
                <a:cxn ang="0">
                  <a:pos x="T4" y="T5"/>
                </a:cxn>
                <a:cxn ang="0">
                  <a:pos x="T6" y="T7"/>
                </a:cxn>
                <a:cxn ang="0">
                  <a:pos x="T8" y="T9"/>
                </a:cxn>
              </a:cxnLst>
              <a:rect l="0" t="0" r="r" b="b"/>
              <a:pathLst>
                <a:path w="13" h="9">
                  <a:moveTo>
                    <a:pt x="13" y="5"/>
                  </a:moveTo>
                  <a:cubicBezTo>
                    <a:pt x="12" y="7"/>
                    <a:pt x="10" y="5"/>
                    <a:pt x="9" y="5"/>
                  </a:cubicBezTo>
                  <a:cubicBezTo>
                    <a:pt x="7" y="5"/>
                    <a:pt x="7" y="7"/>
                    <a:pt x="7" y="8"/>
                  </a:cubicBezTo>
                  <a:cubicBezTo>
                    <a:pt x="3" y="9"/>
                    <a:pt x="4" y="4"/>
                    <a:pt x="0" y="5"/>
                  </a:cubicBezTo>
                  <a:cubicBezTo>
                    <a:pt x="3" y="0"/>
                    <a:pt x="9" y="3"/>
                    <a:pt x="13" y="5"/>
                  </a:cubicBezTo>
                </a:path>
              </a:pathLst>
            </a:custGeom>
            <a:grpFill/>
            <a:ln>
              <a:noFill/>
            </a:ln>
            <a:effectLst/>
          </p:spPr>
          <p:txBody>
            <a:bodyPr/>
            <a:lstStyle/>
            <a:p>
              <a:pPr defTabSz="920750">
                <a:spcBef>
                  <a:spcPts val="0"/>
                </a:spcBef>
                <a:spcAft>
                  <a:spcPts val="0"/>
                </a:spcAft>
                <a:defRPr/>
              </a:pPr>
              <a:endParaRPr lang="zh-CN" altLang="en-US">
                <a:latin typeface="+mn-lt"/>
                <a:ea typeface="+mn-ea"/>
              </a:endParaRPr>
            </a:p>
          </p:txBody>
        </p:sp>
        <p:sp>
          <p:nvSpPr>
            <p:cNvPr id="43" name="Freeform 19"/>
            <p:cNvSpPr/>
            <p:nvPr/>
          </p:nvSpPr>
          <p:spPr bwMode="auto">
            <a:xfrm>
              <a:off x="2111375" y="927100"/>
              <a:ext cx="123825" cy="68263"/>
            </a:xfrm>
            <a:custGeom>
              <a:avLst/>
              <a:gdLst>
                <a:gd name="T0" fmla="*/ 24 w 33"/>
                <a:gd name="T1" fmla="*/ 5 h 18"/>
                <a:gd name="T2" fmla="*/ 28 w 33"/>
                <a:gd name="T3" fmla="*/ 10 h 18"/>
                <a:gd name="T4" fmla="*/ 32 w 33"/>
                <a:gd name="T5" fmla="*/ 17 h 18"/>
                <a:gd name="T6" fmla="*/ 28 w 33"/>
                <a:gd name="T7" fmla="*/ 17 h 18"/>
                <a:gd name="T8" fmla="*/ 28 w 33"/>
                <a:gd name="T9" fmla="*/ 15 h 18"/>
                <a:gd name="T10" fmla="*/ 25 w 33"/>
                <a:gd name="T11" fmla="*/ 13 h 18"/>
                <a:gd name="T12" fmla="*/ 7 w 33"/>
                <a:gd name="T13" fmla="*/ 12 h 18"/>
                <a:gd name="T14" fmla="*/ 11 w 33"/>
                <a:gd name="T15" fmla="*/ 9 h 18"/>
                <a:gd name="T16" fmla="*/ 8 w 33"/>
                <a:gd name="T17" fmla="*/ 6 h 18"/>
                <a:gd name="T18" fmla="*/ 0 w 33"/>
                <a:gd name="T19" fmla="*/ 2 h 18"/>
                <a:gd name="T20" fmla="*/ 11 w 33"/>
                <a:gd name="T21" fmla="*/ 2 h 18"/>
                <a:gd name="T22" fmla="*/ 14 w 33"/>
                <a:gd name="T23" fmla="*/ 5 h 18"/>
                <a:gd name="T24" fmla="*/ 20 w 33"/>
                <a:gd name="T25" fmla="*/ 5 h 18"/>
                <a:gd name="T26" fmla="*/ 24 w 33"/>
                <a:gd name="T27" fmla="*/ 5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 h="18">
                  <a:moveTo>
                    <a:pt x="24" y="5"/>
                  </a:moveTo>
                  <a:cubicBezTo>
                    <a:pt x="26" y="6"/>
                    <a:pt x="27" y="8"/>
                    <a:pt x="28" y="10"/>
                  </a:cubicBezTo>
                  <a:cubicBezTo>
                    <a:pt x="30" y="12"/>
                    <a:pt x="33" y="14"/>
                    <a:pt x="32" y="17"/>
                  </a:cubicBezTo>
                  <a:cubicBezTo>
                    <a:pt x="32" y="17"/>
                    <a:pt x="29" y="18"/>
                    <a:pt x="28" y="17"/>
                  </a:cubicBezTo>
                  <a:cubicBezTo>
                    <a:pt x="28" y="17"/>
                    <a:pt x="29" y="15"/>
                    <a:pt x="28" y="15"/>
                  </a:cubicBezTo>
                  <a:cubicBezTo>
                    <a:pt x="28" y="14"/>
                    <a:pt x="24" y="17"/>
                    <a:pt x="25" y="13"/>
                  </a:cubicBezTo>
                  <a:cubicBezTo>
                    <a:pt x="17" y="13"/>
                    <a:pt x="12" y="13"/>
                    <a:pt x="7" y="12"/>
                  </a:cubicBezTo>
                  <a:cubicBezTo>
                    <a:pt x="6" y="9"/>
                    <a:pt x="9" y="9"/>
                    <a:pt x="11" y="9"/>
                  </a:cubicBezTo>
                  <a:cubicBezTo>
                    <a:pt x="11" y="7"/>
                    <a:pt x="8" y="8"/>
                    <a:pt x="8" y="6"/>
                  </a:cubicBezTo>
                  <a:cubicBezTo>
                    <a:pt x="3" y="4"/>
                    <a:pt x="1" y="8"/>
                    <a:pt x="0" y="2"/>
                  </a:cubicBezTo>
                  <a:cubicBezTo>
                    <a:pt x="3" y="0"/>
                    <a:pt x="8" y="1"/>
                    <a:pt x="11" y="2"/>
                  </a:cubicBezTo>
                  <a:cubicBezTo>
                    <a:pt x="13" y="2"/>
                    <a:pt x="14" y="2"/>
                    <a:pt x="14" y="5"/>
                  </a:cubicBezTo>
                  <a:cubicBezTo>
                    <a:pt x="16" y="6"/>
                    <a:pt x="20" y="0"/>
                    <a:pt x="20" y="5"/>
                  </a:cubicBezTo>
                  <a:cubicBezTo>
                    <a:pt x="20" y="6"/>
                    <a:pt x="24" y="7"/>
                    <a:pt x="24" y="5"/>
                  </a:cubicBezTo>
                </a:path>
              </a:pathLst>
            </a:custGeom>
            <a:grpFill/>
            <a:ln>
              <a:noFill/>
            </a:ln>
            <a:effectLst/>
          </p:spPr>
          <p:txBody>
            <a:bodyPr/>
            <a:lstStyle/>
            <a:p>
              <a:pPr defTabSz="920750">
                <a:spcBef>
                  <a:spcPts val="0"/>
                </a:spcBef>
                <a:spcAft>
                  <a:spcPts val="0"/>
                </a:spcAft>
                <a:defRPr/>
              </a:pPr>
              <a:endParaRPr lang="zh-CN" altLang="en-US">
                <a:latin typeface="+mn-lt"/>
                <a:ea typeface="+mn-ea"/>
              </a:endParaRPr>
            </a:p>
          </p:txBody>
        </p:sp>
        <p:sp>
          <p:nvSpPr>
            <p:cNvPr id="44" name="Freeform 20"/>
            <p:cNvSpPr/>
            <p:nvPr/>
          </p:nvSpPr>
          <p:spPr bwMode="auto">
            <a:xfrm>
              <a:off x="6507162" y="927100"/>
              <a:ext cx="123825" cy="63500"/>
            </a:xfrm>
            <a:custGeom>
              <a:avLst/>
              <a:gdLst>
                <a:gd name="T0" fmla="*/ 13 w 33"/>
                <a:gd name="T1" fmla="*/ 0 h 17"/>
                <a:gd name="T2" fmla="*/ 19 w 33"/>
                <a:gd name="T3" fmla="*/ 5 h 17"/>
                <a:gd name="T4" fmla="*/ 20 w 33"/>
                <a:gd name="T5" fmla="*/ 2 h 17"/>
                <a:gd name="T6" fmla="*/ 23 w 33"/>
                <a:gd name="T7" fmla="*/ 5 h 17"/>
                <a:gd name="T8" fmla="*/ 26 w 33"/>
                <a:gd name="T9" fmla="*/ 5 h 17"/>
                <a:gd name="T10" fmla="*/ 26 w 33"/>
                <a:gd name="T11" fmla="*/ 6 h 17"/>
                <a:gd name="T12" fmla="*/ 32 w 33"/>
                <a:gd name="T13" fmla="*/ 7 h 17"/>
                <a:gd name="T14" fmla="*/ 22 w 33"/>
                <a:gd name="T15" fmla="*/ 10 h 17"/>
                <a:gd name="T16" fmla="*/ 20 w 33"/>
                <a:gd name="T17" fmla="*/ 13 h 17"/>
                <a:gd name="T18" fmla="*/ 8 w 33"/>
                <a:gd name="T19" fmla="*/ 13 h 17"/>
                <a:gd name="T20" fmla="*/ 6 w 33"/>
                <a:gd name="T21" fmla="*/ 16 h 17"/>
                <a:gd name="T22" fmla="*/ 1 w 33"/>
                <a:gd name="T23" fmla="*/ 15 h 17"/>
                <a:gd name="T24" fmla="*/ 1 w 33"/>
                <a:gd name="T25" fmla="*/ 10 h 17"/>
                <a:gd name="T26" fmla="*/ 4 w 33"/>
                <a:gd name="T27" fmla="*/ 10 h 17"/>
                <a:gd name="T28" fmla="*/ 5 w 33"/>
                <a:gd name="T29" fmla="*/ 6 h 17"/>
                <a:gd name="T30" fmla="*/ 8 w 33"/>
                <a:gd name="T31" fmla="*/ 6 h 17"/>
                <a:gd name="T32" fmla="*/ 13 w 33"/>
                <a:gd name="T33"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3" h="17">
                  <a:moveTo>
                    <a:pt x="13" y="0"/>
                  </a:moveTo>
                  <a:cubicBezTo>
                    <a:pt x="14" y="3"/>
                    <a:pt x="20" y="0"/>
                    <a:pt x="19" y="5"/>
                  </a:cubicBezTo>
                  <a:cubicBezTo>
                    <a:pt x="20" y="6"/>
                    <a:pt x="20" y="2"/>
                    <a:pt x="20" y="2"/>
                  </a:cubicBezTo>
                  <a:cubicBezTo>
                    <a:pt x="22" y="2"/>
                    <a:pt x="22" y="4"/>
                    <a:pt x="23" y="5"/>
                  </a:cubicBezTo>
                  <a:cubicBezTo>
                    <a:pt x="24" y="5"/>
                    <a:pt x="26" y="4"/>
                    <a:pt x="26" y="5"/>
                  </a:cubicBezTo>
                  <a:cubicBezTo>
                    <a:pt x="26" y="5"/>
                    <a:pt x="26" y="6"/>
                    <a:pt x="26" y="6"/>
                  </a:cubicBezTo>
                  <a:cubicBezTo>
                    <a:pt x="28" y="7"/>
                    <a:pt x="32" y="5"/>
                    <a:pt x="32" y="7"/>
                  </a:cubicBezTo>
                  <a:cubicBezTo>
                    <a:pt x="33" y="13"/>
                    <a:pt x="25" y="9"/>
                    <a:pt x="22" y="10"/>
                  </a:cubicBezTo>
                  <a:cubicBezTo>
                    <a:pt x="20" y="10"/>
                    <a:pt x="21" y="13"/>
                    <a:pt x="20" y="13"/>
                  </a:cubicBezTo>
                  <a:cubicBezTo>
                    <a:pt x="17" y="15"/>
                    <a:pt x="9" y="14"/>
                    <a:pt x="8" y="13"/>
                  </a:cubicBezTo>
                  <a:cubicBezTo>
                    <a:pt x="6" y="13"/>
                    <a:pt x="7" y="15"/>
                    <a:pt x="6" y="16"/>
                  </a:cubicBezTo>
                  <a:cubicBezTo>
                    <a:pt x="4" y="13"/>
                    <a:pt x="4" y="17"/>
                    <a:pt x="1" y="15"/>
                  </a:cubicBezTo>
                  <a:cubicBezTo>
                    <a:pt x="1" y="14"/>
                    <a:pt x="0" y="11"/>
                    <a:pt x="1" y="10"/>
                  </a:cubicBezTo>
                  <a:cubicBezTo>
                    <a:pt x="1" y="10"/>
                    <a:pt x="3" y="11"/>
                    <a:pt x="4" y="10"/>
                  </a:cubicBezTo>
                  <a:cubicBezTo>
                    <a:pt x="5" y="9"/>
                    <a:pt x="4" y="7"/>
                    <a:pt x="5" y="6"/>
                  </a:cubicBezTo>
                  <a:cubicBezTo>
                    <a:pt x="5" y="6"/>
                    <a:pt x="7" y="7"/>
                    <a:pt x="8" y="6"/>
                  </a:cubicBezTo>
                  <a:cubicBezTo>
                    <a:pt x="9" y="4"/>
                    <a:pt x="12" y="3"/>
                    <a:pt x="13" y="0"/>
                  </a:cubicBezTo>
                </a:path>
              </a:pathLst>
            </a:custGeom>
            <a:grpFill/>
            <a:ln>
              <a:noFill/>
            </a:ln>
            <a:effectLst/>
          </p:spPr>
          <p:txBody>
            <a:bodyPr/>
            <a:lstStyle/>
            <a:p>
              <a:pPr defTabSz="920750">
                <a:spcBef>
                  <a:spcPts val="0"/>
                </a:spcBef>
                <a:spcAft>
                  <a:spcPts val="0"/>
                </a:spcAft>
                <a:defRPr/>
              </a:pPr>
              <a:endParaRPr lang="zh-CN" altLang="en-US">
                <a:latin typeface="+mn-lt"/>
                <a:ea typeface="+mn-ea"/>
              </a:endParaRPr>
            </a:p>
          </p:txBody>
        </p:sp>
        <p:sp>
          <p:nvSpPr>
            <p:cNvPr id="45" name="Freeform 21"/>
            <p:cNvSpPr/>
            <p:nvPr/>
          </p:nvSpPr>
          <p:spPr bwMode="auto">
            <a:xfrm>
              <a:off x="1893887" y="973137"/>
              <a:ext cx="23813" cy="36513"/>
            </a:xfrm>
            <a:custGeom>
              <a:avLst/>
              <a:gdLst>
                <a:gd name="T0" fmla="*/ 6 w 6"/>
                <a:gd name="T1" fmla="*/ 5 h 10"/>
                <a:gd name="T2" fmla="*/ 6 w 6"/>
                <a:gd name="T3" fmla="*/ 5 h 10"/>
              </a:gdLst>
              <a:ahLst/>
              <a:cxnLst>
                <a:cxn ang="0">
                  <a:pos x="T0" y="T1"/>
                </a:cxn>
                <a:cxn ang="0">
                  <a:pos x="T2" y="T3"/>
                </a:cxn>
              </a:cxnLst>
              <a:rect l="0" t="0" r="r" b="b"/>
              <a:pathLst>
                <a:path w="6" h="10">
                  <a:moveTo>
                    <a:pt x="6" y="5"/>
                  </a:moveTo>
                  <a:cubicBezTo>
                    <a:pt x="3" y="10"/>
                    <a:pt x="0" y="0"/>
                    <a:pt x="6" y="5"/>
                  </a:cubicBezTo>
                </a:path>
              </a:pathLst>
            </a:custGeom>
            <a:grpFill/>
            <a:ln>
              <a:noFill/>
            </a:ln>
            <a:effectLst/>
          </p:spPr>
          <p:txBody>
            <a:bodyPr/>
            <a:lstStyle/>
            <a:p>
              <a:pPr defTabSz="920750">
                <a:spcBef>
                  <a:spcPts val="0"/>
                </a:spcBef>
                <a:spcAft>
                  <a:spcPts val="0"/>
                </a:spcAft>
                <a:defRPr/>
              </a:pPr>
              <a:endParaRPr lang="zh-CN" altLang="en-US">
                <a:latin typeface="+mn-lt"/>
                <a:ea typeface="+mn-ea"/>
              </a:endParaRPr>
            </a:p>
          </p:txBody>
        </p:sp>
        <p:sp>
          <p:nvSpPr>
            <p:cNvPr id="46" name="Freeform 22"/>
            <p:cNvSpPr/>
            <p:nvPr/>
          </p:nvSpPr>
          <p:spPr bwMode="auto">
            <a:xfrm>
              <a:off x="1943100" y="979487"/>
              <a:ext cx="68263" cy="41275"/>
            </a:xfrm>
            <a:custGeom>
              <a:avLst/>
              <a:gdLst>
                <a:gd name="T0" fmla="*/ 17 w 18"/>
                <a:gd name="T1" fmla="*/ 3 h 11"/>
                <a:gd name="T2" fmla="*/ 4 w 18"/>
                <a:gd name="T3" fmla="*/ 10 h 11"/>
                <a:gd name="T4" fmla="*/ 0 w 18"/>
                <a:gd name="T5" fmla="*/ 6 h 11"/>
                <a:gd name="T6" fmla="*/ 9 w 18"/>
                <a:gd name="T7" fmla="*/ 3 h 11"/>
                <a:gd name="T8" fmla="*/ 17 w 18"/>
                <a:gd name="T9" fmla="*/ 3 h 11"/>
              </a:gdLst>
              <a:ahLst/>
              <a:cxnLst>
                <a:cxn ang="0">
                  <a:pos x="T0" y="T1"/>
                </a:cxn>
                <a:cxn ang="0">
                  <a:pos x="T2" y="T3"/>
                </a:cxn>
                <a:cxn ang="0">
                  <a:pos x="T4" y="T5"/>
                </a:cxn>
                <a:cxn ang="0">
                  <a:pos x="T6" y="T7"/>
                </a:cxn>
                <a:cxn ang="0">
                  <a:pos x="T8" y="T9"/>
                </a:cxn>
              </a:cxnLst>
              <a:rect l="0" t="0" r="r" b="b"/>
              <a:pathLst>
                <a:path w="18" h="11">
                  <a:moveTo>
                    <a:pt x="17" y="3"/>
                  </a:moveTo>
                  <a:cubicBezTo>
                    <a:pt x="18" y="11"/>
                    <a:pt x="8" y="7"/>
                    <a:pt x="4" y="10"/>
                  </a:cubicBezTo>
                  <a:cubicBezTo>
                    <a:pt x="2" y="10"/>
                    <a:pt x="3" y="6"/>
                    <a:pt x="0" y="6"/>
                  </a:cubicBezTo>
                  <a:cubicBezTo>
                    <a:pt x="1" y="2"/>
                    <a:pt x="8" y="7"/>
                    <a:pt x="9" y="3"/>
                  </a:cubicBezTo>
                  <a:cubicBezTo>
                    <a:pt x="9" y="0"/>
                    <a:pt x="12" y="5"/>
                    <a:pt x="17" y="3"/>
                  </a:cubicBezTo>
                </a:path>
              </a:pathLst>
            </a:custGeom>
            <a:grpFill/>
            <a:ln>
              <a:noFill/>
            </a:ln>
            <a:effectLst/>
          </p:spPr>
          <p:txBody>
            <a:bodyPr/>
            <a:lstStyle/>
            <a:p>
              <a:pPr defTabSz="920750">
                <a:spcBef>
                  <a:spcPts val="0"/>
                </a:spcBef>
                <a:spcAft>
                  <a:spcPts val="0"/>
                </a:spcAft>
                <a:defRPr/>
              </a:pPr>
              <a:endParaRPr lang="zh-CN" altLang="en-US">
                <a:latin typeface="+mn-lt"/>
                <a:ea typeface="+mn-ea"/>
              </a:endParaRPr>
            </a:p>
          </p:txBody>
        </p:sp>
        <p:sp>
          <p:nvSpPr>
            <p:cNvPr id="47" name="Freeform 23"/>
            <p:cNvSpPr/>
            <p:nvPr/>
          </p:nvSpPr>
          <p:spPr bwMode="auto">
            <a:xfrm>
              <a:off x="2317750" y="987425"/>
              <a:ext cx="60325" cy="30163"/>
            </a:xfrm>
            <a:custGeom>
              <a:avLst/>
              <a:gdLst>
                <a:gd name="T0" fmla="*/ 14 w 16"/>
                <a:gd name="T1" fmla="*/ 3 h 8"/>
                <a:gd name="T2" fmla="*/ 14 w 16"/>
                <a:gd name="T3" fmla="*/ 5 h 8"/>
                <a:gd name="T4" fmla="*/ 10 w 16"/>
                <a:gd name="T5" fmla="*/ 7 h 8"/>
                <a:gd name="T6" fmla="*/ 8 w 16"/>
                <a:gd name="T7" fmla="*/ 8 h 8"/>
                <a:gd name="T8" fmla="*/ 4 w 16"/>
                <a:gd name="T9" fmla="*/ 7 h 8"/>
                <a:gd name="T10" fmla="*/ 3 w 16"/>
                <a:gd name="T11" fmla="*/ 8 h 8"/>
                <a:gd name="T12" fmla="*/ 1 w 16"/>
                <a:gd name="T13" fmla="*/ 7 h 8"/>
                <a:gd name="T14" fmla="*/ 14 w 16"/>
                <a:gd name="T15" fmla="*/ 3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8">
                  <a:moveTo>
                    <a:pt x="14" y="3"/>
                  </a:moveTo>
                  <a:cubicBezTo>
                    <a:pt x="16" y="4"/>
                    <a:pt x="15" y="5"/>
                    <a:pt x="14" y="5"/>
                  </a:cubicBezTo>
                  <a:cubicBezTo>
                    <a:pt x="13" y="7"/>
                    <a:pt x="12" y="6"/>
                    <a:pt x="10" y="7"/>
                  </a:cubicBezTo>
                  <a:cubicBezTo>
                    <a:pt x="9" y="7"/>
                    <a:pt x="8" y="8"/>
                    <a:pt x="8" y="8"/>
                  </a:cubicBezTo>
                  <a:cubicBezTo>
                    <a:pt x="7" y="8"/>
                    <a:pt x="6" y="7"/>
                    <a:pt x="4" y="7"/>
                  </a:cubicBezTo>
                  <a:cubicBezTo>
                    <a:pt x="4" y="7"/>
                    <a:pt x="3" y="8"/>
                    <a:pt x="3" y="8"/>
                  </a:cubicBezTo>
                  <a:cubicBezTo>
                    <a:pt x="1" y="8"/>
                    <a:pt x="1" y="8"/>
                    <a:pt x="1" y="7"/>
                  </a:cubicBezTo>
                  <a:cubicBezTo>
                    <a:pt x="0" y="0"/>
                    <a:pt x="13" y="7"/>
                    <a:pt x="14" y="3"/>
                  </a:cubicBezTo>
                </a:path>
              </a:pathLst>
            </a:custGeom>
            <a:grpFill/>
            <a:ln>
              <a:noFill/>
            </a:ln>
            <a:effectLst/>
          </p:spPr>
          <p:txBody>
            <a:bodyPr/>
            <a:lstStyle/>
            <a:p>
              <a:pPr defTabSz="920750">
                <a:spcBef>
                  <a:spcPts val="0"/>
                </a:spcBef>
                <a:spcAft>
                  <a:spcPts val="0"/>
                </a:spcAft>
                <a:defRPr/>
              </a:pPr>
              <a:endParaRPr lang="zh-CN" altLang="en-US">
                <a:latin typeface="+mn-lt"/>
                <a:ea typeface="+mn-ea"/>
              </a:endParaRPr>
            </a:p>
          </p:txBody>
        </p:sp>
        <p:sp>
          <p:nvSpPr>
            <p:cNvPr id="48" name="Freeform 24"/>
            <p:cNvSpPr/>
            <p:nvPr/>
          </p:nvSpPr>
          <p:spPr bwMode="auto">
            <a:xfrm>
              <a:off x="2097087" y="1001712"/>
              <a:ext cx="33338" cy="19050"/>
            </a:xfrm>
            <a:custGeom>
              <a:avLst/>
              <a:gdLst>
                <a:gd name="T0" fmla="*/ 0 w 9"/>
                <a:gd name="T1" fmla="*/ 3 h 5"/>
                <a:gd name="T2" fmla="*/ 7 w 9"/>
                <a:gd name="T3" fmla="*/ 4 h 5"/>
                <a:gd name="T4" fmla="*/ 0 w 9"/>
                <a:gd name="T5" fmla="*/ 3 h 5"/>
              </a:gdLst>
              <a:ahLst/>
              <a:cxnLst>
                <a:cxn ang="0">
                  <a:pos x="T0" y="T1"/>
                </a:cxn>
                <a:cxn ang="0">
                  <a:pos x="T2" y="T3"/>
                </a:cxn>
                <a:cxn ang="0">
                  <a:pos x="T4" y="T5"/>
                </a:cxn>
              </a:cxnLst>
              <a:rect l="0" t="0" r="r" b="b"/>
              <a:pathLst>
                <a:path w="9" h="5">
                  <a:moveTo>
                    <a:pt x="0" y="3"/>
                  </a:moveTo>
                  <a:cubicBezTo>
                    <a:pt x="0" y="1"/>
                    <a:pt x="9" y="0"/>
                    <a:pt x="7" y="4"/>
                  </a:cubicBezTo>
                  <a:cubicBezTo>
                    <a:pt x="4" y="3"/>
                    <a:pt x="4" y="5"/>
                    <a:pt x="0" y="3"/>
                  </a:cubicBezTo>
                </a:path>
              </a:pathLst>
            </a:custGeom>
            <a:grpFill/>
            <a:ln>
              <a:noFill/>
            </a:ln>
            <a:effectLst/>
          </p:spPr>
          <p:txBody>
            <a:bodyPr/>
            <a:lstStyle/>
            <a:p>
              <a:pPr defTabSz="920750">
                <a:spcBef>
                  <a:spcPts val="0"/>
                </a:spcBef>
                <a:spcAft>
                  <a:spcPts val="0"/>
                </a:spcAft>
                <a:defRPr/>
              </a:pPr>
              <a:endParaRPr lang="zh-CN" altLang="en-US">
                <a:latin typeface="+mn-lt"/>
                <a:ea typeface="+mn-ea"/>
              </a:endParaRPr>
            </a:p>
          </p:txBody>
        </p:sp>
        <p:sp>
          <p:nvSpPr>
            <p:cNvPr id="49" name="Freeform 25"/>
            <p:cNvSpPr/>
            <p:nvPr/>
          </p:nvSpPr>
          <p:spPr bwMode="auto">
            <a:xfrm>
              <a:off x="2427287" y="1006475"/>
              <a:ext cx="19050" cy="19050"/>
            </a:xfrm>
            <a:custGeom>
              <a:avLst/>
              <a:gdLst>
                <a:gd name="T0" fmla="*/ 0 w 5"/>
                <a:gd name="T1" fmla="*/ 0 h 5"/>
                <a:gd name="T2" fmla="*/ 4 w 5"/>
                <a:gd name="T3" fmla="*/ 5 h 5"/>
                <a:gd name="T4" fmla="*/ 0 w 5"/>
                <a:gd name="T5" fmla="*/ 5 h 5"/>
                <a:gd name="T6" fmla="*/ 0 w 5"/>
                <a:gd name="T7" fmla="*/ 0 h 5"/>
              </a:gdLst>
              <a:ahLst/>
              <a:cxnLst>
                <a:cxn ang="0">
                  <a:pos x="T0" y="T1"/>
                </a:cxn>
                <a:cxn ang="0">
                  <a:pos x="T2" y="T3"/>
                </a:cxn>
                <a:cxn ang="0">
                  <a:pos x="T4" y="T5"/>
                </a:cxn>
                <a:cxn ang="0">
                  <a:pos x="T6" y="T7"/>
                </a:cxn>
              </a:cxnLst>
              <a:rect l="0" t="0" r="r" b="b"/>
              <a:pathLst>
                <a:path w="5" h="5">
                  <a:moveTo>
                    <a:pt x="0" y="0"/>
                  </a:moveTo>
                  <a:cubicBezTo>
                    <a:pt x="3" y="0"/>
                    <a:pt x="5" y="2"/>
                    <a:pt x="4" y="5"/>
                  </a:cubicBezTo>
                  <a:cubicBezTo>
                    <a:pt x="0" y="5"/>
                    <a:pt x="0" y="5"/>
                    <a:pt x="0" y="5"/>
                  </a:cubicBezTo>
                  <a:lnTo>
                    <a:pt x="0" y="0"/>
                  </a:lnTo>
                  <a:close/>
                </a:path>
              </a:pathLst>
            </a:custGeom>
            <a:grpFill/>
            <a:ln>
              <a:noFill/>
            </a:ln>
            <a:effectLst/>
          </p:spPr>
          <p:txBody>
            <a:bodyPr/>
            <a:lstStyle/>
            <a:p>
              <a:pPr defTabSz="920750">
                <a:spcBef>
                  <a:spcPts val="0"/>
                </a:spcBef>
                <a:spcAft>
                  <a:spcPts val="0"/>
                </a:spcAft>
                <a:defRPr/>
              </a:pPr>
              <a:endParaRPr lang="zh-CN" altLang="en-US">
                <a:latin typeface="+mn-lt"/>
                <a:ea typeface="+mn-ea"/>
              </a:endParaRPr>
            </a:p>
          </p:txBody>
        </p:sp>
        <p:sp>
          <p:nvSpPr>
            <p:cNvPr id="50" name="Freeform 26"/>
            <p:cNvSpPr/>
            <p:nvPr/>
          </p:nvSpPr>
          <p:spPr bwMode="auto">
            <a:xfrm>
              <a:off x="2284412" y="1036637"/>
              <a:ext cx="374650" cy="112713"/>
            </a:xfrm>
            <a:custGeom>
              <a:avLst/>
              <a:gdLst>
                <a:gd name="T0" fmla="*/ 100 w 100"/>
                <a:gd name="T1" fmla="*/ 16 h 30"/>
                <a:gd name="T2" fmla="*/ 100 w 100"/>
                <a:gd name="T3" fmla="*/ 23 h 30"/>
                <a:gd name="T4" fmla="*/ 96 w 100"/>
                <a:gd name="T5" fmla="*/ 26 h 30"/>
                <a:gd name="T6" fmla="*/ 79 w 100"/>
                <a:gd name="T7" fmla="*/ 26 h 30"/>
                <a:gd name="T8" fmla="*/ 73 w 100"/>
                <a:gd name="T9" fmla="*/ 29 h 30"/>
                <a:gd name="T10" fmla="*/ 69 w 100"/>
                <a:gd name="T11" fmla="*/ 28 h 30"/>
                <a:gd name="T12" fmla="*/ 68 w 100"/>
                <a:gd name="T13" fmla="*/ 29 h 30"/>
                <a:gd name="T14" fmla="*/ 62 w 100"/>
                <a:gd name="T15" fmla="*/ 29 h 30"/>
                <a:gd name="T16" fmla="*/ 62 w 100"/>
                <a:gd name="T17" fmla="*/ 28 h 30"/>
                <a:gd name="T18" fmla="*/ 59 w 100"/>
                <a:gd name="T19" fmla="*/ 29 h 30"/>
                <a:gd name="T20" fmla="*/ 54 w 100"/>
                <a:gd name="T21" fmla="*/ 26 h 30"/>
                <a:gd name="T22" fmla="*/ 33 w 100"/>
                <a:gd name="T23" fmla="*/ 26 h 30"/>
                <a:gd name="T24" fmla="*/ 34 w 100"/>
                <a:gd name="T25" fmla="*/ 23 h 30"/>
                <a:gd name="T26" fmla="*/ 31 w 100"/>
                <a:gd name="T27" fmla="*/ 22 h 30"/>
                <a:gd name="T28" fmla="*/ 28 w 100"/>
                <a:gd name="T29" fmla="*/ 16 h 30"/>
                <a:gd name="T30" fmla="*/ 31 w 100"/>
                <a:gd name="T31" fmla="*/ 14 h 30"/>
                <a:gd name="T32" fmla="*/ 28 w 100"/>
                <a:gd name="T33" fmla="*/ 8 h 30"/>
                <a:gd name="T34" fmla="*/ 16 w 100"/>
                <a:gd name="T35" fmla="*/ 9 h 30"/>
                <a:gd name="T36" fmla="*/ 13 w 100"/>
                <a:gd name="T37" fmla="*/ 7 h 30"/>
                <a:gd name="T38" fmla="*/ 10 w 100"/>
                <a:gd name="T39" fmla="*/ 5 h 30"/>
                <a:gd name="T40" fmla="*/ 5 w 100"/>
                <a:gd name="T41" fmla="*/ 7 h 30"/>
                <a:gd name="T42" fmla="*/ 2 w 100"/>
                <a:gd name="T43" fmla="*/ 1 h 30"/>
                <a:gd name="T44" fmla="*/ 17 w 100"/>
                <a:gd name="T45" fmla="*/ 0 h 30"/>
                <a:gd name="T46" fmla="*/ 20 w 100"/>
                <a:gd name="T47" fmla="*/ 1 h 30"/>
                <a:gd name="T48" fmla="*/ 20 w 100"/>
                <a:gd name="T49" fmla="*/ 4 h 30"/>
                <a:gd name="T50" fmla="*/ 24 w 100"/>
                <a:gd name="T51" fmla="*/ 7 h 30"/>
                <a:gd name="T52" fmla="*/ 37 w 100"/>
                <a:gd name="T53" fmla="*/ 7 h 30"/>
                <a:gd name="T54" fmla="*/ 37 w 100"/>
                <a:gd name="T55" fmla="*/ 14 h 30"/>
                <a:gd name="T56" fmla="*/ 47 w 100"/>
                <a:gd name="T57" fmla="*/ 15 h 30"/>
                <a:gd name="T58" fmla="*/ 47 w 100"/>
                <a:gd name="T59" fmla="*/ 18 h 30"/>
                <a:gd name="T60" fmla="*/ 49 w 100"/>
                <a:gd name="T61" fmla="*/ 16 h 30"/>
                <a:gd name="T62" fmla="*/ 66 w 100"/>
                <a:gd name="T63" fmla="*/ 16 h 30"/>
                <a:gd name="T64" fmla="*/ 69 w 100"/>
                <a:gd name="T65" fmla="*/ 18 h 30"/>
                <a:gd name="T66" fmla="*/ 73 w 100"/>
                <a:gd name="T67" fmla="*/ 15 h 30"/>
                <a:gd name="T68" fmla="*/ 77 w 100"/>
                <a:gd name="T69" fmla="*/ 15 h 30"/>
                <a:gd name="T70" fmla="*/ 100 w 100"/>
                <a:gd name="T71" fmla="*/ 16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0" h="30">
                  <a:moveTo>
                    <a:pt x="100" y="16"/>
                  </a:moveTo>
                  <a:cubicBezTo>
                    <a:pt x="100" y="23"/>
                    <a:pt x="100" y="23"/>
                    <a:pt x="100" y="23"/>
                  </a:cubicBezTo>
                  <a:cubicBezTo>
                    <a:pt x="98" y="23"/>
                    <a:pt x="96" y="24"/>
                    <a:pt x="96" y="26"/>
                  </a:cubicBezTo>
                  <a:cubicBezTo>
                    <a:pt x="89" y="27"/>
                    <a:pt x="84" y="26"/>
                    <a:pt x="79" y="26"/>
                  </a:cubicBezTo>
                  <a:cubicBezTo>
                    <a:pt x="77" y="26"/>
                    <a:pt x="75" y="29"/>
                    <a:pt x="73" y="29"/>
                  </a:cubicBezTo>
                  <a:cubicBezTo>
                    <a:pt x="71" y="29"/>
                    <a:pt x="71" y="28"/>
                    <a:pt x="69" y="28"/>
                  </a:cubicBezTo>
                  <a:cubicBezTo>
                    <a:pt x="70" y="28"/>
                    <a:pt x="68" y="29"/>
                    <a:pt x="68" y="29"/>
                  </a:cubicBezTo>
                  <a:cubicBezTo>
                    <a:pt x="67" y="29"/>
                    <a:pt x="62" y="29"/>
                    <a:pt x="62" y="29"/>
                  </a:cubicBezTo>
                  <a:cubicBezTo>
                    <a:pt x="62" y="29"/>
                    <a:pt x="62" y="28"/>
                    <a:pt x="62" y="28"/>
                  </a:cubicBezTo>
                  <a:cubicBezTo>
                    <a:pt x="61" y="27"/>
                    <a:pt x="59" y="29"/>
                    <a:pt x="59" y="29"/>
                  </a:cubicBezTo>
                  <a:cubicBezTo>
                    <a:pt x="56" y="28"/>
                    <a:pt x="56" y="26"/>
                    <a:pt x="54" y="26"/>
                  </a:cubicBezTo>
                  <a:cubicBezTo>
                    <a:pt x="48" y="26"/>
                    <a:pt x="41" y="30"/>
                    <a:pt x="33" y="26"/>
                  </a:cubicBezTo>
                  <a:cubicBezTo>
                    <a:pt x="33" y="25"/>
                    <a:pt x="34" y="25"/>
                    <a:pt x="34" y="23"/>
                  </a:cubicBezTo>
                  <a:cubicBezTo>
                    <a:pt x="34" y="21"/>
                    <a:pt x="32" y="23"/>
                    <a:pt x="31" y="22"/>
                  </a:cubicBezTo>
                  <a:cubicBezTo>
                    <a:pt x="30" y="20"/>
                    <a:pt x="31" y="17"/>
                    <a:pt x="28" y="16"/>
                  </a:cubicBezTo>
                  <a:cubicBezTo>
                    <a:pt x="29" y="15"/>
                    <a:pt x="31" y="15"/>
                    <a:pt x="31" y="14"/>
                  </a:cubicBezTo>
                  <a:cubicBezTo>
                    <a:pt x="31" y="11"/>
                    <a:pt x="27" y="12"/>
                    <a:pt x="28" y="8"/>
                  </a:cubicBezTo>
                  <a:cubicBezTo>
                    <a:pt x="26" y="10"/>
                    <a:pt x="20" y="9"/>
                    <a:pt x="16" y="9"/>
                  </a:cubicBezTo>
                  <a:cubicBezTo>
                    <a:pt x="13" y="11"/>
                    <a:pt x="14" y="7"/>
                    <a:pt x="13" y="7"/>
                  </a:cubicBezTo>
                  <a:cubicBezTo>
                    <a:pt x="12" y="6"/>
                    <a:pt x="10" y="7"/>
                    <a:pt x="10" y="5"/>
                  </a:cubicBezTo>
                  <a:cubicBezTo>
                    <a:pt x="9" y="6"/>
                    <a:pt x="7" y="7"/>
                    <a:pt x="5" y="7"/>
                  </a:cubicBezTo>
                  <a:cubicBezTo>
                    <a:pt x="9" y="2"/>
                    <a:pt x="0" y="6"/>
                    <a:pt x="2" y="1"/>
                  </a:cubicBezTo>
                  <a:cubicBezTo>
                    <a:pt x="8" y="2"/>
                    <a:pt x="12" y="0"/>
                    <a:pt x="17" y="0"/>
                  </a:cubicBezTo>
                  <a:cubicBezTo>
                    <a:pt x="17" y="1"/>
                    <a:pt x="19" y="0"/>
                    <a:pt x="20" y="1"/>
                  </a:cubicBezTo>
                  <a:cubicBezTo>
                    <a:pt x="20" y="1"/>
                    <a:pt x="20" y="3"/>
                    <a:pt x="20" y="4"/>
                  </a:cubicBezTo>
                  <a:cubicBezTo>
                    <a:pt x="21" y="5"/>
                    <a:pt x="25" y="3"/>
                    <a:pt x="24" y="7"/>
                  </a:cubicBezTo>
                  <a:cubicBezTo>
                    <a:pt x="28" y="3"/>
                    <a:pt x="32" y="7"/>
                    <a:pt x="37" y="7"/>
                  </a:cubicBezTo>
                  <a:cubicBezTo>
                    <a:pt x="36" y="11"/>
                    <a:pt x="39" y="11"/>
                    <a:pt x="37" y="14"/>
                  </a:cubicBezTo>
                  <a:cubicBezTo>
                    <a:pt x="39" y="14"/>
                    <a:pt x="43" y="13"/>
                    <a:pt x="47" y="15"/>
                  </a:cubicBezTo>
                  <a:cubicBezTo>
                    <a:pt x="48" y="15"/>
                    <a:pt x="40" y="18"/>
                    <a:pt x="47" y="18"/>
                  </a:cubicBezTo>
                  <a:cubicBezTo>
                    <a:pt x="48" y="18"/>
                    <a:pt x="48" y="16"/>
                    <a:pt x="49" y="16"/>
                  </a:cubicBezTo>
                  <a:cubicBezTo>
                    <a:pt x="54" y="16"/>
                    <a:pt x="60" y="16"/>
                    <a:pt x="66" y="16"/>
                  </a:cubicBezTo>
                  <a:cubicBezTo>
                    <a:pt x="67" y="16"/>
                    <a:pt x="69" y="18"/>
                    <a:pt x="69" y="18"/>
                  </a:cubicBezTo>
                  <a:cubicBezTo>
                    <a:pt x="72" y="17"/>
                    <a:pt x="66" y="15"/>
                    <a:pt x="73" y="15"/>
                  </a:cubicBezTo>
                  <a:cubicBezTo>
                    <a:pt x="75" y="15"/>
                    <a:pt x="76" y="15"/>
                    <a:pt x="77" y="15"/>
                  </a:cubicBezTo>
                  <a:cubicBezTo>
                    <a:pt x="83" y="14"/>
                    <a:pt x="92" y="14"/>
                    <a:pt x="100" y="16"/>
                  </a:cubicBezTo>
                </a:path>
              </a:pathLst>
            </a:custGeom>
            <a:grpFill/>
            <a:ln>
              <a:noFill/>
            </a:ln>
            <a:effectLst/>
          </p:spPr>
          <p:txBody>
            <a:bodyPr/>
            <a:lstStyle/>
            <a:p>
              <a:pPr defTabSz="920750">
                <a:spcBef>
                  <a:spcPts val="0"/>
                </a:spcBef>
                <a:spcAft>
                  <a:spcPts val="0"/>
                </a:spcAft>
                <a:defRPr/>
              </a:pPr>
              <a:endParaRPr lang="zh-CN" altLang="en-US">
                <a:latin typeface="+mn-lt"/>
                <a:ea typeface="+mn-ea"/>
              </a:endParaRPr>
            </a:p>
          </p:txBody>
        </p:sp>
        <p:sp>
          <p:nvSpPr>
            <p:cNvPr id="51" name="Freeform 27"/>
            <p:cNvSpPr/>
            <p:nvPr/>
          </p:nvSpPr>
          <p:spPr bwMode="auto">
            <a:xfrm>
              <a:off x="5475287" y="1031875"/>
              <a:ext cx="376238" cy="269875"/>
            </a:xfrm>
            <a:custGeom>
              <a:avLst/>
              <a:gdLst>
                <a:gd name="T0" fmla="*/ 82 w 100"/>
                <a:gd name="T1" fmla="*/ 2 h 72"/>
                <a:gd name="T2" fmla="*/ 99 w 100"/>
                <a:gd name="T3" fmla="*/ 1 h 72"/>
                <a:gd name="T4" fmla="*/ 98 w 100"/>
                <a:gd name="T5" fmla="*/ 8 h 72"/>
                <a:gd name="T6" fmla="*/ 79 w 100"/>
                <a:gd name="T7" fmla="*/ 10 h 72"/>
                <a:gd name="T8" fmla="*/ 77 w 100"/>
                <a:gd name="T9" fmla="*/ 13 h 72"/>
                <a:gd name="T10" fmla="*/ 74 w 100"/>
                <a:gd name="T11" fmla="*/ 13 h 72"/>
                <a:gd name="T12" fmla="*/ 71 w 100"/>
                <a:gd name="T13" fmla="*/ 16 h 72"/>
                <a:gd name="T14" fmla="*/ 68 w 100"/>
                <a:gd name="T15" fmla="*/ 15 h 72"/>
                <a:gd name="T16" fmla="*/ 63 w 100"/>
                <a:gd name="T17" fmla="*/ 16 h 72"/>
                <a:gd name="T18" fmla="*/ 57 w 100"/>
                <a:gd name="T19" fmla="*/ 17 h 72"/>
                <a:gd name="T20" fmla="*/ 56 w 100"/>
                <a:gd name="T21" fmla="*/ 20 h 72"/>
                <a:gd name="T22" fmla="*/ 49 w 100"/>
                <a:gd name="T23" fmla="*/ 24 h 72"/>
                <a:gd name="T24" fmla="*/ 44 w 100"/>
                <a:gd name="T25" fmla="*/ 27 h 72"/>
                <a:gd name="T26" fmla="*/ 42 w 100"/>
                <a:gd name="T27" fmla="*/ 30 h 72"/>
                <a:gd name="T28" fmla="*/ 40 w 100"/>
                <a:gd name="T29" fmla="*/ 33 h 72"/>
                <a:gd name="T30" fmla="*/ 33 w 100"/>
                <a:gd name="T31" fmla="*/ 36 h 72"/>
                <a:gd name="T32" fmla="*/ 32 w 100"/>
                <a:gd name="T33" fmla="*/ 37 h 72"/>
                <a:gd name="T34" fmla="*/ 26 w 100"/>
                <a:gd name="T35" fmla="*/ 40 h 72"/>
                <a:gd name="T36" fmla="*/ 23 w 100"/>
                <a:gd name="T37" fmla="*/ 45 h 72"/>
                <a:gd name="T38" fmla="*/ 25 w 100"/>
                <a:gd name="T39" fmla="*/ 54 h 72"/>
                <a:gd name="T40" fmla="*/ 20 w 100"/>
                <a:gd name="T41" fmla="*/ 57 h 72"/>
                <a:gd name="T42" fmla="*/ 23 w 100"/>
                <a:gd name="T43" fmla="*/ 62 h 72"/>
                <a:gd name="T44" fmla="*/ 22 w 100"/>
                <a:gd name="T45" fmla="*/ 64 h 72"/>
                <a:gd name="T46" fmla="*/ 23 w 100"/>
                <a:gd name="T47" fmla="*/ 65 h 72"/>
                <a:gd name="T48" fmla="*/ 25 w 100"/>
                <a:gd name="T49" fmla="*/ 64 h 72"/>
                <a:gd name="T50" fmla="*/ 29 w 100"/>
                <a:gd name="T51" fmla="*/ 66 h 72"/>
                <a:gd name="T52" fmla="*/ 27 w 100"/>
                <a:gd name="T53" fmla="*/ 72 h 72"/>
                <a:gd name="T54" fmla="*/ 15 w 100"/>
                <a:gd name="T55" fmla="*/ 72 h 72"/>
                <a:gd name="T56" fmla="*/ 16 w 100"/>
                <a:gd name="T57" fmla="*/ 69 h 72"/>
                <a:gd name="T58" fmla="*/ 12 w 100"/>
                <a:gd name="T59" fmla="*/ 68 h 72"/>
                <a:gd name="T60" fmla="*/ 9 w 100"/>
                <a:gd name="T61" fmla="*/ 65 h 72"/>
                <a:gd name="T62" fmla="*/ 6 w 100"/>
                <a:gd name="T63" fmla="*/ 65 h 72"/>
                <a:gd name="T64" fmla="*/ 2 w 100"/>
                <a:gd name="T65" fmla="*/ 65 h 72"/>
                <a:gd name="T66" fmla="*/ 1 w 100"/>
                <a:gd name="T67" fmla="*/ 55 h 72"/>
                <a:gd name="T68" fmla="*/ 8 w 100"/>
                <a:gd name="T69" fmla="*/ 52 h 72"/>
                <a:gd name="T70" fmla="*/ 6 w 100"/>
                <a:gd name="T71" fmla="*/ 51 h 72"/>
                <a:gd name="T72" fmla="*/ 8 w 100"/>
                <a:gd name="T73" fmla="*/ 48 h 72"/>
                <a:gd name="T74" fmla="*/ 15 w 100"/>
                <a:gd name="T75" fmla="*/ 45 h 72"/>
                <a:gd name="T76" fmla="*/ 15 w 100"/>
                <a:gd name="T77" fmla="*/ 40 h 72"/>
                <a:gd name="T78" fmla="*/ 19 w 100"/>
                <a:gd name="T79" fmla="*/ 38 h 72"/>
                <a:gd name="T80" fmla="*/ 22 w 100"/>
                <a:gd name="T81" fmla="*/ 34 h 72"/>
                <a:gd name="T82" fmla="*/ 22 w 100"/>
                <a:gd name="T83" fmla="*/ 27 h 72"/>
                <a:gd name="T84" fmla="*/ 33 w 100"/>
                <a:gd name="T85" fmla="*/ 23 h 72"/>
                <a:gd name="T86" fmla="*/ 35 w 100"/>
                <a:gd name="T87" fmla="*/ 20 h 72"/>
                <a:gd name="T88" fmla="*/ 36 w 100"/>
                <a:gd name="T89" fmla="*/ 22 h 72"/>
                <a:gd name="T90" fmla="*/ 39 w 100"/>
                <a:gd name="T91" fmla="*/ 19 h 72"/>
                <a:gd name="T92" fmla="*/ 40 w 100"/>
                <a:gd name="T93" fmla="*/ 16 h 72"/>
                <a:gd name="T94" fmla="*/ 47 w 100"/>
                <a:gd name="T95" fmla="*/ 15 h 72"/>
                <a:gd name="T96" fmla="*/ 56 w 100"/>
                <a:gd name="T97" fmla="*/ 13 h 72"/>
                <a:gd name="T98" fmla="*/ 57 w 100"/>
                <a:gd name="T99" fmla="*/ 12 h 72"/>
                <a:gd name="T100" fmla="*/ 60 w 100"/>
                <a:gd name="T101" fmla="*/ 13 h 72"/>
                <a:gd name="T102" fmla="*/ 61 w 100"/>
                <a:gd name="T103" fmla="*/ 10 h 72"/>
                <a:gd name="T104" fmla="*/ 63 w 100"/>
                <a:gd name="T105" fmla="*/ 10 h 72"/>
                <a:gd name="T106" fmla="*/ 72 w 100"/>
                <a:gd name="T107" fmla="*/ 9 h 72"/>
                <a:gd name="T108" fmla="*/ 75 w 100"/>
                <a:gd name="T109" fmla="*/ 8 h 72"/>
                <a:gd name="T110" fmla="*/ 77 w 100"/>
                <a:gd name="T111" fmla="*/ 6 h 72"/>
                <a:gd name="T112" fmla="*/ 82 w 100"/>
                <a:gd name="T113" fmla="*/ 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 h="72">
                  <a:moveTo>
                    <a:pt x="82" y="2"/>
                  </a:moveTo>
                  <a:cubicBezTo>
                    <a:pt x="87" y="5"/>
                    <a:pt x="93" y="0"/>
                    <a:pt x="99" y="1"/>
                  </a:cubicBezTo>
                  <a:cubicBezTo>
                    <a:pt x="100" y="4"/>
                    <a:pt x="97" y="4"/>
                    <a:pt x="98" y="8"/>
                  </a:cubicBezTo>
                  <a:cubicBezTo>
                    <a:pt x="93" y="5"/>
                    <a:pt x="86" y="10"/>
                    <a:pt x="79" y="10"/>
                  </a:cubicBezTo>
                  <a:cubicBezTo>
                    <a:pt x="78" y="10"/>
                    <a:pt x="78" y="13"/>
                    <a:pt x="77" y="13"/>
                  </a:cubicBezTo>
                  <a:cubicBezTo>
                    <a:pt x="76" y="14"/>
                    <a:pt x="74" y="13"/>
                    <a:pt x="74" y="13"/>
                  </a:cubicBezTo>
                  <a:cubicBezTo>
                    <a:pt x="74" y="13"/>
                    <a:pt x="71" y="16"/>
                    <a:pt x="71" y="16"/>
                  </a:cubicBezTo>
                  <a:cubicBezTo>
                    <a:pt x="70" y="16"/>
                    <a:pt x="70" y="14"/>
                    <a:pt x="68" y="15"/>
                  </a:cubicBezTo>
                  <a:cubicBezTo>
                    <a:pt x="67" y="15"/>
                    <a:pt x="65" y="15"/>
                    <a:pt x="63" y="16"/>
                  </a:cubicBezTo>
                  <a:cubicBezTo>
                    <a:pt x="62" y="16"/>
                    <a:pt x="59" y="17"/>
                    <a:pt x="57" y="17"/>
                  </a:cubicBezTo>
                  <a:cubicBezTo>
                    <a:pt x="55" y="18"/>
                    <a:pt x="57" y="19"/>
                    <a:pt x="56" y="20"/>
                  </a:cubicBezTo>
                  <a:cubicBezTo>
                    <a:pt x="55" y="21"/>
                    <a:pt x="49" y="20"/>
                    <a:pt x="49" y="24"/>
                  </a:cubicBezTo>
                  <a:cubicBezTo>
                    <a:pt x="48" y="26"/>
                    <a:pt x="45" y="27"/>
                    <a:pt x="44" y="27"/>
                  </a:cubicBezTo>
                  <a:cubicBezTo>
                    <a:pt x="44" y="28"/>
                    <a:pt x="42" y="29"/>
                    <a:pt x="42" y="30"/>
                  </a:cubicBezTo>
                  <a:cubicBezTo>
                    <a:pt x="41" y="31"/>
                    <a:pt x="40" y="31"/>
                    <a:pt x="40" y="33"/>
                  </a:cubicBezTo>
                  <a:cubicBezTo>
                    <a:pt x="35" y="34"/>
                    <a:pt x="36" y="32"/>
                    <a:pt x="33" y="36"/>
                  </a:cubicBezTo>
                  <a:cubicBezTo>
                    <a:pt x="33" y="36"/>
                    <a:pt x="32" y="35"/>
                    <a:pt x="32" y="37"/>
                  </a:cubicBezTo>
                  <a:cubicBezTo>
                    <a:pt x="32" y="39"/>
                    <a:pt x="28" y="38"/>
                    <a:pt x="26" y="40"/>
                  </a:cubicBezTo>
                  <a:cubicBezTo>
                    <a:pt x="26" y="42"/>
                    <a:pt x="28" y="47"/>
                    <a:pt x="23" y="45"/>
                  </a:cubicBezTo>
                  <a:cubicBezTo>
                    <a:pt x="24" y="48"/>
                    <a:pt x="22" y="54"/>
                    <a:pt x="25" y="54"/>
                  </a:cubicBezTo>
                  <a:cubicBezTo>
                    <a:pt x="24" y="55"/>
                    <a:pt x="22" y="56"/>
                    <a:pt x="20" y="57"/>
                  </a:cubicBezTo>
                  <a:cubicBezTo>
                    <a:pt x="19" y="60"/>
                    <a:pt x="24" y="59"/>
                    <a:pt x="23" y="62"/>
                  </a:cubicBezTo>
                  <a:cubicBezTo>
                    <a:pt x="23" y="62"/>
                    <a:pt x="21" y="63"/>
                    <a:pt x="22" y="64"/>
                  </a:cubicBezTo>
                  <a:cubicBezTo>
                    <a:pt x="22" y="63"/>
                    <a:pt x="24" y="65"/>
                    <a:pt x="23" y="65"/>
                  </a:cubicBezTo>
                  <a:cubicBezTo>
                    <a:pt x="24" y="65"/>
                    <a:pt x="25" y="64"/>
                    <a:pt x="25" y="64"/>
                  </a:cubicBezTo>
                  <a:cubicBezTo>
                    <a:pt x="26" y="64"/>
                    <a:pt x="26" y="67"/>
                    <a:pt x="29" y="66"/>
                  </a:cubicBezTo>
                  <a:cubicBezTo>
                    <a:pt x="29" y="69"/>
                    <a:pt x="27" y="69"/>
                    <a:pt x="27" y="72"/>
                  </a:cubicBezTo>
                  <a:cubicBezTo>
                    <a:pt x="15" y="72"/>
                    <a:pt x="15" y="72"/>
                    <a:pt x="15" y="72"/>
                  </a:cubicBezTo>
                  <a:cubicBezTo>
                    <a:pt x="15" y="71"/>
                    <a:pt x="17" y="70"/>
                    <a:pt x="16" y="69"/>
                  </a:cubicBezTo>
                  <a:cubicBezTo>
                    <a:pt x="15" y="68"/>
                    <a:pt x="14" y="69"/>
                    <a:pt x="12" y="68"/>
                  </a:cubicBezTo>
                  <a:cubicBezTo>
                    <a:pt x="11" y="67"/>
                    <a:pt x="10" y="65"/>
                    <a:pt x="9" y="65"/>
                  </a:cubicBezTo>
                  <a:cubicBezTo>
                    <a:pt x="9" y="65"/>
                    <a:pt x="7" y="65"/>
                    <a:pt x="6" y="65"/>
                  </a:cubicBezTo>
                  <a:cubicBezTo>
                    <a:pt x="5" y="64"/>
                    <a:pt x="5" y="65"/>
                    <a:pt x="2" y="65"/>
                  </a:cubicBezTo>
                  <a:cubicBezTo>
                    <a:pt x="2" y="62"/>
                    <a:pt x="0" y="60"/>
                    <a:pt x="1" y="55"/>
                  </a:cubicBezTo>
                  <a:cubicBezTo>
                    <a:pt x="5" y="60"/>
                    <a:pt x="1" y="50"/>
                    <a:pt x="8" y="52"/>
                  </a:cubicBezTo>
                  <a:cubicBezTo>
                    <a:pt x="9" y="51"/>
                    <a:pt x="6" y="51"/>
                    <a:pt x="6" y="51"/>
                  </a:cubicBezTo>
                  <a:cubicBezTo>
                    <a:pt x="7" y="50"/>
                    <a:pt x="11" y="49"/>
                    <a:pt x="8" y="48"/>
                  </a:cubicBezTo>
                  <a:cubicBezTo>
                    <a:pt x="9" y="46"/>
                    <a:pt x="12" y="46"/>
                    <a:pt x="15" y="45"/>
                  </a:cubicBezTo>
                  <a:cubicBezTo>
                    <a:pt x="14" y="43"/>
                    <a:pt x="19" y="41"/>
                    <a:pt x="15" y="40"/>
                  </a:cubicBezTo>
                  <a:cubicBezTo>
                    <a:pt x="15" y="38"/>
                    <a:pt x="17" y="39"/>
                    <a:pt x="19" y="38"/>
                  </a:cubicBezTo>
                  <a:cubicBezTo>
                    <a:pt x="19" y="36"/>
                    <a:pt x="20" y="35"/>
                    <a:pt x="22" y="34"/>
                  </a:cubicBezTo>
                  <a:cubicBezTo>
                    <a:pt x="19" y="32"/>
                    <a:pt x="23" y="32"/>
                    <a:pt x="22" y="27"/>
                  </a:cubicBezTo>
                  <a:cubicBezTo>
                    <a:pt x="27" y="27"/>
                    <a:pt x="29" y="24"/>
                    <a:pt x="33" y="23"/>
                  </a:cubicBezTo>
                  <a:cubicBezTo>
                    <a:pt x="35" y="24"/>
                    <a:pt x="34" y="21"/>
                    <a:pt x="35" y="20"/>
                  </a:cubicBezTo>
                  <a:cubicBezTo>
                    <a:pt x="35" y="20"/>
                    <a:pt x="36" y="21"/>
                    <a:pt x="36" y="22"/>
                  </a:cubicBezTo>
                  <a:cubicBezTo>
                    <a:pt x="37" y="21"/>
                    <a:pt x="38" y="20"/>
                    <a:pt x="39" y="19"/>
                  </a:cubicBezTo>
                  <a:cubicBezTo>
                    <a:pt x="39" y="18"/>
                    <a:pt x="40" y="18"/>
                    <a:pt x="40" y="16"/>
                  </a:cubicBezTo>
                  <a:cubicBezTo>
                    <a:pt x="43" y="16"/>
                    <a:pt x="45" y="16"/>
                    <a:pt x="47" y="15"/>
                  </a:cubicBezTo>
                  <a:cubicBezTo>
                    <a:pt x="49" y="13"/>
                    <a:pt x="51" y="14"/>
                    <a:pt x="56" y="13"/>
                  </a:cubicBezTo>
                  <a:cubicBezTo>
                    <a:pt x="57" y="13"/>
                    <a:pt x="56" y="12"/>
                    <a:pt x="57" y="12"/>
                  </a:cubicBezTo>
                  <a:cubicBezTo>
                    <a:pt x="59" y="11"/>
                    <a:pt x="60" y="13"/>
                    <a:pt x="60" y="13"/>
                  </a:cubicBezTo>
                  <a:cubicBezTo>
                    <a:pt x="62" y="13"/>
                    <a:pt x="59" y="10"/>
                    <a:pt x="61" y="10"/>
                  </a:cubicBezTo>
                  <a:cubicBezTo>
                    <a:pt x="62" y="10"/>
                    <a:pt x="62" y="10"/>
                    <a:pt x="63" y="10"/>
                  </a:cubicBezTo>
                  <a:cubicBezTo>
                    <a:pt x="64" y="10"/>
                    <a:pt x="68" y="10"/>
                    <a:pt x="72" y="9"/>
                  </a:cubicBezTo>
                  <a:cubicBezTo>
                    <a:pt x="75" y="8"/>
                    <a:pt x="74" y="9"/>
                    <a:pt x="75" y="8"/>
                  </a:cubicBezTo>
                  <a:cubicBezTo>
                    <a:pt x="75" y="8"/>
                    <a:pt x="77" y="6"/>
                    <a:pt x="77" y="6"/>
                  </a:cubicBezTo>
                  <a:cubicBezTo>
                    <a:pt x="81" y="4"/>
                    <a:pt x="82" y="9"/>
                    <a:pt x="82" y="2"/>
                  </a:cubicBezTo>
                </a:path>
              </a:pathLst>
            </a:custGeom>
            <a:grpFill/>
            <a:ln>
              <a:noFill/>
            </a:ln>
            <a:effectLst/>
          </p:spPr>
          <p:txBody>
            <a:bodyPr/>
            <a:lstStyle/>
            <a:p>
              <a:pPr defTabSz="920750">
                <a:spcBef>
                  <a:spcPts val="0"/>
                </a:spcBef>
                <a:spcAft>
                  <a:spcPts val="0"/>
                </a:spcAft>
                <a:defRPr/>
              </a:pPr>
              <a:endParaRPr lang="zh-CN" altLang="en-US">
                <a:latin typeface="+mn-lt"/>
                <a:ea typeface="+mn-ea"/>
              </a:endParaRPr>
            </a:p>
          </p:txBody>
        </p:sp>
        <p:sp>
          <p:nvSpPr>
            <p:cNvPr id="52" name="Freeform 28"/>
            <p:cNvSpPr/>
            <p:nvPr/>
          </p:nvSpPr>
          <p:spPr bwMode="auto">
            <a:xfrm>
              <a:off x="2187575" y="1047750"/>
              <a:ext cx="41275" cy="19050"/>
            </a:xfrm>
            <a:custGeom>
              <a:avLst/>
              <a:gdLst>
                <a:gd name="T0" fmla="*/ 8 w 11"/>
                <a:gd name="T1" fmla="*/ 1 h 5"/>
                <a:gd name="T2" fmla="*/ 11 w 11"/>
                <a:gd name="T3" fmla="*/ 1 h 5"/>
                <a:gd name="T4" fmla="*/ 8 w 11"/>
                <a:gd name="T5" fmla="*/ 1 h 5"/>
              </a:gdLst>
              <a:ahLst/>
              <a:cxnLst>
                <a:cxn ang="0">
                  <a:pos x="T0" y="T1"/>
                </a:cxn>
                <a:cxn ang="0">
                  <a:pos x="T2" y="T3"/>
                </a:cxn>
                <a:cxn ang="0">
                  <a:pos x="T4" y="T5"/>
                </a:cxn>
              </a:cxnLst>
              <a:rect l="0" t="0" r="r" b="b"/>
              <a:pathLst>
                <a:path w="11" h="5">
                  <a:moveTo>
                    <a:pt x="8" y="1"/>
                  </a:moveTo>
                  <a:cubicBezTo>
                    <a:pt x="11" y="1"/>
                    <a:pt x="11" y="1"/>
                    <a:pt x="11" y="1"/>
                  </a:cubicBezTo>
                  <a:cubicBezTo>
                    <a:pt x="11" y="5"/>
                    <a:pt x="0" y="0"/>
                    <a:pt x="8" y="1"/>
                  </a:cubicBezTo>
                </a:path>
              </a:pathLst>
            </a:custGeom>
            <a:grpFill/>
            <a:ln>
              <a:noFill/>
            </a:ln>
            <a:effectLst/>
          </p:spPr>
          <p:txBody>
            <a:bodyPr/>
            <a:lstStyle/>
            <a:p>
              <a:pPr defTabSz="920750">
                <a:spcBef>
                  <a:spcPts val="0"/>
                </a:spcBef>
                <a:spcAft>
                  <a:spcPts val="0"/>
                </a:spcAft>
                <a:defRPr/>
              </a:pPr>
              <a:endParaRPr lang="zh-CN" altLang="en-US">
                <a:latin typeface="+mn-lt"/>
                <a:ea typeface="+mn-ea"/>
              </a:endParaRPr>
            </a:p>
          </p:txBody>
        </p:sp>
        <p:sp>
          <p:nvSpPr>
            <p:cNvPr id="53" name="Freeform 29"/>
            <p:cNvSpPr/>
            <p:nvPr/>
          </p:nvSpPr>
          <p:spPr bwMode="auto">
            <a:xfrm>
              <a:off x="7310437" y="1069975"/>
              <a:ext cx="115888" cy="90488"/>
            </a:xfrm>
            <a:custGeom>
              <a:avLst/>
              <a:gdLst>
                <a:gd name="T0" fmla="*/ 8 w 31"/>
                <a:gd name="T1" fmla="*/ 0 h 24"/>
                <a:gd name="T2" fmla="*/ 10 w 31"/>
                <a:gd name="T3" fmla="*/ 2 h 24"/>
                <a:gd name="T4" fmla="*/ 18 w 31"/>
                <a:gd name="T5" fmla="*/ 6 h 24"/>
                <a:gd name="T6" fmla="*/ 22 w 31"/>
                <a:gd name="T7" fmla="*/ 3 h 24"/>
                <a:gd name="T8" fmla="*/ 31 w 31"/>
                <a:gd name="T9" fmla="*/ 5 h 24"/>
                <a:gd name="T10" fmla="*/ 28 w 31"/>
                <a:gd name="T11" fmla="*/ 12 h 24"/>
                <a:gd name="T12" fmla="*/ 17 w 31"/>
                <a:gd name="T13" fmla="*/ 14 h 24"/>
                <a:gd name="T14" fmla="*/ 17 w 31"/>
                <a:gd name="T15" fmla="*/ 16 h 24"/>
                <a:gd name="T16" fmla="*/ 14 w 31"/>
                <a:gd name="T17" fmla="*/ 19 h 24"/>
                <a:gd name="T18" fmla="*/ 10 w 31"/>
                <a:gd name="T19" fmla="*/ 20 h 24"/>
                <a:gd name="T20" fmla="*/ 4 w 31"/>
                <a:gd name="T21" fmla="*/ 17 h 24"/>
                <a:gd name="T22" fmla="*/ 0 w 31"/>
                <a:gd name="T23" fmla="*/ 6 h 24"/>
                <a:gd name="T24" fmla="*/ 8 w 31"/>
                <a:gd name="T25"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 h="24">
                  <a:moveTo>
                    <a:pt x="8" y="0"/>
                  </a:moveTo>
                  <a:cubicBezTo>
                    <a:pt x="10" y="0"/>
                    <a:pt x="10" y="1"/>
                    <a:pt x="10" y="2"/>
                  </a:cubicBezTo>
                  <a:cubicBezTo>
                    <a:pt x="11" y="5"/>
                    <a:pt x="16" y="4"/>
                    <a:pt x="18" y="6"/>
                  </a:cubicBezTo>
                  <a:cubicBezTo>
                    <a:pt x="21" y="7"/>
                    <a:pt x="22" y="3"/>
                    <a:pt x="22" y="3"/>
                  </a:cubicBezTo>
                  <a:cubicBezTo>
                    <a:pt x="24" y="3"/>
                    <a:pt x="26" y="6"/>
                    <a:pt x="31" y="5"/>
                  </a:cubicBezTo>
                  <a:cubicBezTo>
                    <a:pt x="30" y="6"/>
                    <a:pt x="23" y="9"/>
                    <a:pt x="28" y="12"/>
                  </a:cubicBezTo>
                  <a:cubicBezTo>
                    <a:pt x="27" y="15"/>
                    <a:pt x="22" y="14"/>
                    <a:pt x="17" y="14"/>
                  </a:cubicBezTo>
                  <a:cubicBezTo>
                    <a:pt x="15" y="15"/>
                    <a:pt x="16" y="16"/>
                    <a:pt x="17" y="16"/>
                  </a:cubicBezTo>
                  <a:cubicBezTo>
                    <a:pt x="18" y="18"/>
                    <a:pt x="9" y="17"/>
                    <a:pt x="14" y="19"/>
                  </a:cubicBezTo>
                  <a:cubicBezTo>
                    <a:pt x="14" y="24"/>
                    <a:pt x="9" y="16"/>
                    <a:pt x="10" y="20"/>
                  </a:cubicBezTo>
                  <a:cubicBezTo>
                    <a:pt x="8" y="19"/>
                    <a:pt x="9" y="16"/>
                    <a:pt x="4" y="17"/>
                  </a:cubicBezTo>
                  <a:cubicBezTo>
                    <a:pt x="3" y="13"/>
                    <a:pt x="4" y="7"/>
                    <a:pt x="0" y="6"/>
                  </a:cubicBezTo>
                  <a:cubicBezTo>
                    <a:pt x="1" y="3"/>
                    <a:pt x="9" y="6"/>
                    <a:pt x="8" y="0"/>
                  </a:cubicBezTo>
                </a:path>
              </a:pathLst>
            </a:custGeom>
            <a:grpFill/>
            <a:ln>
              <a:noFill/>
            </a:ln>
            <a:effectLst/>
          </p:spPr>
          <p:txBody>
            <a:bodyPr/>
            <a:lstStyle/>
            <a:p>
              <a:pPr defTabSz="920750">
                <a:spcBef>
                  <a:spcPts val="0"/>
                </a:spcBef>
                <a:spcAft>
                  <a:spcPts val="0"/>
                </a:spcAft>
                <a:defRPr/>
              </a:pPr>
              <a:endParaRPr lang="zh-CN" altLang="en-US">
                <a:latin typeface="+mn-lt"/>
                <a:ea typeface="+mn-ea"/>
              </a:endParaRPr>
            </a:p>
          </p:txBody>
        </p:sp>
        <p:sp>
          <p:nvSpPr>
            <p:cNvPr id="54" name="Freeform 30"/>
            <p:cNvSpPr/>
            <p:nvPr/>
          </p:nvSpPr>
          <p:spPr bwMode="auto">
            <a:xfrm>
              <a:off x="1808162" y="1081087"/>
              <a:ext cx="30163" cy="22225"/>
            </a:xfrm>
            <a:custGeom>
              <a:avLst/>
              <a:gdLst>
                <a:gd name="T0" fmla="*/ 4 w 8"/>
                <a:gd name="T1" fmla="*/ 0 h 6"/>
                <a:gd name="T2" fmla="*/ 5 w 8"/>
                <a:gd name="T3" fmla="*/ 6 h 6"/>
                <a:gd name="T4" fmla="*/ 0 w 8"/>
                <a:gd name="T5" fmla="*/ 4 h 6"/>
                <a:gd name="T6" fmla="*/ 4 w 8"/>
                <a:gd name="T7" fmla="*/ 0 h 6"/>
              </a:gdLst>
              <a:ahLst/>
              <a:cxnLst>
                <a:cxn ang="0">
                  <a:pos x="T0" y="T1"/>
                </a:cxn>
                <a:cxn ang="0">
                  <a:pos x="T2" y="T3"/>
                </a:cxn>
                <a:cxn ang="0">
                  <a:pos x="T4" y="T5"/>
                </a:cxn>
                <a:cxn ang="0">
                  <a:pos x="T6" y="T7"/>
                </a:cxn>
              </a:cxnLst>
              <a:rect l="0" t="0" r="r" b="b"/>
              <a:pathLst>
                <a:path w="8" h="6">
                  <a:moveTo>
                    <a:pt x="4" y="0"/>
                  </a:moveTo>
                  <a:cubicBezTo>
                    <a:pt x="8" y="1"/>
                    <a:pt x="5" y="2"/>
                    <a:pt x="5" y="6"/>
                  </a:cubicBezTo>
                  <a:cubicBezTo>
                    <a:pt x="4" y="5"/>
                    <a:pt x="2" y="4"/>
                    <a:pt x="0" y="4"/>
                  </a:cubicBezTo>
                  <a:cubicBezTo>
                    <a:pt x="0" y="2"/>
                    <a:pt x="4" y="3"/>
                    <a:pt x="4" y="0"/>
                  </a:cubicBezTo>
                </a:path>
              </a:pathLst>
            </a:custGeom>
            <a:grpFill/>
            <a:ln>
              <a:noFill/>
            </a:ln>
            <a:effectLst/>
          </p:spPr>
          <p:txBody>
            <a:bodyPr/>
            <a:lstStyle/>
            <a:p>
              <a:pPr defTabSz="920750">
                <a:spcBef>
                  <a:spcPts val="0"/>
                </a:spcBef>
                <a:spcAft>
                  <a:spcPts val="0"/>
                </a:spcAft>
                <a:defRPr/>
              </a:pPr>
              <a:endParaRPr lang="zh-CN" altLang="en-US">
                <a:latin typeface="+mn-lt"/>
                <a:ea typeface="+mn-ea"/>
              </a:endParaRPr>
            </a:p>
          </p:txBody>
        </p:sp>
        <p:sp>
          <p:nvSpPr>
            <p:cNvPr id="55" name="Freeform 31"/>
            <p:cNvSpPr/>
            <p:nvPr/>
          </p:nvSpPr>
          <p:spPr bwMode="auto">
            <a:xfrm>
              <a:off x="7437437" y="1081087"/>
              <a:ext cx="52388" cy="49213"/>
            </a:xfrm>
            <a:custGeom>
              <a:avLst/>
              <a:gdLst>
                <a:gd name="T0" fmla="*/ 0 w 14"/>
                <a:gd name="T1" fmla="*/ 4 h 13"/>
                <a:gd name="T2" fmla="*/ 14 w 14"/>
                <a:gd name="T3" fmla="*/ 7 h 13"/>
                <a:gd name="T4" fmla="*/ 8 w 14"/>
                <a:gd name="T5" fmla="*/ 13 h 13"/>
                <a:gd name="T6" fmla="*/ 5 w 14"/>
                <a:gd name="T7" fmla="*/ 10 h 13"/>
                <a:gd name="T8" fmla="*/ 3 w 14"/>
                <a:gd name="T9" fmla="*/ 10 h 13"/>
                <a:gd name="T10" fmla="*/ 0 w 14"/>
                <a:gd name="T11" fmla="*/ 4 h 13"/>
              </a:gdLst>
              <a:ahLst/>
              <a:cxnLst>
                <a:cxn ang="0">
                  <a:pos x="T0" y="T1"/>
                </a:cxn>
                <a:cxn ang="0">
                  <a:pos x="T2" y="T3"/>
                </a:cxn>
                <a:cxn ang="0">
                  <a:pos x="T4" y="T5"/>
                </a:cxn>
                <a:cxn ang="0">
                  <a:pos x="T6" y="T7"/>
                </a:cxn>
                <a:cxn ang="0">
                  <a:pos x="T8" y="T9"/>
                </a:cxn>
                <a:cxn ang="0">
                  <a:pos x="T10" y="T11"/>
                </a:cxn>
              </a:cxnLst>
              <a:rect l="0" t="0" r="r" b="b"/>
              <a:pathLst>
                <a:path w="14" h="13">
                  <a:moveTo>
                    <a:pt x="0" y="4"/>
                  </a:moveTo>
                  <a:cubicBezTo>
                    <a:pt x="4" y="0"/>
                    <a:pt x="12" y="4"/>
                    <a:pt x="14" y="7"/>
                  </a:cubicBezTo>
                  <a:cubicBezTo>
                    <a:pt x="13" y="10"/>
                    <a:pt x="7" y="8"/>
                    <a:pt x="8" y="13"/>
                  </a:cubicBezTo>
                  <a:cubicBezTo>
                    <a:pt x="6" y="13"/>
                    <a:pt x="6" y="10"/>
                    <a:pt x="5" y="10"/>
                  </a:cubicBezTo>
                  <a:cubicBezTo>
                    <a:pt x="5" y="10"/>
                    <a:pt x="3" y="10"/>
                    <a:pt x="3" y="10"/>
                  </a:cubicBezTo>
                  <a:cubicBezTo>
                    <a:pt x="1" y="8"/>
                    <a:pt x="3" y="5"/>
                    <a:pt x="0" y="4"/>
                  </a:cubicBezTo>
                </a:path>
              </a:pathLst>
            </a:custGeom>
            <a:grpFill/>
            <a:ln>
              <a:noFill/>
            </a:ln>
            <a:effectLst/>
          </p:spPr>
          <p:txBody>
            <a:bodyPr/>
            <a:lstStyle/>
            <a:p>
              <a:pPr defTabSz="920750">
                <a:spcBef>
                  <a:spcPts val="0"/>
                </a:spcBef>
                <a:spcAft>
                  <a:spcPts val="0"/>
                </a:spcAft>
                <a:defRPr/>
              </a:pPr>
              <a:endParaRPr lang="zh-CN" altLang="en-US">
                <a:latin typeface="+mn-lt"/>
                <a:ea typeface="+mn-ea"/>
              </a:endParaRPr>
            </a:p>
          </p:txBody>
        </p:sp>
        <p:sp>
          <p:nvSpPr>
            <p:cNvPr id="56" name="Freeform 32"/>
            <p:cNvSpPr/>
            <p:nvPr/>
          </p:nvSpPr>
          <p:spPr bwMode="auto">
            <a:xfrm>
              <a:off x="7504112" y="1096962"/>
              <a:ext cx="79375" cy="44450"/>
            </a:xfrm>
            <a:custGeom>
              <a:avLst/>
              <a:gdLst>
                <a:gd name="T0" fmla="*/ 1 w 21"/>
                <a:gd name="T1" fmla="*/ 2 h 12"/>
                <a:gd name="T2" fmla="*/ 4 w 21"/>
                <a:gd name="T3" fmla="*/ 2 h 12"/>
                <a:gd name="T4" fmla="*/ 11 w 21"/>
                <a:gd name="T5" fmla="*/ 5 h 12"/>
                <a:gd name="T6" fmla="*/ 18 w 21"/>
                <a:gd name="T7" fmla="*/ 7 h 12"/>
                <a:gd name="T8" fmla="*/ 21 w 21"/>
                <a:gd name="T9" fmla="*/ 10 h 12"/>
                <a:gd name="T10" fmla="*/ 4 w 21"/>
                <a:gd name="T11" fmla="*/ 7 h 12"/>
                <a:gd name="T12" fmla="*/ 1 w 21"/>
                <a:gd name="T13" fmla="*/ 2 h 12"/>
              </a:gdLst>
              <a:ahLst/>
              <a:cxnLst>
                <a:cxn ang="0">
                  <a:pos x="T0" y="T1"/>
                </a:cxn>
                <a:cxn ang="0">
                  <a:pos x="T2" y="T3"/>
                </a:cxn>
                <a:cxn ang="0">
                  <a:pos x="T4" y="T5"/>
                </a:cxn>
                <a:cxn ang="0">
                  <a:pos x="T6" y="T7"/>
                </a:cxn>
                <a:cxn ang="0">
                  <a:pos x="T8" y="T9"/>
                </a:cxn>
                <a:cxn ang="0">
                  <a:pos x="T10" y="T11"/>
                </a:cxn>
                <a:cxn ang="0">
                  <a:pos x="T12" y="T13"/>
                </a:cxn>
              </a:cxnLst>
              <a:rect l="0" t="0" r="r" b="b"/>
              <a:pathLst>
                <a:path w="21" h="12">
                  <a:moveTo>
                    <a:pt x="1" y="2"/>
                  </a:moveTo>
                  <a:cubicBezTo>
                    <a:pt x="4" y="2"/>
                    <a:pt x="4" y="2"/>
                    <a:pt x="4" y="2"/>
                  </a:cubicBezTo>
                  <a:cubicBezTo>
                    <a:pt x="8" y="0"/>
                    <a:pt x="8" y="4"/>
                    <a:pt x="11" y="5"/>
                  </a:cubicBezTo>
                  <a:cubicBezTo>
                    <a:pt x="14" y="5"/>
                    <a:pt x="16" y="6"/>
                    <a:pt x="18" y="7"/>
                  </a:cubicBezTo>
                  <a:cubicBezTo>
                    <a:pt x="20" y="8"/>
                    <a:pt x="21" y="7"/>
                    <a:pt x="21" y="10"/>
                  </a:cubicBezTo>
                  <a:cubicBezTo>
                    <a:pt x="13" y="12"/>
                    <a:pt x="10" y="8"/>
                    <a:pt x="4" y="7"/>
                  </a:cubicBezTo>
                  <a:cubicBezTo>
                    <a:pt x="6" y="3"/>
                    <a:pt x="0" y="6"/>
                    <a:pt x="1" y="2"/>
                  </a:cubicBezTo>
                </a:path>
              </a:pathLst>
            </a:custGeom>
            <a:grpFill/>
            <a:ln>
              <a:noFill/>
            </a:ln>
            <a:effectLst/>
          </p:spPr>
          <p:txBody>
            <a:bodyPr/>
            <a:lstStyle/>
            <a:p>
              <a:pPr defTabSz="920750">
                <a:spcBef>
                  <a:spcPts val="0"/>
                </a:spcBef>
                <a:spcAft>
                  <a:spcPts val="0"/>
                </a:spcAft>
                <a:defRPr/>
              </a:pPr>
              <a:endParaRPr lang="zh-CN" altLang="en-US">
                <a:latin typeface="+mn-lt"/>
                <a:ea typeface="+mn-ea"/>
              </a:endParaRPr>
            </a:p>
          </p:txBody>
        </p:sp>
        <p:sp>
          <p:nvSpPr>
            <p:cNvPr id="57" name="Freeform 33"/>
            <p:cNvSpPr/>
            <p:nvPr/>
          </p:nvSpPr>
          <p:spPr bwMode="auto">
            <a:xfrm>
              <a:off x="2165350" y="1166812"/>
              <a:ext cx="130175" cy="109538"/>
            </a:xfrm>
            <a:custGeom>
              <a:avLst/>
              <a:gdLst>
                <a:gd name="T0" fmla="*/ 11 w 35"/>
                <a:gd name="T1" fmla="*/ 5 h 29"/>
                <a:gd name="T2" fmla="*/ 11 w 35"/>
                <a:gd name="T3" fmla="*/ 4 h 29"/>
                <a:gd name="T4" fmla="*/ 27 w 35"/>
                <a:gd name="T5" fmla="*/ 0 h 29"/>
                <a:gd name="T6" fmla="*/ 30 w 35"/>
                <a:gd name="T7" fmla="*/ 5 h 29"/>
                <a:gd name="T8" fmla="*/ 27 w 35"/>
                <a:gd name="T9" fmla="*/ 9 h 29"/>
                <a:gd name="T10" fmla="*/ 34 w 35"/>
                <a:gd name="T11" fmla="*/ 11 h 29"/>
                <a:gd name="T12" fmla="*/ 35 w 35"/>
                <a:gd name="T13" fmla="*/ 22 h 29"/>
                <a:gd name="T14" fmla="*/ 31 w 35"/>
                <a:gd name="T15" fmla="*/ 22 h 29"/>
                <a:gd name="T16" fmla="*/ 31 w 35"/>
                <a:gd name="T17" fmla="*/ 25 h 29"/>
                <a:gd name="T18" fmla="*/ 27 w 35"/>
                <a:gd name="T19" fmla="*/ 25 h 29"/>
                <a:gd name="T20" fmla="*/ 23 w 35"/>
                <a:gd name="T21" fmla="*/ 28 h 29"/>
                <a:gd name="T22" fmla="*/ 18 w 35"/>
                <a:gd name="T23" fmla="*/ 23 h 29"/>
                <a:gd name="T24" fmla="*/ 14 w 35"/>
                <a:gd name="T25" fmla="*/ 19 h 29"/>
                <a:gd name="T26" fmla="*/ 11 w 35"/>
                <a:gd name="T27" fmla="*/ 16 h 29"/>
                <a:gd name="T28" fmla="*/ 4 w 35"/>
                <a:gd name="T29" fmla="*/ 15 h 29"/>
                <a:gd name="T30" fmla="*/ 0 w 35"/>
                <a:gd name="T31" fmla="*/ 12 h 29"/>
                <a:gd name="T32" fmla="*/ 14 w 35"/>
                <a:gd name="T33" fmla="*/ 14 h 29"/>
                <a:gd name="T34" fmla="*/ 15 w 35"/>
                <a:gd name="T35" fmla="*/ 8 h 29"/>
                <a:gd name="T36" fmla="*/ 10 w 35"/>
                <a:gd name="T37" fmla="*/ 4 h 29"/>
                <a:gd name="T38" fmla="*/ 11 w 35"/>
                <a:gd name="T39" fmla="*/ 5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5" h="29">
                  <a:moveTo>
                    <a:pt x="11" y="5"/>
                  </a:moveTo>
                  <a:cubicBezTo>
                    <a:pt x="13" y="5"/>
                    <a:pt x="12" y="4"/>
                    <a:pt x="11" y="4"/>
                  </a:cubicBezTo>
                  <a:cubicBezTo>
                    <a:pt x="15" y="1"/>
                    <a:pt x="25" y="4"/>
                    <a:pt x="27" y="0"/>
                  </a:cubicBezTo>
                  <a:cubicBezTo>
                    <a:pt x="29" y="1"/>
                    <a:pt x="29" y="3"/>
                    <a:pt x="30" y="5"/>
                  </a:cubicBezTo>
                  <a:cubicBezTo>
                    <a:pt x="30" y="8"/>
                    <a:pt x="27" y="7"/>
                    <a:pt x="27" y="9"/>
                  </a:cubicBezTo>
                  <a:cubicBezTo>
                    <a:pt x="28" y="14"/>
                    <a:pt x="30" y="11"/>
                    <a:pt x="34" y="11"/>
                  </a:cubicBezTo>
                  <a:cubicBezTo>
                    <a:pt x="35" y="16"/>
                    <a:pt x="34" y="16"/>
                    <a:pt x="35" y="22"/>
                  </a:cubicBezTo>
                  <a:cubicBezTo>
                    <a:pt x="34" y="23"/>
                    <a:pt x="32" y="21"/>
                    <a:pt x="31" y="22"/>
                  </a:cubicBezTo>
                  <a:cubicBezTo>
                    <a:pt x="31" y="22"/>
                    <a:pt x="31" y="25"/>
                    <a:pt x="31" y="25"/>
                  </a:cubicBezTo>
                  <a:cubicBezTo>
                    <a:pt x="30" y="25"/>
                    <a:pt x="28" y="25"/>
                    <a:pt x="27" y="25"/>
                  </a:cubicBezTo>
                  <a:cubicBezTo>
                    <a:pt x="25" y="25"/>
                    <a:pt x="25" y="27"/>
                    <a:pt x="23" y="28"/>
                  </a:cubicBezTo>
                  <a:cubicBezTo>
                    <a:pt x="19" y="29"/>
                    <a:pt x="19" y="25"/>
                    <a:pt x="18" y="23"/>
                  </a:cubicBezTo>
                  <a:cubicBezTo>
                    <a:pt x="17" y="22"/>
                    <a:pt x="13" y="22"/>
                    <a:pt x="14" y="19"/>
                  </a:cubicBezTo>
                  <a:cubicBezTo>
                    <a:pt x="12" y="20"/>
                    <a:pt x="11" y="18"/>
                    <a:pt x="11" y="16"/>
                  </a:cubicBezTo>
                  <a:cubicBezTo>
                    <a:pt x="9" y="17"/>
                    <a:pt x="7" y="16"/>
                    <a:pt x="4" y="15"/>
                  </a:cubicBezTo>
                  <a:cubicBezTo>
                    <a:pt x="2" y="14"/>
                    <a:pt x="0" y="16"/>
                    <a:pt x="0" y="12"/>
                  </a:cubicBezTo>
                  <a:cubicBezTo>
                    <a:pt x="6" y="11"/>
                    <a:pt x="8" y="15"/>
                    <a:pt x="14" y="14"/>
                  </a:cubicBezTo>
                  <a:cubicBezTo>
                    <a:pt x="16" y="13"/>
                    <a:pt x="15" y="10"/>
                    <a:pt x="15" y="8"/>
                  </a:cubicBezTo>
                  <a:cubicBezTo>
                    <a:pt x="16" y="4"/>
                    <a:pt x="8" y="9"/>
                    <a:pt x="10" y="4"/>
                  </a:cubicBezTo>
                  <a:cubicBezTo>
                    <a:pt x="11" y="4"/>
                    <a:pt x="11" y="4"/>
                    <a:pt x="11" y="5"/>
                  </a:cubicBezTo>
                </a:path>
              </a:pathLst>
            </a:custGeom>
            <a:grpFill/>
            <a:ln>
              <a:noFill/>
            </a:ln>
            <a:effectLst/>
          </p:spPr>
          <p:txBody>
            <a:bodyPr/>
            <a:lstStyle/>
            <a:p>
              <a:pPr defTabSz="920750">
                <a:spcBef>
                  <a:spcPts val="0"/>
                </a:spcBef>
                <a:spcAft>
                  <a:spcPts val="0"/>
                </a:spcAft>
                <a:defRPr/>
              </a:pPr>
              <a:endParaRPr lang="zh-CN" altLang="en-US">
                <a:latin typeface="+mn-lt"/>
                <a:ea typeface="+mn-ea"/>
              </a:endParaRPr>
            </a:p>
          </p:txBody>
        </p:sp>
        <p:sp>
          <p:nvSpPr>
            <p:cNvPr id="58" name="Freeform 34"/>
            <p:cNvSpPr/>
            <p:nvPr/>
          </p:nvSpPr>
          <p:spPr bwMode="auto">
            <a:xfrm>
              <a:off x="2636837" y="1174750"/>
              <a:ext cx="82550" cy="38100"/>
            </a:xfrm>
            <a:custGeom>
              <a:avLst/>
              <a:gdLst>
                <a:gd name="T0" fmla="*/ 0 w 22"/>
                <a:gd name="T1" fmla="*/ 2 h 10"/>
                <a:gd name="T2" fmla="*/ 6 w 22"/>
                <a:gd name="T3" fmla="*/ 0 h 10"/>
                <a:gd name="T4" fmla="*/ 21 w 22"/>
                <a:gd name="T5" fmla="*/ 5 h 10"/>
                <a:gd name="T6" fmla="*/ 20 w 22"/>
                <a:gd name="T7" fmla="*/ 10 h 10"/>
                <a:gd name="T8" fmla="*/ 5 w 22"/>
                <a:gd name="T9" fmla="*/ 5 h 10"/>
                <a:gd name="T10" fmla="*/ 0 w 22"/>
                <a:gd name="T11" fmla="*/ 2 h 10"/>
              </a:gdLst>
              <a:ahLst/>
              <a:cxnLst>
                <a:cxn ang="0">
                  <a:pos x="T0" y="T1"/>
                </a:cxn>
                <a:cxn ang="0">
                  <a:pos x="T2" y="T3"/>
                </a:cxn>
                <a:cxn ang="0">
                  <a:pos x="T4" y="T5"/>
                </a:cxn>
                <a:cxn ang="0">
                  <a:pos x="T6" y="T7"/>
                </a:cxn>
                <a:cxn ang="0">
                  <a:pos x="T8" y="T9"/>
                </a:cxn>
                <a:cxn ang="0">
                  <a:pos x="T10" y="T11"/>
                </a:cxn>
              </a:cxnLst>
              <a:rect l="0" t="0" r="r" b="b"/>
              <a:pathLst>
                <a:path w="22" h="10">
                  <a:moveTo>
                    <a:pt x="0" y="2"/>
                  </a:moveTo>
                  <a:cubicBezTo>
                    <a:pt x="1" y="0"/>
                    <a:pt x="4" y="0"/>
                    <a:pt x="6" y="0"/>
                  </a:cubicBezTo>
                  <a:cubicBezTo>
                    <a:pt x="11" y="1"/>
                    <a:pt x="17" y="4"/>
                    <a:pt x="21" y="5"/>
                  </a:cubicBezTo>
                  <a:cubicBezTo>
                    <a:pt x="22" y="7"/>
                    <a:pt x="20" y="8"/>
                    <a:pt x="20" y="10"/>
                  </a:cubicBezTo>
                  <a:cubicBezTo>
                    <a:pt x="12" y="10"/>
                    <a:pt x="9" y="9"/>
                    <a:pt x="5" y="5"/>
                  </a:cubicBezTo>
                  <a:cubicBezTo>
                    <a:pt x="3" y="4"/>
                    <a:pt x="3" y="1"/>
                    <a:pt x="0" y="2"/>
                  </a:cubicBezTo>
                </a:path>
              </a:pathLst>
            </a:custGeom>
            <a:grpFill/>
            <a:ln>
              <a:noFill/>
            </a:ln>
            <a:effectLst/>
          </p:spPr>
          <p:txBody>
            <a:bodyPr/>
            <a:lstStyle/>
            <a:p>
              <a:pPr defTabSz="920750">
                <a:spcBef>
                  <a:spcPts val="0"/>
                </a:spcBef>
                <a:spcAft>
                  <a:spcPts val="0"/>
                </a:spcAft>
                <a:defRPr/>
              </a:pPr>
              <a:endParaRPr lang="zh-CN" altLang="en-US">
                <a:latin typeface="+mn-lt"/>
                <a:ea typeface="+mn-ea"/>
              </a:endParaRPr>
            </a:p>
          </p:txBody>
        </p:sp>
        <p:sp>
          <p:nvSpPr>
            <p:cNvPr id="59" name="Freeform 35"/>
            <p:cNvSpPr/>
            <p:nvPr/>
          </p:nvSpPr>
          <p:spPr bwMode="auto">
            <a:xfrm>
              <a:off x="7385050" y="1174750"/>
              <a:ext cx="52388" cy="22225"/>
            </a:xfrm>
            <a:custGeom>
              <a:avLst/>
              <a:gdLst>
                <a:gd name="T0" fmla="*/ 14 w 14"/>
                <a:gd name="T1" fmla="*/ 5 h 6"/>
                <a:gd name="T2" fmla="*/ 0 w 14"/>
                <a:gd name="T3" fmla="*/ 3 h 6"/>
                <a:gd name="T4" fmla="*/ 4 w 14"/>
                <a:gd name="T5" fmla="*/ 0 h 6"/>
                <a:gd name="T6" fmla="*/ 14 w 14"/>
                <a:gd name="T7" fmla="*/ 5 h 6"/>
              </a:gdLst>
              <a:ahLst/>
              <a:cxnLst>
                <a:cxn ang="0">
                  <a:pos x="T0" y="T1"/>
                </a:cxn>
                <a:cxn ang="0">
                  <a:pos x="T2" y="T3"/>
                </a:cxn>
                <a:cxn ang="0">
                  <a:pos x="T4" y="T5"/>
                </a:cxn>
                <a:cxn ang="0">
                  <a:pos x="T6" y="T7"/>
                </a:cxn>
              </a:cxnLst>
              <a:rect l="0" t="0" r="r" b="b"/>
              <a:pathLst>
                <a:path w="14" h="6">
                  <a:moveTo>
                    <a:pt x="14" y="5"/>
                  </a:moveTo>
                  <a:cubicBezTo>
                    <a:pt x="12" y="6"/>
                    <a:pt x="3" y="5"/>
                    <a:pt x="0" y="3"/>
                  </a:cubicBezTo>
                  <a:cubicBezTo>
                    <a:pt x="0" y="1"/>
                    <a:pt x="4" y="3"/>
                    <a:pt x="4" y="0"/>
                  </a:cubicBezTo>
                  <a:cubicBezTo>
                    <a:pt x="7" y="2"/>
                    <a:pt x="14" y="0"/>
                    <a:pt x="14" y="5"/>
                  </a:cubicBezTo>
                </a:path>
              </a:pathLst>
            </a:custGeom>
            <a:grpFill/>
            <a:ln>
              <a:noFill/>
            </a:ln>
            <a:effectLst/>
          </p:spPr>
          <p:txBody>
            <a:bodyPr/>
            <a:lstStyle/>
            <a:p>
              <a:pPr defTabSz="920750">
                <a:spcBef>
                  <a:spcPts val="0"/>
                </a:spcBef>
                <a:spcAft>
                  <a:spcPts val="0"/>
                </a:spcAft>
                <a:defRPr/>
              </a:pPr>
              <a:endParaRPr lang="zh-CN" altLang="en-US">
                <a:latin typeface="+mn-lt"/>
                <a:ea typeface="+mn-ea"/>
              </a:endParaRPr>
            </a:p>
          </p:txBody>
        </p:sp>
        <p:sp>
          <p:nvSpPr>
            <p:cNvPr id="86" name="Freeform 36"/>
            <p:cNvSpPr/>
            <p:nvPr/>
          </p:nvSpPr>
          <p:spPr bwMode="auto">
            <a:xfrm>
              <a:off x="3217862" y="1290637"/>
              <a:ext cx="41275" cy="30163"/>
            </a:xfrm>
            <a:custGeom>
              <a:avLst/>
              <a:gdLst>
                <a:gd name="T0" fmla="*/ 11 w 11"/>
                <a:gd name="T1" fmla="*/ 6 h 8"/>
                <a:gd name="T2" fmla="*/ 0 w 11"/>
                <a:gd name="T3" fmla="*/ 3 h 8"/>
                <a:gd name="T4" fmla="*/ 11 w 11"/>
                <a:gd name="T5" fmla="*/ 6 h 8"/>
              </a:gdLst>
              <a:ahLst/>
              <a:cxnLst>
                <a:cxn ang="0">
                  <a:pos x="T0" y="T1"/>
                </a:cxn>
                <a:cxn ang="0">
                  <a:pos x="T2" y="T3"/>
                </a:cxn>
                <a:cxn ang="0">
                  <a:pos x="T4" y="T5"/>
                </a:cxn>
              </a:cxnLst>
              <a:rect l="0" t="0" r="r" b="b"/>
              <a:pathLst>
                <a:path w="11" h="8">
                  <a:moveTo>
                    <a:pt x="11" y="6"/>
                  </a:moveTo>
                  <a:cubicBezTo>
                    <a:pt x="4" y="8"/>
                    <a:pt x="5" y="2"/>
                    <a:pt x="0" y="3"/>
                  </a:cubicBezTo>
                  <a:cubicBezTo>
                    <a:pt x="2" y="0"/>
                    <a:pt x="11" y="2"/>
                    <a:pt x="11" y="6"/>
                  </a:cubicBezTo>
                </a:path>
              </a:pathLst>
            </a:custGeom>
            <a:grpFill/>
            <a:ln>
              <a:noFill/>
            </a:ln>
            <a:effectLst/>
          </p:spPr>
          <p:txBody>
            <a:bodyPr/>
            <a:lstStyle/>
            <a:p>
              <a:pPr defTabSz="920750">
                <a:spcBef>
                  <a:spcPts val="0"/>
                </a:spcBef>
                <a:spcAft>
                  <a:spcPts val="0"/>
                </a:spcAft>
                <a:defRPr/>
              </a:pPr>
              <a:endParaRPr lang="zh-CN" altLang="en-US">
                <a:latin typeface="+mn-lt"/>
                <a:ea typeface="+mn-ea"/>
              </a:endParaRPr>
            </a:p>
          </p:txBody>
        </p:sp>
        <p:sp>
          <p:nvSpPr>
            <p:cNvPr id="87" name="Freeform 37"/>
            <p:cNvSpPr/>
            <p:nvPr/>
          </p:nvSpPr>
          <p:spPr bwMode="auto">
            <a:xfrm>
              <a:off x="3187700" y="1320800"/>
              <a:ext cx="60325" cy="34925"/>
            </a:xfrm>
            <a:custGeom>
              <a:avLst/>
              <a:gdLst>
                <a:gd name="T0" fmla="*/ 16 w 16"/>
                <a:gd name="T1" fmla="*/ 5 h 9"/>
                <a:gd name="T2" fmla="*/ 2 w 16"/>
                <a:gd name="T3" fmla="*/ 5 h 9"/>
                <a:gd name="T4" fmla="*/ 6 w 16"/>
                <a:gd name="T5" fmla="*/ 1 h 9"/>
                <a:gd name="T6" fmla="*/ 16 w 16"/>
                <a:gd name="T7" fmla="*/ 5 h 9"/>
              </a:gdLst>
              <a:ahLst/>
              <a:cxnLst>
                <a:cxn ang="0">
                  <a:pos x="T0" y="T1"/>
                </a:cxn>
                <a:cxn ang="0">
                  <a:pos x="T2" y="T3"/>
                </a:cxn>
                <a:cxn ang="0">
                  <a:pos x="T4" y="T5"/>
                </a:cxn>
                <a:cxn ang="0">
                  <a:pos x="T6" y="T7"/>
                </a:cxn>
              </a:cxnLst>
              <a:rect l="0" t="0" r="r" b="b"/>
              <a:pathLst>
                <a:path w="16" h="9">
                  <a:moveTo>
                    <a:pt x="16" y="5"/>
                  </a:moveTo>
                  <a:cubicBezTo>
                    <a:pt x="14" y="9"/>
                    <a:pt x="4" y="9"/>
                    <a:pt x="2" y="5"/>
                  </a:cubicBezTo>
                  <a:cubicBezTo>
                    <a:pt x="0" y="0"/>
                    <a:pt x="7" y="4"/>
                    <a:pt x="6" y="1"/>
                  </a:cubicBezTo>
                  <a:cubicBezTo>
                    <a:pt x="9" y="3"/>
                    <a:pt x="12" y="4"/>
                    <a:pt x="16" y="5"/>
                  </a:cubicBezTo>
                </a:path>
              </a:pathLst>
            </a:custGeom>
            <a:grpFill/>
            <a:ln>
              <a:noFill/>
            </a:ln>
            <a:effectLst/>
          </p:spPr>
          <p:txBody>
            <a:bodyPr/>
            <a:lstStyle/>
            <a:p>
              <a:pPr defTabSz="920750">
                <a:spcBef>
                  <a:spcPts val="0"/>
                </a:spcBef>
                <a:spcAft>
                  <a:spcPts val="0"/>
                </a:spcAft>
                <a:defRPr/>
              </a:pPr>
              <a:endParaRPr lang="zh-CN" altLang="en-US">
                <a:latin typeface="+mn-lt"/>
                <a:ea typeface="+mn-ea"/>
              </a:endParaRPr>
            </a:p>
          </p:txBody>
        </p:sp>
        <p:sp>
          <p:nvSpPr>
            <p:cNvPr id="88" name="Freeform 38"/>
            <p:cNvSpPr/>
            <p:nvPr/>
          </p:nvSpPr>
          <p:spPr bwMode="auto">
            <a:xfrm>
              <a:off x="5400675" y="1343025"/>
              <a:ext cx="38100" cy="34925"/>
            </a:xfrm>
            <a:custGeom>
              <a:avLst/>
              <a:gdLst>
                <a:gd name="T0" fmla="*/ 4 w 10"/>
                <a:gd name="T1" fmla="*/ 0 h 9"/>
                <a:gd name="T2" fmla="*/ 10 w 10"/>
                <a:gd name="T3" fmla="*/ 6 h 9"/>
                <a:gd name="T4" fmla="*/ 3 w 10"/>
                <a:gd name="T5" fmla="*/ 9 h 9"/>
                <a:gd name="T6" fmla="*/ 1 w 10"/>
                <a:gd name="T7" fmla="*/ 2 h 9"/>
                <a:gd name="T8" fmla="*/ 4 w 10"/>
                <a:gd name="T9" fmla="*/ 0 h 9"/>
              </a:gdLst>
              <a:ahLst/>
              <a:cxnLst>
                <a:cxn ang="0">
                  <a:pos x="T0" y="T1"/>
                </a:cxn>
                <a:cxn ang="0">
                  <a:pos x="T2" y="T3"/>
                </a:cxn>
                <a:cxn ang="0">
                  <a:pos x="T4" y="T5"/>
                </a:cxn>
                <a:cxn ang="0">
                  <a:pos x="T6" y="T7"/>
                </a:cxn>
                <a:cxn ang="0">
                  <a:pos x="T8" y="T9"/>
                </a:cxn>
              </a:cxnLst>
              <a:rect l="0" t="0" r="r" b="b"/>
              <a:pathLst>
                <a:path w="10" h="9">
                  <a:moveTo>
                    <a:pt x="4" y="0"/>
                  </a:moveTo>
                  <a:cubicBezTo>
                    <a:pt x="8" y="0"/>
                    <a:pt x="9" y="2"/>
                    <a:pt x="10" y="6"/>
                  </a:cubicBezTo>
                  <a:cubicBezTo>
                    <a:pt x="6" y="6"/>
                    <a:pt x="3" y="6"/>
                    <a:pt x="3" y="9"/>
                  </a:cubicBezTo>
                  <a:cubicBezTo>
                    <a:pt x="0" y="9"/>
                    <a:pt x="2" y="4"/>
                    <a:pt x="1" y="2"/>
                  </a:cubicBezTo>
                  <a:cubicBezTo>
                    <a:pt x="3" y="2"/>
                    <a:pt x="4" y="1"/>
                    <a:pt x="4" y="0"/>
                  </a:cubicBezTo>
                </a:path>
              </a:pathLst>
            </a:custGeom>
            <a:grpFill/>
            <a:ln>
              <a:noFill/>
            </a:ln>
            <a:effectLst/>
          </p:spPr>
          <p:txBody>
            <a:bodyPr/>
            <a:lstStyle/>
            <a:p>
              <a:pPr defTabSz="920750">
                <a:spcBef>
                  <a:spcPts val="0"/>
                </a:spcBef>
                <a:spcAft>
                  <a:spcPts val="0"/>
                </a:spcAft>
                <a:defRPr/>
              </a:pPr>
              <a:endParaRPr lang="zh-CN" altLang="en-US">
                <a:latin typeface="+mn-lt"/>
                <a:ea typeface="+mn-ea"/>
              </a:endParaRPr>
            </a:p>
          </p:txBody>
        </p:sp>
        <p:sp>
          <p:nvSpPr>
            <p:cNvPr id="89" name="Freeform 39"/>
            <p:cNvSpPr/>
            <p:nvPr/>
          </p:nvSpPr>
          <p:spPr bwMode="auto">
            <a:xfrm>
              <a:off x="2044700" y="1366837"/>
              <a:ext cx="38100" cy="25400"/>
            </a:xfrm>
            <a:custGeom>
              <a:avLst/>
              <a:gdLst>
                <a:gd name="T0" fmla="*/ 10 w 10"/>
                <a:gd name="T1" fmla="*/ 6 h 7"/>
                <a:gd name="T2" fmla="*/ 0 w 10"/>
                <a:gd name="T3" fmla="*/ 7 h 7"/>
                <a:gd name="T4" fmla="*/ 10 w 10"/>
                <a:gd name="T5" fmla="*/ 6 h 7"/>
              </a:gdLst>
              <a:ahLst/>
              <a:cxnLst>
                <a:cxn ang="0">
                  <a:pos x="T0" y="T1"/>
                </a:cxn>
                <a:cxn ang="0">
                  <a:pos x="T2" y="T3"/>
                </a:cxn>
                <a:cxn ang="0">
                  <a:pos x="T4" y="T5"/>
                </a:cxn>
              </a:cxnLst>
              <a:rect l="0" t="0" r="r" b="b"/>
              <a:pathLst>
                <a:path w="10" h="7">
                  <a:moveTo>
                    <a:pt x="10" y="6"/>
                  </a:moveTo>
                  <a:cubicBezTo>
                    <a:pt x="5" y="5"/>
                    <a:pt x="3" y="6"/>
                    <a:pt x="0" y="7"/>
                  </a:cubicBezTo>
                  <a:cubicBezTo>
                    <a:pt x="0" y="4"/>
                    <a:pt x="10" y="0"/>
                    <a:pt x="10" y="6"/>
                  </a:cubicBezTo>
                </a:path>
              </a:pathLst>
            </a:custGeom>
            <a:grpFill/>
            <a:ln>
              <a:noFill/>
            </a:ln>
            <a:effectLst/>
          </p:spPr>
          <p:txBody>
            <a:bodyPr/>
            <a:lstStyle/>
            <a:p>
              <a:pPr defTabSz="920750">
                <a:spcBef>
                  <a:spcPts val="0"/>
                </a:spcBef>
                <a:spcAft>
                  <a:spcPts val="0"/>
                </a:spcAft>
                <a:defRPr/>
              </a:pPr>
              <a:endParaRPr lang="zh-CN" altLang="en-US">
                <a:latin typeface="+mn-lt"/>
                <a:ea typeface="+mn-ea"/>
              </a:endParaRPr>
            </a:p>
          </p:txBody>
        </p:sp>
        <p:sp>
          <p:nvSpPr>
            <p:cNvPr id="90" name="Freeform 40"/>
            <p:cNvSpPr/>
            <p:nvPr/>
          </p:nvSpPr>
          <p:spPr bwMode="auto">
            <a:xfrm>
              <a:off x="2705100" y="1384300"/>
              <a:ext cx="66675" cy="41275"/>
            </a:xfrm>
            <a:custGeom>
              <a:avLst/>
              <a:gdLst>
                <a:gd name="T0" fmla="*/ 15 w 18"/>
                <a:gd name="T1" fmla="*/ 2 h 11"/>
                <a:gd name="T2" fmla="*/ 16 w 18"/>
                <a:gd name="T3" fmla="*/ 10 h 11"/>
                <a:gd name="T4" fmla="*/ 2 w 18"/>
                <a:gd name="T5" fmla="*/ 8 h 11"/>
                <a:gd name="T6" fmla="*/ 5 w 18"/>
                <a:gd name="T7" fmla="*/ 2 h 11"/>
                <a:gd name="T8" fmla="*/ 15 w 18"/>
                <a:gd name="T9" fmla="*/ 2 h 11"/>
              </a:gdLst>
              <a:ahLst/>
              <a:cxnLst>
                <a:cxn ang="0">
                  <a:pos x="T0" y="T1"/>
                </a:cxn>
                <a:cxn ang="0">
                  <a:pos x="T2" y="T3"/>
                </a:cxn>
                <a:cxn ang="0">
                  <a:pos x="T4" y="T5"/>
                </a:cxn>
                <a:cxn ang="0">
                  <a:pos x="T6" y="T7"/>
                </a:cxn>
                <a:cxn ang="0">
                  <a:pos x="T8" y="T9"/>
                </a:cxn>
              </a:cxnLst>
              <a:rect l="0" t="0" r="r" b="b"/>
              <a:pathLst>
                <a:path w="18" h="11">
                  <a:moveTo>
                    <a:pt x="15" y="2"/>
                  </a:moveTo>
                  <a:cubicBezTo>
                    <a:pt x="16" y="4"/>
                    <a:pt x="18" y="9"/>
                    <a:pt x="16" y="10"/>
                  </a:cubicBezTo>
                  <a:cubicBezTo>
                    <a:pt x="11" y="10"/>
                    <a:pt x="4" y="11"/>
                    <a:pt x="2" y="8"/>
                  </a:cubicBezTo>
                  <a:cubicBezTo>
                    <a:pt x="0" y="3"/>
                    <a:pt x="6" y="6"/>
                    <a:pt x="5" y="2"/>
                  </a:cubicBezTo>
                  <a:cubicBezTo>
                    <a:pt x="9" y="0"/>
                    <a:pt x="14" y="4"/>
                    <a:pt x="15" y="2"/>
                  </a:cubicBezTo>
                </a:path>
              </a:pathLst>
            </a:custGeom>
            <a:grpFill/>
            <a:ln>
              <a:noFill/>
            </a:ln>
            <a:effectLst/>
          </p:spPr>
          <p:txBody>
            <a:bodyPr/>
            <a:lstStyle/>
            <a:p>
              <a:pPr defTabSz="920750">
                <a:spcBef>
                  <a:spcPts val="0"/>
                </a:spcBef>
                <a:spcAft>
                  <a:spcPts val="0"/>
                </a:spcAft>
                <a:defRPr/>
              </a:pPr>
              <a:endParaRPr lang="zh-CN" altLang="en-US">
                <a:latin typeface="+mn-lt"/>
                <a:ea typeface="+mn-ea"/>
              </a:endParaRPr>
            </a:p>
          </p:txBody>
        </p:sp>
        <p:sp>
          <p:nvSpPr>
            <p:cNvPr id="91" name="Freeform 41"/>
            <p:cNvSpPr/>
            <p:nvPr/>
          </p:nvSpPr>
          <p:spPr bwMode="auto">
            <a:xfrm>
              <a:off x="2682875" y="1497012"/>
              <a:ext cx="77788" cy="38100"/>
            </a:xfrm>
            <a:custGeom>
              <a:avLst/>
              <a:gdLst>
                <a:gd name="T0" fmla="*/ 19 w 21"/>
                <a:gd name="T1" fmla="*/ 4 h 10"/>
                <a:gd name="T2" fmla="*/ 14 w 21"/>
                <a:gd name="T3" fmla="*/ 7 h 10"/>
                <a:gd name="T4" fmla="*/ 8 w 21"/>
                <a:gd name="T5" fmla="*/ 8 h 10"/>
                <a:gd name="T6" fmla="*/ 2 w 21"/>
                <a:gd name="T7" fmla="*/ 7 h 10"/>
                <a:gd name="T8" fmla="*/ 4 w 21"/>
                <a:gd name="T9" fmla="*/ 3 h 10"/>
                <a:gd name="T10" fmla="*/ 8 w 21"/>
                <a:gd name="T11" fmla="*/ 0 h 10"/>
                <a:gd name="T12" fmla="*/ 19 w 21"/>
                <a:gd name="T13" fmla="*/ 4 h 10"/>
              </a:gdLst>
              <a:ahLst/>
              <a:cxnLst>
                <a:cxn ang="0">
                  <a:pos x="T0" y="T1"/>
                </a:cxn>
                <a:cxn ang="0">
                  <a:pos x="T2" y="T3"/>
                </a:cxn>
                <a:cxn ang="0">
                  <a:pos x="T4" y="T5"/>
                </a:cxn>
                <a:cxn ang="0">
                  <a:pos x="T6" y="T7"/>
                </a:cxn>
                <a:cxn ang="0">
                  <a:pos x="T8" y="T9"/>
                </a:cxn>
                <a:cxn ang="0">
                  <a:pos x="T10" y="T11"/>
                </a:cxn>
                <a:cxn ang="0">
                  <a:pos x="T12" y="T13"/>
                </a:cxn>
              </a:cxnLst>
              <a:rect l="0" t="0" r="r" b="b"/>
              <a:pathLst>
                <a:path w="21" h="10">
                  <a:moveTo>
                    <a:pt x="19" y="4"/>
                  </a:moveTo>
                  <a:cubicBezTo>
                    <a:pt x="21" y="8"/>
                    <a:pt x="16" y="7"/>
                    <a:pt x="14" y="7"/>
                  </a:cubicBezTo>
                  <a:cubicBezTo>
                    <a:pt x="13" y="7"/>
                    <a:pt x="9" y="10"/>
                    <a:pt x="8" y="8"/>
                  </a:cubicBezTo>
                  <a:cubicBezTo>
                    <a:pt x="7" y="7"/>
                    <a:pt x="4" y="8"/>
                    <a:pt x="2" y="7"/>
                  </a:cubicBezTo>
                  <a:cubicBezTo>
                    <a:pt x="0" y="3"/>
                    <a:pt x="9" y="4"/>
                    <a:pt x="4" y="3"/>
                  </a:cubicBezTo>
                  <a:cubicBezTo>
                    <a:pt x="4" y="1"/>
                    <a:pt x="8" y="2"/>
                    <a:pt x="8" y="0"/>
                  </a:cubicBezTo>
                  <a:cubicBezTo>
                    <a:pt x="12" y="1"/>
                    <a:pt x="17" y="2"/>
                    <a:pt x="19" y="4"/>
                  </a:cubicBezTo>
                </a:path>
              </a:pathLst>
            </a:custGeom>
            <a:grpFill/>
            <a:ln>
              <a:noFill/>
            </a:ln>
            <a:effectLst/>
          </p:spPr>
          <p:txBody>
            <a:bodyPr/>
            <a:lstStyle/>
            <a:p>
              <a:pPr defTabSz="920750">
                <a:spcBef>
                  <a:spcPts val="0"/>
                </a:spcBef>
                <a:spcAft>
                  <a:spcPts val="0"/>
                </a:spcAft>
                <a:defRPr/>
              </a:pPr>
              <a:endParaRPr lang="zh-CN" altLang="en-US">
                <a:latin typeface="+mn-lt"/>
                <a:ea typeface="+mn-ea"/>
              </a:endParaRPr>
            </a:p>
          </p:txBody>
        </p:sp>
        <p:sp>
          <p:nvSpPr>
            <p:cNvPr id="92" name="Freeform 42"/>
            <p:cNvSpPr/>
            <p:nvPr/>
          </p:nvSpPr>
          <p:spPr bwMode="auto">
            <a:xfrm>
              <a:off x="2682875" y="1554162"/>
              <a:ext cx="36513" cy="19050"/>
            </a:xfrm>
            <a:custGeom>
              <a:avLst/>
              <a:gdLst>
                <a:gd name="T0" fmla="*/ 8 w 10"/>
                <a:gd name="T1" fmla="*/ 5 h 5"/>
                <a:gd name="T2" fmla="*/ 2 w 10"/>
                <a:gd name="T3" fmla="*/ 5 h 5"/>
                <a:gd name="T4" fmla="*/ 8 w 10"/>
                <a:gd name="T5" fmla="*/ 5 h 5"/>
              </a:gdLst>
              <a:ahLst/>
              <a:cxnLst>
                <a:cxn ang="0">
                  <a:pos x="T0" y="T1"/>
                </a:cxn>
                <a:cxn ang="0">
                  <a:pos x="T2" y="T3"/>
                </a:cxn>
                <a:cxn ang="0">
                  <a:pos x="T4" y="T5"/>
                </a:cxn>
              </a:cxnLst>
              <a:rect l="0" t="0" r="r" b="b"/>
              <a:pathLst>
                <a:path w="10" h="5">
                  <a:moveTo>
                    <a:pt x="8" y="5"/>
                  </a:moveTo>
                  <a:cubicBezTo>
                    <a:pt x="5" y="2"/>
                    <a:pt x="6" y="5"/>
                    <a:pt x="2" y="5"/>
                  </a:cubicBezTo>
                  <a:cubicBezTo>
                    <a:pt x="0" y="0"/>
                    <a:pt x="10" y="0"/>
                    <a:pt x="8" y="5"/>
                  </a:cubicBezTo>
                </a:path>
              </a:pathLst>
            </a:custGeom>
            <a:grpFill/>
            <a:ln>
              <a:noFill/>
            </a:ln>
            <a:effectLst/>
          </p:spPr>
          <p:txBody>
            <a:bodyPr/>
            <a:lstStyle/>
            <a:p>
              <a:pPr defTabSz="920750">
                <a:spcBef>
                  <a:spcPts val="0"/>
                </a:spcBef>
                <a:spcAft>
                  <a:spcPts val="0"/>
                </a:spcAft>
                <a:defRPr/>
              </a:pPr>
              <a:endParaRPr lang="zh-CN" altLang="en-US">
                <a:latin typeface="+mn-lt"/>
                <a:ea typeface="+mn-ea"/>
              </a:endParaRPr>
            </a:p>
          </p:txBody>
        </p:sp>
        <p:sp>
          <p:nvSpPr>
            <p:cNvPr id="93" name="Freeform 43"/>
            <p:cNvSpPr/>
            <p:nvPr/>
          </p:nvSpPr>
          <p:spPr bwMode="auto">
            <a:xfrm>
              <a:off x="2565400" y="1579562"/>
              <a:ext cx="41275" cy="22225"/>
            </a:xfrm>
            <a:custGeom>
              <a:avLst/>
              <a:gdLst>
                <a:gd name="T0" fmla="*/ 9 w 11"/>
                <a:gd name="T1" fmla="*/ 0 h 6"/>
                <a:gd name="T2" fmla="*/ 11 w 11"/>
                <a:gd name="T3" fmla="*/ 3 h 6"/>
                <a:gd name="T4" fmla="*/ 5 w 11"/>
                <a:gd name="T5" fmla="*/ 5 h 6"/>
                <a:gd name="T6" fmla="*/ 0 w 11"/>
                <a:gd name="T7" fmla="*/ 5 h 6"/>
                <a:gd name="T8" fmla="*/ 9 w 11"/>
                <a:gd name="T9" fmla="*/ 0 h 6"/>
              </a:gdLst>
              <a:ahLst/>
              <a:cxnLst>
                <a:cxn ang="0">
                  <a:pos x="T0" y="T1"/>
                </a:cxn>
                <a:cxn ang="0">
                  <a:pos x="T2" y="T3"/>
                </a:cxn>
                <a:cxn ang="0">
                  <a:pos x="T4" y="T5"/>
                </a:cxn>
                <a:cxn ang="0">
                  <a:pos x="T6" y="T7"/>
                </a:cxn>
                <a:cxn ang="0">
                  <a:pos x="T8" y="T9"/>
                </a:cxn>
              </a:cxnLst>
              <a:rect l="0" t="0" r="r" b="b"/>
              <a:pathLst>
                <a:path w="11" h="6">
                  <a:moveTo>
                    <a:pt x="9" y="0"/>
                  </a:moveTo>
                  <a:cubicBezTo>
                    <a:pt x="9" y="2"/>
                    <a:pt x="10" y="3"/>
                    <a:pt x="11" y="3"/>
                  </a:cubicBezTo>
                  <a:cubicBezTo>
                    <a:pt x="11" y="6"/>
                    <a:pt x="6" y="3"/>
                    <a:pt x="5" y="5"/>
                  </a:cubicBezTo>
                  <a:cubicBezTo>
                    <a:pt x="4" y="6"/>
                    <a:pt x="5" y="5"/>
                    <a:pt x="0" y="5"/>
                  </a:cubicBezTo>
                  <a:cubicBezTo>
                    <a:pt x="2" y="2"/>
                    <a:pt x="4" y="0"/>
                    <a:pt x="9" y="0"/>
                  </a:cubicBezTo>
                </a:path>
              </a:pathLst>
            </a:custGeom>
            <a:grpFill/>
            <a:ln>
              <a:noFill/>
            </a:ln>
            <a:effectLst/>
          </p:spPr>
          <p:txBody>
            <a:bodyPr/>
            <a:lstStyle/>
            <a:p>
              <a:pPr defTabSz="920750">
                <a:spcBef>
                  <a:spcPts val="0"/>
                </a:spcBef>
                <a:spcAft>
                  <a:spcPts val="0"/>
                </a:spcAft>
                <a:defRPr/>
              </a:pPr>
              <a:endParaRPr lang="zh-CN" altLang="en-US">
                <a:latin typeface="+mn-lt"/>
                <a:ea typeface="+mn-ea"/>
              </a:endParaRPr>
            </a:p>
          </p:txBody>
        </p:sp>
        <p:sp>
          <p:nvSpPr>
            <p:cNvPr id="94" name="Freeform 44"/>
            <p:cNvSpPr/>
            <p:nvPr/>
          </p:nvSpPr>
          <p:spPr bwMode="auto">
            <a:xfrm>
              <a:off x="2644775" y="1601787"/>
              <a:ext cx="14288" cy="26988"/>
            </a:xfrm>
            <a:custGeom>
              <a:avLst/>
              <a:gdLst>
                <a:gd name="T0" fmla="*/ 1 w 4"/>
                <a:gd name="T1" fmla="*/ 0 h 7"/>
                <a:gd name="T2" fmla="*/ 4 w 4"/>
                <a:gd name="T3" fmla="*/ 6 h 7"/>
                <a:gd name="T4" fmla="*/ 1 w 4"/>
                <a:gd name="T5" fmla="*/ 0 h 7"/>
              </a:gdLst>
              <a:ahLst/>
              <a:cxnLst>
                <a:cxn ang="0">
                  <a:pos x="T0" y="T1"/>
                </a:cxn>
                <a:cxn ang="0">
                  <a:pos x="T2" y="T3"/>
                </a:cxn>
                <a:cxn ang="0">
                  <a:pos x="T4" y="T5"/>
                </a:cxn>
              </a:cxnLst>
              <a:rect l="0" t="0" r="r" b="b"/>
              <a:pathLst>
                <a:path w="4" h="7">
                  <a:moveTo>
                    <a:pt x="1" y="0"/>
                  </a:moveTo>
                  <a:cubicBezTo>
                    <a:pt x="4" y="0"/>
                    <a:pt x="4" y="2"/>
                    <a:pt x="4" y="6"/>
                  </a:cubicBezTo>
                  <a:cubicBezTo>
                    <a:pt x="0" y="7"/>
                    <a:pt x="1" y="2"/>
                    <a:pt x="1" y="0"/>
                  </a:cubicBezTo>
                </a:path>
              </a:pathLst>
            </a:custGeom>
            <a:grpFill/>
            <a:ln>
              <a:noFill/>
            </a:ln>
            <a:effectLst/>
          </p:spPr>
          <p:txBody>
            <a:bodyPr/>
            <a:lstStyle/>
            <a:p>
              <a:pPr defTabSz="920750">
                <a:spcBef>
                  <a:spcPts val="0"/>
                </a:spcBef>
                <a:spcAft>
                  <a:spcPts val="0"/>
                </a:spcAft>
                <a:defRPr/>
              </a:pPr>
              <a:endParaRPr lang="zh-CN" altLang="en-US">
                <a:latin typeface="+mn-lt"/>
                <a:ea typeface="+mn-ea"/>
              </a:endParaRPr>
            </a:p>
          </p:txBody>
        </p:sp>
        <p:sp>
          <p:nvSpPr>
            <p:cNvPr id="95" name="Freeform 45"/>
            <p:cNvSpPr/>
            <p:nvPr/>
          </p:nvSpPr>
          <p:spPr bwMode="auto">
            <a:xfrm>
              <a:off x="4148137" y="1824037"/>
              <a:ext cx="93663" cy="107950"/>
            </a:xfrm>
            <a:custGeom>
              <a:avLst/>
              <a:gdLst>
                <a:gd name="T0" fmla="*/ 10 w 25"/>
                <a:gd name="T1" fmla="*/ 0 h 29"/>
                <a:gd name="T2" fmla="*/ 11 w 25"/>
                <a:gd name="T3" fmla="*/ 1 h 29"/>
                <a:gd name="T4" fmla="*/ 21 w 25"/>
                <a:gd name="T5" fmla="*/ 1 h 29"/>
                <a:gd name="T6" fmla="*/ 25 w 25"/>
                <a:gd name="T7" fmla="*/ 4 h 29"/>
                <a:gd name="T8" fmla="*/ 24 w 25"/>
                <a:gd name="T9" fmla="*/ 7 h 29"/>
                <a:gd name="T10" fmla="*/ 21 w 25"/>
                <a:gd name="T11" fmla="*/ 8 h 29"/>
                <a:gd name="T12" fmla="*/ 24 w 25"/>
                <a:gd name="T13" fmla="*/ 15 h 29"/>
                <a:gd name="T14" fmla="*/ 22 w 25"/>
                <a:gd name="T15" fmla="*/ 22 h 29"/>
                <a:gd name="T16" fmla="*/ 15 w 25"/>
                <a:gd name="T17" fmla="*/ 22 h 29"/>
                <a:gd name="T18" fmla="*/ 14 w 25"/>
                <a:gd name="T19" fmla="*/ 27 h 29"/>
                <a:gd name="T20" fmla="*/ 11 w 25"/>
                <a:gd name="T21" fmla="*/ 29 h 29"/>
                <a:gd name="T22" fmla="*/ 3 w 25"/>
                <a:gd name="T23" fmla="*/ 29 h 29"/>
                <a:gd name="T24" fmla="*/ 6 w 25"/>
                <a:gd name="T25" fmla="*/ 21 h 29"/>
                <a:gd name="T26" fmla="*/ 6 w 25"/>
                <a:gd name="T27" fmla="*/ 15 h 29"/>
                <a:gd name="T28" fmla="*/ 3 w 25"/>
                <a:gd name="T29" fmla="*/ 8 h 29"/>
                <a:gd name="T30" fmla="*/ 8 w 25"/>
                <a:gd name="T31" fmla="*/ 10 h 29"/>
                <a:gd name="T32" fmla="*/ 10 w 25"/>
                <a:gd name="T33"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 h="29">
                  <a:moveTo>
                    <a:pt x="10" y="0"/>
                  </a:moveTo>
                  <a:cubicBezTo>
                    <a:pt x="11" y="0"/>
                    <a:pt x="11" y="1"/>
                    <a:pt x="11" y="1"/>
                  </a:cubicBezTo>
                  <a:cubicBezTo>
                    <a:pt x="11" y="4"/>
                    <a:pt x="17" y="0"/>
                    <a:pt x="21" y="1"/>
                  </a:cubicBezTo>
                  <a:cubicBezTo>
                    <a:pt x="22" y="3"/>
                    <a:pt x="23" y="4"/>
                    <a:pt x="25" y="4"/>
                  </a:cubicBezTo>
                  <a:cubicBezTo>
                    <a:pt x="25" y="6"/>
                    <a:pt x="25" y="7"/>
                    <a:pt x="24" y="7"/>
                  </a:cubicBezTo>
                  <a:cubicBezTo>
                    <a:pt x="24" y="8"/>
                    <a:pt x="22" y="8"/>
                    <a:pt x="21" y="8"/>
                  </a:cubicBezTo>
                  <a:cubicBezTo>
                    <a:pt x="21" y="12"/>
                    <a:pt x="24" y="12"/>
                    <a:pt x="24" y="15"/>
                  </a:cubicBezTo>
                  <a:cubicBezTo>
                    <a:pt x="24" y="17"/>
                    <a:pt x="22" y="19"/>
                    <a:pt x="22" y="22"/>
                  </a:cubicBezTo>
                  <a:cubicBezTo>
                    <a:pt x="15" y="22"/>
                    <a:pt x="15" y="22"/>
                    <a:pt x="15" y="22"/>
                  </a:cubicBezTo>
                  <a:cubicBezTo>
                    <a:pt x="13" y="22"/>
                    <a:pt x="15" y="25"/>
                    <a:pt x="14" y="27"/>
                  </a:cubicBezTo>
                  <a:cubicBezTo>
                    <a:pt x="14" y="27"/>
                    <a:pt x="10" y="27"/>
                    <a:pt x="11" y="29"/>
                  </a:cubicBezTo>
                  <a:cubicBezTo>
                    <a:pt x="3" y="29"/>
                    <a:pt x="3" y="29"/>
                    <a:pt x="3" y="29"/>
                  </a:cubicBezTo>
                  <a:cubicBezTo>
                    <a:pt x="4" y="27"/>
                    <a:pt x="0" y="20"/>
                    <a:pt x="6" y="21"/>
                  </a:cubicBezTo>
                  <a:cubicBezTo>
                    <a:pt x="6" y="17"/>
                    <a:pt x="3" y="18"/>
                    <a:pt x="6" y="15"/>
                  </a:cubicBezTo>
                  <a:cubicBezTo>
                    <a:pt x="7" y="11"/>
                    <a:pt x="2" y="13"/>
                    <a:pt x="3" y="8"/>
                  </a:cubicBezTo>
                  <a:cubicBezTo>
                    <a:pt x="6" y="8"/>
                    <a:pt x="6" y="9"/>
                    <a:pt x="8" y="10"/>
                  </a:cubicBezTo>
                  <a:cubicBezTo>
                    <a:pt x="11" y="9"/>
                    <a:pt x="9" y="3"/>
                    <a:pt x="10" y="0"/>
                  </a:cubicBezTo>
                </a:path>
              </a:pathLst>
            </a:custGeom>
            <a:grpFill/>
            <a:ln>
              <a:noFill/>
            </a:ln>
            <a:effectLst/>
          </p:spPr>
          <p:txBody>
            <a:bodyPr/>
            <a:lstStyle/>
            <a:p>
              <a:pPr defTabSz="920750">
                <a:spcBef>
                  <a:spcPts val="0"/>
                </a:spcBef>
                <a:spcAft>
                  <a:spcPts val="0"/>
                </a:spcAft>
                <a:defRPr/>
              </a:pPr>
              <a:endParaRPr lang="zh-CN" altLang="en-US">
                <a:latin typeface="+mn-lt"/>
                <a:ea typeface="+mn-ea"/>
              </a:endParaRPr>
            </a:p>
          </p:txBody>
        </p:sp>
        <p:sp>
          <p:nvSpPr>
            <p:cNvPr id="96" name="Freeform 46"/>
            <p:cNvSpPr/>
            <p:nvPr/>
          </p:nvSpPr>
          <p:spPr bwMode="auto">
            <a:xfrm>
              <a:off x="833437" y="1827212"/>
              <a:ext cx="30163" cy="26988"/>
            </a:xfrm>
            <a:custGeom>
              <a:avLst/>
              <a:gdLst>
                <a:gd name="T0" fmla="*/ 7 w 8"/>
                <a:gd name="T1" fmla="*/ 0 h 7"/>
                <a:gd name="T2" fmla="*/ 6 w 8"/>
                <a:gd name="T3" fmla="*/ 3 h 7"/>
                <a:gd name="T4" fmla="*/ 0 w 8"/>
                <a:gd name="T5" fmla="*/ 5 h 7"/>
                <a:gd name="T6" fmla="*/ 7 w 8"/>
                <a:gd name="T7" fmla="*/ 0 h 7"/>
              </a:gdLst>
              <a:ahLst/>
              <a:cxnLst>
                <a:cxn ang="0">
                  <a:pos x="T0" y="T1"/>
                </a:cxn>
                <a:cxn ang="0">
                  <a:pos x="T2" y="T3"/>
                </a:cxn>
                <a:cxn ang="0">
                  <a:pos x="T4" y="T5"/>
                </a:cxn>
                <a:cxn ang="0">
                  <a:pos x="T6" y="T7"/>
                </a:cxn>
              </a:cxnLst>
              <a:rect l="0" t="0" r="r" b="b"/>
              <a:pathLst>
                <a:path w="8" h="7">
                  <a:moveTo>
                    <a:pt x="7" y="0"/>
                  </a:moveTo>
                  <a:cubicBezTo>
                    <a:pt x="8" y="2"/>
                    <a:pt x="6" y="2"/>
                    <a:pt x="6" y="3"/>
                  </a:cubicBezTo>
                  <a:cubicBezTo>
                    <a:pt x="4" y="6"/>
                    <a:pt x="3" y="7"/>
                    <a:pt x="0" y="5"/>
                  </a:cubicBezTo>
                  <a:cubicBezTo>
                    <a:pt x="1" y="2"/>
                    <a:pt x="4" y="1"/>
                    <a:pt x="7" y="0"/>
                  </a:cubicBezTo>
                </a:path>
              </a:pathLst>
            </a:custGeom>
            <a:grpFill/>
            <a:ln>
              <a:noFill/>
            </a:ln>
            <a:effectLst/>
          </p:spPr>
          <p:txBody>
            <a:bodyPr/>
            <a:lstStyle/>
            <a:p>
              <a:pPr defTabSz="920750">
                <a:spcBef>
                  <a:spcPts val="0"/>
                </a:spcBef>
                <a:spcAft>
                  <a:spcPts val="0"/>
                </a:spcAft>
                <a:defRPr/>
              </a:pPr>
              <a:endParaRPr lang="zh-CN" altLang="en-US">
                <a:latin typeface="+mn-lt"/>
                <a:ea typeface="+mn-ea"/>
              </a:endParaRPr>
            </a:p>
          </p:txBody>
        </p:sp>
        <p:sp>
          <p:nvSpPr>
            <p:cNvPr id="97" name="Freeform 47"/>
            <p:cNvSpPr/>
            <p:nvPr/>
          </p:nvSpPr>
          <p:spPr bwMode="auto">
            <a:xfrm>
              <a:off x="1519237" y="1849437"/>
              <a:ext cx="33338" cy="52388"/>
            </a:xfrm>
            <a:custGeom>
              <a:avLst/>
              <a:gdLst>
                <a:gd name="T0" fmla="*/ 2 w 9"/>
                <a:gd name="T1" fmla="*/ 0 h 14"/>
                <a:gd name="T2" fmla="*/ 9 w 9"/>
                <a:gd name="T3" fmla="*/ 10 h 14"/>
                <a:gd name="T4" fmla="*/ 4 w 9"/>
                <a:gd name="T5" fmla="*/ 7 h 14"/>
                <a:gd name="T6" fmla="*/ 2 w 9"/>
                <a:gd name="T7" fmla="*/ 0 h 14"/>
              </a:gdLst>
              <a:ahLst/>
              <a:cxnLst>
                <a:cxn ang="0">
                  <a:pos x="T0" y="T1"/>
                </a:cxn>
                <a:cxn ang="0">
                  <a:pos x="T2" y="T3"/>
                </a:cxn>
                <a:cxn ang="0">
                  <a:pos x="T4" y="T5"/>
                </a:cxn>
                <a:cxn ang="0">
                  <a:pos x="T6" y="T7"/>
                </a:cxn>
              </a:cxnLst>
              <a:rect l="0" t="0" r="r" b="b"/>
              <a:pathLst>
                <a:path w="9" h="14">
                  <a:moveTo>
                    <a:pt x="2" y="0"/>
                  </a:moveTo>
                  <a:cubicBezTo>
                    <a:pt x="5" y="3"/>
                    <a:pt x="5" y="8"/>
                    <a:pt x="9" y="10"/>
                  </a:cubicBezTo>
                  <a:cubicBezTo>
                    <a:pt x="8" y="14"/>
                    <a:pt x="4" y="9"/>
                    <a:pt x="4" y="7"/>
                  </a:cubicBezTo>
                  <a:cubicBezTo>
                    <a:pt x="0" y="7"/>
                    <a:pt x="0" y="2"/>
                    <a:pt x="2" y="0"/>
                  </a:cubicBezTo>
                </a:path>
              </a:pathLst>
            </a:custGeom>
            <a:grpFill/>
            <a:ln>
              <a:noFill/>
            </a:ln>
            <a:effectLst/>
          </p:spPr>
          <p:txBody>
            <a:bodyPr/>
            <a:lstStyle/>
            <a:p>
              <a:pPr defTabSz="920750">
                <a:spcBef>
                  <a:spcPts val="0"/>
                </a:spcBef>
                <a:spcAft>
                  <a:spcPts val="0"/>
                </a:spcAft>
                <a:defRPr/>
              </a:pPr>
              <a:endParaRPr lang="zh-CN" altLang="en-US">
                <a:latin typeface="+mn-lt"/>
                <a:ea typeface="+mn-ea"/>
              </a:endParaRPr>
            </a:p>
          </p:txBody>
        </p:sp>
        <p:sp>
          <p:nvSpPr>
            <p:cNvPr id="98" name="Freeform 48"/>
            <p:cNvSpPr/>
            <p:nvPr/>
          </p:nvSpPr>
          <p:spPr bwMode="auto">
            <a:xfrm>
              <a:off x="7407275" y="1827212"/>
              <a:ext cx="55563" cy="244475"/>
            </a:xfrm>
            <a:custGeom>
              <a:avLst/>
              <a:gdLst>
                <a:gd name="T0" fmla="*/ 5 w 15"/>
                <a:gd name="T1" fmla="*/ 7 h 65"/>
                <a:gd name="T2" fmla="*/ 8 w 15"/>
                <a:gd name="T3" fmla="*/ 17 h 65"/>
                <a:gd name="T4" fmla="*/ 9 w 15"/>
                <a:gd name="T5" fmla="*/ 23 h 65"/>
                <a:gd name="T6" fmla="*/ 9 w 15"/>
                <a:gd name="T7" fmla="*/ 27 h 65"/>
                <a:gd name="T8" fmla="*/ 11 w 15"/>
                <a:gd name="T9" fmla="*/ 38 h 65"/>
                <a:gd name="T10" fmla="*/ 15 w 15"/>
                <a:gd name="T11" fmla="*/ 44 h 65"/>
                <a:gd name="T12" fmla="*/ 9 w 15"/>
                <a:gd name="T13" fmla="*/ 45 h 65"/>
                <a:gd name="T14" fmla="*/ 9 w 15"/>
                <a:gd name="T15" fmla="*/ 55 h 65"/>
                <a:gd name="T16" fmla="*/ 6 w 15"/>
                <a:gd name="T17" fmla="*/ 55 h 65"/>
                <a:gd name="T18" fmla="*/ 9 w 15"/>
                <a:gd name="T19" fmla="*/ 65 h 65"/>
                <a:gd name="T20" fmla="*/ 2 w 15"/>
                <a:gd name="T21" fmla="*/ 63 h 65"/>
                <a:gd name="T22" fmla="*/ 4 w 15"/>
                <a:gd name="T23" fmla="*/ 55 h 65"/>
                <a:gd name="T24" fmla="*/ 1 w 15"/>
                <a:gd name="T25" fmla="*/ 51 h 65"/>
                <a:gd name="T26" fmla="*/ 4 w 15"/>
                <a:gd name="T27" fmla="*/ 34 h 65"/>
                <a:gd name="T28" fmla="*/ 1 w 15"/>
                <a:gd name="T29" fmla="*/ 27 h 65"/>
                <a:gd name="T30" fmla="*/ 1 w 15"/>
                <a:gd name="T31" fmla="*/ 17 h 65"/>
                <a:gd name="T32" fmla="*/ 5 w 15"/>
                <a:gd name="T33" fmla="*/ 13 h 65"/>
                <a:gd name="T34" fmla="*/ 6 w 15"/>
                <a:gd name="T35" fmla="*/ 9 h 65"/>
                <a:gd name="T36" fmla="*/ 5 w 15"/>
                <a:gd name="T37" fmla="*/ 7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 h="65">
                  <a:moveTo>
                    <a:pt x="5" y="7"/>
                  </a:moveTo>
                  <a:cubicBezTo>
                    <a:pt x="11" y="0"/>
                    <a:pt x="5" y="15"/>
                    <a:pt x="8" y="17"/>
                  </a:cubicBezTo>
                  <a:cubicBezTo>
                    <a:pt x="10" y="19"/>
                    <a:pt x="6" y="20"/>
                    <a:pt x="9" y="23"/>
                  </a:cubicBezTo>
                  <a:cubicBezTo>
                    <a:pt x="11" y="25"/>
                    <a:pt x="9" y="25"/>
                    <a:pt x="9" y="27"/>
                  </a:cubicBezTo>
                  <a:cubicBezTo>
                    <a:pt x="9" y="28"/>
                    <a:pt x="12" y="33"/>
                    <a:pt x="11" y="38"/>
                  </a:cubicBezTo>
                  <a:cubicBezTo>
                    <a:pt x="10" y="42"/>
                    <a:pt x="13" y="43"/>
                    <a:pt x="15" y="44"/>
                  </a:cubicBezTo>
                  <a:cubicBezTo>
                    <a:pt x="14" y="47"/>
                    <a:pt x="11" y="47"/>
                    <a:pt x="9" y="45"/>
                  </a:cubicBezTo>
                  <a:cubicBezTo>
                    <a:pt x="8" y="49"/>
                    <a:pt x="9" y="55"/>
                    <a:pt x="9" y="55"/>
                  </a:cubicBezTo>
                  <a:cubicBezTo>
                    <a:pt x="9" y="55"/>
                    <a:pt x="6" y="55"/>
                    <a:pt x="6" y="55"/>
                  </a:cubicBezTo>
                  <a:cubicBezTo>
                    <a:pt x="6" y="58"/>
                    <a:pt x="10" y="59"/>
                    <a:pt x="9" y="65"/>
                  </a:cubicBezTo>
                  <a:cubicBezTo>
                    <a:pt x="5" y="63"/>
                    <a:pt x="5" y="65"/>
                    <a:pt x="2" y="63"/>
                  </a:cubicBezTo>
                  <a:cubicBezTo>
                    <a:pt x="5" y="60"/>
                    <a:pt x="1" y="59"/>
                    <a:pt x="4" y="55"/>
                  </a:cubicBezTo>
                  <a:cubicBezTo>
                    <a:pt x="4" y="53"/>
                    <a:pt x="2" y="51"/>
                    <a:pt x="1" y="51"/>
                  </a:cubicBezTo>
                  <a:cubicBezTo>
                    <a:pt x="2" y="47"/>
                    <a:pt x="5" y="41"/>
                    <a:pt x="4" y="34"/>
                  </a:cubicBezTo>
                  <a:cubicBezTo>
                    <a:pt x="3" y="31"/>
                    <a:pt x="1" y="29"/>
                    <a:pt x="1" y="27"/>
                  </a:cubicBezTo>
                  <a:cubicBezTo>
                    <a:pt x="0" y="23"/>
                    <a:pt x="4" y="20"/>
                    <a:pt x="1" y="17"/>
                  </a:cubicBezTo>
                  <a:cubicBezTo>
                    <a:pt x="1" y="15"/>
                    <a:pt x="3" y="14"/>
                    <a:pt x="5" y="13"/>
                  </a:cubicBezTo>
                  <a:cubicBezTo>
                    <a:pt x="5" y="11"/>
                    <a:pt x="5" y="9"/>
                    <a:pt x="6" y="9"/>
                  </a:cubicBezTo>
                  <a:cubicBezTo>
                    <a:pt x="7" y="8"/>
                    <a:pt x="6" y="7"/>
                    <a:pt x="5" y="7"/>
                  </a:cubicBezTo>
                </a:path>
              </a:pathLst>
            </a:custGeom>
            <a:grpFill/>
            <a:ln>
              <a:noFill/>
            </a:ln>
            <a:effectLst/>
          </p:spPr>
          <p:txBody>
            <a:bodyPr/>
            <a:lstStyle/>
            <a:p>
              <a:pPr defTabSz="920750">
                <a:spcBef>
                  <a:spcPts val="0"/>
                </a:spcBef>
                <a:spcAft>
                  <a:spcPts val="0"/>
                </a:spcAft>
                <a:defRPr/>
              </a:pPr>
              <a:endParaRPr lang="zh-CN" altLang="en-US">
                <a:latin typeface="+mn-lt"/>
                <a:ea typeface="+mn-ea"/>
              </a:endParaRPr>
            </a:p>
          </p:txBody>
        </p:sp>
        <p:sp>
          <p:nvSpPr>
            <p:cNvPr id="99" name="Freeform 49"/>
            <p:cNvSpPr/>
            <p:nvPr/>
          </p:nvSpPr>
          <p:spPr bwMode="auto">
            <a:xfrm>
              <a:off x="792162" y="1854200"/>
              <a:ext cx="14288" cy="25400"/>
            </a:xfrm>
            <a:custGeom>
              <a:avLst/>
              <a:gdLst>
                <a:gd name="T0" fmla="*/ 1 w 4"/>
                <a:gd name="T1" fmla="*/ 0 h 7"/>
                <a:gd name="T2" fmla="*/ 0 w 4"/>
                <a:gd name="T3" fmla="*/ 5 h 7"/>
                <a:gd name="T4" fmla="*/ 0 w 4"/>
                <a:gd name="T5" fmla="*/ 2 h 7"/>
                <a:gd name="T6" fmla="*/ 1 w 4"/>
                <a:gd name="T7" fmla="*/ 0 h 7"/>
              </a:gdLst>
              <a:ahLst/>
              <a:cxnLst>
                <a:cxn ang="0">
                  <a:pos x="T0" y="T1"/>
                </a:cxn>
                <a:cxn ang="0">
                  <a:pos x="T2" y="T3"/>
                </a:cxn>
                <a:cxn ang="0">
                  <a:pos x="T4" y="T5"/>
                </a:cxn>
                <a:cxn ang="0">
                  <a:pos x="T6" y="T7"/>
                </a:cxn>
              </a:cxnLst>
              <a:rect l="0" t="0" r="r" b="b"/>
              <a:pathLst>
                <a:path w="4" h="7">
                  <a:moveTo>
                    <a:pt x="1" y="0"/>
                  </a:moveTo>
                  <a:cubicBezTo>
                    <a:pt x="4" y="0"/>
                    <a:pt x="3" y="7"/>
                    <a:pt x="0" y="5"/>
                  </a:cubicBezTo>
                  <a:cubicBezTo>
                    <a:pt x="0" y="2"/>
                    <a:pt x="0" y="2"/>
                    <a:pt x="0" y="2"/>
                  </a:cubicBezTo>
                  <a:cubicBezTo>
                    <a:pt x="1" y="2"/>
                    <a:pt x="1" y="1"/>
                    <a:pt x="1" y="0"/>
                  </a:cubicBezTo>
                </a:path>
              </a:pathLst>
            </a:custGeom>
            <a:grpFill/>
            <a:ln>
              <a:noFill/>
            </a:ln>
            <a:effectLst/>
          </p:spPr>
          <p:txBody>
            <a:bodyPr/>
            <a:lstStyle/>
            <a:p>
              <a:pPr defTabSz="920750">
                <a:spcBef>
                  <a:spcPts val="0"/>
                </a:spcBef>
                <a:spcAft>
                  <a:spcPts val="0"/>
                </a:spcAft>
                <a:defRPr/>
              </a:pPr>
              <a:endParaRPr lang="zh-CN" altLang="en-US">
                <a:latin typeface="+mn-lt"/>
                <a:ea typeface="+mn-ea"/>
              </a:endParaRPr>
            </a:p>
          </p:txBody>
        </p:sp>
        <p:sp>
          <p:nvSpPr>
            <p:cNvPr id="100" name="Freeform 50"/>
            <p:cNvSpPr/>
            <p:nvPr/>
          </p:nvSpPr>
          <p:spPr bwMode="auto">
            <a:xfrm>
              <a:off x="3090862" y="1939925"/>
              <a:ext cx="157163" cy="131763"/>
            </a:xfrm>
            <a:custGeom>
              <a:avLst/>
              <a:gdLst>
                <a:gd name="T0" fmla="*/ 18 w 42"/>
                <a:gd name="T1" fmla="*/ 0 h 35"/>
                <a:gd name="T2" fmla="*/ 22 w 42"/>
                <a:gd name="T3" fmla="*/ 3 h 35"/>
                <a:gd name="T4" fmla="*/ 21 w 42"/>
                <a:gd name="T5" fmla="*/ 8 h 35"/>
                <a:gd name="T6" fmla="*/ 27 w 42"/>
                <a:gd name="T7" fmla="*/ 11 h 35"/>
                <a:gd name="T8" fmla="*/ 35 w 42"/>
                <a:gd name="T9" fmla="*/ 14 h 35"/>
                <a:gd name="T10" fmla="*/ 34 w 42"/>
                <a:gd name="T11" fmla="*/ 19 h 35"/>
                <a:gd name="T12" fmla="*/ 38 w 42"/>
                <a:gd name="T13" fmla="*/ 21 h 35"/>
                <a:gd name="T14" fmla="*/ 41 w 42"/>
                <a:gd name="T15" fmla="*/ 25 h 35"/>
                <a:gd name="T16" fmla="*/ 38 w 42"/>
                <a:gd name="T17" fmla="*/ 32 h 35"/>
                <a:gd name="T18" fmla="*/ 36 w 42"/>
                <a:gd name="T19" fmla="*/ 29 h 35"/>
                <a:gd name="T20" fmla="*/ 28 w 42"/>
                <a:gd name="T21" fmla="*/ 29 h 35"/>
                <a:gd name="T22" fmla="*/ 22 w 42"/>
                <a:gd name="T23" fmla="*/ 35 h 35"/>
                <a:gd name="T24" fmla="*/ 20 w 42"/>
                <a:gd name="T25" fmla="*/ 31 h 35"/>
                <a:gd name="T26" fmla="*/ 15 w 42"/>
                <a:gd name="T27" fmla="*/ 29 h 35"/>
                <a:gd name="T28" fmla="*/ 10 w 42"/>
                <a:gd name="T29" fmla="*/ 25 h 35"/>
                <a:gd name="T30" fmla="*/ 0 w 42"/>
                <a:gd name="T31" fmla="*/ 26 h 35"/>
                <a:gd name="T32" fmla="*/ 1 w 42"/>
                <a:gd name="T33" fmla="*/ 21 h 35"/>
                <a:gd name="T34" fmla="*/ 7 w 42"/>
                <a:gd name="T35" fmla="*/ 18 h 35"/>
                <a:gd name="T36" fmla="*/ 10 w 42"/>
                <a:gd name="T37" fmla="*/ 12 h 35"/>
                <a:gd name="T38" fmla="*/ 11 w 42"/>
                <a:gd name="T39" fmla="*/ 5 h 35"/>
                <a:gd name="T40" fmla="*/ 14 w 42"/>
                <a:gd name="T41" fmla="*/ 5 h 35"/>
                <a:gd name="T42" fmla="*/ 14 w 42"/>
                <a:gd name="T43" fmla="*/ 3 h 35"/>
                <a:gd name="T44" fmla="*/ 18 w 42"/>
                <a:gd name="T45"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2" h="35">
                  <a:moveTo>
                    <a:pt x="18" y="0"/>
                  </a:moveTo>
                  <a:cubicBezTo>
                    <a:pt x="20" y="0"/>
                    <a:pt x="20" y="2"/>
                    <a:pt x="22" y="3"/>
                  </a:cubicBezTo>
                  <a:cubicBezTo>
                    <a:pt x="22" y="5"/>
                    <a:pt x="18" y="5"/>
                    <a:pt x="21" y="8"/>
                  </a:cubicBezTo>
                  <a:cubicBezTo>
                    <a:pt x="20" y="12"/>
                    <a:pt x="25" y="10"/>
                    <a:pt x="27" y="11"/>
                  </a:cubicBezTo>
                  <a:cubicBezTo>
                    <a:pt x="28" y="12"/>
                    <a:pt x="30" y="16"/>
                    <a:pt x="35" y="14"/>
                  </a:cubicBezTo>
                  <a:cubicBezTo>
                    <a:pt x="35" y="17"/>
                    <a:pt x="38" y="18"/>
                    <a:pt x="34" y="19"/>
                  </a:cubicBezTo>
                  <a:cubicBezTo>
                    <a:pt x="33" y="22"/>
                    <a:pt x="37" y="20"/>
                    <a:pt x="38" y="21"/>
                  </a:cubicBezTo>
                  <a:cubicBezTo>
                    <a:pt x="39" y="22"/>
                    <a:pt x="37" y="27"/>
                    <a:pt x="41" y="25"/>
                  </a:cubicBezTo>
                  <a:cubicBezTo>
                    <a:pt x="42" y="29"/>
                    <a:pt x="37" y="28"/>
                    <a:pt x="38" y="32"/>
                  </a:cubicBezTo>
                  <a:cubicBezTo>
                    <a:pt x="36" y="32"/>
                    <a:pt x="37" y="30"/>
                    <a:pt x="36" y="29"/>
                  </a:cubicBezTo>
                  <a:cubicBezTo>
                    <a:pt x="31" y="29"/>
                    <a:pt x="32" y="31"/>
                    <a:pt x="28" y="29"/>
                  </a:cubicBezTo>
                  <a:cubicBezTo>
                    <a:pt x="26" y="31"/>
                    <a:pt x="22" y="31"/>
                    <a:pt x="22" y="35"/>
                  </a:cubicBezTo>
                  <a:cubicBezTo>
                    <a:pt x="20" y="35"/>
                    <a:pt x="21" y="32"/>
                    <a:pt x="20" y="31"/>
                  </a:cubicBezTo>
                  <a:cubicBezTo>
                    <a:pt x="19" y="30"/>
                    <a:pt x="16" y="30"/>
                    <a:pt x="15" y="29"/>
                  </a:cubicBezTo>
                  <a:cubicBezTo>
                    <a:pt x="14" y="28"/>
                    <a:pt x="13" y="26"/>
                    <a:pt x="10" y="25"/>
                  </a:cubicBezTo>
                  <a:cubicBezTo>
                    <a:pt x="5" y="24"/>
                    <a:pt x="5" y="28"/>
                    <a:pt x="0" y="26"/>
                  </a:cubicBezTo>
                  <a:cubicBezTo>
                    <a:pt x="1" y="25"/>
                    <a:pt x="1" y="23"/>
                    <a:pt x="1" y="21"/>
                  </a:cubicBezTo>
                  <a:cubicBezTo>
                    <a:pt x="6" y="23"/>
                    <a:pt x="2" y="16"/>
                    <a:pt x="7" y="18"/>
                  </a:cubicBezTo>
                  <a:cubicBezTo>
                    <a:pt x="5" y="15"/>
                    <a:pt x="9" y="14"/>
                    <a:pt x="10" y="12"/>
                  </a:cubicBezTo>
                  <a:cubicBezTo>
                    <a:pt x="11" y="11"/>
                    <a:pt x="9" y="8"/>
                    <a:pt x="11" y="5"/>
                  </a:cubicBezTo>
                  <a:cubicBezTo>
                    <a:pt x="12" y="5"/>
                    <a:pt x="14" y="6"/>
                    <a:pt x="14" y="5"/>
                  </a:cubicBezTo>
                  <a:cubicBezTo>
                    <a:pt x="14" y="5"/>
                    <a:pt x="14" y="3"/>
                    <a:pt x="14" y="3"/>
                  </a:cubicBezTo>
                  <a:cubicBezTo>
                    <a:pt x="15" y="1"/>
                    <a:pt x="18" y="2"/>
                    <a:pt x="18" y="0"/>
                  </a:cubicBezTo>
                </a:path>
              </a:pathLst>
            </a:custGeom>
            <a:grpFill/>
            <a:ln>
              <a:noFill/>
            </a:ln>
            <a:effectLst/>
          </p:spPr>
          <p:txBody>
            <a:bodyPr/>
            <a:lstStyle/>
            <a:p>
              <a:pPr defTabSz="920750">
                <a:spcBef>
                  <a:spcPts val="0"/>
                </a:spcBef>
                <a:spcAft>
                  <a:spcPts val="0"/>
                </a:spcAft>
                <a:defRPr/>
              </a:pPr>
              <a:endParaRPr lang="zh-CN" altLang="en-US">
                <a:latin typeface="+mn-lt"/>
                <a:ea typeface="+mn-ea"/>
              </a:endParaRPr>
            </a:p>
          </p:txBody>
        </p:sp>
        <p:sp>
          <p:nvSpPr>
            <p:cNvPr id="101" name="Freeform 51"/>
            <p:cNvSpPr/>
            <p:nvPr/>
          </p:nvSpPr>
          <p:spPr bwMode="auto">
            <a:xfrm>
              <a:off x="3008312" y="1981200"/>
              <a:ext cx="33338" cy="33338"/>
            </a:xfrm>
            <a:custGeom>
              <a:avLst/>
              <a:gdLst>
                <a:gd name="T0" fmla="*/ 0 w 9"/>
                <a:gd name="T1" fmla="*/ 0 h 9"/>
                <a:gd name="T2" fmla="*/ 9 w 9"/>
                <a:gd name="T3" fmla="*/ 4 h 9"/>
                <a:gd name="T4" fmla="*/ 0 w 9"/>
                <a:gd name="T5" fmla="*/ 0 h 9"/>
              </a:gdLst>
              <a:ahLst/>
              <a:cxnLst>
                <a:cxn ang="0">
                  <a:pos x="T0" y="T1"/>
                </a:cxn>
                <a:cxn ang="0">
                  <a:pos x="T2" y="T3"/>
                </a:cxn>
                <a:cxn ang="0">
                  <a:pos x="T4" y="T5"/>
                </a:cxn>
              </a:cxnLst>
              <a:rect l="0" t="0" r="r" b="b"/>
              <a:pathLst>
                <a:path w="9" h="9">
                  <a:moveTo>
                    <a:pt x="0" y="0"/>
                  </a:moveTo>
                  <a:cubicBezTo>
                    <a:pt x="5" y="0"/>
                    <a:pt x="5" y="4"/>
                    <a:pt x="9" y="4"/>
                  </a:cubicBezTo>
                  <a:cubicBezTo>
                    <a:pt x="8" y="9"/>
                    <a:pt x="0" y="5"/>
                    <a:pt x="0" y="0"/>
                  </a:cubicBezTo>
                </a:path>
              </a:pathLst>
            </a:custGeom>
            <a:grpFill/>
            <a:ln>
              <a:noFill/>
            </a:ln>
            <a:effectLst/>
          </p:spPr>
          <p:txBody>
            <a:bodyPr/>
            <a:lstStyle/>
            <a:p>
              <a:pPr defTabSz="920750">
                <a:spcBef>
                  <a:spcPts val="0"/>
                </a:spcBef>
                <a:spcAft>
                  <a:spcPts val="0"/>
                </a:spcAft>
                <a:defRPr/>
              </a:pPr>
              <a:endParaRPr lang="zh-CN" altLang="en-US">
                <a:latin typeface="+mn-lt"/>
                <a:ea typeface="+mn-ea"/>
              </a:endParaRPr>
            </a:p>
          </p:txBody>
        </p:sp>
        <p:sp>
          <p:nvSpPr>
            <p:cNvPr id="102" name="Freeform 52"/>
            <p:cNvSpPr/>
            <p:nvPr/>
          </p:nvSpPr>
          <p:spPr bwMode="auto">
            <a:xfrm>
              <a:off x="7388225" y="2112962"/>
              <a:ext cx="112713" cy="77788"/>
            </a:xfrm>
            <a:custGeom>
              <a:avLst/>
              <a:gdLst>
                <a:gd name="T0" fmla="*/ 9 w 30"/>
                <a:gd name="T1" fmla="*/ 0 h 21"/>
                <a:gd name="T2" fmla="*/ 10 w 30"/>
                <a:gd name="T3" fmla="*/ 2 h 21"/>
                <a:gd name="T4" fmla="*/ 16 w 30"/>
                <a:gd name="T5" fmla="*/ 7 h 21"/>
                <a:gd name="T6" fmla="*/ 30 w 30"/>
                <a:gd name="T7" fmla="*/ 6 h 21"/>
                <a:gd name="T8" fmla="*/ 24 w 30"/>
                <a:gd name="T9" fmla="*/ 14 h 21"/>
                <a:gd name="T10" fmla="*/ 20 w 30"/>
                <a:gd name="T11" fmla="*/ 13 h 21"/>
                <a:gd name="T12" fmla="*/ 14 w 30"/>
                <a:gd name="T13" fmla="*/ 16 h 21"/>
                <a:gd name="T14" fmla="*/ 13 w 30"/>
                <a:gd name="T15" fmla="*/ 20 h 21"/>
                <a:gd name="T16" fmla="*/ 6 w 30"/>
                <a:gd name="T17" fmla="*/ 17 h 21"/>
                <a:gd name="T18" fmla="*/ 9 w 30"/>
                <a:gd name="T19"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21">
                  <a:moveTo>
                    <a:pt x="9" y="0"/>
                  </a:moveTo>
                  <a:cubicBezTo>
                    <a:pt x="10" y="0"/>
                    <a:pt x="10" y="1"/>
                    <a:pt x="10" y="2"/>
                  </a:cubicBezTo>
                  <a:cubicBezTo>
                    <a:pt x="10" y="5"/>
                    <a:pt x="15" y="4"/>
                    <a:pt x="16" y="7"/>
                  </a:cubicBezTo>
                  <a:cubicBezTo>
                    <a:pt x="20" y="5"/>
                    <a:pt x="24" y="8"/>
                    <a:pt x="30" y="6"/>
                  </a:cubicBezTo>
                  <a:cubicBezTo>
                    <a:pt x="29" y="10"/>
                    <a:pt x="24" y="10"/>
                    <a:pt x="24" y="14"/>
                  </a:cubicBezTo>
                  <a:cubicBezTo>
                    <a:pt x="22" y="15"/>
                    <a:pt x="22" y="13"/>
                    <a:pt x="20" y="13"/>
                  </a:cubicBezTo>
                  <a:cubicBezTo>
                    <a:pt x="17" y="12"/>
                    <a:pt x="15" y="19"/>
                    <a:pt x="14" y="16"/>
                  </a:cubicBezTo>
                  <a:cubicBezTo>
                    <a:pt x="12" y="16"/>
                    <a:pt x="13" y="18"/>
                    <a:pt x="13" y="20"/>
                  </a:cubicBezTo>
                  <a:cubicBezTo>
                    <a:pt x="9" y="21"/>
                    <a:pt x="9" y="12"/>
                    <a:pt x="6" y="17"/>
                  </a:cubicBezTo>
                  <a:cubicBezTo>
                    <a:pt x="0" y="13"/>
                    <a:pt x="4" y="3"/>
                    <a:pt x="9" y="0"/>
                  </a:cubicBezTo>
                </a:path>
              </a:pathLst>
            </a:custGeom>
            <a:grpFill/>
            <a:ln>
              <a:noFill/>
            </a:ln>
            <a:effectLst/>
          </p:spPr>
          <p:txBody>
            <a:bodyPr/>
            <a:lstStyle/>
            <a:p>
              <a:pPr defTabSz="920750">
                <a:spcBef>
                  <a:spcPts val="0"/>
                </a:spcBef>
                <a:spcAft>
                  <a:spcPts val="0"/>
                </a:spcAft>
                <a:defRPr/>
              </a:pPr>
              <a:endParaRPr lang="zh-CN" altLang="en-US">
                <a:latin typeface="+mn-lt"/>
                <a:ea typeface="+mn-ea"/>
              </a:endParaRPr>
            </a:p>
          </p:txBody>
        </p:sp>
        <p:sp>
          <p:nvSpPr>
            <p:cNvPr id="103" name="Freeform 53"/>
            <p:cNvSpPr/>
            <p:nvPr/>
          </p:nvSpPr>
          <p:spPr bwMode="auto">
            <a:xfrm>
              <a:off x="7192962" y="2206625"/>
              <a:ext cx="214313" cy="184150"/>
            </a:xfrm>
            <a:custGeom>
              <a:avLst/>
              <a:gdLst>
                <a:gd name="T0" fmla="*/ 51 w 57"/>
                <a:gd name="T1" fmla="*/ 0 h 49"/>
                <a:gd name="T2" fmla="*/ 55 w 57"/>
                <a:gd name="T3" fmla="*/ 2 h 49"/>
                <a:gd name="T4" fmla="*/ 55 w 57"/>
                <a:gd name="T5" fmla="*/ 23 h 49"/>
                <a:gd name="T6" fmla="*/ 53 w 57"/>
                <a:gd name="T7" fmla="*/ 20 h 49"/>
                <a:gd name="T8" fmla="*/ 53 w 57"/>
                <a:gd name="T9" fmla="*/ 28 h 49"/>
                <a:gd name="T10" fmla="*/ 51 w 57"/>
                <a:gd name="T11" fmla="*/ 27 h 49"/>
                <a:gd name="T12" fmla="*/ 51 w 57"/>
                <a:gd name="T13" fmla="*/ 41 h 49"/>
                <a:gd name="T14" fmla="*/ 48 w 57"/>
                <a:gd name="T15" fmla="*/ 40 h 49"/>
                <a:gd name="T16" fmla="*/ 44 w 57"/>
                <a:gd name="T17" fmla="*/ 42 h 49"/>
                <a:gd name="T18" fmla="*/ 41 w 57"/>
                <a:gd name="T19" fmla="*/ 41 h 49"/>
                <a:gd name="T20" fmla="*/ 35 w 57"/>
                <a:gd name="T21" fmla="*/ 42 h 49"/>
                <a:gd name="T22" fmla="*/ 28 w 57"/>
                <a:gd name="T23" fmla="*/ 44 h 49"/>
                <a:gd name="T24" fmla="*/ 25 w 57"/>
                <a:gd name="T25" fmla="*/ 49 h 49"/>
                <a:gd name="T26" fmla="*/ 20 w 57"/>
                <a:gd name="T27" fmla="*/ 42 h 49"/>
                <a:gd name="T28" fmla="*/ 17 w 57"/>
                <a:gd name="T29" fmla="*/ 45 h 49"/>
                <a:gd name="T30" fmla="*/ 14 w 57"/>
                <a:gd name="T31" fmla="*/ 44 h 49"/>
                <a:gd name="T32" fmla="*/ 0 w 57"/>
                <a:gd name="T33" fmla="*/ 47 h 49"/>
                <a:gd name="T34" fmla="*/ 2 w 57"/>
                <a:gd name="T35" fmla="*/ 41 h 49"/>
                <a:gd name="T36" fmla="*/ 4 w 57"/>
                <a:gd name="T37" fmla="*/ 42 h 49"/>
                <a:gd name="T38" fmla="*/ 6 w 57"/>
                <a:gd name="T39" fmla="*/ 40 h 49"/>
                <a:gd name="T40" fmla="*/ 25 w 57"/>
                <a:gd name="T41" fmla="*/ 38 h 49"/>
                <a:gd name="T42" fmla="*/ 28 w 57"/>
                <a:gd name="T43" fmla="*/ 28 h 49"/>
                <a:gd name="T44" fmla="*/ 31 w 57"/>
                <a:gd name="T45" fmla="*/ 26 h 49"/>
                <a:gd name="T46" fmla="*/ 39 w 57"/>
                <a:gd name="T47" fmla="*/ 27 h 49"/>
                <a:gd name="T48" fmla="*/ 39 w 57"/>
                <a:gd name="T49" fmla="*/ 21 h 49"/>
                <a:gd name="T50" fmla="*/ 41 w 57"/>
                <a:gd name="T51" fmla="*/ 24 h 49"/>
                <a:gd name="T52" fmla="*/ 42 w 57"/>
                <a:gd name="T53" fmla="*/ 17 h 49"/>
                <a:gd name="T54" fmla="*/ 46 w 57"/>
                <a:gd name="T55" fmla="*/ 6 h 49"/>
                <a:gd name="T56" fmla="*/ 51 w 57"/>
                <a:gd name="T57"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7" h="49">
                  <a:moveTo>
                    <a:pt x="51" y="0"/>
                  </a:moveTo>
                  <a:cubicBezTo>
                    <a:pt x="53" y="0"/>
                    <a:pt x="53" y="2"/>
                    <a:pt x="55" y="2"/>
                  </a:cubicBezTo>
                  <a:cubicBezTo>
                    <a:pt x="55" y="12"/>
                    <a:pt x="57" y="17"/>
                    <a:pt x="55" y="23"/>
                  </a:cubicBezTo>
                  <a:cubicBezTo>
                    <a:pt x="54" y="23"/>
                    <a:pt x="54" y="21"/>
                    <a:pt x="53" y="20"/>
                  </a:cubicBezTo>
                  <a:cubicBezTo>
                    <a:pt x="50" y="21"/>
                    <a:pt x="54" y="26"/>
                    <a:pt x="53" y="28"/>
                  </a:cubicBezTo>
                  <a:cubicBezTo>
                    <a:pt x="52" y="28"/>
                    <a:pt x="52" y="27"/>
                    <a:pt x="51" y="27"/>
                  </a:cubicBezTo>
                  <a:cubicBezTo>
                    <a:pt x="51" y="41"/>
                    <a:pt x="51" y="41"/>
                    <a:pt x="51" y="41"/>
                  </a:cubicBezTo>
                  <a:cubicBezTo>
                    <a:pt x="50" y="41"/>
                    <a:pt x="49" y="40"/>
                    <a:pt x="48" y="40"/>
                  </a:cubicBezTo>
                  <a:cubicBezTo>
                    <a:pt x="45" y="38"/>
                    <a:pt x="45" y="42"/>
                    <a:pt x="44" y="42"/>
                  </a:cubicBezTo>
                  <a:cubicBezTo>
                    <a:pt x="43" y="43"/>
                    <a:pt x="42" y="41"/>
                    <a:pt x="41" y="41"/>
                  </a:cubicBezTo>
                  <a:cubicBezTo>
                    <a:pt x="40" y="41"/>
                    <a:pt x="37" y="42"/>
                    <a:pt x="35" y="42"/>
                  </a:cubicBezTo>
                  <a:cubicBezTo>
                    <a:pt x="35" y="43"/>
                    <a:pt x="32" y="45"/>
                    <a:pt x="28" y="44"/>
                  </a:cubicBezTo>
                  <a:cubicBezTo>
                    <a:pt x="26" y="44"/>
                    <a:pt x="27" y="49"/>
                    <a:pt x="25" y="49"/>
                  </a:cubicBezTo>
                  <a:cubicBezTo>
                    <a:pt x="22" y="48"/>
                    <a:pt x="20" y="47"/>
                    <a:pt x="20" y="42"/>
                  </a:cubicBezTo>
                  <a:cubicBezTo>
                    <a:pt x="17" y="41"/>
                    <a:pt x="18" y="45"/>
                    <a:pt x="17" y="45"/>
                  </a:cubicBezTo>
                  <a:cubicBezTo>
                    <a:pt x="15" y="46"/>
                    <a:pt x="15" y="44"/>
                    <a:pt x="14" y="44"/>
                  </a:cubicBezTo>
                  <a:cubicBezTo>
                    <a:pt x="9" y="45"/>
                    <a:pt x="4" y="49"/>
                    <a:pt x="0" y="47"/>
                  </a:cubicBezTo>
                  <a:cubicBezTo>
                    <a:pt x="1" y="45"/>
                    <a:pt x="2" y="43"/>
                    <a:pt x="2" y="41"/>
                  </a:cubicBezTo>
                  <a:cubicBezTo>
                    <a:pt x="3" y="40"/>
                    <a:pt x="4" y="42"/>
                    <a:pt x="4" y="42"/>
                  </a:cubicBezTo>
                  <a:cubicBezTo>
                    <a:pt x="6" y="42"/>
                    <a:pt x="5" y="40"/>
                    <a:pt x="6" y="40"/>
                  </a:cubicBezTo>
                  <a:cubicBezTo>
                    <a:pt x="11" y="39"/>
                    <a:pt x="20" y="40"/>
                    <a:pt x="25" y="38"/>
                  </a:cubicBezTo>
                  <a:cubicBezTo>
                    <a:pt x="23" y="32"/>
                    <a:pt x="30" y="34"/>
                    <a:pt x="28" y="28"/>
                  </a:cubicBezTo>
                  <a:cubicBezTo>
                    <a:pt x="31" y="30"/>
                    <a:pt x="31" y="30"/>
                    <a:pt x="31" y="26"/>
                  </a:cubicBezTo>
                  <a:cubicBezTo>
                    <a:pt x="34" y="29"/>
                    <a:pt x="37" y="24"/>
                    <a:pt x="39" y="27"/>
                  </a:cubicBezTo>
                  <a:cubicBezTo>
                    <a:pt x="40" y="26"/>
                    <a:pt x="39" y="22"/>
                    <a:pt x="39" y="21"/>
                  </a:cubicBezTo>
                  <a:cubicBezTo>
                    <a:pt x="41" y="20"/>
                    <a:pt x="41" y="24"/>
                    <a:pt x="41" y="24"/>
                  </a:cubicBezTo>
                  <a:cubicBezTo>
                    <a:pt x="42" y="25"/>
                    <a:pt x="45" y="23"/>
                    <a:pt x="42" y="17"/>
                  </a:cubicBezTo>
                  <a:cubicBezTo>
                    <a:pt x="47" y="16"/>
                    <a:pt x="45" y="10"/>
                    <a:pt x="46" y="6"/>
                  </a:cubicBezTo>
                  <a:cubicBezTo>
                    <a:pt x="47" y="4"/>
                    <a:pt x="52" y="4"/>
                    <a:pt x="51" y="0"/>
                  </a:cubicBezTo>
                </a:path>
              </a:pathLst>
            </a:custGeom>
            <a:grpFill/>
            <a:ln>
              <a:noFill/>
            </a:ln>
            <a:effectLst/>
          </p:spPr>
          <p:txBody>
            <a:bodyPr/>
            <a:lstStyle/>
            <a:p>
              <a:pPr defTabSz="920750">
                <a:spcBef>
                  <a:spcPts val="0"/>
                </a:spcBef>
                <a:spcAft>
                  <a:spcPts val="0"/>
                </a:spcAft>
                <a:defRPr/>
              </a:pPr>
              <a:endParaRPr lang="zh-CN" altLang="en-US">
                <a:latin typeface="+mn-lt"/>
                <a:ea typeface="+mn-ea"/>
              </a:endParaRPr>
            </a:p>
          </p:txBody>
        </p:sp>
        <p:sp>
          <p:nvSpPr>
            <p:cNvPr id="104" name="Freeform 54"/>
            <p:cNvSpPr/>
            <p:nvPr/>
          </p:nvSpPr>
          <p:spPr bwMode="auto">
            <a:xfrm>
              <a:off x="4549775" y="2217737"/>
              <a:ext cx="38100" cy="41275"/>
            </a:xfrm>
            <a:custGeom>
              <a:avLst/>
              <a:gdLst>
                <a:gd name="T0" fmla="*/ 4 w 10"/>
                <a:gd name="T1" fmla="*/ 0 h 11"/>
                <a:gd name="T2" fmla="*/ 1 w 10"/>
                <a:gd name="T3" fmla="*/ 10 h 11"/>
                <a:gd name="T4" fmla="*/ 4 w 10"/>
                <a:gd name="T5" fmla="*/ 0 h 11"/>
              </a:gdLst>
              <a:ahLst/>
              <a:cxnLst>
                <a:cxn ang="0">
                  <a:pos x="T0" y="T1"/>
                </a:cxn>
                <a:cxn ang="0">
                  <a:pos x="T2" y="T3"/>
                </a:cxn>
                <a:cxn ang="0">
                  <a:pos x="T4" y="T5"/>
                </a:cxn>
              </a:cxnLst>
              <a:rect l="0" t="0" r="r" b="b"/>
              <a:pathLst>
                <a:path w="10" h="11">
                  <a:moveTo>
                    <a:pt x="4" y="0"/>
                  </a:moveTo>
                  <a:cubicBezTo>
                    <a:pt x="10" y="0"/>
                    <a:pt x="8" y="11"/>
                    <a:pt x="1" y="10"/>
                  </a:cubicBezTo>
                  <a:cubicBezTo>
                    <a:pt x="4" y="9"/>
                    <a:pt x="0" y="1"/>
                    <a:pt x="4" y="0"/>
                  </a:cubicBezTo>
                </a:path>
              </a:pathLst>
            </a:custGeom>
            <a:grpFill/>
            <a:ln>
              <a:noFill/>
            </a:ln>
            <a:effectLst/>
          </p:spPr>
          <p:txBody>
            <a:bodyPr/>
            <a:lstStyle/>
            <a:p>
              <a:pPr defTabSz="920750">
                <a:spcBef>
                  <a:spcPts val="0"/>
                </a:spcBef>
                <a:spcAft>
                  <a:spcPts val="0"/>
                </a:spcAft>
                <a:defRPr/>
              </a:pPr>
              <a:endParaRPr lang="zh-CN" altLang="en-US">
                <a:latin typeface="+mn-lt"/>
                <a:ea typeface="+mn-ea"/>
              </a:endParaRPr>
            </a:p>
          </p:txBody>
        </p:sp>
        <p:sp>
          <p:nvSpPr>
            <p:cNvPr id="105" name="Freeform 55"/>
            <p:cNvSpPr/>
            <p:nvPr/>
          </p:nvSpPr>
          <p:spPr bwMode="auto">
            <a:xfrm>
              <a:off x="4640262" y="2278062"/>
              <a:ext cx="55563" cy="41275"/>
            </a:xfrm>
            <a:custGeom>
              <a:avLst/>
              <a:gdLst>
                <a:gd name="T0" fmla="*/ 12 w 15"/>
                <a:gd name="T1" fmla="*/ 2 h 11"/>
                <a:gd name="T2" fmla="*/ 15 w 15"/>
                <a:gd name="T3" fmla="*/ 9 h 11"/>
                <a:gd name="T4" fmla="*/ 8 w 15"/>
                <a:gd name="T5" fmla="*/ 9 h 11"/>
                <a:gd name="T6" fmla="*/ 8 w 15"/>
                <a:gd name="T7" fmla="*/ 8 h 11"/>
                <a:gd name="T8" fmla="*/ 2 w 15"/>
                <a:gd name="T9" fmla="*/ 7 h 11"/>
                <a:gd name="T10" fmla="*/ 12 w 15"/>
                <a:gd name="T11" fmla="*/ 2 h 11"/>
              </a:gdLst>
              <a:ahLst/>
              <a:cxnLst>
                <a:cxn ang="0">
                  <a:pos x="T0" y="T1"/>
                </a:cxn>
                <a:cxn ang="0">
                  <a:pos x="T2" y="T3"/>
                </a:cxn>
                <a:cxn ang="0">
                  <a:pos x="T4" y="T5"/>
                </a:cxn>
                <a:cxn ang="0">
                  <a:pos x="T6" y="T7"/>
                </a:cxn>
                <a:cxn ang="0">
                  <a:pos x="T8" y="T9"/>
                </a:cxn>
                <a:cxn ang="0">
                  <a:pos x="T10" y="T11"/>
                </a:cxn>
              </a:cxnLst>
              <a:rect l="0" t="0" r="r" b="b"/>
              <a:pathLst>
                <a:path w="15" h="11">
                  <a:moveTo>
                    <a:pt x="12" y="2"/>
                  </a:moveTo>
                  <a:cubicBezTo>
                    <a:pt x="14" y="4"/>
                    <a:pt x="15" y="6"/>
                    <a:pt x="15" y="9"/>
                  </a:cubicBezTo>
                  <a:cubicBezTo>
                    <a:pt x="14" y="9"/>
                    <a:pt x="9" y="11"/>
                    <a:pt x="8" y="9"/>
                  </a:cubicBezTo>
                  <a:cubicBezTo>
                    <a:pt x="8" y="9"/>
                    <a:pt x="8" y="8"/>
                    <a:pt x="8" y="8"/>
                  </a:cubicBezTo>
                  <a:cubicBezTo>
                    <a:pt x="6" y="8"/>
                    <a:pt x="2" y="9"/>
                    <a:pt x="2" y="7"/>
                  </a:cubicBezTo>
                  <a:cubicBezTo>
                    <a:pt x="0" y="0"/>
                    <a:pt x="12" y="7"/>
                    <a:pt x="12" y="2"/>
                  </a:cubicBezTo>
                </a:path>
              </a:pathLst>
            </a:custGeom>
            <a:grpFill/>
            <a:ln>
              <a:noFill/>
            </a:ln>
            <a:effectLst/>
          </p:spPr>
          <p:txBody>
            <a:bodyPr/>
            <a:lstStyle/>
            <a:p>
              <a:pPr defTabSz="920750">
                <a:spcBef>
                  <a:spcPts val="0"/>
                </a:spcBef>
                <a:spcAft>
                  <a:spcPts val="0"/>
                </a:spcAft>
                <a:defRPr/>
              </a:pPr>
              <a:endParaRPr lang="zh-CN" altLang="en-US">
                <a:latin typeface="+mn-lt"/>
                <a:ea typeface="+mn-ea"/>
              </a:endParaRPr>
            </a:p>
          </p:txBody>
        </p:sp>
        <p:sp>
          <p:nvSpPr>
            <p:cNvPr id="106" name="Freeform 56"/>
            <p:cNvSpPr/>
            <p:nvPr/>
          </p:nvSpPr>
          <p:spPr bwMode="auto">
            <a:xfrm>
              <a:off x="5067300" y="2352675"/>
              <a:ext cx="41275" cy="19050"/>
            </a:xfrm>
            <a:custGeom>
              <a:avLst/>
              <a:gdLst>
                <a:gd name="T0" fmla="*/ 0 w 11"/>
                <a:gd name="T1" fmla="*/ 5 h 5"/>
                <a:gd name="T2" fmla="*/ 6 w 11"/>
                <a:gd name="T3" fmla="*/ 1 h 5"/>
                <a:gd name="T4" fmla="*/ 5 w 11"/>
                <a:gd name="T5" fmla="*/ 2 h 5"/>
                <a:gd name="T6" fmla="*/ 0 w 11"/>
                <a:gd name="T7" fmla="*/ 5 h 5"/>
              </a:gdLst>
              <a:ahLst/>
              <a:cxnLst>
                <a:cxn ang="0">
                  <a:pos x="T0" y="T1"/>
                </a:cxn>
                <a:cxn ang="0">
                  <a:pos x="T2" y="T3"/>
                </a:cxn>
                <a:cxn ang="0">
                  <a:pos x="T4" y="T5"/>
                </a:cxn>
                <a:cxn ang="0">
                  <a:pos x="T6" y="T7"/>
                </a:cxn>
              </a:cxnLst>
              <a:rect l="0" t="0" r="r" b="b"/>
              <a:pathLst>
                <a:path w="11" h="5">
                  <a:moveTo>
                    <a:pt x="0" y="5"/>
                  </a:moveTo>
                  <a:cubicBezTo>
                    <a:pt x="0" y="1"/>
                    <a:pt x="2" y="0"/>
                    <a:pt x="6" y="1"/>
                  </a:cubicBezTo>
                  <a:cubicBezTo>
                    <a:pt x="11" y="0"/>
                    <a:pt x="8" y="3"/>
                    <a:pt x="5" y="2"/>
                  </a:cubicBezTo>
                  <a:cubicBezTo>
                    <a:pt x="3" y="3"/>
                    <a:pt x="3" y="5"/>
                    <a:pt x="0" y="5"/>
                  </a:cubicBezTo>
                </a:path>
              </a:pathLst>
            </a:custGeom>
            <a:grpFill/>
            <a:ln>
              <a:noFill/>
            </a:ln>
            <a:effectLst/>
          </p:spPr>
          <p:txBody>
            <a:bodyPr/>
            <a:lstStyle/>
            <a:p>
              <a:pPr defTabSz="920750">
                <a:spcBef>
                  <a:spcPts val="0"/>
                </a:spcBef>
                <a:spcAft>
                  <a:spcPts val="0"/>
                </a:spcAft>
                <a:defRPr/>
              </a:pPr>
              <a:endParaRPr lang="zh-CN" altLang="en-US">
                <a:latin typeface="+mn-lt"/>
                <a:ea typeface="+mn-ea"/>
              </a:endParaRPr>
            </a:p>
          </p:txBody>
        </p:sp>
        <p:sp>
          <p:nvSpPr>
            <p:cNvPr id="107" name="Freeform 57"/>
            <p:cNvSpPr/>
            <p:nvPr/>
          </p:nvSpPr>
          <p:spPr bwMode="auto">
            <a:xfrm>
              <a:off x="7212012" y="2386012"/>
              <a:ext cx="41275" cy="22225"/>
            </a:xfrm>
            <a:custGeom>
              <a:avLst/>
              <a:gdLst>
                <a:gd name="T0" fmla="*/ 9 w 11"/>
                <a:gd name="T1" fmla="*/ 0 h 6"/>
                <a:gd name="T2" fmla="*/ 6 w 11"/>
                <a:gd name="T3" fmla="*/ 6 h 6"/>
                <a:gd name="T4" fmla="*/ 1 w 11"/>
                <a:gd name="T5" fmla="*/ 1 h 6"/>
                <a:gd name="T6" fmla="*/ 9 w 11"/>
                <a:gd name="T7" fmla="*/ 0 h 6"/>
              </a:gdLst>
              <a:ahLst/>
              <a:cxnLst>
                <a:cxn ang="0">
                  <a:pos x="T0" y="T1"/>
                </a:cxn>
                <a:cxn ang="0">
                  <a:pos x="T2" y="T3"/>
                </a:cxn>
                <a:cxn ang="0">
                  <a:pos x="T4" y="T5"/>
                </a:cxn>
                <a:cxn ang="0">
                  <a:pos x="T6" y="T7"/>
                </a:cxn>
              </a:cxnLst>
              <a:rect l="0" t="0" r="r" b="b"/>
              <a:pathLst>
                <a:path w="11" h="6">
                  <a:moveTo>
                    <a:pt x="9" y="0"/>
                  </a:moveTo>
                  <a:cubicBezTo>
                    <a:pt x="11" y="5"/>
                    <a:pt x="5" y="1"/>
                    <a:pt x="6" y="6"/>
                  </a:cubicBezTo>
                  <a:cubicBezTo>
                    <a:pt x="3" y="6"/>
                    <a:pt x="0" y="5"/>
                    <a:pt x="1" y="1"/>
                  </a:cubicBezTo>
                  <a:cubicBezTo>
                    <a:pt x="4" y="5"/>
                    <a:pt x="5" y="0"/>
                    <a:pt x="9" y="0"/>
                  </a:cubicBezTo>
                </a:path>
              </a:pathLst>
            </a:custGeom>
            <a:grpFill/>
            <a:ln>
              <a:noFill/>
            </a:ln>
            <a:effectLst/>
          </p:spPr>
          <p:txBody>
            <a:bodyPr/>
            <a:lstStyle/>
            <a:p>
              <a:pPr defTabSz="920750">
                <a:spcBef>
                  <a:spcPts val="0"/>
                </a:spcBef>
                <a:spcAft>
                  <a:spcPts val="0"/>
                </a:spcAft>
                <a:defRPr/>
              </a:pPr>
              <a:endParaRPr lang="zh-CN" altLang="en-US">
                <a:latin typeface="+mn-lt"/>
                <a:ea typeface="+mn-ea"/>
              </a:endParaRPr>
            </a:p>
          </p:txBody>
        </p:sp>
        <p:sp>
          <p:nvSpPr>
            <p:cNvPr id="108" name="Freeform 58"/>
            <p:cNvSpPr/>
            <p:nvPr/>
          </p:nvSpPr>
          <p:spPr bwMode="auto">
            <a:xfrm>
              <a:off x="7145337" y="2386012"/>
              <a:ext cx="55563" cy="60325"/>
            </a:xfrm>
            <a:custGeom>
              <a:avLst/>
              <a:gdLst>
                <a:gd name="T0" fmla="*/ 13 w 15"/>
                <a:gd name="T1" fmla="*/ 3 h 16"/>
                <a:gd name="T2" fmla="*/ 13 w 15"/>
                <a:gd name="T3" fmla="*/ 13 h 16"/>
                <a:gd name="T4" fmla="*/ 5 w 15"/>
                <a:gd name="T5" fmla="*/ 14 h 16"/>
                <a:gd name="T6" fmla="*/ 1 w 15"/>
                <a:gd name="T7" fmla="*/ 8 h 16"/>
                <a:gd name="T8" fmla="*/ 13 w 15"/>
                <a:gd name="T9" fmla="*/ 3 h 16"/>
              </a:gdLst>
              <a:ahLst/>
              <a:cxnLst>
                <a:cxn ang="0">
                  <a:pos x="T0" y="T1"/>
                </a:cxn>
                <a:cxn ang="0">
                  <a:pos x="T2" y="T3"/>
                </a:cxn>
                <a:cxn ang="0">
                  <a:pos x="T4" y="T5"/>
                </a:cxn>
                <a:cxn ang="0">
                  <a:pos x="T6" y="T7"/>
                </a:cxn>
                <a:cxn ang="0">
                  <a:pos x="T8" y="T9"/>
                </a:cxn>
              </a:cxnLst>
              <a:rect l="0" t="0" r="r" b="b"/>
              <a:pathLst>
                <a:path w="15" h="16">
                  <a:moveTo>
                    <a:pt x="13" y="3"/>
                  </a:moveTo>
                  <a:cubicBezTo>
                    <a:pt x="15" y="7"/>
                    <a:pt x="9" y="11"/>
                    <a:pt x="13" y="13"/>
                  </a:cubicBezTo>
                  <a:cubicBezTo>
                    <a:pt x="13" y="16"/>
                    <a:pt x="7" y="13"/>
                    <a:pt x="5" y="14"/>
                  </a:cubicBezTo>
                  <a:cubicBezTo>
                    <a:pt x="5" y="9"/>
                    <a:pt x="6" y="6"/>
                    <a:pt x="1" y="8"/>
                  </a:cubicBezTo>
                  <a:cubicBezTo>
                    <a:pt x="0" y="2"/>
                    <a:pt x="8" y="0"/>
                    <a:pt x="13" y="3"/>
                  </a:cubicBezTo>
                </a:path>
              </a:pathLst>
            </a:custGeom>
            <a:grpFill/>
            <a:ln>
              <a:noFill/>
            </a:ln>
            <a:effectLst/>
          </p:spPr>
          <p:txBody>
            <a:bodyPr/>
            <a:lstStyle/>
            <a:p>
              <a:pPr defTabSz="920750">
                <a:spcBef>
                  <a:spcPts val="0"/>
                </a:spcBef>
                <a:spcAft>
                  <a:spcPts val="0"/>
                </a:spcAft>
                <a:defRPr/>
              </a:pPr>
              <a:endParaRPr lang="zh-CN" altLang="en-US">
                <a:latin typeface="+mn-lt"/>
                <a:ea typeface="+mn-ea"/>
              </a:endParaRPr>
            </a:p>
          </p:txBody>
        </p:sp>
        <p:sp>
          <p:nvSpPr>
            <p:cNvPr id="109" name="Freeform 59"/>
            <p:cNvSpPr/>
            <p:nvPr/>
          </p:nvSpPr>
          <p:spPr bwMode="auto">
            <a:xfrm>
              <a:off x="6945312" y="2597150"/>
              <a:ext cx="34925" cy="52388"/>
            </a:xfrm>
            <a:custGeom>
              <a:avLst/>
              <a:gdLst>
                <a:gd name="T0" fmla="*/ 9 w 9"/>
                <a:gd name="T1" fmla="*/ 6 h 14"/>
                <a:gd name="T2" fmla="*/ 6 w 9"/>
                <a:gd name="T3" fmla="*/ 14 h 14"/>
                <a:gd name="T4" fmla="*/ 0 w 9"/>
                <a:gd name="T5" fmla="*/ 14 h 14"/>
                <a:gd name="T6" fmla="*/ 2 w 9"/>
                <a:gd name="T7" fmla="*/ 4 h 14"/>
                <a:gd name="T8" fmla="*/ 9 w 9"/>
                <a:gd name="T9" fmla="*/ 6 h 14"/>
              </a:gdLst>
              <a:ahLst/>
              <a:cxnLst>
                <a:cxn ang="0">
                  <a:pos x="T0" y="T1"/>
                </a:cxn>
                <a:cxn ang="0">
                  <a:pos x="T2" y="T3"/>
                </a:cxn>
                <a:cxn ang="0">
                  <a:pos x="T4" y="T5"/>
                </a:cxn>
                <a:cxn ang="0">
                  <a:pos x="T6" y="T7"/>
                </a:cxn>
                <a:cxn ang="0">
                  <a:pos x="T8" y="T9"/>
                </a:cxn>
              </a:cxnLst>
              <a:rect l="0" t="0" r="r" b="b"/>
              <a:pathLst>
                <a:path w="9" h="14">
                  <a:moveTo>
                    <a:pt x="9" y="6"/>
                  </a:moveTo>
                  <a:cubicBezTo>
                    <a:pt x="9" y="10"/>
                    <a:pt x="4" y="9"/>
                    <a:pt x="6" y="14"/>
                  </a:cubicBezTo>
                  <a:cubicBezTo>
                    <a:pt x="0" y="14"/>
                    <a:pt x="0" y="14"/>
                    <a:pt x="0" y="14"/>
                  </a:cubicBezTo>
                  <a:cubicBezTo>
                    <a:pt x="1" y="12"/>
                    <a:pt x="5" y="6"/>
                    <a:pt x="2" y="4"/>
                  </a:cubicBezTo>
                  <a:cubicBezTo>
                    <a:pt x="3" y="1"/>
                    <a:pt x="9" y="0"/>
                    <a:pt x="9" y="6"/>
                  </a:cubicBezTo>
                </a:path>
              </a:pathLst>
            </a:custGeom>
            <a:grpFill/>
            <a:ln>
              <a:noFill/>
            </a:ln>
            <a:effectLst/>
          </p:spPr>
          <p:txBody>
            <a:bodyPr/>
            <a:lstStyle/>
            <a:p>
              <a:pPr defTabSz="920750">
                <a:spcBef>
                  <a:spcPts val="0"/>
                </a:spcBef>
                <a:spcAft>
                  <a:spcPts val="0"/>
                </a:spcAft>
                <a:defRPr/>
              </a:pPr>
              <a:endParaRPr lang="zh-CN" altLang="en-US">
                <a:latin typeface="+mn-lt"/>
                <a:ea typeface="+mn-ea"/>
              </a:endParaRPr>
            </a:p>
          </p:txBody>
        </p:sp>
        <p:sp>
          <p:nvSpPr>
            <p:cNvPr id="110" name="Freeform 60"/>
            <p:cNvSpPr/>
            <p:nvPr/>
          </p:nvSpPr>
          <p:spPr bwMode="auto">
            <a:xfrm>
              <a:off x="1995487" y="2622550"/>
              <a:ext cx="22225" cy="15875"/>
            </a:xfrm>
            <a:custGeom>
              <a:avLst/>
              <a:gdLst>
                <a:gd name="T0" fmla="*/ 0 w 6"/>
                <a:gd name="T1" fmla="*/ 2 h 4"/>
                <a:gd name="T2" fmla="*/ 6 w 6"/>
                <a:gd name="T3" fmla="*/ 0 h 4"/>
                <a:gd name="T4" fmla="*/ 4 w 6"/>
                <a:gd name="T5" fmla="*/ 4 h 4"/>
                <a:gd name="T6" fmla="*/ 2 w 6"/>
                <a:gd name="T7" fmla="*/ 4 h 4"/>
                <a:gd name="T8" fmla="*/ 0 w 6"/>
                <a:gd name="T9" fmla="*/ 2 h 4"/>
              </a:gdLst>
              <a:ahLst/>
              <a:cxnLst>
                <a:cxn ang="0">
                  <a:pos x="T0" y="T1"/>
                </a:cxn>
                <a:cxn ang="0">
                  <a:pos x="T2" y="T3"/>
                </a:cxn>
                <a:cxn ang="0">
                  <a:pos x="T4" y="T5"/>
                </a:cxn>
                <a:cxn ang="0">
                  <a:pos x="T6" y="T7"/>
                </a:cxn>
                <a:cxn ang="0">
                  <a:pos x="T8" y="T9"/>
                </a:cxn>
              </a:cxnLst>
              <a:rect l="0" t="0" r="r" b="b"/>
              <a:pathLst>
                <a:path w="6" h="4">
                  <a:moveTo>
                    <a:pt x="0" y="2"/>
                  </a:moveTo>
                  <a:cubicBezTo>
                    <a:pt x="1" y="0"/>
                    <a:pt x="4" y="0"/>
                    <a:pt x="6" y="0"/>
                  </a:cubicBezTo>
                  <a:cubicBezTo>
                    <a:pt x="6" y="2"/>
                    <a:pt x="4" y="3"/>
                    <a:pt x="4" y="4"/>
                  </a:cubicBezTo>
                  <a:cubicBezTo>
                    <a:pt x="2" y="4"/>
                    <a:pt x="2" y="4"/>
                    <a:pt x="2" y="4"/>
                  </a:cubicBezTo>
                  <a:cubicBezTo>
                    <a:pt x="2" y="3"/>
                    <a:pt x="1" y="2"/>
                    <a:pt x="0" y="2"/>
                  </a:cubicBezTo>
                </a:path>
              </a:pathLst>
            </a:custGeom>
            <a:grpFill/>
            <a:ln>
              <a:noFill/>
            </a:ln>
            <a:effectLst/>
          </p:spPr>
          <p:txBody>
            <a:bodyPr/>
            <a:lstStyle/>
            <a:p>
              <a:pPr defTabSz="920750">
                <a:spcBef>
                  <a:spcPts val="0"/>
                </a:spcBef>
                <a:spcAft>
                  <a:spcPts val="0"/>
                </a:spcAft>
                <a:defRPr/>
              </a:pPr>
              <a:endParaRPr lang="zh-CN" altLang="en-US">
                <a:latin typeface="+mn-lt"/>
                <a:ea typeface="+mn-ea"/>
              </a:endParaRPr>
            </a:p>
          </p:txBody>
        </p:sp>
        <p:sp>
          <p:nvSpPr>
            <p:cNvPr id="111" name="Freeform 61"/>
            <p:cNvSpPr/>
            <p:nvPr/>
          </p:nvSpPr>
          <p:spPr bwMode="auto">
            <a:xfrm>
              <a:off x="2554287" y="2638425"/>
              <a:ext cx="214313" cy="85725"/>
            </a:xfrm>
            <a:custGeom>
              <a:avLst/>
              <a:gdLst>
                <a:gd name="T0" fmla="*/ 56 w 57"/>
                <a:gd name="T1" fmla="*/ 16 h 23"/>
                <a:gd name="T2" fmla="*/ 43 w 57"/>
                <a:gd name="T3" fmla="*/ 20 h 23"/>
                <a:gd name="T4" fmla="*/ 41 w 57"/>
                <a:gd name="T5" fmla="*/ 13 h 23"/>
                <a:gd name="T6" fmla="*/ 25 w 57"/>
                <a:gd name="T7" fmla="*/ 10 h 23"/>
                <a:gd name="T8" fmla="*/ 24 w 57"/>
                <a:gd name="T9" fmla="*/ 6 h 23"/>
                <a:gd name="T10" fmla="*/ 10 w 57"/>
                <a:gd name="T11" fmla="*/ 6 h 23"/>
                <a:gd name="T12" fmla="*/ 0 w 57"/>
                <a:gd name="T13" fmla="*/ 9 h 23"/>
                <a:gd name="T14" fmla="*/ 5 w 57"/>
                <a:gd name="T15" fmla="*/ 2 h 23"/>
                <a:gd name="T16" fmla="*/ 18 w 57"/>
                <a:gd name="T17" fmla="*/ 0 h 23"/>
                <a:gd name="T18" fmla="*/ 22 w 57"/>
                <a:gd name="T19" fmla="*/ 3 h 23"/>
                <a:gd name="T20" fmla="*/ 27 w 57"/>
                <a:gd name="T21" fmla="*/ 5 h 23"/>
                <a:gd name="T22" fmla="*/ 38 w 57"/>
                <a:gd name="T23" fmla="*/ 6 h 23"/>
                <a:gd name="T24" fmla="*/ 42 w 57"/>
                <a:gd name="T25" fmla="*/ 13 h 23"/>
                <a:gd name="T26" fmla="*/ 46 w 57"/>
                <a:gd name="T27" fmla="*/ 14 h 23"/>
                <a:gd name="T28" fmla="*/ 56 w 57"/>
                <a:gd name="T29" fmla="*/ 16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23">
                  <a:moveTo>
                    <a:pt x="56" y="16"/>
                  </a:moveTo>
                  <a:cubicBezTo>
                    <a:pt x="57" y="23"/>
                    <a:pt x="44" y="15"/>
                    <a:pt x="43" y="20"/>
                  </a:cubicBezTo>
                  <a:cubicBezTo>
                    <a:pt x="40" y="20"/>
                    <a:pt x="43" y="14"/>
                    <a:pt x="41" y="13"/>
                  </a:cubicBezTo>
                  <a:cubicBezTo>
                    <a:pt x="36" y="12"/>
                    <a:pt x="30" y="11"/>
                    <a:pt x="25" y="10"/>
                  </a:cubicBezTo>
                  <a:cubicBezTo>
                    <a:pt x="24" y="9"/>
                    <a:pt x="24" y="8"/>
                    <a:pt x="24" y="6"/>
                  </a:cubicBezTo>
                  <a:cubicBezTo>
                    <a:pt x="18" y="6"/>
                    <a:pt x="14" y="5"/>
                    <a:pt x="10" y="6"/>
                  </a:cubicBezTo>
                  <a:cubicBezTo>
                    <a:pt x="6" y="7"/>
                    <a:pt x="4" y="10"/>
                    <a:pt x="0" y="9"/>
                  </a:cubicBezTo>
                  <a:cubicBezTo>
                    <a:pt x="0" y="5"/>
                    <a:pt x="6" y="6"/>
                    <a:pt x="5" y="2"/>
                  </a:cubicBezTo>
                  <a:cubicBezTo>
                    <a:pt x="9" y="1"/>
                    <a:pt x="17" y="4"/>
                    <a:pt x="18" y="0"/>
                  </a:cubicBezTo>
                  <a:cubicBezTo>
                    <a:pt x="24" y="1"/>
                    <a:pt x="16" y="2"/>
                    <a:pt x="22" y="3"/>
                  </a:cubicBezTo>
                  <a:cubicBezTo>
                    <a:pt x="22" y="3"/>
                    <a:pt x="26" y="4"/>
                    <a:pt x="27" y="5"/>
                  </a:cubicBezTo>
                  <a:cubicBezTo>
                    <a:pt x="28" y="6"/>
                    <a:pt x="32" y="6"/>
                    <a:pt x="38" y="6"/>
                  </a:cubicBezTo>
                  <a:cubicBezTo>
                    <a:pt x="36" y="11"/>
                    <a:pt x="45" y="7"/>
                    <a:pt x="42" y="13"/>
                  </a:cubicBezTo>
                  <a:cubicBezTo>
                    <a:pt x="44" y="11"/>
                    <a:pt x="45" y="12"/>
                    <a:pt x="46" y="14"/>
                  </a:cubicBezTo>
                  <a:cubicBezTo>
                    <a:pt x="49" y="15"/>
                    <a:pt x="55" y="13"/>
                    <a:pt x="56" y="16"/>
                  </a:cubicBezTo>
                </a:path>
              </a:pathLst>
            </a:custGeom>
            <a:grpFill/>
            <a:ln>
              <a:noFill/>
            </a:ln>
            <a:effectLst/>
          </p:spPr>
          <p:txBody>
            <a:bodyPr/>
            <a:lstStyle/>
            <a:p>
              <a:pPr defTabSz="920750">
                <a:spcBef>
                  <a:spcPts val="0"/>
                </a:spcBef>
                <a:spcAft>
                  <a:spcPts val="0"/>
                </a:spcAft>
                <a:defRPr/>
              </a:pPr>
              <a:endParaRPr lang="zh-CN" altLang="en-US">
                <a:latin typeface="+mn-lt"/>
                <a:ea typeface="+mn-ea"/>
              </a:endParaRPr>
            </a:p>
          </p:txBody>
        </p:sp>
        <p:sp>
          <p:nvSpPr>
            <p:cNvPr id="112" name="Freeform 62"/>
            <p:cNvSpPr/>
            <p:nvPr/>
          </p:nvSpPr>
          <p:spPr bwMode="auto">
            <a:xfrm>
              <a:off x="2805112" y="2713038"/>
              <a:ext cx="90488" cy="49213"/>
            </a:xfrm>
            <a:custGeom>
              <a:avLst/>
              <a:gdLst>
                <a:gd name="T0" fmla="*/ 2 w 24"/>
                <a:gd name="T1" fmla="*/ 0 h 13"/>
                <a:gd name="T2" fmla="*/ 13 w 24"/>
                <a:gd name="T3" fmla="*/ 1 h 13"/>
                <a:gd name="T4" fmla="*/ 18 w 24"/>
                <a:gd name="T5" fmla="*/ 3 h 13"/>
                <a:gd name="T6" fmla="*/ 24 w 24"/>
                <a:gd name="T7" fmla="*/ 6 h 13"/>
                <a:gd name="T8" fmla="*/ 4 w 24"/>
                <a:gd name="T9" fmla="*/ 8 h 13"/>
                <a:gd name="T10" fmla="*/ 7 w 24"/>
                <a:gd name="T11" fmla="*/ 7 h 13"/>
                <a:gd name="T12" fmla="*/ 2 w 24"/>
                <a:gd name="T13" fmla="*/ 0 h 13"/>
              </a:gdLst>
              <a:ahLst/>
              <a:cxnLst>
                <a:cxn ang="0">
                  <a:pos x="T0" y="T1"/>
                </a:cxn>
                <a:cxn ang="0">
                  <a:pos x="T2" y="T3"/>
                </a:cxn>
                <a:cxn ang="0">
                  <a:pos x="T4" y="T5"/>
                </a:cxn>
                <a:cxn ang="0">
                  <a:pos x="T6" y="T7"/>
                </a:cxn>
                <a:cxn ang="0">
                  <a:pos x="T8" y="T9"/>
                </a:cxn>
                <a:cxn ang="0">
                  <a:pos x="T10" y="T11"/>
                </a:cxn>
                <a:cxn ang="0">
                  <a:pos x="T12" y="T13"/>
                </a:cxn>
              </a:cxnLst>
              <a:rect l="0" t="0" r="r" b="b"/>
              <a:pathLst>
                <a:path w="24" h="13">
                  <a:moveTo>
                    <a:pt x="2" y="0"/>
                  </a:moveTo>
                  <a:cubicBezTo>
                    <a:pt x="4" y="2"/>
                    <a:pt x="9" y="0"/>
                    <a:pt x="13" y="1"/>
                  </a:cubicBezTo>
                  <a:cubicBezTo>
                    <a:pt x="13" y="2"/>
                    <a:pt x="17" y="7"/>
                    <a:pt x="18" y="3"/>
                  </a:cubicBezTo>
                  <a:cubicBezTo>
                    <a:pt x="21" y="3"/>
                    <a:pt x="20" y="7"/>
                    <a:pt x="24" y="6"/>
                  </a:cubicBezTo>
                  <a:cubicBezTo>
                    <a:pt x="24" y="13"/>
                    <a:pt x="9" y="10"/>
                    <a:pt x="4" y="8"/>
                  </a:cubicBezTo>
                  <a:cubicBezTo>
                    <a:pt x="4" y="7"/>
                    <a:pt x="7" y="7"/>
                    <a:pt x="7" y="7"/>
                  </a:cubicBezTo>
                  <a:cubicBezTo>
                    <a:pt x="7" y="5"/>
                    <a:pt x="0" y="5"/>
                    <a:pt x="2" y="0"/>
                  </a:cubicBezTo>
                </a:path>
              </a:pathLst>
            </a:custGeom>
            <a:grpFill/>
            <a:ln>
              <a:noFill/>
            </a:ln>
            <a:effectLst/>
          </p:spPr>
          <p:txBody>
            <a:bodyPr/>
            <a:lstStyle/>
            <a:p>
              <a:pPr defTabSz="920750">
                <a:spcBef>
                  <a:spcPts val="0"/>
                </a:spcBef>
                <a:spcAft>
                  <a:spcPts val="0"/>
                </a:spcAft>
                <a:defRPr/>
              </a:pPr>
              <a:endParaRPr lang="zh-CN" altLang="en-US">
                <a:latin typeface="+mn-lt"/>
                <a:ea typeface="+mn-ea"/>
              </a:endParaRPr>
            </a:p>
          </p:txBody>
        </p:sp>
        <p:sp>
          <p:nvSpPr>
            <p:cNvPr id="113" name="Freeform 63"/>
            <p:cNvSpPr/>
            <p:nvPr/>
          </p:nvSpPr>
          <p:spPr bwMode="auto">
            <a:xfrm>
              <a:off x="6699250" y="2716213"/>
              <a:ext cx="44450" cy="33338"/>
            </a:xfrm>
            <a:custGeom>
              <a:avLst/>
              <a:gdLst>
                <a:gd name="T0" fmla="*/ 10 w 12"/>
                <a:gd name="T1" fmla="*/ 0 h 9"/>
                <a:gd name="T2" fmla="*/ 7 w 12"/>
                <a:gd name="T3" fmla="*/ 9 h 9"/>
                <a:gd name="T4" fmla="*/ 0 w 12"/>
                <a:gd name="T5" fmla="*/ 3 h 9"/>
                <a:gd name="T6" fmla="*/ 3 w 12"/>
                <a:gd name="T7" fmla="*/ 0 h 9"/>
                <a:gd name="T8" fmla="*/ 10 w 12"/>
                <a:gd name="T9" fmla="*/ 0 h 9"/>
              </a:gdLst>
              <a:ahLst/>
              <a:cxnLst>
                <a:cxn ang="0">
                  <a:pos x="T0" y="T1"/>
                </a:cxn>
                <a:cxn ang="0">
                  <a:pos x="T2" y="T3"/>
                </a:cxn>
                <a:cxn ang="0">
                  <a:pos x="T4" y="T5"/>
                </a:cxn>
                <a:cxn ang="0">
                  <a:pos x="T6" y="T7"/>
                </a:cxn>
                <a:cxn ang="0">
                  <a:pos x="T8" y="T9"/>
                </a:cxn>
              </a:cxnLst>
              <a:rect l="0" t="0" r="r" b="b"/>
              <a:pathLst>
                <a:path w="12" h="9">
                  <a:moveTo>
                    <a:pt x="10" y="0"/>
                  </a:moveTo>
                  <a:cubicBezTo>
                    <a:pt x="12" y="6"/>
                    <a:pt x="7" y="4"/>
                    <a:pt x="7" y="9"/>
                  </a:cubicBezTo>
                  <a:cubicBezTo>
                    <a:pt x="4" y="8"/>
                    <a:pt x="0" y="8"/>
                    <a:pt x="0" y="3"/>
                  </a:cubicBezTo>
                  <a:cubicBezTo>
                    <a:pt x="3" y="4"/>
                    <a:pt x="3" y="2"/>
                    <a:pt x="3" y="0"/>
                  </a:cubicBezTo>
                  <a:lnTo>
                    <a:pt x="10" y="0"/>
                  </a:lnTo>
                  <a:close/>
                </a:path>
              </a:pathLst>
            </a:custGeom>
            <a:grpFill/>
            <a:ln>
              <a:noFill/>
            </a:ln>
            <a:effectLst/>
          </p:spPr>
          <p:txBody>
            <a:bodyPr/>
            <a:lstStyle/>
            <a:p>
              <a:pPr defTabSz="920750">
                <a:spcBef>
                  <a:spcPts val="0"/>
                </a:spcBef>
                <a:spcAft>
                  <a:spcPts val="0"/>
                </a:spcAft>
                <a:defRPr/>
              </a:pPr>
              <a:endParaRPr lang="zh-CN" altLang="en-US">
                <a:latin typeface="+mn-lt"/>
                <a:ea typeface="+mn-ea"/>
              </a:endParaRPr>
            </a:p>
          </p:txBody>
        </p:sp>
        <p:sp>
          <p:nvSpPr>
            <p:cNvPr id="114" name="Freeform 64"/>
            <p:cNvSpPr/>
            <p:nvPr/>
          </p:nvSpPr>
          <p:spPr bwMode="auto">
            <a:xfrm>
              <a:off x="2776537" y="2727325"/>
              <a:ext cx="33338" cy="26988"/>
            </a:xfrm>
            <a:custGeom>
              <a:avLst/>
              <a:gdLst>
                <a:gd name="T0" fmla="*/ 7 w 9"/>
                <a:gd name="T1" fmla="*/ 7 h 7"/>
                <a:gd name="T2" fmla="*/ 0 w 9"/>
                <a:gd name="T3" fmla="*/ 6 h 7"/>
                <a:gd name="T4" fmla="*/ 7 w 9"/>
                <a:gd name="T5" fmla="*/ 7 h 7"/>
              </a:gdLst>
              <a:ahLst/>
              <a:cxnLst>
                <a:cxn ang="0">
                  <a:pos x="T0" y="T1"/>
                </a:cxn>
                <a:cxn ang="0">
                  <a:pos x="T2" y="T3"/>
                </a:cxn>
                <a:cxn ang="0">
                  <a:pos x="T4" y="T5"/>
                </a:cxn>
              </a:cxnLst>
              <a:rect l="0" t="0" r="r" b="b"/>
              <a:pathLst>
                <a:path w="9" h="7">
                  <a:moveTo>
                    <a:pt x="7" y="7"/>
                  </a:moveTo>
                  <a:cubicBezTo>
                    <a:pt x="5" y="6"/>
                    <a:pt x="3" y="5"/>
                    <a:pt x="0" y="6"/>
                  </a:cubicBezTo>
                  <a:cubicBezTo>
                    <a:pt x="1" y="3"/>
                    <a:pt x="9" y="0"/>
                    <a:pt x="7" y="7"/>
                  </a:cubicBezTo>
                </a:path>
              </a:pathLst>
            </a:custGeom>
            <a:grpFill/>
            <a:ln>
              <a:noFill/>
            </a:ln>
            <a:effectLst/>
          </p:spPr>
          <p:txBody>
            <a:bodyPr/>
            <a:lstStyle/>
            <a:p>
              <a:pPr defTabSz="920750">
                <a:spcBef>
                  <a:spcPts val="0"/>
                </a:spcBef>
                <a:spcAft>
                  <a:spcPts val="0"/>
                </a:spcAft>
                <a:defRPr/>
              </a:pPr>
              <a:endParaRPr lang="zh-CN" altLang="en-US">
                <a:latin typeface="+mn-lt"/>
                <a:ea typeface="+mn-ea"/>
              </a:endParaRPr>
            </a:p>
          </p:txBody>
        </p:sp>
        <p:sp>
          <p:nvSpPr>
            <p:cNvPr id="115" name="Freeform 65"/>
            <p:cNvSpPr/>
            <p:nvPr/>
          </p:nvSpPr>
          <p:spPr bwMode="auto">
            <a:xfrm>
              <a:off x="2686050" y="2735263"/>
              <a:ext cx="41275" cy="26988"/>
            </a:xfrm>
            <a:custGeom>
              <a:avLst/>
              <a:gdLst>
                <a:gd name="T0" fmla="*/ 1 w 11"/>
                <a:gd name="T1" fmla="*/ 2 h 7"/>
                <a:gd name="T2" fmla="*/ 10 w 11"/>
                <a:gd name="T3" fmla="*/ 5 h 7"/>
                <a:gd name="T4" fmla="*/ 1 w 11"/>
                <a:gd name="T5" fmla="*/ 2 h 7"/>
              </a:gdLst>
              <a:ahLst/>
              <a:cxnLst>
                <a:cxn ang="0">
                  <a:pos x="T0" y="T1"/>
                </a:cxn>
                <a:cxn ang="0">
                  <a:pos x="T2" y="T3"/>
                </a:cxn>
                <a:cxn ang="0">
                  <a:pos x="T4" y="T5"/>
                </a:cxn>
              </a:cxnLst>
              <a:rect l="0" t="0" r="r" b="b"/>
              <a:pathLst>
                <a:path w="11" h="7">
                  <a:moveTo>
                    <a:pt x="1" y="2"/>
                  </a:moveTo>
                  <a:cubicBezTo>
                    <a:pt x="4" y="3"/>
                    <a:pt x="11" y="0"/>
                    <a:pt x="10" y="5"/>
                  </a:cubicBezTo>
                  <a:cubicBezTo>
                    <a:pt x="7" y="4"/>
                    <a:pt x="0" y="7"/>
                    <a:pt x="1" y="2"/>
                  </a:cubicBezTo>
                </a:path>
              </a:pathLst>
            </a:custGeom>
            <a:grpFill/>
            <a:ln>
              <a:noFill/>
            </a:ln>
            <a:effectLst/>
          </p:spPr>
          <p:txBody>
            <a:bodyPr/>
            <a:lstStyle/>
            <a:p>
              <a:pPr defTabSz="920750">
                <a:spcBef>
                  <a:spcPts val="0"/>
                </a:spcBef>
                <a:spcAft>
                  <a:spcPts val="0"/>
                </a:spcAft>
                <a:defRPr/>
              </a:pPr>
              <a:endParaRPr lang="zh-CN" altLang="en-US">
                <a:latin typeface="+mn-lt"/>
                <a:ea typeface="+mn-ea"/>
              </a:endParaRPr>
            </a:p>
          </p:txBody>
        </p:sp>
        <p:sp>
          <p:nvSpPr>
            <p:cNvPr id="116" name="Freeform 66"/>
            <p:cNvSpPr/>
            <p:nvPr/>
          </p:nvSpPr>
          <p:spPr bwMode="auto">
            <a:xfrm>
              <a:off x="6934200" y="2749550"/>
              <a:ext cx="60325" cy="101600"/>
            </a:xfrm>
            <a:custGeom>
              <a:avLst/>
              <a:gdLst>
                <a:gd name="T0" fmla="*/ 7 w 16"/>
                <a:gd name="T1" fmla="*/ 0 h 27"/>
                <a:gd name="T2" fmla="*/ 13 w 16"/>
                <a:gd name="T3" fmla="*/ 0 h 27"/>
                <a:gd name="T4" fmla="*/ 16 w 16"/>
                <a:gd name="T5" fmla="*/ 10 h 27"/>
                <a:gd name="T6" fmla="*/ 12 w 16"/>
                <a:gd name="T7" fmla="*/ 14 h 27"/>
                <a:gd name="T8" fmla="*/ 10 w 16"/>
                <a:gd name="T9" fmla="*/ 18 h 27"/>
                <a:gd name="T10" fmla="*/ 9 w 16"/>
                <a:gd name="T11" fmla="*/ 25 h 27"/>
                <a:gd name="T12" fmla="*/ 5 w 16"/>
                <a:gd name="T13" fmla="*/ 21 h 27"/>
                <a:gd name="T14" fmla="*/ 0 w 16"/>
                <a:gd name="T15" fmla="*/ 15 h 27"/>
                <a:gd name="T16" fmla="*/ 3 w 16"/>
                <a:gd name="T17" fmla="*/ 7 h 27"/>
                <a:gd name="T18" fmla="*/ 7 w 16"/>
                <a:gd name="T19"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27">
                  <a:moveTo>
                    <a:pt x="7" y="0"/>
                  </a:moveTo>
                  <a:cubicBezTo>
                    <a:pt x="13" y="0"/>
                    <a:pt x="13" y="0"/>
                    <a:pt x="13" y="0"/>
                  </a:cubicBezTo>
                  <a:cubicBezTo>
                    <a:pt x="15" y="2"/>
                    <a:pt x="15" y="6"/>
                    <a:pt x="16" y="10"/>
                  </a:cubicBezTo>
                  <a:cubicBezTo>
                    <a:pt x="13" y="10"/>
                    <a:pt x="15" y="14"/>
                    <a:pt x="12" y="14"/>
                  </a:cubicBezTo>
                  <a:cubicBezTo>
                    <a:pt x="12" y="16"/>
                    <a:pt x="12" y="18"/>
                    <a:pt x="10" y="18"/>
                  </a:cubicBezTo>
                  <a:cubicBezTo>
                    <a:pt x="9" y="20"/>
                    <a:pt x="12" y="25"/>
                    <a:pt x="9" y="25"/>
                  </a:cubicBezTo>
                  <a:cubicBezTo>
                    <a:pt x="4" y="27"/>
                    <a:pt x="8" y="21"/>
                    <a:pt x="5" y="21"/>
                  </a:cubicBezTo>
                  <a:cubicBezTo>
                    <a:pt x="3" y="21"/>
                    <a:pt x="2" y="17"/>
                    <a:pt x="0" y="15"/>
                  </a:cubicBezTo>
                  <a:cubicBezTo>
                    <a:pt x="0" y="11"/>
                    <a:pt x="5" y="13"/>
                    <a:pt x="3" y="7"/>
                  </a:cubicBezTo>
                  <a:cubicBezTo>
                    <a:pt x="7" y="10"/>
                    <a:pt x="7" y="3"/>
                    <a:pt x="7" y="0"/>
                  </a:cubicBezTo>
                </a:path>
              </a:pathLst>
            </a:custGeom>
            <a:grpFill/>
            <a:ln>
              <a:noFill/>
            </a:ln>
            <a:effectLst/>
          </p:spPr>
          <p:txBody>
            <a:bodyPr/>
            <a:lstStyle/>
            <a:p>
              <a:pPr defTabSz="920750">
                <a:spcBef>
                  <a:spcPts val="0"/>
                </a:spcBef>
                <a:spcAft>
                  <a:spcPts val="0"/>
                </a:spcAft>
                <a:defRPr/>
              </a:pPr>
              <a:endParaRPr lang="zh-CN" altLang="en-US">
                <a:latin typeface="+mn-lt"/>
                <a:ea typeface="+mn-ea"/>
              </a:endParaRPr>
            </a:p>
          </p:txBody>
        </p:sp>
        <p:sp>
          <p:nvSpPr>
            <p:cNvPr id="117" name="Freeform 67"/>
            <p:cNvSpPr/>
            <p:nvPr/>
          </p:nvSpPr>
          <p:spPr bwMode="auto">
            <a:xfrm>
              <a:off x="6994525" y="2836863"/>
              <a:ext cx="79375" cy="82550"/>
            </a:xfrm>
            <a:custGeom>
              <a:avLst/>
              <a:gdLst>
                <a:gd name="T0" fmla="*/ 11 w 21"/>
                <a:gd name="T1" fmla="*/ 2 h 22"/>
                <a:gd name="T2" fmla="*/ 15 w 21"/>
                <a:gd name="T3" fmla="*/ 6 h 22"/>
                <a:gd name="T4" fmla="*/ 14 w 21"/>
                <a:gd name="T5" fmla="*/ 8 h 22"/>
                <a:gd name="T6" fmla="*/ 15 w 21"/>
                <a:gd name="T7" fmla="*/ 11 h 22"/>
                <a:gd name="T8" fmla="*/ 21 w 21"/>
                <a:gd name="T9" fmla="*/ 18 h 22"/>
                <a:gd name="T10" fmla="*/ 18 w 21"/>
                <a:gd name="T11" fmla="*/ 22 h 22"/>
                <a:gd name="T12" fmla="*/ 14 w 21"/>
                <a:gd name="T13" fmla="*/ 22 h 22"/>
                <a:gd name="T14" fmla="*/ 7 w 21"/>
                <a:gd name="T15" fmla="*/ 15 h 22"/>
                <a:gd name="T16" fmla="*/ 10 w 21"/>
                <a:gd name="T17" fmla="*/ 12 h 22"/>
                <a:gd name="T18" fmla="*/ 0 w 21"/>
                <a:gd name="T19" fmla="*/ 4 h 22"/>
                <a:gd name="T20" fmla="*/ 11 w 21"/>
                <a:gd name="T21" fmla="*/ 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22">
                  <a:moveTo>
                    <a:pt x="11" y="2"/>
                  </a:moveTo>
                  <a:cubicBezTo>
                    <a:pt x="7" y="7"/>
                    <a:pt x="14" y="5"/>
                    <a:pt x="15" y="6"/>
                  </a:cubicBezTo>
                  <a:cubicBezTo>
                    <a:pt x="16" y="8"/>
                    <a:pt x="14" y="7"/>
                    <a:pt x="14" y="8"/>
                  </a:cubicBezTo>
                  <a:cubicBezTo>
                    <a:pt x="14" y="8"/>
                    <a:pt x="15" y="10"/>
                    <a:pt x="15" y="11"/>
                  </a:cubicBezTo>
                  <a:cubicBezTo>
                    <a:pt x="17" y="13"/>
                    <a:pt x="21" y="13"/>
                    <a:pt x="21" y="18"/>
                  </a:cubicBezTo>
                  <a:cubicBezTo>
                    <a:pt x="18" y="17"/>
                    <a:pt x="18" y="20"/>
                    <a:pt x="18" y="22"/>
                  </a:cubicBezTo>
                  <a:cubicBezTo>
                    <a:pt x="17" y="21"/>
                    <a:pt x="14" y="20"/>
                    <a:pt x="14" y="22"/>
                  </a:cubicBezTo>
                  <a:cubicBezTo>
                    <a:pt x="10" y="21"/>
                    <a:pt x="11" y="15"/>
                    <a:pt x="7" y="15"/>
                  </a:cubicBezTo>
                  <a:cubicBezTo>
                    <a:pt x="7" y="13"/>
                    <a:pt x="10" y="14"/>
                    <a:pt x="10" y="12"/>
                  </a:cubicBezTo>
                  <a:cubicBezTo>
                    <a:pt x="6" y="9"/>
                    <a:pt x="4" y="5"/>
                    <a:pt x="0" y="4"/>
                  </a:cubicBezTo>
                  <a:cubicBezTo>
                    <a:pt x="3" y="0"/>
                    <a:pt x="6" y="1"/>
                    <a:pt x="11" y="2"/>
                  </a:cubicBezTo>
                </a:path>
              </a:pathLst>
            </a:custGeom>
            <a:grpFill/>
            <a:ln>
              <a:noFill/>
            </a:ln>
            <a:effectLst/>
          </p:spPr>
          <p:txBody>
            <a:bodyPr/>
            <a:lstStyle/>
            <a:p>
              <a:pPr defTabSz="920750">
                <a:spcBef>
                  <a:spcPts val="0"/>
                </a:spcBef>
                <a:spcAft>
                  <a:spcPts val="0"/>
                </a:spcAft>
                <a:defRPr/>
              </a:pPr>
              <a:endParaRPr lang="zh-CN" altLang="en-US">
                <a:latin typeface="+mn-lt"/>
                <a:ea typeface="+mn-ea"/>
              </a:endParaRPr>
            </a:p>
          </p:txBody>
        </p:sp>
        <p:sp>
          <p:nvSpPr>
            <p:cNvPr id="118" name="Rectangle 68"/>
            <p:cNvSpPr>
              <a:spLocks noChangeArrowheads="1"/>
            </p:cNvSpPr>
            <p:nvPr/>
          </p:nvSpPr>
          <p:spPr bwMode="auto">
            <a:xfrm>
              <a:off x="6961187" y="2870200"/>
              <a:ext cx="19050" cy="11113"/>
            </a:xfrm>
            <a:prstGeom prst="rect">
              <a:avLst/>
            </a:prstGeom>
            <a:grpFill/>
            <a:ln>
              <a:noFill/>
            </a:ln>
            <a:effectLst/>
          </p:spPr>
          <p:txBody>
            <a:bodyPr/>
            <a:lstStyle/>
            <a:p>
              <a:pPr defTabSz="920750">
                <a:spcBef>
                  <a:spcPts val="0"/>
                </a:spcBef>
                <a:spcAft>
                  <a:spcPts val="0"/>
                </a:spcAft>
                <a:defRPr/>
              </a:pPr>
              <a:endParaRPr lang="zh-CN" altLang="en-US">
                <a:latin typeface="+mn-lt"/>
                <a:ea typeface="+mn-ea"/>
              </a:endParaRPr>
            </a:p>
          </p:txBody>
        </p:sp>
        <p:sp>
          <p:nvSpPr>
            <p:cNvPr id="119" name="Freeform 69"/>
            <p:cNvSpPr/>
            <p:nvPr/>
          </p:nvSpPr>
          <p:spPr bwMode="auto">
            <a:xfrm>
              <a:off x="6986587" y="2884488"/>
              <a:ext cx="46038" cy="65088"/>
            </a:xfrm>
            <a:custGeom>
              <a:avLst/>
              <a:gdLst>
                <a:gd name="T0" fmla="*/ 12 w 12"/>
                <a:gd name="T1" fmla="*/ 14 h 17"/>
                <a:gd name="T2" fmla="*/ 5 w 12"/>
                <a:gd name="T3" fmla="*/ 16 h 17"/>
                <a:gd name="T4" fmla="*/ 0 w 12"/>
                <a:gd name="T5" fmla="*/ 9 h 17"/>
                <a:gd name="T6" fmla="*/ 12 w 12"/>
                <a:gd name="T7" fmla="*/ 14 h 17"/>
              </a:gdLst>
              <a:ahLst/>
              <a:cxnLst>
                <a:cxn ang="0">
                  <a:pos x="T0" y="T1"/>
                </a:cxn>
                <a:cxn ang="0">
                  <a:pos x="T2" y="T3"/>
                </a:cxn>
                <a:cxn ang="0">
                  <a:pos x="T4" y="T5"/>
                </a:cxn>
                <a:cxn ang="0">
                  <a:pos x="T6" y="T7"/>
                </a:cxn>
              </a:cxnLst>
              <a:rect l="0" t="0" r="r" b="b"/>
              <a:pathLst>
                <a:path w="12" h="17">
                  <a:moveTo>
                    <a:pt x="12" y="14"/>
                  </a:moveTo>
                  <a:cubicBezTo>
                    <a:pt x="12" y="17"/>
                    <a:pt x="7" y="15"/>
                    <a:pt x="5" y="16"/>
                  </a:cubicBezTo>
                  <a:cubicBezTo>
                    <a:pt x="5" y="12"/>
                    <a:pt x="6" y="7"/>
                    <a:pt x="0" y="9"/>
                  </a:cubicBezTo>
                  <a:cubicBezTo>
                    <a:pt x="6" y="0"/>
                    <a:pt x="5" y="16"/>
                    <a:pt x="12" y="14"/>
                  </a:cubicBezTo>
                </a:path>
              </a:pathLst>
            </a:custGeom>
            <a:grpFill/>
            <a:ln>
              <a:noFill/>
            </a:ln>
            <a:effectLst/>
          </p:spPr>
          <p:txBody>
            <a:bodyPr/>
            <a:lstStyle/>
            <a:p>
              <a:pPr defTabSz="920750">
                <a:spcBef>
                  <a:spcPts val="0"/>
                </a:spcBef>
                <a:spcAft>
                  <a:spcPts val="0"/>
                </a:spcAft>
                <a:defRPr/>
              </a:pPr>
              <a:endParaRPr lang="zh-CN" altLang="en-US">
                <a:latin typeface="+mn-lt"/>
                <a:ea typeface="+mn-ea"/>
              </a:endParaRPr>
            </a:p>
          </p:txBody>
        </p:sp>
        <p:sp>
          <p:nvSpPr>
            <p:cNvPr id="120" name="Freeform 70"/>
            <p:cNvSpPr/>
            <p:nvPr/>
          </p:nvSpPr>
          <p:spPr bwMode="auto">
            <a:xfrm>
              <a:off x="6080125" y="2938463"/>
              <a:ext cx="44450" cy="77788"/>
            </a:xfrm>
            <a:custGeom>
              <a:avLst/>
              <a:gdLst>
                <a:gd name="T0" fmla="*/ 3 w 12"/>
                <a:gd name="T1" fmla="*/ 2 h 21"/>
                <a:gd name="T2" fmla="*/ 7 w 12"/>
                <a:gd name="T3" fmla="*/ 6 h 21"/>
                <a:gd name="T4" fmla="*/ 8 w 12"/>
                <a:gd name="T5" fmla="*/ 7 h 21"/>
                <a:gd name="T6" fmla="*/ 11 w 12"/>
                <a:gd name="T7" fmla="*/ 10 h 21"/>
                <a:gd name="T8" fmla="*/ 10 w 12"/>
                <a:gd name="T9" fmla="*/ 12 h 21"/>
                <a:gd name="T10" fmla="*/ 11 w 12"/>
                <a:gd name="T11" fmla="*/ 19 h 21"/>
                <a:gd name="T12" fmla="*/ 8 w 12"/>
                <a:gd name="T13" fmla="*/ 21 h 21"/>
                <a:gd name="T14" fmla="*/ 3 w 12"/>
                <a:gd name="T15" fmla="*/ 2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21">
                  <a:moveTo>
                    <a:pt x="3" y="2"/>
                  </a:moveTo>
                  <a:cubicBezTo>
                    <a:pt x="5" y="0"/>
                    <a:pt x="6" y="5"/>
                    <a:pt x="7" y="6"/>
                  </a:cubicBezTo>
                  <a:cubicBezTo>
                    <a:pt x="7" y="7"/>
                    <a:pt x="8" y="6"/>
                    <a:pt x="8" y="7"/>
                  </a:cubicBezTo>
                  <a:cubicBezTo>
                    <a:pt x="8" y="9"/>
                    <a:pt x="11" y="9"/>
                    <a:pt x="11" y="10"/>
                  </a:cubicBezTo>
                  <a:cubicBezTo>
                    <a:pt x="12" y="12"/>
                    <a:pt x="10" y="11"/>
                    <a:pt x="10" y="12"/>
                  </a:cubicBezTo>
                  <a:cubicBezTo>
                    <a:pt x="9" y="13"/>
                    <a:pt x="12" y="15"/>
                    <a:pt x="11" y="19"/>
                  </a:cubicBezTo>
                  <a:cubicBezTo>
                    <a:pt x="9" y="18"/>
                    <a:pt x="8" y="20"/>
                    <a:pt x="8" y="21"/>
                  </a:cubicBezTo>
                  <a:cubicBezTo>
                    <a:pt x="0" y="19"/>
                    <a:pt x="1" y="11"/>
                    <a:pt x="3" y="2"/>
                  </a:cubicBezTo>
                </a:path>
              </a:pathLst>
            </a:custGeom>
            <a:grpFill/>
            <a:ln>
              <a:noFill/>
            </a:ln>
            <a:effectLst/>
          </p:spPr>
          <p:txBody>
            <a:bodyPr/>
            <a:lstStyle/>
            <a:p>
              <a:pPr defTabSz="920750">
                <a:spcBef>
                  <a:spcPts val="0"/>
                </a:spcBef>
                <a:spcAft>
                  <a:spcPts val="0"/>
                </a:spcAft>
                <a:defRPr/>
              </a:pPr>
              <a:endParaRPr lang="zh-CN" altLang="en-US">
                <a:latin typeface="+mn-lt"/>
                <a:ea typeface="+mn-ea"/>
              </a:endParaRPr>
            </a:p>
          </p:txBody>
        </p:sp>
        <p:sp>
          <p:nvSpPr>
            <p:cNvPr id="121" name="Freeform 71"/>
            <p:cNvSpPr/>
            <p:nvPr/>
          </p:nvSpPr>
          <p:spPr bwMode="auto">
            <a:xfrm>
              <a:off x="7027862" y="2941638"/>
              <a:ext cx="57150" cy="85725"/>
            </a:xfrm>
            <a:custGeom>
              <a:avLst/>
              <a:gdLst>
                <a:gd name="T0" fmla="*/ 12 w 15"/>
                <a:gd name="T1" fmla="*/ 1 h 23"/>
                <a:gd name="T2" fmla="*/ 15 w 15"/>
                <a:gd name="T3" fmla="*/ 12 h 23"/>
                <a:gd name="T4" fmla="*/ 11 w 15"/>
                <a:gd name="T5" fmla="*/ 13 h 23"/>
                <a:gd name="T6" fmla="*/ 11 w 15"/>
                <a:gd name="T7" fmla="*/ 23 h 23"/>
                <a:gd name="T8" fmla="*/ 3 w 15"/>
                <a:gd name="T9" fmla="*/ 19 h 23"/>
                <a:gd name="T10" fmla="*/ 5 w 15"/>
                <a:gd name="T11" fmla="*/ 13 h 23"/>
                <a:gd name="T12" fmla="*/ 5 w 15"/>
                <a:gd name="T13" fmla="*/ 11 h 23"/>
                <a:gd name="T14" fmla="*/ 3 w 15"/>
                <a:gd name="T15" fmla="*/ 11 h 23"/>
                <a:gd name="T16" fmla="*/ 6 w 15"/>
                <a:gd name="T17" fmla="*/ 6 h 23"/>
                <a:gd name="T18" fmla="*/ 9 w 15"/>
                <a:gd name="T19" fmla="*/ 2 h 23"/>
                <a:gd name="T20" fmla="*/ 12 w 15"/>
                <a:gd name="T21" fmla="*/ 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 h="23">
                  <a:moveTo>
                    <a:pt x="12" y="1"/>
                  </a:moveTo>
                  <a:cubicBezTo>
                    <a:pt x="12" y="6"/>
                    <a:pt x="11" y="11"/>
                    <a:pt x="15" y="12"/>
                  </a:cubicBezTo>
                  <a:cubicBezTo>
                    <a:pt x="14" y="14"/>
                    <a:pt x="12" y="13"/>
                    <a:pt x="11" y="13"/>
                  </a:cubicBezTo>
                  <a:cubicBezTo>
                    <a:pt x="13" y="16"/>
                    <a:pt x="9" y="18"/>
                    <a:pt x="11" y="23"/>
                  </a:cubicBezTo>
                  <a:cubicBezTo>
                    <a:pt x="7" y="23"/>
                    <a:pt x="7" y="19"/>
                    <a:pt x="3" y="19"/>
                  </a:cubicBezTo>
                  <a:cubicBezTo>
                    <a:pt x="3" y="16"/>
                    <a:pt x="5" y="15"/>
                    <a:pt x="5" y="13"/>
                  </a:cubicBezTo>
                  <a:cubicBezTo>
                    <a:pt x="5" y="12"/>
                    <a:pt x="2" y="11"/>
                    <a:pt x="5" y="11"/>
                  </a:cubicBezTo>
                  <a:cubicBezTo>
                    <a:pt x="5" y="9"/>
                    <a:pt x="3" y="10"/>
                    <a:pt x="3" y="11"/>
                  </a:cubicBezTo>
                  <a:cubicBezTo>
                    <a:pt x="0" y="10"/>
                    <a:pt x="3" y="5"/>
                    <a:pt x="6" y="6"/>
                  </a:cubicBezTo>
                  <a:cubicBezTo>
                    <a:pt x="6" y="4"/>
                    <a:pt x="8" y="3"/>
                    <a:pt x="9" y="2"/>
                  </a:cubicBezTo>
                  <a:cubicBezTo>
                    <a:pt x="10" y="2"/>
                    <a:pt x="10" y="0"/>
                    <a:pt x="12" y="1"/>
                  </a:cubicBezTo>
                </a:path>
              </a:pathLst>
            </a:custGeom>
            <a:grpFill/>
            <a:ln>
              <a:noFill/>
            </a:ln>
            <a:effectLst/>
          </p:spPr>
          <p:txBody>
            <a:bodyPr/>
            <a:lstStyle/>
            <a:p>
              <a:pPr defTabSz="920750">
                <a:spcBef>
                  <a:spcPts val="0"/>
                </a:spcBef>
                <a:spcAft>
                  <a:spcPts val="0"/>
                </a:spcAft>
                <a:defRPr/>
              </a:pPr>
              <a:endParaRPr lang="zh-CN" altLang="en-US">
                <a:latin typeface="+mn-lt"/>
                <a:ea typeface="+mn-ea"/>
              </a:endParaRPr>
            </a:p>
          </p:txBody>
        </p:sp>
        <p:sp>
          <p:nvSpPr>
            <p:cNvPr id="122" name="Freeform 72"/>
            <p:cNvSpPr/>
            <p:nvPr/>
          </p:nvSpPr>
          <p:spPr bwMode="auto">
            <a:xfrm>
              <a:off x="6986587" y="2960688"/>
              <a:ext cx="41275" cy="36513"/>
            </a:xfrm>
            <a:custGeom>
              <a:avLst/>
              <a:gdLst>
                <a:gd name="T0" fmla="*/ 6 w 11"/>
                <a:gd name="T1" fmla="*/ 0 h 10"/>
                <a:gd name="T2" fmla="*/ 10 w 11"/>
                <a:gd name="T3" fmla="*/ 4 h 10"/>
                <a:gd name="T4" fmla="*/ 9 w 11"/>
                <a:gd name="T5" fmla="*/ 6 h 10"/>
                <a:gd name="T6" fmla="*/ 0 w 11"/>
                <a:gd name="T7" fmla="*/ 10 h 10"/>
                <a:gd name="T8" fmla="*/ 6 w 11"/>
                <a:gd name="T9" fmla="*/ 0 h 10"/>
              </a:gdLst>
              <a:ahLst/>
              <a:cxnLst>
                <a:cxn ang="0">
                  <a:pos x="T0" y="T1"/>
                </a:cxn>
                <a:cxn ang="0">
                  <a:pos x="T2" y="T3"/>
                </a:cxn>
                <a:cxn ang="0">
                  <a:pos x="T4" y="T5"/>
                </a:cxn>
                <a:cxn ang="0">
                  <a:pos x="T6" y="T7"/>
                </a:cxn>
                <a:cxn ang="0">
                  <a:pos x="T8" y="T9"/>
                </a:cxn>
              </a:cxnLst>
              <a:rect l="0" t="0" r="r" b="b"/>
              <a:pathLst>
                <a:path w="11" h="10">
                  <a:moveTo>
                    <a:pt x="6" y="0"/>
                  </a:moveTo>
                  <a:cubicBezTo>
                    <a:pt x="9" y="0"/>
                    <a:pt x="11" y="1"/>
                    <a:pt x="10" y="4"/>
                  </a:cubicBezTo>
                  <a:cubicBezTo>
                    <a:pt x="8" y="4"/>
                    <a:pt x="7" y="5"/>
                    <a:pt x="9" y="6"/>
                  </a:cubicBezTo>
                  <a:cubicBezTo>
                    <a:pt x="8" y="7"/>
                    <a:pt x="4" y="9"/>
                    <a:pt x="0" y="10"/>
                  </a:cubicBezTo>
                  <a:cubicBezTo>
                    <a:pt x="0" y="4"/>
                    <a:pt x="6" y="5"/>
                    <a:pt x="6" y="0"/>
                  </a:cubicBezTo>
                </a:path>
              </a:pathLst>
            </a:custGeom>
            <a:grpFill/>
            <a:ln>
              <a:noFill/>
            </a:ln>
            <a:effectLst/>
          </p:spPr>
          <p:txBody>
            <a:bodyPr/>
            <a:lstStyle/>
            <a:p>
              <a:pPr defTabSz="920750">
                <a:spcBef>
                  <a:spcPts val="0"/>
                </a:spcBef>
                <a:spcAft>
                  <a:spcPts val="0"/>
                </a:spcAft>
                <a:defRPr/>
              </a:pPr>
              <a:endParaRPr lang="zh-CN" altLang="en-US">
                <a:latin typeface="+mn-lt"/>
                <a:ea typeface="+mn-ea"/>
              </a:endParaRPr>
            </a:p>
          </p:txBody>
        </p:sp>
        <p:sp>
          <p:nvSpPr>
            <p:cNvPr id="123" name="Freeform 73"/>
            <p:cNvSpPr/>
            <p:nvPr/>
          </p:nvSpPr>
          <p:spPr bwMode="auto">
            <a:xfrm>
              <a:off x="7104062" y="3095625"/>
              <a:ext cx="25400" cy="52388"/>
            </a:xfrm>
            <a:custGeom>
              <a:avLst/>
              <a:gdLst>
                <a:gd name="T0" fmla="*/ 2 w 7"/>
                <a:gd name="T1" fmla="*/ 0 h 14"/>
                <a:gd name="T2" fmla="*/ 7 w 7"/>
                <a:gd name="T3" fmla="*/ 5 h 14"/>
                <a:gd name="T4" fmla="*/ 0 w 7"/>
                <a:gd name="T5" fmla="*/ 13 h 14"/>
                <a:gd name="T6" fmla="*/ 3 w 7"/>
                <a:gd name="T7" fmla="*/ 12 h 14"/>
                <a:gd name="T8" fmla="*/ 2 w 7"/>
                <a:gd name="T9" fmla="*/ 0 h 14"/>
              </a:gdLst>
              <a:ahLst/>
              <a:cxnLst>
                <a:cxn ang="0">
                  <a:pos x="T0" y="T1"/>
                </a:cxn>
                <a:cxn ang="0">
                  <a:pos x="T2" y="T3"/>
                </a:cxn>
                <a:cxn ang="0">
                  <a:pos x="T4" y="T5"/>
                </a:cxn>
                <a:cxn ang="0">
                  <a:pos x="T6" y="T7"/>
                </a:cxn>
                <a:cxn ang="0">
                  <a:pos x="T8" y="T9"/>
                </a:cxn>
              </a:cxnLst>
              <a:rect l="0" t="0" r="r" b="b"/>
              <a:pathLst>
                <a:path w="7" h="14">
                  <a:moveTo>
                    <a:pt x="2" y="0"/>
                  </a:moveTo>
                  <a:cubicBezTo>
                    <a:pt x="5" y="0"/>
                    <a:pt x="3" y="6"/>
                    <a:pt x="7" y="5"/>
                  </a:cubicBezTo>
                  <a:cubicBezTo>
                    <a:pt x="6" y="8"/>
                    <a:pt x="7" y="14"/>
                    <a:pt x="0" y="13"/>
                  </a:cubicBezTo>
                  <a:cubicBezTo>
                    <a:pt x="0" y="12"/>
                    <a:pt x="2" y="12"/>
                    <a:pt x="3" y="12"/>
                  </a:cubicBezTo>
                  <a:cubicBezTo>
                    <a:pt x="1" y="6"/>
                    <a:pt x="1" y="7"/>
                    <a:pt x="2" y="0"/>
                  </a:cubicBezTo>
                </a:path>
              </a:pathLst>
            </a:custGeom>
            <a:grpFill/>
            <a:ln>
              <a:noFill/>
            </a:ln>
            <a:effectLst/>
          </p:spPr>
          <p:txBody>
            <a:bodyPr/>
            <a:lstStyle/>
            <a:p>
              <a:pPr defTabSz="920750">
                <a:spcBef>
                  <a:spcPts val="0"/>
                </a:spcBef>
                <a:spcAft>
                  <a:spcPts val="0"/>
                </a:spcAft>
                <a:defRPr/>
              </a:pPr>
              <a:endParaRPr lang="zh-CN" altLang="en-US">
                <a:latin typeface="+mn-lt"/>
                <a:ea typeface="+mn-ea"/>
              </a:endParaRPr>
            </a:p>
          </p:txBody>
        </p:sp>
        <p:sp>
          <p:nvSpPr>
            <p:cNvPr id="124" name="Freeform 74"/>
            <p:cNvSpPr/>
            <p:nvPr/>
          </p:nvSpPr>
          <p:spPr bwMode="auto">
            <a:xfrm>
              <a:off x="6942137" y="3109913"/>
              <a:ext cx="104775" cy="34925"/>
            </a:xfrm>
            <a:custGeom>
              <a:avLst/>
              <a:gdLst>
                <a:gd name="T0" fmla="*/ 28 w 28"/>
                <a:gd name="T1" fmla="*/ 3 h 9"/>
                <a:gd name="T2" fmla="*/ 19 w 28"/>
                <a:gd name="T3" fmla="*/ 8 h 9"/>
                <a:gd name="T4" fmla="*/ 0 w 28"/>
                <a:gd name="T5" fmla="*/ 9 h 9"/>
                <a:gd name="T6" fmla="*/ 24 w 28"/>
                <a:gd name="T7" fmla="*/ 2 h 9"/>
                <a:gd name="T8" fmla="*/ 28 w 28"/>
                <a:gd name="T9" fmla="*/ 3 h 9"/>
              </a:gdLst>
              <a:ahLst/>
              <a:cxnLst>
                <a:cxn ang="0">
                  <a:pos x="T0" y="T1"/>
                </a:cxn>
                <a:cxn ang="0">
                  <a:pos x="T2" y="T3"/>
                </a:cxn>
                <a:cxn ang="0">
                  <a:pos x="T4" y="T5"/>
                </a:cxn>
                <a:cxn ang="0">
                  <a:pos x="T6" y="T7"/>
                </a:cxn>
                <a:cxn ang="0">
                  <a:pos x="T8" y="T9"/>
                </a:cxn>
              </a:cxnLst>
              <a:rect l="0" t="0" r="r" b="b"/>
              <a:pathLst>
                <a:path w="28" h="9">
                  <a:moveTo>
                    <a:pt x="28" y="3"/>
                  </a:moveTo>
                  <a:cubicBezTo>
                    <a:pt x="28" y="7"/>
                    <a:pt x="23" y="7"/>
                    <a:pt x="19" y="8"/>
                  </a:cubicBezTo>
                  <a:cubicBezTo>
                    <a:pt x="13" y="8"/>
                    <a:pt x="5" y="7"/>
                    <a:pt x="0" y="9"/>
                  </a:cubicBezTo>
                  <a:cubicBezTo>
                    <a:pt x="1" y="0"/>
                    <a:pt x="20" y="9"/>
                    <a:pt x="24" y="2"/>
                  </a:cubicBezTo>
                  <a:cubicBezTo>
                    <a:pt x="25" y="3"/>
                    <a:pt x="26" y="4"/>
                    <a:pt x="28" y="3"/>
                  </a:cubicBezTo>
                </a:path>
              </a:pathLst>
            </a:custGeom>
            <a:grpFill/>
            <a:ln>
              <a:noFill/>
            </a:ln>
            <a:effectLst/>
          </p:spPr>
          <p:txBody>
            <a:bodyPr/>
            <a:lstStyle/>
            <a:p>
              <a:pPr defTabSz="920750">
                <a:spcBef>
                  <a:spcPts val="0"/>
                </a:spcBef>
                <a:spcAft>
                  <a:spcPts val="0"/>
                </a:spcAft>
                <a:defRPr/>
              </a:pPr>
              <a:endParaRPr lang="zh-CN" altLang="en-US">
                <a:latin typeface="+mn-lt"/>
                <a:ea typeface="+mn-ea"/>
              </a:endParaRPr>
            </a:p>
          </p:txBody>
        </p:sp>
        <p:sp>
          <p:nvSpPr>
            <p:cNvPr id="125" name="Freeform 75"/>
            <p:cNvSpPr/>
            <p:nvPr/>
          </p:nvSpPr>
          <p:spPr bwMode="auto">
            <a:xfrm>
              <a:off x="7175500" y="3151188"/>
              <a:ext cx="66675" cy="46038"/>
            </a:xfrm>
            <a:custGeom>
              <a:avLst/>
              <a:gdLst>
                <a:gd name="T0" fmla="*/ 18 w 18"/>
                <a:gd name="T1" fmla="*/ 8 h 12"/>
                <a:gd name="T2" fmla="*/ 15 w 18"/>
                <a:gd name="T3" fmla="*/ 11 h 12"/>
                <a:gd name="T4" fmla="*/ 7 w 18"/>
                <a:gd name="T5" fmla="*/ 11 h 12"/>
                <a:gd name="T6" fmla="*/ 5 w 18"/>
                <a:gd name="T7" fmla="*/ 9 h 12"/>
                <a:gd name="T8" fmla="*/ 0 w 18"/>
                <a:gd name="T9" fmla="*/ 5 h 12"/>
                <a:gd name="T10" fmla="*/ 7 w 18"/>
                <a:gd name="T11" fmla="*/ 2 h 12"/>
                <a:gd name="T12" fmla="*/ 11 w 18"/>
                <a:gd name="T13" fmla="*/ 1 h 12"/>
                <a:gd name="T14" fmla="*/ 11 w 18"/>
                <a:gd name="T15" fmla="*/ 2 h 12"/>
                <a:gd name="T16" fmla="*/ 12 w 18"/>
                <a:gd name="T17" fmla="*/ 1 h 12"/>
                <a:gd name="T18" fmla="*/ 18 w 18"/>
                <a:gd name="T19" fmla="*/ 8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12">
                  <a:moveTo>
                    <a:pt x="18" y="8"/>
                  </a:moveTo>
                  <a:cubicBezTo>
                    <a:pt x="17" y="9"/>
                    <a:pt x="15" y="9"/>
                    <a:pt x="15" y="11"/>
                  </a:cubicBezTo>
                  <a:cubicBezTo>
                    <a:pt x="12" y="9"/>
                    <a:pt x="9" y="12"/>
                    <a:pt x="7" y="11"/>
                  </a:cubicBezTo>
                  <a:cubicBezTo>
                    <a:pt x="6" y="11"/>
                    <a:pt x="7" y="9"/>
                    <a:pt x="5" y="9"/>
                  </a:cubicBezTo>
                  <a:cubicBezTo>
                    <a:pt x="4" y="9"/>
                    <a:pt x="2" y="6"/>
                    <a:pt x="0" y="5"/>
                  </a:cubicBezTo>
                  <a:cubicBezTo>
                    <a:pt x="0" y="3"/>
                    <a:pt x="4" y="4"/>
                    <a:pt x="7" y="2"/>
                  </a:cubicBezTo>
                  <a:cubicBezTo>
                    <a:pt x="7" y="2"/>
                    <a:pt x="10" y="0"/>
                    <a:pt x="11" y="1"/>
                  </a:cubicBezTo>
                  <a:cubicBezTo>
                    <a:pt x="11" y="1"/>
                    <a:pt x="11" y="2"/>
                    <a:pt x="11" y="2"/>
                  </a:cubicBezTo>
                  <a:cubicBezTo>
                    <a:pt x="12" y="2"/>
                    <a:pt x="13" y="1"/>
                    <a:pt x="12" y="1"/>
                  </a:cubicBezTo>
                  <a:cubicBezTo>
                    <a:pt x="15" y="2"/>
                    <a:pt x="17" y="4"/>
                    <a:pt x="18" y="8"/>
                  </a:cubicBezTo>
                </a:path>
              </a:pathLst>
            </a:custGeom>
            <a:grpFill/>
            <a:ln>
              <a:noFill/>
            </a:ln>
            <a:effectLst/>
          </p:spPr>
          <p:txBody>
            <a:bodyPr/>
            <a:lstStyle/>
            <a:p>
              <a:pPr defTabSz="920750">
                <a:spcBef>
                  <a:spcPts val="0"/>
                </a:spcBef>
                <a:spcAft>
                  <a:spcPts val="0"/>
                </a:spcAft>
                <a:defRPr/>
              </a:pPr>
              <a:endParaRPr lang="zh-CN" altLang="en-US">
                <a:latin typeface="+mn-lt"/>
                <a:ea typeface="+mn-ea"/>
              </a:endParaRPr>
            </a:p>
          </p:txBody>
        </p:sp>
        <p:sp>
          <p:nvSpPr>
            <p:cNvPr id="126" name="Freeform 76"/>
            <p:cNvSpPr/>
            <p:nvPr/>
          </p:nvSpPr>
          <p:spPr bwMode="auto">
            <a:xfrm>
              <a:off x="7208837" y="3173413"/>
              <a:ext cx="385763" cy="206375"/>
            </a:xfrm>
            <a:custGeom>
              <a:avLst/>
              <a:gdLst>
                <a:gd name="T0" fmla="*/ 34 w 103"/>
                <a:gd name="T1" fmla="*/ 27 h 55"/>
                <a:gd name="T2" fmla="*/ 28 w 103"/>
                <a:gd name="T3" fmla="*/ 24 h 55"/>
                <a:gd name="T4" fmla="*/ 26 w 103"/>
                <a:gd name="T5" fmla="*/ 19 h 55"/>
                <a:gd name="T6" fmla="*/ 10 w 103"/>
                <a:gd name="T7" fmla="*/ 15 h 55"/>
                <a:gd name="T8" fmla="*/ 2 w 103"/>
                <a:gd name="T9" fmla="*/ 15 h 55"/>
                <a:gd name="T10" fmla="*/ 0 w 103"/>
                <a:gd name="T11" fmla="*/ 9 h 55"/>
                <a:gd name="T12" fmla="*/ 5 w 103"/>
                <a:gd name="T13" fmla="*/ 9 h 55"/>
                <a:gd name="T14" fmla="*/ 9 w 103"/>
                <a:gd name="T15" fmla="*/ 7 h 55"/>
                <a:gd name="T16" fmla="*/ 16 w 103"/>
                <a:gd name="T17" fmla="*/ 10 h 55"/>
                <a:gd name="T18" fmla="*/ 21 w 103"/>
                <a:gd name="T19" fmla="*/ 6 h 55"/>
                <a:gd name="T20" fmla="*/ 33 w 103"/>
                <a:gd name="T21" fmla="*/ 2 h 55"/>
                <a:gd name="T22" fmla="*/ 35 w 103"/>
                <a:gd name="T23" fmla="*/ 5 h 55"/>
                <a:gd name="T24" fmla="*/ 47 w 103"/>
                <a:gd name="T25" fmla="*/ 9 h 55"/>
                <a:gd name="T26" fmla="*/ 49 w 103"/>
                <a:gd name="T27" fmla="*/ 7 h 55"/>
                <a:gd name="T28" fmla="*/ 52 w 103"/>
                <a:gd name="T29" fmla="*/ 10 h 55"/>
                <a:gd name="T30" fmla="*/ 59 w 103"/>
                <a:gd name="T31" fmla="*/ 10 h 55"/>
                <a:gd name="T32" fmla="*/ 65 w 103"/>
                <a:gd name="T33" fmla="*/ 13 h 55"/>
                <a:gd name="T34" fmla="*/ 65 w 103"/>
                <a:gd name="T35" fmla="*/ 17 h 55"/>
                <a:gd name="T36" fmla="*/ 68 w 103"/>
                <a:gd name="T37" fmla="*/ 16 h 55"/>
                <a:gd name="T38" fmla="*/ 69 w 103"/>
                <a:gd name="T39" fmla="*/ 20 h 55"/>
                <a:gd name="T40" fmla="*/ 76 w 103"/>
                <a:gd name="T41" fmla="*/ 24 h 55"/>
                <a:gd name="T42" fmla="*/ 87 w 103"/>
                <a:gd name="T43" fmla="*/ 29 h 55"/>
                <a:gd name="T44" fmla="*/ 86 w 103"/>
                <a:gd name="T45" fmla="*/ 33 h 55"/>
                <a:gd name="T46" fmla="*/ 90 w 103"/>
                <a:gd name="T47" fmla="*/ 36 h 55"/>
                <a:gd name="T48" fmla="*/ 90 w 103"/>
                <a:gd name="T49" fmla="*/ 38 h 55"/>
                <a:gd name="T50" fmla="*/ 96 w 103"/>
                <a:gd name="T51" fmla="*/ 44 h 55"/>
                <a:gd name="T52" fmla="*/ 103 w 103"/>
                <a:gd name="T53" fmla="*/ 51 h 55"/>
                <a:gd name="T54" fmla="*/ 93 w 103"/>
                <a:gd name="T55" fmla="*/ 51 h 55"/>
                <a:gd name="T56" fmla="*/ 85 w 103"/>
                <a:gd name="T57" fmla="*/ 45 h 55"/>
                <a:gd name="T58" fmla="*/ 82 w 103"/>
                <a:gd name="T59" fmla="*/ 43 h 55"/>
                <a:gd name="T60" fmla="*/ 80 w 103"/>
                <a:gd name="T61" fmla="*/ 41 h 55"/>
                <a:gd name="T62" fmla="*/ 76 w 103"/>
                <a:gd name="T63" fmla="*/ 37 h 55"/>
                <a:gd name="T64" fmla="*/ 65 w 103"/>
                <a:gd name="T65" fmla="*/ 36 h 55"/>
                <a:gd name="T66" fmla="*/ 59 w 103"/>
                <a:gd name="T67" fmla="*/ 48 h 55"/>
                <a:gd name="T68" fmla="*/ 51 w 103"/>
                <a:gd name="T69" fmla="*/ 45 h 55"/>
                <a:gd name="T70" fmla="*/ 47 w 103"/>
                <a:gd name="T71" fmla="*/ 44 h 55"/>
                <a:gd name="T72" fmla="*/ 41 w 103"/>
                <a:gd name="T73" fmla="*/ 37 h 55"/>
                <a:gd name="T74" fmla="*/ 35 w 103"/>
                <a:gd name="T75" fmla="*/ 43 h 55"/>
                <a:gd name="T76" fmla="*/ 31 w 103"/>
                <a:gd name="T77" fmla="*/ 40 h 55"/>
                <a:gd name="T78" fmla="*/ 35 w 103"/>
                <a:gd name="T79" fmla="*/ 36 h 55"/>
                <a:gd name="T80" fmla="*/ 38 w 103"/>
                <a:gd name="T81" fmla="*/ 30 h 55"/>
                <a:gd name="T82" fmla="*/ 37 w 103"/>
                <a:gd name="T83" fmla="*/ 33 h 55"/>
                <a:gd name="T84" fmla="*/ 34 w 103"/>
                <a:gd name="T85" fmla="*/ 27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3" h="55">
                  <a:moveTo>
                    <a:pt x="34" y="27"/>
                  </a:moveTo>
                  <a:cubicBezTo>
                    <a:pt x="31" y="27"/>
                    <a:pt x="32" y="23"/>
                    <a:pt x="28" y="24"/>
                  </a:cubicBezTo>
                  <a:cubicBezTo>
                    <a:pt x="28" y="22"/>
                    <a:pt x="26" y="21"/>
                    <a:pt x="26" y="19"/>
                  </a:cubicBezTo>
                  <a:cubicBezTo>
                    <a:pt x="20" y="18"/>
                    <a:pt x="14" y="18"/>
                    <a:pt x="10" y="15"/>
                  </a:cubicBezTo>
                  <a:cubicBezTo>
                    <a:pt x="6" y="16"/>
                    <a:pt x="7" y="15"/>
                    <a:pt x="2" y="15"/>
                  </a:cubicBezTo>
                  <a:cubicBezTo>
                    <a:pt x="2" y="12"/>
                    <a:pt x="2" y="9"/>
                    <a:pt x="0" y="9"/>
                  </a:cubicBezTo>
                  <a:cubicBezTo>
                    <a:pt x="1" y="6"/>
                    <a:pt x="3" y="9"/>
                    <a:pt x="5" y="9"/>
                  </a:cubicBezTo>
                  <a:cubicBezTo>
                    <a:pt x="7" y="9"/>
                    <a:pt x="7" y="7"/>
                    <a:pt x="9" y="7"/>
                  </a:cubicBezTo>
                  <a:cubicBezTo>
                    <a:pt x="12" y="8"/>
                    <a:pt x="13" y="10"/>
                    <a:pt x="16" y="10"/>
                  </a:cubicBezTo>
                  <a:cubicBezTo>
                    <a:pt x="19" y="12"/>
                    <a:pt x="20" y="7"/>
                    <a:pt x="21" y="6"/>
                  </a:cubicBezTo>
                  <a:cubicBezTo>
                    <a:pt x="25" y="4"/>
                    <a:pt x="30" y="5"/>
                    <a:pt x="33" y="2"/>
                  </a:cubicBezTo>
                  <a:cubicBezTo>
                    <a:pt x="36" y="0"/>
                    <a:pt x="35" y="4"/>
                    <a:pt x="35" y="5"/>
                  </a:cubicBezTo>
                  <a:cubicBezTo>
                    <a:pt x="38" y="6"/>
                    <a:pt x="47" y="4"/>
                    <a:pt x="47" y="9"/>
                  </a:cubicBezTo>
                  <a:cubicBezTo>
                    <a:pt x="48" y="10"/>
                    <a:pt x="49" y="7"/>
                    <a:pt x="49" y="7"/>
                  </a:cubicBezTo>
                  <a:cubicBezTo>
                    <a:pt x="51" y="8"/>
                    <a:pt x="51" y="10"/>
                    <a:pt x="52" y="10"/>
                  </a:cubicBezTo>
                  <a:cubicBezTo>
                    <a:pt x="54" y="11"/>
                    <a:pt x="57" y="10"/>
                    <a:pt x="59" y="10"/>
                  </a:cubicBezTo>
                  <a:cubicBezTo>
                    <a:pt x="60" y="11"/>
                    <a:pt x="60" y="15"/>
                    <a:pt x="65" y="13"/>
                  </a:cubicBezTo>
                  <a:cubicBezTo>
                    <a:pt x="67" y="15"/>
                    <a:pt x="65" y="15"/>
                    <a:pt x="65" y="17"/>
                  </a:cubicBezTo>
                  <a:cubicBezTo>
                    <a:pt x="67" y="18"/>
                    <a:pt x="67" y="17"/>
                    <a:pt x="68" y="16"/>
                  </a:cubicBezTo>
                  <a:cubicBezTo>
                    <a:pt x="69" y="16"/>
                    <a:pt x="69" y="18"/>
                    <a:pt x="69" y="20"/>
                  </a:cubicBezTo>
                  <a:cubicBezTo>
                    <a:pt x="70" y="22"/>
                    <a:pt x="74" y="23"/>
                    <a:pt x="76" y="24"/>
                  </a:cubicBezTo>
                  <a:cubicBezTo>
                    <a:pt x="78" y="25"/>
                    <a:pt x="83" y="29"/>
                    <a:pt x="87" y="29"/>
                  </a:cubicBezTo>
                  <a:cubicBezTo>
                    <a:pt x="88" y="31"/>
                    <a:pt x="86" y="31"/>
                    <a:pt x="86" y="33"/>
                  </a:cubicBezTo>
                  <a:cubicBezTo>
                    <a:pt x="87" y="34"/>
                    <a:pt x="89" y="34"/>
                    <a:pt x="90" y="36"/>
                  </a:cubicBezTo>
                  <a:cubicBezTo>
                    <a:pt x="91" y="36"/>
                    <a:pt x="90" y="38"/>
                    <a:pt x="90" y="38"/>
                  </a:cubicBezTo>
                  <a:cubicBezTo>
                    <a:pt x="92" y="40"/>
                    <a:pt x="94" y="41"/>
                    <a:pt x="96" y="44"/>
                  </a:cubicBezTo>
                  <a:cubicBezTo>
                    <a:pt x="98" y="47"/>
                    <a:pt x="99" y="50"/>
                    <a:pt x="103" y="51"/>
                  </a:cubicBezTo>
                  <a:cubicBezTo>
                    <a:pt x="100" y="55"/>
                    <a:pt x="95" y="51"/>
                    <a:pt x="93" y="51"/>
                  </a:cubicBezTo>
                  <a:cubicBezTo>
                    <a:pt x="90" y="50"/>
                    <a:pt x="88" y="49"/>
                    <a:pt x="85" y="45"/>
                  </a:cubicBezTo>
                  <a:cubicBezTo>
                    <a:pt x="84" y="45"/>
                    <a:pt x="83" y="43"/>
                    <a:pt x="82" y="43"/>
                  </a:cubicBezTo>
                  <a:cubicBezTo>
                    <a:pt x="81" y="42"/>
                    <a:pt x="80" y="43"/>
                    <a:pt x="80" y="41"/>
                  </a:cubicBezTo>
                  <a:cubicBezTo>
                    <a:pt x="80" y="41"/>
                    <a:pt x="76" y="37"/>
                    <a:pt x="76" y="37"/>
                  </a:cubicBezTo>
                  <a:cubicBezTo>
                    <a:pt x="73" y="36"/>
                    <a:pt x="69" y="38"/>
                    <a:pt x="65" y="36"/>
                  </a:cubicBezTo>
                  <a:cubicBezTo>
                    <a:pt x="62" y="39"/>
                    <a:pt x="61" y="44"/>
                    <a:pt x="59" y="48"/>
                  </a:cubicBezTo>
                  <a:cubicBezTo>
                    <a:pt x="58" y="46"/>
                    <a:pt x="53" y="47"/>
                    <a:pt x="51" y="45"/>
                  </a:cubicBezTo>
                  <a:cubicBezTo>
                    <a:pt x="49" y="44"/>
                    <a:pt x="52" y="42"/>
                    <a:pt x="47" y="44"/>
                  </a:cubicBezTo>
                  <a:cubicBezTo>
                    <a:pt x="50" y="37"/>
                    <a:pt x="40" y="43"/>
                    <a:pt x="41" y="37"/>
                  </a:cubicBezTo>
                  <a:cubicBezTo>
                    <a:pt x="38" y="37"/>
                    <a:pt x="35" y="38"/>
                    <a:pt x="35" y="43"/>
                  </a:cubicBezTo>
                  <a:cubicBezTo>
                    <a:pt x="34" y="42"/>
                    <a:pt x="34" y="39"/>
                    <a:pt x="31" y="40"/>
                  </a:cubicBezTo>
                  <a:cubicBezTo>
                    <a:pt x="32" y="37"/>
                    <a:pt x="34" y="37"/>
                    <a:pt x="35" y="36"/>
                  </a:cubicBezTo>
                  <a:cubicBezTo>
                    <a:pt x="37" y="34"/>
                    <a:pt x="39" y="34"/>
                    <a:pt x="38" y="30"/>
                  </a:cubicBezTo>
                  <a:cubicBezTo>
                    <a:pt x="37" y="29"/>
                    <a:pt x="37" y="33"/>
                    <a:pt x="37" y="33"/>
                  </a:cubicBezTo>
                  <a:cubicBezTo>
                    <a:pt x="34" y="32"/>
                    <a:pt x="35" y="24"/>
                    <a:pt x="34" y="27"/>
                  </a:cubicBezTo>
                </a:path>
              </a:pathLst>
            </a:custGeom>
            <a:grpFill/>
            <a:ln>
              <a:noFill/>
            </a:ln>
            <a:effectLst/>
          </p:spPr>
          <p:txBody>
            <a:bodyPr/>
            <a:lstStyle/>
            <a:p>
              <a:pPr defTabSz="920750">
                <a:spcBef>
                  <a:spcPts val="0"/>
                </a:spcBef>
                <a:spcAft>
                  <a:spcPts val="0"/>
                </a:spcAft>
                <a:defRPr/>
              </a:pPr>
              <a:endParaRPr lang="zh-CN" altLang="en-US">
                <a:latin typeface="+mn-lt"/>
                <a:ea typeface="+mn-ea"/>
              </a:endParaRPr>
            </a:p>
          </p:txBody>
        </p:sp>
        <p:sp>
          <p:nvSpPr>
            <p:cNvPr id="127" name="Freeform 77"/>
            <p:cNvSpPr/>
            <p:nvPr/>
          </p:nvSpPr>
          <p:spPr bwMode="auto">
            <a:xfrm>
              <a:off x="7123112" y="3200400"/>
              <a:ext cx="36513" cy="33338"/>
            </a:xfrm>
            <a:custGeom>
              <a:avLst/>
              <a:gdLst>
                <a:gd name="T0" fmla="*/ 9 w 10"/>
                <a:gd name="T1" fmla="*/ 3 h 9"/>
                <a:gd name="T2" fmla="*/ 0 w 10"/>
                <a:gd name="T3" fmla="*/ 5 h 9"/>
                <a:gd name="T4" fmla="*/ 9 w 10"/>
                <a:gd name="T5" fmla="*/ 3 h 9"/>
              </a:gdLst>
              <a:ahLst/>
              <a:cxnLst>
                <a:cxn ang="0">
                  <a:pos x="T0" y="T1"/>
                </a:cxn>
                <a:cxn ang="0">
                  <a:pos x="T2" y="T3"/>
                </a:cxn>
                <a:cxn ang="0">
                  <a:pos x="T4" y="T5"/>
                </a:cxn>
              </a:cxnLst>
              <a:rect l="0" t="0" r="r" b="b"/>
              <a:pathLst>
                <a:path w="10" h="9">
                  <a:moveTo>
                    <a:pt x="9" y="3"/>
                  </a:moveTo>
                  <a:cubicBezTo>
                    <a:pt x="10" y="9"/>
                    <a:pt x="2" y="5"/>
                    <a:pt x="0" y="5"/>
                  </a:cubicBezTo>
                  <a:cubicBezTo>
                    <a:pt x="1" y="3"/>
                    <a:pt x="8" y="0"/>
                    <a:pt x="9" y="3"/>
                  </a:cubicBezTo>
                </a:path>
              </a:pathLst>
            </a:custGeom>
            <a:grpFill/>
            <a:ln>
              <a:noFill/>
            </a:ln>
            <a:effectLst/>
          </p:spPr>
          <p:txBody>
            <a:bodyPr/>
            <a:lstStyle/>
            <a:p>
              <a:pPr defTabSz="920750">
                <a:spcBef>
                  <a:spcPts val="0"/>
                </a:spcBef>
                <a:spcAft>
                  <a:spcPts val="0"/>
                </a:spcAft>
                <a:defRPr/>
              </a:pPr>
              <a:endParaRPr lang="zh-CN" altLang="en-US">
                <a:latin typeface="+mn-lt"/>
                <a:ea typeface="+mn-ea"/>
              </a:endParaRPr>
            </a:p>
          </p:txBody>
        </p:sp>
        <p:sp>
          <p:nvSpPr>
            <p:cNvPr id="128" name="Freeform 78"/>
            <p:cNvSpPr/>
            <p:nvPr/>
          </p:nvSpPr>
          <p:spPr bwMode="auto">
            <a:xfrm>
              <a:off x="7069137" y="3208338"/>
              <a:ext cx="26988" cy="14288"/>
            </a:xfrm>
            <a:custGeom>
              <a:avLst/>
              <a:gdLst>
                <a:gd name="T0" fmla="*/ 1 w 7"/>
                <a:gd name="T1" fmla="*/ 3 h 4"/>
                <a:gd name="T2" fmla="*/ 5 w 7"/>
                <a:gd name="T3" fmla="*/ 4 h 4"/>
                <a:gd name="T4" fmla="*/ 2 w 7"/>
                <a:gd name="T5" fmla="*/ 4 h 4"/>
                <a:gd name="T6" fmla="*/ 1 w 7"/>
                <a:gd name="T7" fmla="*/ 3 h 4"/>
              </a:gdLst>
              <a:ahLst/>
              <a:cxnLst>
                <a:cxn ang="0">
                  <a:pos x="T0" y="T1"/>
                </a:cxn>
                <a:cxn ang="0">
                  <a:pos x="T2" y="T3"/>
                </a:cxn>
                <a:cxn ang="0">
                  <a:pos x="T4" y="T5"/>
                </a:cxn>
                <a:cxn ang="0">
                  <a:pos x="T6" y="T7"/>
                </a:cxn>
              </a:cxnLst>
              <a:rect l="0" t="0" r="r" b="b"/>
              <a:pathLst>
                <a:path w="7" h="4">
                  <a:moveTo>
                    <a:pt x="1" y="3"/>
                  </a:moveTo>
                  <a:cubicBezTo>
                    <a:pt x="0" y="0"/>
                    <a:pt x="7" y="1"/>
                    <a:pt x="5" y="4"/>
                  </a:cubicBezTo>
                  <a:cubicBezTo>
                    <a:pt x="2" y="4"/>
                    <a:pt x="2" y="4"/>
                    <a:pt x="2" y="4"/>
                  </a:cubicBezTo>
                  <a:cubicBezTo>
                    <a:pt x="3" y="3"/>
                    <a:pt x="2" y="3"/>
                    <a:pt x="1" y="3"/>
                  </a:cubicBezTo>
                </a:path>
              </a:pathLst>
            </a:custGeom>
            <a:grpFill/>
            <a:ln>
              <a:noFill/>
            </a:ln>
            <a:effectLst/>
          </p:spPr>
          <p:txBody>
            <a:bodyPr/>
            <a:lstStyle/>
            <a:p>
              <a:pPr defTabSz="920750">
                <a:spcBef>
                  <a:spcPts val="0"/>
                </a:spcBef>
                <a:spcAft>
                  <a:spcPts val="0"/>
                </a:spcAft>
                <a:defRPr/>
              </a:pPr>
              <a:endParaRPr lang="zh-CN" altLang="en-US">
                <a:latin typeface="+mn-lt"/>
                <a:ea typeface="+mn-ea"/>
              </a:endParaRPr>
            </a:p>
          </p:txBody>
        </p:sp>
        <p:sp>
          <p:nvSpPr>
            <p:cNvPr id="129" name="Freeform 79"/>
            <p:cNvSpPr/>
            <p:nvPr/>
          </p:nvSpPr>
          <p:spPr bwMode="auto">
            <a:xfrm>
              <a:off x="7561262" y="3238500"/>
              <a:ext cx="79375" cy="55563"/>
            </a:xfrm>
            <a:custGeom>
              <a:avLst/>
              <a:gdLst>
                <a:gd name="T0" fmla="*/ 16 w 21"/>
                <a:gd name="T1" fmla="*/ 0 h 15"/>
                <a:gd name="T2" fmla="*/ 20 w 21"/>
                <a:gd name="T3" fmla="*/ 0 h 15"/>
                <a:gd name="T4" fmla="*/ 20 w 21"/>
                <a:gd name="T5" fmla="*/ 5 h 15"/>
                <a:gd name="T6" fmla="*/ 17 w 21"/>
                <a:gd name="T7" fmla="*/ 6 h 15"/>
                <a:gd name="T8" fmla="*/ 17 w 21"/>
                <a:gd name="T9" fmla="*/ 10 h 15"/>
                <a:gd name="T10" fmla="*/ 14 w 21"/>
                <a:gd name="T11" fmla="*/ 12 h 15"/>
                <a:gd name="T12" fmla="*/ 2 w 21"/>
                <a:gd name="T13" fmla="*/ 7 h 15"/>
                <a:gd name="T14" fmla="*/ 16 w 21"/>
                <a:gd name="T15" fmla="*/ 0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15">
                  <a:moveTo>
                    <a:pt x="16" y="0"/>
                  </a:moveTo>
                  <a:cubicBezTo>
                    <a:pt x="20" y="0"/>
                    <a:pt x="20" y="0"/>
                    <a:pt x="20" y="0"/>
                  </a:cubicBezTo>
                  <a:cubicBezTo>
                    <a:pt x="20" y="2"/>
                    <a:pt x="21" y="3"/>
                    <a:pt x="20" y="5"/>
                  </a:cubicBezTo>
                  <a:cubicBezTo>
                    <a:pt x="20" y="6"/>
                    <a:pt x="17" y="5"/>
                    <a:pt x="17" y="6"/>
                  </a:cubicBezTo>
                  <a:cubicBezTo>
                    <a:pt x="17" y="7"/>
                    <a:pt x="19" y="9"/>
                    <a:pt x="17" y="10"/>
                  </a:cubicBezTo>
                  <a:cubicBezTo>
                    <a:pt x="15" y="9"/>
                    <a:pt x="14" y="9"/>
                    <a:pt x="14" y="12"/>
                  </a:cubicBezTo>
                  <a:cubicBezTo>
                    <a:pt x="10" y="10"/>
                    <a:pt x="0" y="15"/>
                    <a:pt x="2" y="7"/>
                  </a:cubicBezTo>
                  <a:cubicBezTo>
                    <a:pt x="9" y="10"/>
                    <a:pt x="14" y="6"/>
                    <a:pt x="16" y="0"/>
                  </a:cubicBezTo>
                </a:path>
              </a:pathLst>
            </a:custGeom>
            <a:grpFill/>
            <a:ln>
              <a:noFill/>
            </a:ln>
            <a:effectLst/>
          </p:spPr>
          <p:txBody>
            <a:bodyPr/>
            <a:lstStyle/>
            <a:p>
              <a:pPr defTabSz="920750">
                <a:spcBef>
                  <a:spcPts val="0"/>
                </a:spcBef>
                <a:spcAft>
                  <a:spcPts val="0"/>
                </a:spcAft>
                <a:defRPr/>
              </a:pPr>
              <a:endParaRPr lang="zh-CN" altLang="en-US">
                <a:latin typeface="+mn-lt"/>
                <a:ea typeface="+mn-ea"/>
              </a:endParaRPr>
            </a:p>
          </p:txBody>
        </p:sp>
        <p:sp>
          <p:nvSpPr>
            <p:cNvPr id="130" name="Freeform 80"/>
            <p:cNvSpPr/>
            <p:nvPr/>
          </p:nvSpPr>
          <p:spPr bwMode="auto">
            <a:xfrm>
              <a:off x="6878637" y="3321050"/>
              <a:ext cx="41275" cy="22225"/>
            </a:xfrm>
            <a:custGeom>
              <a:avLst/>
              <a:gdLst>
                <a:gd name="T0" fmla="*/ 11 w 11"/>
                <a:gd name="T1" fmla="*/ 1 h 6"/>
                <a:gd name="T2" fmla="*/ 0 w 11"/>
                <a:gd name="T3" fmla="*/ 5 h 6"/>
                <a:gd name="T4" fmla="*/ 11 w 11"/>
                <a:gd name="T5" fmla="*/ 1 h 6"/>
              </a:gdLst>
              <a:ahLst/>
              <a:cxnLst>
                <a:cxn ang="0">
                  <a:pos x="T0" y="T1"/>
                </a:cxn>
                <a:cxn ang="0">
                  <a:pos x="T2" y="T3"/>
                </a:cxn>
                <a:cxn ang="0">
                  <a:pos x="T4" y="T5"/>
                </a:cxn>
              </a:cxnLst>
              <a:rect l="0" t="0" r="r" b="b"/>
              <a:pathLst>
                <a:path w="11" h="6">
                  <a:moveTo>
                    <a:pt x="11" y="1"/>
                  </a:moveTo>
                  <a:cubicBezTo>
                    <a:pt x="9" y="3"/>
                    <a:pt x="6" y="6"/>
                    <a:pt x="0" y="5"/>
                  </a:cubicBezTo>
                  <a:cubicBezTo>
                    <a:pt x="0" y="0"/>
                    <a:pt x="6" y="1"/>
                    <a:pt x="11" y="1"/>
                  </a:cubicBezTo>
                </a:path>
              </a:pathLst>
            </a:custGeom>
            <a:grpFill/>
            <a:ln>
              <a:noFill/>
            </a:ln>
            <a:effectLst/>
          </p:spPr>
          <p:txBody>
            <a:bodyPr/>
            <a:lstStyle/>
            <a:p>
              <a:pPr defTabSz="920750">
                <a:spcBef>
                  <a:spcPts val="0"/>
                </a:spcBef>
                <a:spcAft>
                  <a:spcPts val="0"/>
                </a:spcAft>
                <a:defRPr/>
              </a:pPr>
              <a:endParaRPr lang="zh-CN" altLang="en-US">
                <a:latin typeface="+mn-lt"/>
                <a:ea typeface="+mn-ea"/>
              </a:endParaRPr>
            </a:p>
          </p:txBody>
        </p:sp>
        <p:sp>
          <p:nvSpPr>
            <p:cNvPr id="131" name="Freeform 81"/>
            <p:cNvSpPr/>
            <p:nvPr/>
          </p:nvSpPr>
          <p:spPr bwMode="auto">
            <a:xfrm>
              <a:off x="6942137" y="3321050"/>
              <a:ext cx="41275" cy="14288"/>
            </a:xfrm>
            <a:custGeom>
              <a:avLst/>
              <a:gdLst>
                <a:gd name="T0" fmla="*/ 11 w 11"/>
                <a:gd name="T1" fmla="*/ 1 h 4"/>
                <a:gd name="T2" fmla="*/ 0 w 11"/>
                <a:gd name="T3" fmla="*/ 4 h 4"/>
                <a:gd name="T4" fmla="*/ 11 w 11"/>
                <a:gd name="T5" fmla="*/ 1 h 4"/>
              </a:gdLst>
              <a:ahLst/>
              <a:cxnLst>
                <a:cxn ang="0">
                  <a:pos x="T0" y="T1"/>
                </a:cxn>
                <a:cxn ang="0">
                  <a:pos x="T2" y="T3"/>
                </a:cxn>
                <a:cxn ang="0">
                  <a:pos x="T4" y="T5"/>
                </a:cxn>
              </a:cxnLst>
              <a:rect l="0" t="0" r="r" b="b"/>
              <a:pathLst>
                <a:path w="11" h="4">
                  <a:moveTo>
                    <a:pt x="11" y="1"/>
                  </a:moveTo>
                  <a:cubicBezTo>
                    <a:pt x="10" y="4"/>
                    <a:pt x="5" y="4"/>
                    <a:pt x="0" y="4"/>
                  </a:cubicBezTo>
                  <a:cubicBezTo>
                    <a:pt x="1" y="0"/>
                    <a:pt x="6" y="1"/>
                    <a:pt x="11" y="1"/>
                  </a:cubicBezTo>
                </a:path>
              </a:pathLst>
            </a:custGeom>
            <a:grpFill/>
            <a:ln>
              <a:noFill/>
            </a:ln>
            <a:effectLst/>
          </p:spPr>
          <p:txBody>
            <a:bodyPr/>
            <a:lstStyle/>
            <a:p>
              <a:pPr defTabSz="920750">
                <a:spcBef>
                  <a:spcPts val="0"/>
                </a:spcBef>
                <a:spcAft>
                  <a:spcPts val="0"/>
                </a:spcAft>
                <a:defRPr/>
              </a:pPr>
              <a:endParaRPr lang="zh-CN" altLang="en-US">
                <a:latin typeface="+mn-lt"/>
                <a:ea typeface="+mn-ea"/>
              </a:endParaRPr>
            </a:p>
          </p:txBody>
        </p:sp>
        <p:sp>
          <p:nvSpPr>
            <p:cNvPr id="132" name="Freeform 82"/>
            <p:cNvSpPr/>
            <p:nvPr/>
          </p:nvSpPr>
          <p:spPr bwMode="auto">
            <a:xfrm>
              <a:off x="7021512" y="3321050"/>
              <a:ext cx="71438" cy="47625"/>
            </a:xfrm>
            <a:custGeom>
              <a:avLst/>
              <a:gdLst>
                <a:gd name="T0" fmla="*/ 18 w 19"/>
                <a:gd name="T1" fmla="*/ 1 h 13"/>
                <a:gd name="T2" fmla="*/ 17 w 19"/>
                <a:gd name="T3" fmla="*/ 6 h 13"/>
                <a:gd name="T4" fmla="*/ 14 w 19"/>
                <a:gd name="T5" fmla="*/ 6 h 13"/>
                <a:gd name="T6" fmla="*/ 1 w 19"/>
                <a:gd name="T7" fmla="*/ 12 h 13"/>
                <a:gd name="T8" fmla="*/ 6 w 19"/>
                <a:gd name="T9" fmla="*/ 8 h 13"/>
                <a:gd name="T10" fmla="*/ 8 w 19"/>
                <a:gd name="T11" fmla="*/ 5 h 13"/>
                <a:gd name="T12" fmla="*/ 11 w 19"/>
                <a:gd name="T13" fmla="*/ 2 h 13"/>
                <a:gd name="T14" fmla="*/ 18 w 19"/>
                <a:gd name="T15" fmla="*/ 1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13">
                  <a:moveTo>
                    <a:pt x="18" y="1"/>
                  </a:moveTo>
                  <a:cubicBezTo>
                    <a:pt x="19" y="4"/>
                    <a:pt x="18" y="5"/>
                    <a:pt x="17" y="6"/>
                  </a:cubicBezTo>
                  <a:cubicBezTo>
                    <a:pt x="16" y="7"/>
                    <a:pt x="14" y="6"/>
                    <a:pt x="14" y="6"/>
                  </a:cubicBezTo>
                  <a:cubicBezTo>
                    <a:pt x="12" y="9"/>
                    <a:pt x="8" y="13"/>
                    <a:pt x="1" y="12"/>
                  </a:cubicBezTo>
                  <a:cubicBezTo>
                    <a:pt x="0" y="9"/>
                    <a:pt x="4" y="9"/>
                    <a:pt x="6" y="8"/>
                  </a:cubicBezTo>
                  <a:cubicBezTo>
                    <a:pt x="7" y="7"/>
                    <a:pt x="7" y="6"/>
                    <a:pt x="8" y="5"/>
                  </a:cubicBezTo>
                  <a:cubicBezTo>
                    <a:pt x="9" y="4"/>
                    <a:pt x="11" y="4"/>
                    <a:pt x="11" y="2"/>
                  </a:cubicBezTo>
                  <a:cubicBezTo>
                    <a:pt x="15" y="3"/>
                    <a:pt x="15" y="0"/>
                    <a:pt x="18" y="1"/>
                  </a:cubicBezTo>
                </a:path>
              </a:pathLst>
            </a:custGeom>
            <a:grpFill/>
            <a:ln>
              <a:noFill/>
            </a:ln>
            <a:effectLst/>
          </p:spPr>
          <p:txBody>
            <a:bodyPr/>
            <a:lstStyle/>
            <a:p>
              <a:pPr defTabSz="920750">
                <a:spcBef>
                  <a:spcPts val="0"/>
                </a:spcBef>
                <a:spcAft>
                  <a:spcPts val="0"/>
                </a:spcAft>
                <a:defRPr/>
              </a:pPr>
              <a:endParaRPr lang="zh-CN" altLang="en-US">
                <a:latin typeface="+mn-lt"/>
                <a:ea typeface="+mn-ea"/>
              </a:endParaRPr>
            </a:p>
          </p:txBody>
        </p:sp>
        <p:sp>
          <p:nvSpPr>
            <p:cNvPr id="133" name="Freeform 83"/>
            <p:cNvSpPr/>
            <p:nvPr/>
          </p:nvSpPr>
          <p:spPr bwMode="auto">
            <a:xfrm>
              <a:off x="8089900" y="3924300"/>
              <a:ext cx="38100" cy="52388"/>
            </a:xfrm>
            <a:custGeom>
              <a:avLst/>
              <a:gdLst>
                <a:gd name="T0" fmla="*/ 1 w 10"/>
                <a:gd name="T1" fmla="*/ 0 h 14"/>
                <a:gd name="T2" fmla="*/ 2 w 10"/>
                <a:gd name="T3" fmla="*/ 2 h 14"/>
                <a:gd name="T4" fmla="*/ 7 w 10"/>
                <a:gd name="T5" fmla="*/ 7 h 14"/>
                <a:gd name="T6" fmla="*/ 8 w 10"/>
                <a:gd name="T7" fmla="*/ 14 h 14"/>
                <a:gd name="T8" fmla="*/ 4 w 10"/>
                <a:gd name="T9" fmla="*/ 14 h 14"/>
                <a:gd name="T10" fmla="*/ 0 w 10"/>
                <a:gd name="T11" fmla="*/ 2 h 14"/>
                <a:gd name="T12" fmla="*/ 1 w 10"/>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10" h="14">
                  <a:moveTo>
                    <a:pt x="1" y="0"/>
                  </a:moveTo>
                  <a:cubicBezTo>
                    <a:pt x="2" y="0"/>
                    <a:pt x="2" y="1"/>
                    <a:pt x="2" y="2"/>
                  </a:cubicBezTo>
                  <a:cubicBezTo>
                    <a:pt x="1" y="4"/>
                    <a:pt x="9" y="5"/>
                    <a:pt x="7" y="7"/>
                  </a:cubicBezTo>
                  <a:cubicBezTo>
                    <a:pt x="4" y="9"/>
                    <a:pt x="10" y="7"/>
                    <a:pt x="8" y="14"/>
                  </a:cubicBezTo>
                  <a:cubicBezTo>
                    <a:pt x="6" y="14"/>
                    <a:pt x="4" y="11"/>
                    <a:pt x="4" y="14"/>
                  </a:cubicBezTo>
                  <a:cubicBezTo>
                    <a:pt x="2" y="12"/>
                    <a:pt x="1" y="6"/>
                    <a:pt x="0" y="2"/>
                  </a:cubicBezTo>
                  <a:cubicBezTo>
                    <a:pt x="1" y="2"/>
                    <a:pt x="1" y="1"/>
                    <a:pt x="1" y="0"/>
                  </a:cubicBezTo>
                </a:path>
              </a:pathLst>
            </a:custGeom>
            <a:grpFill/>
            <a:ln>
              <a:noFill/>
            </a:ln>
            <a:effectLst/>
          </p:spPr>
          <p:txBody>
            <a:bodyPr/>
            <a:lstStyle/>
            <a:p>
              <a:pPr defTabSz="920750">
                <a:spcBef>
                  <a:spcPts val="0"/>
                </a:spcBef>
                <a:spcAft>
                  <a:spcPts val="0"/>
                </a:spcAft>
                <a:defRPr/>
              </a:pPr>
              <a:endParaRPr lang="zh-CN" altLang="en-US">
                <a:latin typeface="+mn-lt"/>
                <a:ea typeface="+mn-ea"/>
              </a:endParaRPr>
            </a:p>
          </p:txBody>
        </p:sp>
        <p:sp>
          <p:nvSpPr>
            <p:cNvPr id="134" name="Freeform 84"/>
            <p:cNvSpPr/>
            <p:nvPr/>
          </p:nvSpPr>
          <p:spPr bwMode="auto">
            <a:xfrm>
              <a:off x="8097837" y="3968750"/>
              <a:ext cx="85725" cy="117475"/>
            </a:xfrm>
            <a:custGeom>
              <a:avLst/>
              <a:gdLst>
                <a:gd name="T0" fmla="*/ 7 w 23"/>
                <a:gd name="T1" fmla="*/ 0 h 31"/>
                <a:gd name="T2" fmla="*/ 9 w 23"/>
                <a:gd name="T3" fmla="*/ 2 h 31"/>
                <a:gd name="T4" fmla="*/ 12 w 23"/>
                <a:gd name="T5" fmla="*/ 2 h 31"/>
                <a:gd name="T6" fmla="*/ 23 w 23"/>
                <a:gd name="T7" fmla="*/ 7 h 31"/>
                <a:gd name="T8" fmla="*/ 23 w 23"/>
                <a:gd name="T9" fmla="*/ 14 h 31"/>
                <a:gd name="T10" fmla="*/ 19 w 23"/>
                <a:gd name="T11" fmla="*/ 14 h 31"/>
                <a:gd name="T12" fmla="*/ 17 w 23"/>
                <a:gd name="T13" fmla="*/ 17 h 31"/>
                <a:gd name="T14" fmla="*/ 16 w 23"/>
                <a:gd name="T15" fmla="*/ 26 h 31"/>
                <a:gd name="T16" fmla="*/ 14 w 23"/>
                <a:gd name="T17" fmla="*/ 28 h 31"/>
                <a:gd name="T18" fmla="*/ 7 w 23"/>
                <a:gd name="T19" fmla="*/ 30 h 31"/>
                <a:gd name="T20" fmla="*/ 6 w 23"/>
                <a:gd name="T21" fmla="*/ 26 h 31"/>
                <a:gd name="T22" fmla="*/ 9 w 23"/>
                <a:gd name="T23" fmla="*/ 23 h 31"/>
                <a:gd name="T24" fmla="*/ 0 w 23"/>
                <a:gd name="T25" fmla="*/ 19 h 31"/>
                <a:gd name="T26" fmla="*/ 6 w 23"/>
                <a:gd name="T27" fmla="*/ 13 h 31"/>
                <a:gd name="T28" fmla="*/ 7 w 23"/>
                <a:gd name="T29"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 h="31">
                  <a:moveTo>
                    <a:pt x="7" y="0"/>
                  </a:moveTo>
                  <a:cubicBezTo>
                    <a:pt x="9" y="0"/>
                    <a:pt x="9" y="1"/>
                    <a:pt x="9" y="2"/>
                  </a:cubicBezTo>
                  <a:cubicBezTo>
                    <a:pt x="9" y="4"/>
                    <a:pt x="12" y="2"/>
                    <a:pt x="12" y="2"/>
                  </a:cubicBezTo>
                  <a:cubicBezTo>
                    <a:pt x="16" y="4"/>
                    <a:pt x="15" y="9"/>
                    <a:pt x="23" y="7"/>
                  </a:cubicBezTo>
                  <a:cubicBezTo>
                    <a:pt x="23" y="14"/>
                    <a:pt x="23" y="14"/>
                    <a:pt x="23" y="14"/>
                  </a:cubicBezTo>
                  <a:cubicBezTo>
                    <a:pt x="19" y="14"/>
                    <a:pt x="19" y="14"/>
                    <a:pt x="19" y="14"/>
                  </a:cubicBezTo>
                  <a:cubicBezTo>
                    <a:pt x="19" y="16"/>
                    <a:pt x="18" y="17"/>
                    <a:pt x="17" y="17"/>
                  </a:cubicBezTo>
                  <a:cubicBezTo>
                    <a:pt x="20" y="21"/>
                    <a:pt x="16" y="22"/>
                    <a:pt x="16" y="26"/>
                  </a:cubicBezTo>
                  <a:cubicBezTo>
                    <a:pt x="16" y="27"/>
                    <a:pt x="11" y="28"/>
                    <a:pt x="14" y="28"/>
                  </a:cubicBezTo>
                  <a:cubicBezTo>
                    <a:pt x="15" y="31"/>
                    <a:pt x="10" y="29"/>
                    <a:pt x="7" y="30"/>
                  </a:cubicBezTo>
                  <a:cubicBezTo>
                    <a:pt x="8" y="28"/>
                    <a:pt x="6" y="27"/>
                    <a:pt x="6" y="26"/>
                  </a:cubicBezTo>
                  <a:cubicBezTo>
                    <a:pt x="6" y="23"/>
                    <a:pt x="7" y="23"/>
                    <a:pt x="9" y="23"/>
                  </a:cubicBezTo>
                  <a:cubicBezTo>
                    <a:pt x="7" y="21"/>
                    <a:pt x="6" y="17"/>
                    <a:pt x="0" y="19"/>
                  </a:cubicBezTo>
                  <a:cubicBezTo>
                    <a:pt x="0" y="15"/>
                    <a:pt x="4" y="15"/>
                    <a:pt x="6" y="13"/>
                  </a:cubicBezTo>
                  <a:cubicBezTo>
                    <a:pt x="7" y="6"/>
                    <a:pt x="6" y="6"/>
                    <a:pt x="7" y="0"/>
                  </a:cubicBezTo>
                </a:path>
              </a:pathLst>
            </a:custGeom>
            <a:grpFill/>
            <a:ln>
              <a:noFill/>
            </a:ln>
            <a:effectLst/>
          </p:spPr>
          <p:txBody>
            <a:bodyPr/>
            <a:lstStyle/>
            <a:p>
              <a:pPr defTabSz="920750">
                <a:spcBef>
                  <a:spcPts val="0"/>
                </a:spcBef>
                <a:spcAft>
                  <a:spcPts val="0"/>
                </a:spcAft>
                <a:defRPr/>
              </a:pPr>
              <a:endParaRPr lang="zh-CN" altLang="en-US">
                <a:latin typeface="+mn-lt"/>
                <a:ea typeface="+mn-ea"/>
              </a:endParaRPr>
            </a:p>
          </p:txBody>
        </p:sp>
        <p:sp>
          <p:nvSpPr>
            <p:cNvPr id="135" name="Freeform 85"/>
            <p:cNvSpPr/>
            <p:nvPr/>
          </p:nvSpPr>
          <p:spPr bwMode="auto">
            <a:xfrm>
              <a:off x="7481887" y="4067175"/>
              <a:ext cx="76200" cy="77788"/>
            </a:xfrm>
            <a:custGeom>
              <a:avLst/>
              <a:gdLst>
                <a:gd name="T0" fmla="*/ 19 w 20"/>
                <a:gd name="T1" fmla="*/ 1 h 21"/>
                <a:gd name="T2" fmla="*/ 19 w 20"/>
                <a:gd name="T3" fmla="*/ 9 h 21"/>
                <a:gd name="T4" fmla="*/ 17 w 20"/>
                <a:gd name="T5" fmla="*/ 7 h 21"/>
                <a:gd name="T6" fmla="*/ 16 w 20"/>
                <a:gd name="T7" fmla="*/ 8 h 21"/>
                <a:gd name="T8" fmla="*/ 16 w 20"/>
                <a:gd name="T9" fmla="*/ 15 h 21"/>
                <a:gd name="T10" fmla="*/ 13 w 20"/>
                <a:gd name="T11" fmla="*/ 15 h 21"/>
                <a:gd name="T12" fmla="*/ 13 w 20"/>
                <a:gd name="T13" fmla="*/ 18 h 21"/>
                <a:gd name="T14" fmla="*/ 9 w 20"/>
                <a:gd name="T15" fmla="*/ 21 h 21"/>
                <a:gd name="T16" fmla="*/ 6 w 20"/>
                <a:gd name="T17" fmla="*/ 16 h 21"/>
                <a:gd name="T18" fmla="*/ 3 w 20"/>
                <a:gd name="T19" fmla="*/ 14 h 21"/>
                <a:gd name="T20" fmla="*/ 0 w 20"/>
                <a:gd name="T21" fmla="*/ 5 h 21"/>
                <a:gd name="T22" fmla="*/ 12 w 20"/>
                <a:gd name="T23" fmla="*/ 2 h 21"/>
                <a:gd name="T24" fmla="*/ 19 w 20"/>
                <a:gd name="T25" fmla="*/ 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 h="21">
                  <a:moveTo>
                    <a:pt x="19" y="1"/>
                  </a:moveTo>
                  <a:cubicBezTo>
                    <a:pt x="18" y="3"/>
                    <a:pt x="20" y="6"/>
                    <a:pt x="19" y="9"/>
                  </a:cubicBezTo>
                  <a:cubicBezTo>
                    <a:pt x="18" y="10"/>
                    <a:pt x="17" y="8"/>
                    <a:pt x="17" y="7"/>
                  </a:cubicBezTo>
                  <a:cubicBezTo>
                    <a:pt x="17" y="7"/>
                    <a:pt x="16" y="7"/>
                    <a:pt x="16" y="8"/>
                  </a:cubicBezTo>
                  <a:cubicBezTo>
                    <a:pt x="15" y="10"/>
                    <a:pt x="17" y="13"/>
                    <a:pt x="16" y="15"/>
                  </a:cubicBezTo>
                  <a:cubicBezTo>
                    <a:pt x="16" y="15"/>
                    <a:pt x="13" y="15"/>
                    <a:pt x="13" y="15"/>
                  </a:cubicBezTo>
                  <a:cubicBezTo>
                    <a:pt x="13" y="15"/>
                    <a:pt x="13" y="17"/>
                    <a:pt x="13" y="18"/>
                  </a:cubicBezTo>
                  <a:cubicBezTo>
                    <a:pt x="12" y="19"/>
                    <a:pt x="9" y="18"/>
                    <a:pt x="9" y="21"/>
                  </a:cubicBezTo>
                  <a:cubicBezTo>
                    <a:pt x="7" y="20"/>
                    <a:pt x="7" y="18"/>
                    <a:pt x="6" y="16"/>
                  </a:cubicBezTo>
                  <a:cubicBezTo>
                    <a:pt x="5" y="16"/>
                    <a:pt x="3" y="14"/>
                    <a:pt x="3" y="14"/>
                  </a:cubicBezTo>
                  <a:cubicBezTo>
                    <a:pt x="2" y="11"/>
                    <a:pt x="3" y="7"/>
                    <a:pt x="0" y="5"/>
                  </a:cubicBezTo>
                  <a:cubicBezTo>
                    <a:pt x="2" y="3"/>
                    <a:pt x="7" y="3"/>
                    <a:pt x="12" y="2"/>
                  </a:cubicBezTo>
                  <a:cubicBezTo>
                    <a:pt x="14" y="2"/>
                    <a:pt x="16" y="0"/>
                    <a:pt x="19" y="1"/>
                  </a:cubicBezTo>
                </a:path>
              </a:pathLst>
            </a:custGeom>
            <a:grpFill/>
            <a:ln>
              <a:noFill/>
            </a:ln>
            <a:effectLst/>
          </p:spPr>
          <p:txBody>
            <a:bodyPr/>
            <a:lstStyle/>
            <a:p>
              <a:pPr defTabSz="920750">
                <a:spcBef>
                  <a:spcPts val="0"/>
                </a:spcBef>
                <a:spcAft>
                  <a:spcPts val="0"/>
                </a:spcAft>
                <a:defRPr/>
              </a:pPr>
              <a:endParaRPr lang="zh-CN" altLang="en-US">
                <a:latin typeface="+mn-lt"/>
                <a:ea typeface="+mn-ea"/>
              </a:endParaRPr>
            </a:p>
          </p:txBody>
        </p:sp>
        <p:sp>
          <p:nvSpPr>
            <p:cNvPr id="136" name="Freeform 86"/>
            <p:cNvSpPr/>
            <p:nvPr/>
          </p:nvSpPr>
          <p:spPr bwMode="auto">
            <a:xfrm>
              <a:off x="2813050" y="706437"/>
              <a:ext cx="1290638" cy="963613"/>
            </a:xfrm>
            <a:custGeom>
              <a:avLst/>
              <a:gdLst>
                <a:gd name="T0" fmla="*/ 244 w 344"/>
                <a:gd name="T1" fmla="*/ 29 h 257"/>
                <a:gd name="T2" fmla="*/ 258 w 344"/>
                <a:gd name="T3" fmla="*/ 30 h 257"/>
                <a:gd name="T4" fmla="*/ 277 w 344"/>
                <a:gd name="T5" fmla="*/ 26 h 257"/>
                <a:gd name="T6" fmla="*/ 289 w 344"/>
                <a:gd name="T7" fmla="*/ 27 h 257"/>
                <a:gd name="T8" fmla="*/ 287 w 344"/>
                <a:gd name="T9" fmla="*/ 31 h 257"/>
                <a:gd name="T10" fmla="*/ 324 w 344"/>
                <a:gd name="T11" fmla="*/ 24 h 257"/>
                <a:gd name="T12" fmla="*/ 343 w 344"/>
                <a:gd name="T13" fmla="*/ 29 h 257"/>
                <a:gd name="T14" fmla="*/ 318 w 344"/>
                <a:gd name="T15" fmla="*/ 41 h 257"/>
                <a:gd name="T16" fmla="*/ 311 w 344"/>
                <a:gd name="T17" fmla="*/ 51 h 257"/>
                <a:gd name="T18" fmla="*/ 298 w 344"/>
                <a:gd name="T19" fmla="*/ 65 h 257"/>
                <a:gd name="T20" fmla="*/ 301 w 344"/>
                <a:gd name="T21" fmla="*/ 78 h 257"/>
                <a:gd name="T22" fmla="*/ 293 w 344"/>
                <a:gd name="T23" fmla="*/ 90 h 257"/>
                <a:gd name="T24" fmla="*/ 303 w 344"/>
                <a:gd name="T25" fmla="*/ 107 h 257"/>
                <a:gd name="T26" fmla="*/ 294 w 344"/>
                <a:gd name="T27" fmla="*/ 120 h 257"/>
                <a:gd name="T28" fmla="*/ 284 w 344"/>
                <a:gd name="T29" fmla="*/ 131 h 257"/>
                <a:gd name="T30" fmla="*/ 298 w 344"/>
                <a:gd name="T31" fmla="*/ 156 h 257"/>
                <a:gd name="T32" fmla="*/ 276 w 344"/>
                <a:gd name="T33" fmla="*/ 153 h 257"/>
                <a:gd name="T34" fmla="*/ 275 w 344"/>
                <a:gd name="T35" fmla="*/ 162 h 257"/>
                <a:gd name="T36" fmla="*/ 265 w 344"/>
                <a:gd name="T37" fmla="*/ 176 h 257"/>
                <a:gd name="T38" fmla="*/ 242 w 344"/>
                <a:gd name="T39" fmla="*/ 182 h 257"/>
                <a:gd name="T40" fmla="*/ 231 w 344"/>
                <a:gd name="T41" fmla="*/ 189 h 257"/>
                <a:gd name="T42" fmla="*/ 224 w 344"/>
                <a:gd name="T43" fmla="*/ 197 h 257"/>
                <a:gd name="T44" fmla="*/ 193 w 344"/>
                <a:gd name="T45" fmla="*/ 205 h 257"/>
                <a:gd name="T46" fmla="*/ 185 w 344"/>
                <a:gd name="T47" fmla="*/ 218 h 257"/>
                <a:gd name="T48" fmla="*/ 176 w 344"/>
                <a:gd name="T49" fmla="*/ 229 h 257"/>
                <a:gd name="T50" fmla="*/ 174 w 344"/>
                <a:gd name="T51" fmla="*/ 240 h 257"/>
                <a:gd name="T52" fmla="*/ 155 w 344"/>
                <a:gd name="T53" fmla="*/ 252 h 257"/>
                <a:gd name="T54" fmla="*/ 136 w 344"/>
                <a:gd name="T55" fmla="*/ 242 h 257"/>
                <a:gd name="T56" fmla="*/ 124 w 344"/>
                <a:gd name="T57" fmla="*/ 228 h 257"/>
                <a:gd name="T58" fmla="*/ 117 w 344"/>
                <a:gd name="T59" fmla="*/ 218 h 257"/>
                <a:gd name="T60" fmla="*/ 112 w 344"/>
                <a:gd name="T61" fmla="*/ 197 h 257"/>
                <a:gd name="T62" fmla="*/ 115 w 344"/>
                <a:gd name="T63" fmla="*/ 190 h 257"/>
                <a:gd name="T64" fmla="*/ 124 w 344"/>
                <a:gd name="T65" fmla="*/ 179 h 257"/>
                <a:gd name="T66" fmla="*/ 119 w 344"/>
                <a:gd name="T67" fmla="*/ 165 h 257"/>
                <a:gd name="T68" fmla="*/ 122 w 344"/>
                <a:gd name="T69" fmla="*/ 153 h 257"/>
                <a:gd name="T70" fmla="*/ 108 w 344"/>
                <a:gd name="T71" fmla="*/ 149 h 257"/>
                <a:gd name="T72" fmla="*/ 98 w 344"/>
                <a:gd name="T73" fmla="*/ 131 h 257"/>
                <a:gd name="T74" fmla="*/ 88 w 344"/>
                <a:gd name="T75" fmla="*/ 111 h 257"/>
                <a:gd name="T76" fmla="*/ 63 w 344"/>
                <a:gd name="T77" fmla="*/ 99 h 257"/>
                <a:gd name="T78" fmla="*/ 28 w 344"/>
                <a:gd name="T79" fmla="*/ 100 h 257"/>
                <a:gd name="T80" fmla="*/ 28 w 344"/>
                <a:gd name="T81" fmla="*/ 92 h 257"/>
                <a:gd name="T82" fmla="*/ 14 w 344"/>
                <a:gd name="T83" fmla="*/ 79 h 257"/>
                <a:gd name="T84" fmla="*/ 21 w 344"/>
                <a:gd name="T85" fmla="*/ 66 h 257"/>
                <a:gd name="T86" fmla="*/ 37 w 344"/>
                <a:gd name="T87" fmla="*/ 59 h 257"/>
                <a:gd name="T88" fmla="*/ 40 w 344"/>
                <a:gd name="T89" fmla="*/ 51 h 257"/>
                <a:gd name="T90" fmla="*/ 36 w 344"/>
                <a:gd name="T91" fmla="*/ 45 h 257"/>
                <a:gd name="T92" fmla="*/ 49 w 344"/>
                <a:gd name="T93" fmla="*/ 41 h 257"/>
                <a:gd name="T94" fmla="*/ 63 w 344"/>
                <a:gd name="T95" fmla="*/ 27 h 257"/>
                <a:gd name="T96" fmla="*/ 105 w 344"/>
                <a:gd name="T97" fmla="*/ 22 h 257"/>
                <a:gd name="T98" fmla="*/ 124 w 344"/>
                <a:gd name="T99" fmla="*/ 27 h 257"/>
                <a:gd name="T100" fmla="*/ 143 w 344"/>
                <a:gd name="T101" fmla="*/ 17 h 257"/>
                <a:gd name="T102" fmla="*/ 160 w 344"/>
                <a:gd name="T103" fmla="*/ 19 h 257"/>
                <a:gd name="T104" fmla="*/ 165 w 344"/>
                <a:gd name="T105" fmla="*/ 9 h 257"/>
                <a:gd name="T106" fmla="*/ 197 w 344"/>
                <a:gd name="T107" fmla="*/ 2 h 257"/>
                <a:gd name="T108" fmla="*/ 242 w 344"/>
                <a:gd name="T109" fmla="*/ 1 h 257"/>
                <a:gd name="T110" fmla="*/ 276 w 344"/>
                <a:gd name="T111" fmla="*/ 12 h 257"/>
                <a:gd name="T112" fmla="*/ 287 w 344"/>
                <a:gd name="T113" fmla="*/ 20 h 257"/>
                <a:gd name="T114" fmla="*/ 239 w 344"/>
                <a:gd name="T115" fmla="*/ 22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4" h="257">
                  <a:moveTo>
                    <a:pt x="232" y="26"/>
                  </a:moveTo>
                  <a:cubicBezTo>
                    <a:pt x="233" y="27"/>
                    <a:pt x="235" y="27"/>
                    <a:pt x="235" y="29"/>
                  </a:cubicBezTo>
                  <a:cubicBezTo>
                    <a:pt x="237" y="30"/>
                    <a:pt x="239" y="27"/>
                    <a:pt x="239" y="27"/>
                  </a:cubicBezTo>
                  <a:cubicBezTo>
                    <a:pt x="242" y="27"/>
                    <a:pt x="242" y="29"/>
                    <a:pt x="244" y="29"/>
                  </a:cubicBezTo>
                  <a:cubicBezTo>
                    <a:pt x="245" y="28"/>
                    <a:pt x="245" y="27"/>
                    <a:pt x="246" y="27"/>
                  </a:cubicBezTo>
                  <a:cubicBezTo>
                    <a:pt x="248" y="27"/>
                    <a:pt x="249" y="27"/>
                    <a:pt x="251" y="27"/>
                  </a:cubicBezTo>
                  <a:cubicBezTo>
                    <a:pt x="256" y="26"/>
                    <a:pt x="262" y="24"/>
                    <a:pt x="266" y="26"/>
                  </a:cubicBezTo>
                  <a:cubicBezTo>
                    <a:pt x="265" y="29"/>
                    <a:pt x="259" y="27"/>
                    <a:pt x="258" y="30"/>
                  </a:cubicBezTo>
                  <a:cubicBezTo>
                    <a:pt x="258" y="33"/>
                    <a:pt x="261" y="30"/>
                    <a:pt x="261" y="30"/>
                  </a:cubicBezTo>
                  <a:cubicBezTo>
                    <a:pt x="263" y="30"/>
                    <a:pt x="263" y="32"/>
                    <a:pt x="268" y="30"/>
                  </a:cubicBezTo>
                  <a:cubicBezTo>
                    <a:pt x="268" y="30"/>
                    <a:pt x="269" y="29"/>
                    <a:pt x="270" y="29"/>
                  </a:cubicBezTo>
                  <a:cubicBezTo>
                    <a:pt x="271" y="28"/>
                    <a:pt x="277" y="26"/>
                    <a:pt x="277" y="26"/>
                  </a:cubicBezTo>
                  <a:cubicBezTo>
                    <a:pt x="280" y="29"/>
                    <a:pt x="276" y="25"/>
                    <a:pt x="279" y="24"/>
                  </a:cubicBezTo>
                  <a:cubicBezTo>
                    <a:pt x="279" y="24"/>
                    <a:pt x="283" y="25"/>
                    <a:pt x="283" y="24"/>
                  </a:cubicBezTo>
                  <a:cubicBezTo>
                    <a:pt x="284" y="24"/>
                    <a:pt x="286" y="22"/>
                    <a:pt x="290" y="23"/>
                  </a:cubicBezTo>
                  <a:cubicBezTo>
                    <a:pt x="290" y="25"/>
                    <a:pt x="290" y="27"/>
                    <a:pt x="289" y="27"/>
                  </a:cubicBezTo>
                  <a:cubicBezTo>
                    <a:pt x="288" y="28"/>
                    <a:pt x="287" y="29"/>
                    <a:pt x="286" y="30"/>
                  </a:cubicBezTo>
                  <a:cubicBezTo>
                    <a:pt x="284" y="32"/>
                    <a:pt x="284" y="35"/>
                    <a:pt x="280" y="34"/>
                  </a:cubicBezTo>
                  <a:cubicBezTo>
                    <a:pt x="281" y="38"/>
                    <a:pt x="283" y="33"/>
                    <a:pt x="286" y="34"/>
                  </a:cubicBezTo>
                  <a:cubicBezTo>
                    <a:pt x="287" y="35"/>
                    <a:pt x="286" y="32"/>
                    <a:pt x="287" y="31"/>
                  </a:cubicBezTo>
                  <a:cubicBezTo>
                    <a:pt x="289" y="30"/>
                    <a:pt x="294" y="32"/>
                    <a:pt x="294" y="29"/>
                  </a:cubicBezTo>
                  <a:cubicBezTo>
                    <a:pt x="298" y="33"/>
                    <a:pt x="306" y="26"/>
                    <a:pt x="308" y="30"/>
                  </a:cubicBezTo>
                  <a:cubicBezTo>
                    <a:pt x="310" y="29"/>
                    <a:pt x="311" y="27"/>
                    <a:pt x="312" y="26"/>
                  </a:cubicBezTo>
                  <a:cubicBezTo>
                    <a:pt x="317" y="27"/>
                    <a:pt x="320" y="24"/>
                    <a:pt x="324" y="24"/>
                  </a:cubicBezTo>
                  <a:cubicBezTo>
                    <a:pt x="323" y="24"/>
                    <a:pt x="325" y="26"/>
                    <a:pt x="325" y="26"/>
                  </a:cubicBezTo>
                  <a:cubicBezTo>
                    <a:pt x="326" y="26"/>
                    <a:pt x="331" y="25"/>
                    <a:pt x="332" y="26"/>
                  </a:cubicBezTo>
                  <a:cubicBezTo>
                    <a:pt x="334" y="28"/>
                    <a:pt x="333" y="25"/>
                    <a:pt x="335" y="26"/>
                  </a:cubicBezTo>
                  <a:cubicBezTo>
                    <a:pt x="338" y="26"/>
                    <a:pt x="340" y="29"/>
                    <a:pt x="343" y="29"/>
                  </a:cubicBezTo>
                  <a:cubicBezTo>
                    <a:pt x="344" y="32"/>
                    <a:pt x="342" y="31"/>
                    <a:pt x="340" y="31"/>
                  </a:cubicBezTo>
                  <a:cubicBezTo>
                    <a:pt x="340" y="32"/>
                    <a:pt x="338" y="34"/>
                    <a:pt x="338" y="34"/>
                  </a:cubicBezTo>
                  <a:cubicBezTo>
                    <a:pt x="334" y="36"/>
                    <a:pt x="328" y="35"/>
                    <a:pt x="328" y="40"/>
                  </a:cubicBezTo>
                  <a:cubicBezTo>
                    <a:pt x="324" y="40"/>
                    <a:pt x="320" y="39"/>
                    <a:pt x="318" y="41"/>
                  </a:cubicBezTo>
                  <a:cubicBezTo>
                    <a:pt x="320" y="43"/>
                    <a:pt x="323" y="44"/>
                    <a:pt x="317" y="44"/>
                  </a:cubicBezTo>
                  <a:cubicBezTo>
                    <a:pt x="317" y="46"/>
                    <a:pt x="319" y="45"/>
                    <a:pt x="321" y="45"/>
                  </a:cubicBezTo>
                  <a:cubicBezTo>
                    <a:pt x="319" y="49"/>
                    <a:pt x="312" y="49"/>
                    <a:pt x="311" y="54"/>
                  </a:cubicBezTo>
                  <a:cubicBezTo>
                    <a:pt x="308" y="54"/>
                    <a:pt x="312" y="51"/>
                    <a:pt x="311" y="51"/>
                  </a:cubicBezTo>
                  <a:cubicBezTo>
                    <a:pt x="310" y="51"/>
                    <a:pt x="307" y="53"/>
                    <a:pt x="304" y="54"/>
                  </a:cubicBezTo>
                  <a:cubicBezTo>
                    <a:pt x="304" y="55"/>
                    <a:pt x="306" y="55"/>
                    <a:pt x="307" y="55"/>
                  </a:cubicBezTo>
                  <a:cubicBezTo>
                    <a:pt x="303" y="58"/>
                    <a:pt x="305" y="57"/>
                    <a:pt x="304" y="62"/>
                  </a:cubicBezTo>
                  <a:cubicBezTo>
                    <a:pt x="304" y="64"/>
                    <a:pt x="299" y="64"/>
                    <a:pt x="298" y="65"/>
                  </a:cubicBezTo>
                  <a:cubicBezTo>
                    <a:pt x="298" y="66"/>
                    <a:pt x="299" y="69"/>
                    <a:pt x="298" y="69"/>
                  </a:cubicBezTo>
                  <a:cubicBezTo>
                    <a:pt x="297" y="70"/>
                    <a:pt x="295" y="70"/>
                    <a:pt x="293" y="71"/>
                  </a:cubicBezTo>
                  <a:cubicBezTo>
                    <a:pt x="293" y="73"/>
                    <a:pt x="295" y="73"/>
                    <a:pt x="296" y="75"/>
                  </a:cubicBezTo>
                  <a:cubicBezTo>
                    <a:pt x="296" y="78"/>
                    <a:pt x="300" y="77"/>
                    <a:pt x="301" y="78"/>
                  </a:cubicBezTo>
                  <a:cubicBezTo>
                    <a:pt x="302" y="78"/>
                    <a:pt x="301" y="80"/>
                    <a:pt x="301" y="80"/>
                  </a:cubicBezTo>
                  <a:cubicBezTo>
                    <a:pt x="302" y="81"/>
                    <a:pt x="304" y="81"/>
                    <a:pt x="305" y="82"/>
                  </a:cubicBezTo>
                  <a:cubicBezTo>
                    <a:pt x="305" y="84"/>
                    <a:pt x="307" y="85"/>
                    <a:pt x="307" y="88"/>
                  </a:cubicBezTo>
                  <a:cubicBezTo>
                    <a:pt x="302" y="89"/>
                    <a:pt x="298" y="88"/>
                    <a:pt x="293" y="90"/>
                  </a:cubicBezTo>
                  <a:cubicBezTo>
                    <a:pt x="296" y="94"/>
                    <a:pt x="299" y="98"/>
                    <a:pt x="307" y="97"/>
                  </a:cubicBezTo>
                  <a:cubicBezTo>
                    <a:pt x="306" y="100"/>
                    <a:pt x="308" y="100"/>
                    <a:pt x="310" y="100"/>
                  </a:cubicBezTo>
                  <a:cubicBezTo>
                    <a:pt x="310" y="103"/>
                    <a:pt x="307" y="102"/>
                    <a:pt x="307" y="104"/>
                  </a:cubicBezTo>
                  <a:cubicBezTo>
                    <a:pt x="307" y="106"/>
                    <a:pt x="305" y="107"/>
                    <a:pt x="303" y="107"/>
                  </a:cubicBezTo>
                  <a:cubicBezTo>
                    <a:pt x="301" y="112"/>
                    <a:pt x="308" y="109"/>
                    <a:pt x="307" y="114"/>
                  </a:cubicBezTo>
                  <a:cubicBezTo>
                    <a:pt x="304" y="114"/>
                    <a:pt x="304" y="115"/>
                    <a:pt x="305" y="116"/>
                  </a:cubicBezTo>
                  <a:cubicBezTo>
                    <a:pt x="304" y="120"/>
                    <a:pt x="301" y="115"/>
                    <a:pt x="298" y="116"/>
                  </a:cubicBezTo>
                  <a:cubicBezTo>
                    <a:pt x="296" y="116"/>
                    <a:pt x="297" y="120"/>
                    <a:pt x="294" y="120"/>
                  </a:cubicBezTo>
                  <a:cubicBezTo>
                    <a:pt x="294" y="122"/>
                    <a:pt x="295" y="123"/>
                    <a:pt x="297" y="124"/>
                  </a:cubicBezTo>
                  <a:cubicBezTo>
                    <a:pt x="297" y="126"/>
                    <a:pt x="293" y="125"/>
                    <a:pt x="291" y="125"/>
                  </a:cubicBezTo>
                  <a:cubicBezTo>
                    <a:pt x="287" y="126"/>
                    <a:pt x="284" y="129"/>
                    <a:pt x="280" y="130"/>
                  </a:cubicBezTo>
                  <a:cubicBezTo>
                    <a:pt x="280" y="132"/>
                    <a:pt x="283" y="130"/>
                    <a:pt x="284" y="131"/>
                  </a:cubicBezTo>
                  <a:cubicBezTo>
                    <a:pt x="286" y="132"/>
                    <a:pt x="287" y="136"/>
                    <a:pt x="290" y="135"/>
                  </a:cubicBezTo>
                  <a:cubicBezTo>
                    <a:pt x="291" y="138"/>
                    <a:pt x="288" y="138"/>
                    <a:pt x="287" y="139"/>
                  </a:cubicBezTo>
                  <a:cubicBezTo>
                    <a:pt x="286" y="141"/>
                    <a:pt x="289" y="146"/>
                    <a:pt x="286" y="146"/>
                  </a:cubicBezTo>
                  <a:cubicBezTo>
                    <a:pt x="288" y="152"/>
                    <a:pt x="297" y="150"/>
                    <a:pt x="298" y="156"/>
                  </a:cubicBezTo>
                  <a:cubicBezTo>
                    <a:pt x="296" y="156"/>
                    <a:pt x="293" y="157"/>
                    <a:pt x="293" y="155"/>
                  </a:cubicBezTo>
                  <a:cubicBezTo>
                    <a:pt x="291" y="155"/>
                    <a:pt x="292" y="156"/>
                    <a:pt x="293" y="156"/>
                  </a:cubicBezTo>
                  <a:cubicBezTo>
                    <a:pt x="289" y="160"/>
                    <a:pt x="287" y="160"/>
                    <a:pt x="280" y="159"/>
                  </a:cubicBezTo>
                  <a:cubicBezTo>
                    <a:pt x="282" y="154"/>
                    <a:pt x="274" y="159"/>
                    <a:pt x="276" y="153"/>
                  </a:cubicBezTo>
                  <a:cubicBezTo>
                    <a:pt x="272" y="152"/>
                    <a:pt x="272" y="156"/>
                    <a:pt x="268" y="155"/>
                  </a:cubicBezTo>
                  <a:cubicBezTo>
                    <a:pt x="269" y="157"/>
                    <a:pt x="269" y="158"/>
                    <a:pt x="266" y="158"/>
                  </a:cubicBezTo>
                  <a:cubicBezTo>
                    <a:pt x="266" y="160"/>
                    <a:pt x="274" y="160"/>
                    <a:pt x="268" y="160"/>
                  </a:cubicBezTo>
                  <a:cubicBezTo>
                    <a:pt x="269" y="163"/>
                    <a:pt x="272" y="162"/>
                    <a:pt x="275" y="162"/>
                  </a:cubicBezTo>
                  <a:cubicBezTo>
                    <a:pt x="278" y="162"/>
                    <a:pt x="282" y="164"/>
                    <a:pt x="286" y="163"/>
                  </a:cubicBezTo>
                  <a:cubicBezTo>
                    <a:pt x="283" y="168"/>
                    <a:pt x="280" y="171"/>
                    <a:pt x="276" y="175"/>
                  </a:cubicBezTo>
                  <a:cubicBezTo>
                    <a:pt x="273" y="174"/>
                    <a:pt x="270" y="175"/>
                    <a:pt x="268" y="176"/>
                  </a:cubicBezTo>
                  <a:cubicBezTo>
                    <a:pt x="267" y="176"/>
                    <a:pt x="265" y="176"/>
                    <a:pt x="265" y="176"/>
                  </a:cubicBezTo>
                  <a:cubicBezTo>
                    <a:pt x="263" y="178"/>
                    <a:pt x="264" y="176"/>
                    <a:pt x="262" y="176"/>
                  </a:cubicBezTo>
                  <a:cubicBezTo>
                    <a:pt x="258" y="176"/>
                    <a:pt x="255" y="179"/>
                    <a:pt x="249" y="179"/>
                  </a:cubicBezTo>
                  <a:cubicBezTo>
                    <a:pt x="247" y="179"/>
                    <a:pt x="249" y="180"/>
                    <a:pt x="249" y="180"/>
                  </a:cubicBezTo>
                  <a:cubicBezTo>
                    <a:pt x="248" y="183"/>
                    <a:pt x="247" y="181"/>
                    <a:pt x="242" y="182"/>
                  </a:cubicBezTo>
                  <a:cubicBezTo>
                    <a:pt x="242" y="183"/>
                    <a:pt x="244" y="183"/>
                    <a:pt x="245" y="183"/>
                  </a:cubicBezTo>
                  <a:cubicBezTo>
                    <a:pt x="245" y="185"/>
                    <a:pt x="235" y="186"/>
                    <a:pt x="237" y="182"/>
                  </a:cubicBezTo>
                  <a:cubicBezTo>
                    <a:pt x="236" y="182"/>
                    <a:pt x="232" y="182"/>
                    <a:pt x="231" y="183"/>
                  </a:cubicBezTo>
                  <a:cubicBezTo>
                    <a:pt x="230" y="184"/>
                    <a:pt x="232" y="187"/>
                    <a:pt x="231" y="189"/>
                  </a:cubicBezTo>
                  <a:cubicBezTo>
                    <a:pt x="231" y="188"/>
                    <a:pt x="227" y="187"/>
                    <a:pt x="227" y="189"/>
                  </a:cubicBezTo>
                  <a:cubicBezTo>
                    <a:pt x="227" y="189"/>
                    <a:pt x="229" y="191"/>
                    <a:pt x="228" y="193"/>
                  </a:cubicBezTo>
                  <a:cubicBezTo>
                    <a:pt x="226" y="194"/>
                    <a:pt x="226" y="193"/>
                    <a:pt x="224" y="193"/>
                  </a:cubicBezTo>
                  <a:cubicBezTo>
                    <a:pt x="224" y="197"/>
                    <a:pt x="224" y="197"/>
                    <a:pt x="224" y="197"/>
                  </a:cubicBezTo>
                  <a:cubicBezTo>
                    <a:pt x="223" y="197"/>
                    <a:pt x="222" y="197"/>
                    <a:pt x="221" y="197"/>
                  </a:cubicBezTo>
                  <a:cubicBezTo>
                    <a:pt x="220" y="197"/>
                    <a:pt x="221" y="199"/>
                    <a:pt x="220" y="200"/>
                  </a:cubicBezTo>
                  <a:cubicBezTo>
                    <a:pt x="218" y="201"/>
                    <a:pt x="212" y="199"/>
                    <a:pt x="213" y="204"/>
                  </a:cubicBezTo>
                  <a:cubicBezTo>
                    <a:pt x="207" y="205"/>
                    <a:pt x="201" y="206"/>
                    <a:pt x="193" y="205"/>
                  </a:cubicBezTo>
                  <a:cubicBezTo>
                    <a:pt x="190" y="207"/>
                    <a:pt x="189" y="214"/>
                    <a:pt x="185" y="211"/>
                  </a:cubicBezTo>
                  <a:cubicBezTo>
                    <a:pt x="185" y="212"/>
                    <a:pt x="187" y="213"/>
                    <a:pt x="186" y="215"/>
                  </a:cubicBezTo>
                  <a:cubicBezTo>
                    <a:pt x="186" y="215"/>
                    <a:pt x="184" y="215"/>
                    <a:pt x="183" y="215"/>
                  </a:cubicBezTo>
                  <a:cubicBezTo>
                    <a:pt x="183" y="216"/>
                    <a:pt x="185" y="217"/>
                    <a:pt x="185" y="218"/>
                  </a:cubicBezTo>
                  <a:cubicBezTo>
                    <a:pt x="185" y="218"/>
                    <a:pt x="183" y="219"/>
                    <a:pt x="183" y="219"/>
                  </a:cubicBezTo>
                  <a:cubicBezTo>
                    <a:pt x="183" y="221"/>
                    <a:pt x="179" y="224"/>
                    <a:pt x="182" y="225"/>
                  </a:cubicBezTo>
                  <a:cubicBezTo>
                    <a:pt x="182" y="227"/>
                    <a:pt x="180" y="226"/>
                    <a:pt x="179" y="226"/>
                  </a:cubicBezTo>
                  <a:cubicBezTo>
                    <a:pt x="179" y="227"/>
                    <a:pt x="177" y="229"/>
                    <a:pt x="176" y="229"/>
                  </a:cubicBezTo>
                  <a:cubicBezTo>
                    <a:pt x="176" y="230"/>
                    <a:pt x="177" y="232"/>
                    <a:pt x="176" y="232"/>
                  </a:cubicBezTo>
                  <a:cubicBezTo>
                    <a:pt x="174" y="234"/>
                    <a:pt x="176" y="235"/>
                    <a:pt x="175" y="238"/>
                  </a:cubicBezTo>
                  <a:cubicBezTo>
                    <a:pt x="175" y="238"/>
                    <a:pt x="172" y="237"/>
                    <a:pt x="172" y="238"/>
                  </a:cubicBezTo>
                  <a:cubicBezTo>
                    <a:pt x="172" y="238"/>
                    <a:pt x="173" y="239"/>
                    <a:pt x="174" y="240"/>
                  </a:cubicBezTo>
                  <a:cubicBezTo>
                    <a:pt x="174" y="243"/>
                    <a:pt x="172" y="243"/>
                    <a:pt x="172" y="245"/>
                  </a:cubicBezTo>
                  <a:cubicBezTo>
                    <a:pt x="172" y="246"/>
                    <a:pt x="173" y="248"/>
                    <a:pt x="174" y="247"/>
                  </a:cubicBezTo>
                  <a:cubicBezTo>
                    <a:pt x="172" y="252"/>
                    <a:pt x="169" y="254"/>
                    <a:pt x="165" y="257"/>
                  </a:cubicBezTo>
                  <a:cubicBezTo>
                    <a:pt x="161" y="257"/>
                    <a:pt x="158" y="254"/>
                    <a:pt x="155" y="252"/>
                  </a:cubicBezTo>
                  <a:cubicBezTo>
                    <a:pt x="151" y="257"/>
                    <a:pt x="143" y="248"/>
                    <a:pt x="144" y="249"/>
                  </a:cubicBezTo>
                  <a:cubicBezTo>
                    <a:pt x="143" y="248"/>
                    <a:pt x="142" y="251"/>
                    <a:pt x="143" y="252"/>
                  </a:cubicBezTo>
                  <a:cubicBezTo>
                    <a:pt x="141" y="251"/>
                    <a:pt x="141" y="249"/>
                    <a:pt x="140" y="247"/>
                  </a:cubicBezTo>
                  <a:cubicBezTo>
                    <a:pt x="139" y="246"/>
                    <a:pt x="135" y="246"/>
                    <a:pt x="136" y="242"/>
                  </a:cubicBezTo>
                  <a:cubicBezTo>
                    <a:pt x="134" y="240"/>
                    <a:pt x="132" y="239"/>
                    <a:pt x="130" y="238"/>
                  </a:cubicBezTo>
                  <a:cubicBezTo>
                    <a:pt x="130" y="236"/>
                    <a:pt x="132" y="237"/>
                    <a:pt x="133" y="236"/>
                  </a:cubicBezTo>
                  <a:cubicBezTo>
                    <a:pt x="132" y="233"/>
                    <a:pt x="129" y="234"/>
                    <a:pt x="127" y="232"/>
                  </a:cubicBezTo>
                  <a:cubicBezTo>
                    <a:pt x="126" y="231"/>
                    <a:pt x="126" y="228"/>
                    <a:pt x="124" y="228"/>
                  </a:cubicBezTo>
                  <a:cubicBezTo>
                    <a:pt x="122" y="231"/>
                    <a:pt x="124" y="226"/>
                    <a:pt x="124" y="226"/>
                  </a:cubicBezTo>
                  <a:cubicBezTo>
                    <a:pt x="124" y="225"/>
                    <a:pt x="122" y="226"/>
                    <a:pt x="122" y="225"/>
                  </a:cubicBezTo>
                  <a:cubicBezTo>
                    <a:pt x="121" y="223"/>
                    <a:pt x="123" y="221"/>
                    <a:pt x="120" y="221"/>
                  </a:cubicBezTo>
                  <a:cubicBezTo>
                    <a:pt x="118" y="221"/>
                    <a:pt x="120" y="215"/>
                    <a:pt x="117" y="218"/>
                  </a:cubicBezTo>
                  <a:cubicBezTo>
                    <a:pt x="116" y="217"/>
                    <a:pt x="116" y="215"/>
                    <a:pt x="113" y="215"/>
                  </a:cubicBezTo>
                  <a:cubicBezTo>
                    <a:pt x="114" y="213"/>
                    <a:pt x="116" y="213"/>
                    <a:pt x="116" y="211"/>
                  </a:cubicBezTo>
                  <a:cubicBezTo>
                    <a:pt x="116" y="209"/>
                    <a:pt x="113" y="210"/>
                    <a:pt x="110" y="210"/>
                  </a:cubicBezTo>
                  <a:cubicBezTo>
                    <a:pt x="109" y="204"/>
                    <a:pt x="110" y="202"/>
                    <a:pt x="112" y="197"/>
                  </a:cubicBezTo>
                  <a:cubicBezTo>
                    <a:pt x="109" y="195"/>
                    <a:pt x="115" y="192"/>
                    <a:pt x="109" y="193"/>
                  </a:cubicBezTo>
                  <a:cubicBezTo>
                    <a:pt x="109" y="191"/>
                    <a:pt x="111" y="192"/>
                    <a:pt x="112" y="191"/>
                  </a:cubicBezTo>
                  <a:cubicBezTo>
                    <a:pt x="112" y="191"/>
                    <a:pt x="112" y="189"/>
                    <a:pt x="112" y="189"/>
                  </a:cubicBezTo>
                  <a:cubicBezTo>
                    <a:pt x="113" y="188"/>
                    <a:pt x="113" y="190"/>
                    <a:pt x="115" y="190"/>
                  </a:cubicBezTo>
                  <a:cubicBezTo>
                    <a:pt x="115" y="182"/>
                    <a:pt x="115" y="182"/>
                    <a:pt x="115" y="182"/>
                  </a:cubicBezTo>
                  <a:cubicBezTo>
                    <a:pt x="117" y="182"/>
                    <a:pt x="118" y="180"/>
                    <a:pt x="119" y="179"/>
                  </a:cubicBezTo>
                  <a:cubicBezTo>
                    <a:pt x="120" y="179"/>
                    <a:pt x="120" y="180"/>
                    <a:pt x="120" y="182"/>
                  </a:cubicBezTo>
                  <a:cubicBezTo>
                    <a:pt x="122" y="181"/>
                    <a:pt x="122" y="178"/>
                    <a:pt x="124" y="179"/>
                  </a:cubicBezTo>
                  <a:cubicBezTo>
                    <a:pt x="126" y="177"/>
                    <a:pt x="123" y="176"/>
                    <a:pt x="123" y="176"/>
                  </a:cubicBezTo>
                  <a:cubicBezTo>
                    <a:pt x="123" y="174"/>
                    <a:pt x="127" y="174"/>
                    <a:pt x="127" y="173"/>
                  </a:cubicBezTo>
                  <a:cubicBezTo>
                    <a:pt x="128" y="171"/>
                    <a:pt x="123" y="170"/>
                    <a:pt x="126" y="166"/>
                  </a:cubicBezTo>
                  <a:cubicBezTo>
                    <a:pt x="120" y="170"/>
                    <a:pt x="128" y="163"/>
                    <a:pt x="119" y="165"/>
                  </a:cubicBezTo>
                  <a:cubicBezTo>
                    <a:pt x="118" y="160"/>
                    <a:pt x="123" y="160"/>
                    <a:pt x="127" y="160"/>
                  </a:cubicBezTo>
                  <a:cubicBezTo>
                    <a:pt x="127" y="159"/>
                    <a:pt x="124" y="160"/>
                    <a:pt x="124" y="158"/>
                  </a:cubicBezTo>
                  <a:cubicBezTo>
                    <a:pt x="125" y="156"/>
                    <a:pt x="122" y="157"/>
                    <a:pt x="122" y="156"/>
                  </a:cubicBezTo>
                  <a:cubicBezTo>
                    <a:pt x="121" y="156"/>
                    <a:pt x="122" y="154"/>
                    <a:pt x="122" y="153"/>
                  </a:cubicBezTo>
                  <a:cubicBezTo>
                    <a:pt x="121" y="153"/>
                    <a:pt x="118" y="151"/>
                    <a:pt x="117" y="151"/>
                  </a:cubicBezTo>
                  <a:cubicBezTo>
                    <a:pt x="116" y="151"/>
                    <a:pt x="115" y="147"/>
                    <a:pt x="113" y="145"/>
                  </a:cubicBezTo>
                  <a:cubicBezTo>
                    <a:pt x="111" y="147"/>
                    <a:pt x="110" y="149"/>
                    <a:pt x="109" y="145"/>
                  </a:cubicBezTo>
                  <a:cubicBezTo>
                    <a:pt x="107" y="145"/>
                    <a:pt x="108" y="148"/>
                    <a:pt x="108" y="149"/>
                  </a:cubicBezTo>
                  <a:cubicBezTo>
                    <a:pt x="101" y="149"/>
                    <a:pt x="101" y="149"/>
                    <a:pt x="101" y="149"/>
                  </a:cubicBezTo>
                  <a:cubicBezTo>
                    <a:pt x="96" y="143"/>
                    <a:pt x="99" y="139"/>
                    <a:pt x="101" y="132"/>
                  </a:cubicBezTo>
                  <a:cubicBezTo>
                    <a:pt x="100" y="131"/>
                    <a:pt x="99" y="130"/>
                    <a:pt x="99" y="128"/>
                  </a:cubicBezTo>
                  <a:cubicBezTo>
                    <a:pt x="98" y="128"/>
                    <a:pt x="98" y="130"/>
                    <a:pt x="98" y="131"/>
                  </a:cubicBezTo>
                  <a:cubicBezTo>
                    <a:pt x="94" y="131"/>
                    <a:pt x="99" y="123"/>
                    <a:pt x="94" y="125"/>
                  </a:cubicBezTo>
                  <a:cubicBezTo>
                    <a:pt x="95" y="123"/>
                    <a:pt x="95" y="122"/>
                    <a:pt x="94" y="120"/>
                  </a:cubicBezTo>
                  <a:cubicBezTo>
                    <a:pt x="93" y="118"/>
                    <a:pt x="91" y="119"/>
                    <a:pt x="89" y="118"/>
                  </a:cubicBezTo>
                  <a:cubicBezTo>
                    <a:pt x="88" y="116"/>
                    <a:pt x="89" y="113"/>
                    <a:pt x="88" y="111"/>
                  </a:cubicBezTo>
                  <a:cubicBezTo>
                    <a:pt x="87" y="109"/>
                    <a:pt x="83" y="109"/>
                    <a:pt x="85" y="106"/>
                  </a:cubicBezTo>
                  <a:cubicBezTo>
                    <a:pt x="83" y="107"/>
                    <a:pt x="82" y="105"/>
                    <a:pt x="81" y="104"/>
                  </a:cubicBezTo>
                  <a:cubicBezTo>
                    <a:pt x="80" y="104"/>
                    <a:pt x="79" y="105"/>
                    <a:pt x="78" y="104"/>
                  </a:cubicBezTo>
                  <a:cubicBezTo>
                    <a:pt x="76" y="102"/>
                    <a:pt x="66" y="103"/>
                    <a:pt x="63" y="99"/>
                  </a:cubicBezTo>
                  <a:cubicBezTo>
                    <a:pt x="58" y="101"/>
                    <a:pt x="46" y="96"/>
                    <a:pt x="43" y="99"/>
                  </a:cubicBezTo>
                  <a:cubicBezTo>
                    <a:pt x="41" y="101"/>
                    <a:pt x="41" y="98"/>
                    <a:pt x="39" y="99"/>
                  </a:cubicBezTo>
                  <a:cubicBezTo>
                    <a:pt x="35" y="99"/>
                    <a:pt x="33" y="102"/>
                    <a:pt x="29" y="102"/>
                  </a:cubicBezTo>
                  <a:cubicBezTo>
                    <a:pt x="29" y="102"/>
                    <a:pt x="28" y="100"/>
                    <a:pt x="28" y="100"/>
                  </a:cubicBezTo>
                  <a:cubicBezTo>
                    <a:pt x="26" y="100"/>
                    <a:pt x="25" y="100"/>
                    <a:pt x="23" y="100"/>
                  </a:cubicBezTo>
                  <a:cubicBezTo>
                    <a:pt x="24" y="98"/>
                    <a:pt x="22" y="97"/>
                    <a:pt x="21" y="96"/>
                  </a:cubicBezTo>
                  <a:cubicBezTo>
                    <a:pt x="20" y="94"/>
                    <a:pt x="24" y="95"/>
                    <a:pt x="25" y="95"/>
                  </a:cubicBezTo>
                  <a:cubicBezTo>
                    <a:pt x="25" y="94"/>
                    <a:pt x="21" y="90"/>
                    <a:pt x="28" y="92"/>
                  </a:cubicBezTo>
                  <a:cubicBezTo>
                    <a:pt x="25" y="88"/>
                    <a:pt x="15" y="93"/>
                    <a:pt x="12" y="89"/>
                  </a:cubicBezTo>
                  <a:cubicBezTo>
                    <a:pt x="15" y="82"/>
                    <a:pt x="24" y="89"/>
                    <a:pt x="29" y="83"/>
                  </a:cubicBezTo>
                  <a:cubicBezTo>
                    <a:pt x="26" y="80"/>
                    <a:pt x="17" y="82"/>
                    <a:pt x="14" y="83"/>
                  </a:cubicBezTo>
                  <a:cubicBezTo>
                    <a:pt x="12" y="81"/>
                    <a:pt x="13" y="81"/>
                    <a:pt x="14" y="79"/>
                  </a:cubicBezTo>
                  <a:cubicBezTo>
                    <a:pt x="12" y="79"/>
                    <a:pt x="12" y="80"/>
                    <a:pt x="12" y="80"/>
                  </a:cubicBezTo>
                  <a:cubicBezTo>
                    <a:pt x="11" y="80"/>
                    <a:pt x="11" y="79"/>
                    <a:pt x="11" y="78"/>
                  </a:cubicBezTo>
                  <a:cubicBezTo>
                    <a:pt x="5" y="79"/>
                    <a:pt x="3" y="76"/>
                    <a:pt x="0" y="75"/>
                  </a:cubicBezTo>
                  <a:cubicBezTo>
                    <a:pt x="2" y="66"/>
                    <a:pt x="13" y="68"/>
                    <a:pt x="21" y="66"/>
                  </a:cubicBezTo>
                  <a:cubicBezTo>
                    <a:pt x="23" y="66"/>
                    <a:pt x="22" y="66"/>
                    <a:pt x="23" y="65"/>
                  </a:cubicBezTo>
                  <a:cubicBezTo>
                    <a:pt x="23" y="65"/>
                    <a:pt x="25" y="64"/>
                    <a:pt x="25" y="64"/>
                  </a:cubicBezTo>
                  <a:cubicBezTo>
                    <a:pt x="29" y="62"/>
                    <a:pt x="34" y="63"/>
                    <a:pt x="36" y="62"/>
                  </a:cubicBezTo>
                  <a:cubicBezTo>
                    <a:pt x="38" y="62"/>
                    <a:pt x="36" y="60"/>
                    <a:pt x="37" y="59"/>
                  </a:cubicBezTo>
                  <a:cubicBezTo>
                    <a:pt x="39" y="59"/>
                    <a:pt x="41" y="59"/>
                    <a:pt x="42" y="58"/>
                  </a:cubicBezTo>
                  <a:cubicBezTo>
                    <a:pt x="43" y="57"/>
                    <a:pt x="44" y="55"/>
                    <a:pt x="46" y="54"/>
                  </a:cubicBezTo>
                  <a:cubicBezTo>
                    <a:pt x="48" y="49"/>
                    <a:pt x="41" y="53"/>
                    <a:pt x="43" y="48"/>
                  </a:cubicBezTo>
                  <a:cubicBezTo>
                    <a:pt x="40" y="47"/>
                    <a:pt x="41" y="51"/>
                    <a:pt x="40" y="51"/>
                  </a:cubicBezTo>
                  <a:cubicBezTo>
                    <a:pt x="39" y="51"/>
                    <a:pt x="33" y="48"/>
                    <a:pt x="29" y="50"/>
                  </a:cubicBezTo>
                  <a:cubicBezTo>
                    <a:pt x="27" y="46"/>
                    <a:pt x="32" y="48"/>
                    <a:pt x="33" y="47"/>
                  </a:cubicBezTo>
                  <a:cubicBezTo>
                    <a:pt x="33" y="47"/>
                    <a:pt x="33" y="46"/>
                    <a:pt x="33" y="45"/>
                  </a:cubicBezTo>
                  <a:cubicBezTo>
                    <a:pt x="34" y="45"/>
                    <a:pt x="36" y="46"/>
                    <a:pt x="36" y="45"/>
                  </a:cubicBezTo>
                  <a:cubicBezTo>
                    <a:pt x="36" y="45"/>
                    <a:pt x="37" y="43"/>
                    <a:pt x="37" y="43"/>
                  </a:cubicBezTo>
                  <a:cubicBezTo>
                    <a:pt x="39" y="42"/>
                    <a:pt x="38" y="44"/>
                    <a:pt x="39" y="44"/>
                  </a:cubicBezTo>
                  <a:cubicBezTo>
                    <a:pt x="39" y="44"/>
                    <a:pt x="44" y="43"/>
                    <a:pt x="43" y="40"/>
                  </a:cubicBezTo>
                  <a:cubicBezTo>
                    <a:pt x="46" y="40"/>
                    <a:pt x="46" y="42"/>
                    <a:pt x="49" y="41"/>
                  </a:cubicBezTo>
                  <a:cubicBezTo>
                    <a:pt x="51" y="41"/>
                    <a:pt x="49" y="40"/>
                    <a:pt x="49" y="40"/>
                  </a:cubicBezTo>
                  <a:cubicBezTo>
                    <a:pt x="49" y="38"/>
                    <a:pt x="52" y="38"/>
                    <a:pt x="52" y="36"/>
                  </a:cubicBezTo>
                  <a:cubicBezTo>
                    <a:pt x="61" y="36"/>
                    <a:pt x="61" y="36"/>
                    <a:pt x="61" y="36"/>
                  </a:cubicBezTo>
                  <a:cubicBezTo>
                    <a:pt x="64" y="35"/>
                    <a:pt x="62" y="30"/>
                    <a:pt x="63" y="27"/>
                  </a:cubicBezTo>
                  <a:cubicBezTo>
                    <a:pt x="68" y="28"/>
                    <a:pt x="72" y="30"/>
                    <a:pt x="77" y="27"/>
                  </a:cubicBezTo>
                  <a:cubicBezTo>
                    <a:pt x="77" y="26"/>
                    <a:pt x="75" y="26"/>
                    <a:pt x="74" y="26"/>
                  </a:cubicBezTo>
                  <a:cubicBezTo>
                    <a:pt x="75" y="24"/>
                    <a:pt x="80" y="25"/>
                    <a:pt x="82" y="23"/>
                  </a:cubicBezTo>
                  <a:cubicBezTo>
                    <a:pt x="86" y="21"/>
                    <a:pt x="97" y="22"/>
                    <a:pt x="105" y="22"/>
                  </a:cubicBezTo>
                  <a:cubicBezTo>
                    <a:pt x="107" y="21"/>
                    <a:pt x="107" y="20"/>
                    <a:pt x="109" y="20"/>
                  </a:cubicBezTo>
                  <a:cubicBezTo>
                    <a:pt x="113" y="20"/>
                    <a:pt x="116" y="22"/>
                    <a:pt x="119" y="20"/>
                  </a:cubicBezTo>
                  <a:cubicBezTo>
                    <a:pt x="118" y="21"/>
                    <a:pt x="120" y="25"/>
                    <a:pt x="120" y="24"/>
                  </a:cubicBezTo>
                  <a:cubicBezTo>
                    <a:pt x="122" y="22"/>
                    <a:pt x="121" y="24"/>
                    <a:pt x="124" y="27"/>
                  </a:cubicBezTo>
                  <a:cubicBezTo>
                    <a:pt x="127" y="27"/>
                    <a:pt x="122" y="23"/>
                    <a:pt x="129" y="24"/>
                  </a:cubicBezTo>
                  <a:cubicBezTo>
                    <a:pt x="126" y="22"/>
                    <a:pt x="131" y="19"/>
                    <a:pt x="124" y="19"/>
                  </a:cubicBezTo>
                  <a:cubicBezTo>
                    <a:pt x="125" y="16"/>
                    <a:pt x="135" y="11"/>
                    <a:pt x="136" y="17"/>
                  </a:cubicBezTo>
                  <a:cubicBezTo>
                    <a:pt x="140" y="18"/>
                    <a:pt x="139" y="15"/>
                    <a:pt x="143" y="17"/>
                  </a:cubicBezTo>
                  <a:cubicBezTo>
                    <a:pt x="144" y="18"/>
                    <a:pt x="145" y="19"/>
                    <a:pt x="147" y="20"/>
                  </a:cubicBezTo>
                  <a:cubicBezTo>
                    <a:pt x="149" y="21"/>
                    <a:pt x="153" y="22"/>
                    <a:pt x="158" y="23"/>
                  </a:cubicBezTo>
                  <a:cubicBezTo>
                    <a:pt x="158" y="22"/>
                    <a:pt x="156" y="22"/>
                    <a:pt x="155" y="22"/>
                  </a:cubicBezTo>
                  <a:cubicBezTo>
                    <a:pt x="156" y="20"/>
                    <a:pt x="157" y="19"/>
                    <a:pt x="160" y="19"/>
                  </a:cubicBezTo>
                  <a:cubicBezTo>
                    <a:pt x="157" y="16"/>
                    <a:pt x="152" y="15"/>
                    <a:pt x="147" y="15"/>
                  </a:cubicBezTo>
                  <a:cubicBezTo>
                    <a:pt x="147" y="11"/>
                    <a:pt x="153" y="12"/>
                    <a:pt x="157" y="12"/>
                  </a:cubicBezTo>
                  <a:cubicBezTo>
                    <a:pt x="157" y="9"/>
                    <a:pt x="155" y="9"/>
                    <a:pt x="153" y="9"/>
                  </a:cubicBezTo>
                  <a:cubicBezTo>
                    <a:pt x="156" y="3"/>
                    <a:pt x="161" y="8"/>
                    <a:pt x="165" y="9"/>
                  </a:cubicBezTo>
                  <a:cubicBezTo>
                    <a:pt x="168" y="9"/>
                    <a:pt x="168" y="7"/>
                    <a:pt x="171" y="8"/>
                  </a:cubicBezTo>
                  <a:cubicBezTo>
                    <a:pt x="178" y="8"/>
                    <a:pt x="182" y="11"/>
                    <a:pt x="188" y="8"/>
                  </a:cubicBezTo>
                  <a:cubicBezTo>
                    <a:pt x="190" y="6"/>
                    <a:pt x="193" y="7"/>
                    <a:pt x="196" y="6"/>
                  </a:cubicBezTo>
                  <a:cubicBezTo>
                    <a:pt x="198" y="6"/>
                    <a:pt x="197" y="4"/>
                    <a:pt x="197" y="2"/>
                  </a:cubicBezTo>
                  <a:cubicBezTo>
                    <a:pt x="200" y="2"/>
                    <a:pt x="202" y="2"/>
                    <a:pt x="204" y="2"/>
                  </a:cubicBezTo>
                  <a:cubicBezTo>
                    <a:pt x="206" y="2"/>
                    <a:pt x="207" y="1"/>
                    <a:pt x="209" y="1"/>
                  </a:cubicBezTo>
                  <a:cubicBezTo>
                    <a:pt x="212" y="1"/>
                    <a:pt x="215" y="3"/>
                    <a:pt x="221" y="2"/>
                  </a:cubicBezTo>
                  <a:cubicBezTo>
                    <a:pt x="225" y="1"/>
                    <a:pt x="234" y="0"/>
                    <a:pt x="242" y="1"/>
                  </a:cubicBezTo>
                  <a:cubicBezTo>
                    <a:pt x="245" y="1"/>
                    <a:pt x="245" y="2"/>
                    <a:pt x="246" y="2"/>
                  </a:cubicBezTo>
                  <a:cubicBezTo>
                    <a:pt x="255" y="4"/>
                    <a:pt x="262" y="1"/>
                    <a:pt x="262" y="8"/>
                  </a:cubicBezTo>
                  <a:cubicBezTo>
                    <a:pt x="266" y="9"/>
                    <a:pt x="266" y="6"/>
                    <a:pt x="269" y="6"/>
                  </a:cubicBezTo>
                  <a:cubicBezTo>
                    <a:pt x="269" y="11"/>
                    <a:pt x="274" y="10"/>
                    <a:pt x="276" y="12"/>
                  </a:cubicBezTo>
                  <a:cubicBezTo>
                    <a:pt x="280" y="13"/>
                    <a:pt x="280" y="10"/>
                    <a:pt x="283" y="10"/>
                  </a:cubicBezTo>
                  <a:cubicBezTo>
                    <a:pt x="282" y="15"/>
                    <a:pt x="289" y="12"/>
                    <a:pt x="291" y="13"/>
                  </a:cubicBezTo>
                  <a:cubicBezTo>
                    <a:pt x="289" y="16"/>
                    <a:pt x="289" y="14"/>
                    <a:pt x="290" y="19"/>
                  </a:cubicBezTo>
                  <a:cubicBezTo>
                    <a:pt x="288" y="17"/>
                    <a:pt x="287" y="18"/>
                    <a:pt x="287" y="20"/>
                  </a:cubicBezTo>
                  <a:cubicBezTo>
                    <a:pt x="272" y="21"/>
                    <a:pt x="254" y="22"/>
                    <a:pt x="244" y="23"/>
                  </a:cubicBezTo>
                  <a:cubicBezTo>
                    <a:pt x="243" y="23"/>
                    <a:pt x="242" y="24"/>
                    <a:pt x="242" y="24"/>
                  </a:cubicBezTo>
                  <a:cubicBezTo>
                    <a:pt x="241" y="24"/>
                    <a:pt x="242" y="23"/>
                    <a:pt x="242" y="23"/>
                  </a:cubicBezTo>
                  <a:cubicBezTo>
                    <a:pt x="243" y="22"/>
                    <a:pt x="240" y="21"/>
                    <a:pt x="239" y="22"/>
                  </a:cubicBezTo>
                  <a:cubicBezTo>
                    <a:pt x="239" y="22"/>
                    <a:pt x="240" y="24"/>
                    <a:pt x="239" y="24"/>
                  </a:cubicBezTo>
                  <a:cubicBezTo>
                    <a:pt x="237" y="25"/>
                    <a:pt x="234" y="24"/>
                    <a:pt x="232" y="26"/>
                  </a:cubicBezTo>
                </a:path>
              </a:pathLst>
            </a:custGeom>
            <a:grpFill/>
            <a:ln>
              <a:noFill/>
            </a:ln>
            <a:effectLst/>
          </p:spPr>
          <p:txBody>
            <a:bodyPr/>
            <a:lstStyle/>
            <a:p>
              <a:pPr defTabSz="920750">
                <a:spcBef>
                  <a:spcPts val="0"/>
                </a:spcBef>
                <a:spcAft>
                  <a:spcPts val="0"/>
                </a:spcAft>
                <a:defRPr/>
              </a:pPr>
              <a:endParaRPr lang="zh-CN" altLang="en-US">
                <a:latin typeface="+mn-lt"/>
                <a:ea typeface="+mn-ea"/>
              </a:endParaRPr>
            </a:p>
          </p:txBody>
        </p:sp>
        <p:sp>
          <p:nvSpPr>
            <p:cNvPr id="137" name="Freeform 87"/>
            <p:cNvSpPr/>
            <p:nvPr/>
          </p:nvSpPr>
          <p:spPr bwMode="auto">
            <a:xfrm>
              <a:off x="2419350" y="731837"/>
              <a:ext cx="633413" cy="346075"/>
            </a:xfrm>
            <a:custGeom>
              <a:avLst/>
              <a:gdLst>
                <a:gd name="T0" fmla="*/ 158 w 169"/>
                <a:gd name="T1" fmla="*/ 9 h 92"/>
                <a:gd name="T2" fmla="*/ 168 w 169"/>
                <a:gd name="T3" fmla="*/ 15 h 92"/>
                <a:gd name="T4" fmla="*/ 164 w 169"/>
                <a:gd name="T5" fmla="*/ 17 h 92"/>
                <a:gd name="T6" fmla="*/ 157 w 169"/>
                <a:gd name="T7" fmla="*/ 20 h 92"/>
                <a:gd name="T8" fmla="*/ 137 w 169"/>
                <a:gd name="T9" fmla="*/ 24 h 92"/>
                <a:gd name="T10" fmla="*/ 145 w 169"/>
                <a:gd name="T11" fmla="*/ 27 h 92"/>
                <a:gd name="T12" fmla="*/ 128 w 169"/>
                <a:gd name="T13" fmla="*/ 34 h 92"/>
                <a:gd name="T14" fmla="*/ 123 w 169"/>
                <a:gd name="T15" fmla="*/ 37 h 92"/>
                <a:gd name="T16" fmla="*/ 114 w 169"/>
                <a:gd name="T17" fmla="*/ 41 h 92"/>
                <a:gd name="T18" fmla="*/ 100 w 169"/>
                <a:gd name="T19" fmla="*/ 47 h 92"/>
                <a:gd name="T20" fmla="*/ 96 w 169"/>
                <a:gd name="T21" fmla="*/ 51 h 92"/>
                <a:gd name="T22" fmla="*/ 86 w 169"/>
                <a:gd name="T23" fmla="*/ 52 h 92"/>
                <a:gd name="T24" fmla="*/ 92 w 169"/>
                <a:gd name="T25" fmla="*/ 61 h 92"/>
                <a:gd name="T26" fmla="*/ 82 w 169"/>
                <a:gd name="T27" fmla="*/ 68 h 92"/>
                <a:gd name="T28" fmla="*/ 75 w 169"/>
                <a:gd name="T29" fmla="*/ 72 h 92"/>
                <a:gd name="T30" fmla="*/ 63 w 169"/>
                <a:gd name="T31" fmla="*/ 81 h 92"/>
                <a:gd name="T32" fmla="*/ 67 w 169"/>
                <a:gd name="T33" fmla="*/ 88 h 92"/>
                <a:gd name="T34" fmla="*/ 55 w 169"/>
                <a:gd name="T35" fmla="*/ 90 h 92"/>
                <a:gd name="T36" fmla="*/ 34 w 169"/>
                <a:gd name="T37" fmla="*/ 86 h 92"/>
                <a:gd name="T38" fmla="*/ 27 w 169"/>
                <a:gd name="T39" fmla="*/ 88 h 92"/>
                <a:gd name="T40" fmla="*/ 18 w 169"/>
                <a:gd name="T41" fmla="*/ 81 h 92"/>
                <a:gd name="T42" fmla="*/ 27 w 169"/>
                <a:gd name="T43" fmla="*/ 72 h 92"/>
                <a:gd name="T44" fmla="*/ 39 w 169"/>
                <a:gd name="T45" fmla="*/ 72 h 92"/>
                <a:gd name="T46" fmla="*/ 19 w 169"/>
                <a:gd name="T47" fmla="*/ 68 h 92"/>
                <a:gd name="T48" fmla="*/ 30 w 169"/>
                <a:gd name="T49" fmla="*/ 59 h 92"/>
                <a:gd name="T50" fmla="*/ 40 w 169"/>
                <a:gd name="T51" fmla="*/ 59 h 92"/>
                <a:gd name="T52" fmla="*/ 40 w 169"/>
                <a:gd name="T53" fmla="*/ 54 h 92"/>
                <a:gd name="T54" fmla="*/ 37 w 169"/>
                <a:gd name="T55" fmla="*/ 47 h 92"/>
                <a:gd name="T56" fmla="*/ 30 w 169"/>
                <a:gd name="T57" fmla="*/ 44 h 92"/>
                <a:gd name="T58" fmla="*/ 46 w 169"/>
                <a:gd name="T59" fmla="*/ 43 h 92"/>
                <a:gd name="T60" fmla="*/ 51 w 169"/>
                <a:gd name="T61" fmla="*/ 40 h 92"/>
                <a:gd name="T62" fmla="*/ 63 w 169"/>
                <a:gd name="T63" fmla="*/ 31 h 92"/>
                <a:gd name="T64" fmla="*/ 39 w 169"/>
                <a:gd name="T65" fmla="*/ 36 h 92"/>
                <a:gd name="T66" fmla="*/ 22 w 169"/>
                <a:gd name="T67" fmla="*/ 31 h 92"/>
                <a:gd name="T68" fmla="*/ 5 w 169"/>
                <a:gd name="T69" fmla="*/ 27 h 92"/>
                <a:gd name="T70" fmla="*/ 2 w 169"/>
                <a:gd name="T71" fmla="*/ 19 h 92"/>
                <a:gd name="T72" fmla="*/ 30 w 169"/>
                <a:gd name="T73" fmla="*/ 12 h 92"/>
                <a:gd name="T74" fmla="*/ 50 w 169"/>
                <a:gd name="T75" fmla="*/ 8 h 92"/>
                <a:gd name="T76" fmla="*/ 74 w 169"/>
                <a:gd name="T77" fmla="*/ 3 h 92"/>
                <a:gd name="T78" fmla="*/ 98 w 169"/>
                <a:gd name="T79" fmla="*/ 2 h 92"/>
                <a:gd name="T80" fmla="*/ 110 w 169"/>
                <a:gd name="T81" fmla="*/ 2 h 92"/>
                <a:gd name="T82" fmla="*/ 134 w 169"/>
                <a:gd name="T83" fmla="*/ 2 h 92"/>
                <a:gd name="T84" fmla="*/ 158 w 169"/>
                <a:gd name="T85" fmla="*/ 3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9" h="92">
                  <a:moveTo>
                    <a:pt x="158" y="3"/>
                  </a:moveTo>
                  <a:cubicBezTo>
                    <a:pt x="156" y="6"/>
                    <a:pt x="158" y="5"/>
                    <a:pt x="158" y="9"/>
                  </a:cubicBezTo>
                  <a:cubicBezTo>
                    <a:pt x="169" y="9"/>
                    <a:pt x="169" y="9"/>
                    <a:pt x="169" y="9"/>
                  </a:cubicBezTo>
                  <a:cubicBezTo>
                    <a:pt x="169" y="11"/>
                    <a:pt x="167" y="12"/>
                    <a:pt x="168" y="15"/>
                  </a:cubicBezTo>
                  <a:cubicBezTo>
                    <a:pt x="167" y="15"/>
                    <a:pt x="164" y="14"/>
                    <a:pt x="164" y="15"/>
                  </a:cubicBezTo>
                  <a:cubicBezTo>
                    <a:pt x="163" y="15"/>
                    <a:pt x="164" y="17"/>
                    <a:pt x="164" y="17"/>
                  </a:cubicBezTo>
                  <a:cubicBezTo>
                    <a:pt x="161" y="18"/>
                    <a:pt x="158" y="19"/>
                    <a:pt x="158" y="17"/>
                  </a:cubicBezTo>
                  <a:cubicBezTo>
                    <a:pt x="156" y="17"/>
                    <a:pt x="157" y="20"/>
                    <a:pt x="157" y="20"/>
                  </a:cubicBezTo>
                  <a:cubicBezTo>
                    <a:pt x="155" y="21"/>
                    <a:pt x="151" y="19"/>
                    <a:pt x="151" y="22"/>
                  </a:cubicBezTo>
                  <a:cubicBezTo>
                    <a:pt x="146" y="21"/>
                    <a:pt x="140" y="20"/>
                    <a:pt x="137" y="24"/>
                  </a:cubicBezTo>
                  <a:cubicBezTo>
                    <a:pt x="138" y="28"/>
                    <a:pt x="144" y="24"/>
                    <a:pt x="145" y="23"/>
                  </a:cubicBezTo>
                  <a:cubicBezTo>
                    <a:pt x="147" y="24"/>
                    <a:pt x="145" y="25"/>
                    <a:pt x="145" y="27"/>
                  </a:cubicBezTo>
                  <a:cubicBezTo>
                    <a:pt x="140" y="27"/>
                    <a:pt x="137" y="29"/>
                    <a:pt x="133" y="30"/>
                  </a:cubicBezTo>
                  <a:cubicBezTo>
                    <a:pt x="131" y="31"/>
                    <a:pt x="129" y="32"/>
                    <a:pt x="128" y="34"/>
                  </a:cubicBezTo>
                  <a:cubicBezTo>
                    <a:pt x="127" y="35"/>
                    <a:pt x="125" y="34"/>
                    <a:pt x="124" y="34"/>
                  </a:cubicBezTo>
                  <a:cubicBezTo>
                    <a:pt x="123" y="35"/>
                    <a:pt x="124" y="36"/>
                    <a:pt x="123" y="37"/>
                  </a:cubicBezTo>
                  <a:cubicBezTo>
                    <a:pt x="121" y="38"/>
                    <a:pt x="119" y="36"/>
                    <a:pt x="119" y="38"/>
                  </a:cubicBezTo>
                  <a:cubicBezTo>
                    <a:pt x="119" y="40"/>
                    <a:pt x="115" y="39"/>
                    <a:pt x="114" y="41"/>
                  </a:cubicBezTo>
                  <a:cubicBezTo>
                    <a:pt x="114" y="44"/>
                    <a:pt x="111" y="42"/>
                    <a:pt x="109" y="44"/>
                  </a:cubicBezTo>
                  <a:cubicBezTo>
                    <a:pt x="107" y="46"/>
                    <a:pt x="104" y="45"/>
                    <a:pt x="100" y="47"/>
                  </a:cubicBezTo>
                  <a:cubicBezTo>
                    <a:pt x="100" y="47"/>
                    <a:pt x="101" y="48"/>
                    <a:pt x="99" y="48"/>
                  </a:cubicBezTo>
                  <a:cubicBezTo>
                    <a:pt x="96" y="48"/>
                    <a:pt x="98" y="49"/>
                    <a:pt x="96" y="51"/>
                  </a:cubicBezTo>
                  <a:cubicBezTo>
                    <a:pt x="96" y="51"/>
                    <a:pt x="95" y="51"/>
                    <a:pt x="95" y="51"/>
                  </a:cubicBezTo>
                  <a:cubicBezTo>
                    <a:pt x="94" y="51"/>
                    <a:pt x="91" y="54"/>
                    <a:pt x="86" y="52"/>
                  </a:cubicBezTo>
                  <a:cubicBezTo>
                    <a:pt x="87" y="54"/>
                    <a:pt x="92" y="55"/>
                    <a:pt x="86" y="55"/>
                  </a:cubicBezTo>
                  <a:cubicBezTo>
                    <a:pt x="87" y="58"/>
                    <a:pt x="93" y="56"/>
                    <a:pt x="92" y="61"/>
                  </a:cubicBezTo>
                  <a:cubicBezTo>
                    <a:pt x="89" y="58"/>
                    <a:pt x="89" y="61"/>
                    <a:pt x="89" y="65"/>
                  </a:cubicBezTo>
                  <a:cubicBezTo>
                    <a:pt x="86" y="61"/>
                    <a:pt x="85" y="66"/>
                    <a:pt x="82" y="68"/>
                  </a:cubicBezTo>
                  <a:cubicBezTo>
                    <a:pt x="79" y="70"/>
                    <a:pt x="76" y="68"/>
                    <a:pt x="74" y="71"/>
                  </a:cubicBezTo>
                  <a:cubicBezTo>
                    <a:pt x="73" y="72"/>
                    <a:pt x="75" y="72"/>
                    <a:pt x="75" y="72"/>
                  </a:cubicBezTo>
                  <a:cubicBezTo>
                    <a:pt x="75" y="73"/>
                    <a:pt x="70" y="74"/>
                    <a:pt x="74" y="75"/>
                  </a:cubicBezTo>
                  <a:cubicBezTo>
                    <a:pt x="72" y="79"/>
                    <a:pt x="64" y="76"/>
                    <a:pt x="63" y="81"/>
                  </a:cubicBezTo>
                  <a:cubicBezTo>
                    <a:pt x="65" y="83"/>
                    <a:pt x="69" y="84"/>
                    <a:pt x="74" y="83"/>
                  </a:cubicBezTo>
                  <a:cubicBezTo>
                    <a:pt x="75" y="88"/>
                    <a:pt x="67" y="84"/>
                    <a:pt x="67" y="88"/>
                  </a:cubicBezTo>
                  <a:cubicBezTo>
                    <a:pt x="67" y="90"/>
                    <a:pt x="65" y="87"/>
                    <a:pt x="64" y="88"/>
                  </a:cubicBezTo>
                  <a:cubicBezTo>
                    <a:pt x="61" y="88"/>
                    <a:pt x="59" y="92"/>
                    <a:pt x="55" y="90"/>
                  </a:cubicBezTo>
                  <a:cubicBezTo>
                    <a:pt x="55" y="89"/>
                    <a:pt x="52" y="89"/>
                    <a:pt x="53" y="86"/>
                  </a:cubicBezTo>
                  <a:cubicBezTo>
                    <a:pt x="46" y="85"/>
                    <a:pt x="41" y="88"/>
                    <a:pt x="34" y="86"/>
                  </a:cubicBezTo>
                  <a:cubicBezTo>
                    <a:pt x="34" y="86"/>
                    <a:pt x="33" y="85"/>
                    <a:pt x="33" y="85"/>
                  </a:cubicBezTo>
                  <a:cubicBezTo>
                    <a:pt x="31" y="85"/>
                    <a:pt x="30" y="87"/>
                    <a:pt x="27" y="88"/>
                  </a:cubicBezTo>
                  <a:cubicBezTo>
                    <a:pt x="21" y="89"/>
                    <a:pt x="15" y="86"/>
                    <a:pt x="8" y="85"/>
                  </a:cubicBezTo>
                  <a:cubicBezTo>
                    <a:pt x="10" y="82"/>
                    <a:pt x="13" y="80"/>
                    <a:pt x="18" y="81"/>
                  </a:cubicBezTo>
                  <a:cubicBezTo>
                    <a:pt x="21" y="80"/>
                    <a:pt x="18" y="74"/>
                    <a:pt x="20" y="73"/>
                  </a:cubicBezTo>
                  <a:cubicBezTo>
                    <a:pt x="24" y="75"/>
                    <a:pt x="24" y="72"/>
                    <a:pt x="27" y="72"/>
                  </a:cubicBezTo>
                  <a:cubicBezTo>
                    <a:pt x="27" y="77"/>
                    <a:pt x="33" y="76"/>
                    <a:pt x="37" y="76"/>
                  </a:cubicBezTo>
                  <a:cubicBezTo>
                    <a:pt x="40" y="76"/>
                    <a:pt x="36" y="74"/>
                    <a:pt x="39" y="72"/>
                  </a:cubicBezTo>
                  <a:cubicBezTo>
                    <a:pt x="38" y="69"/>
                    <a:pt x="30" y="73"/>
                    <a:pt x="33" y="67"/>
                  </a:cubicBezTo>
                  <a:cubicBezTo>
                    <a:pt x="27" y="68"/>
                    <a:pt x="25" y="70"/>
                    <a:pt x="19" y="68"/>
                  </a:cubicBezTo>
                  <a:cubicBezTo>
                    <a:pt x="20" y="65"/>
                    <a:pt x="23" y="64"/>
                    <a:pt x="26" y="64"/>
                  </a:cubicBezTo>
                  <a:cubicBezTo>
                    <a:pt x="27" y="62"/>
                    <a:pt x="29" y="61"/>
                    <a:pt x="30" y="59"/>
                  </a:cubicBezTo>
                  <a:cubicBezTo>
                    <a:pt x="32" y="60"/>
                    <a:pt x="33" y="59"/>
                    <a:pt x="33" y="58"/>
                  </a:cubicBezTo>
                  <a:cubicBezTo>
                    <a:pt x="36" y="58"/>
                    <a:pt x="38" y="58"/>
                    <a:pt x="40" y="59"/>
                  </a:cubicBezTo>
                  <a:cubicBezTo>
                    <a:pt x="42" y="59"/>
                    <a:pt x="44" y="57"/>
                    <a:pt x="44" y="55"/>
                  </a:cubicBezTo>
                  <a:cubicBezTo>
                    <a:pt x="44" y="53"/>
                    <a:pt x="41" y="55"/>
                    <a:pt x="40" y="54"/>
                  </a:cubicBezTo>
                  <a:cubicBezTo>
                    <a:pt x="40" y="53"/>
                    <a:pt x="39" y="50"/>
                    <a:pt x="39" y="50"/>
                  </a:cubicBezTo>
                  <a:cubicBezTo>
                    <a:pt x="38" y="49"/>
                    <a:pt x="37" y="48"/>
                    <a:pt x="37" y="47"/>
                  </a:cubicBezTo>
                  <a:cubicBezTo>
                    <a:pt x="36" y="48"/>
                    <a:pt x="35" y="48"/>
                    <a:pt x="33" y="48"/>
                  </a:cubicBezTo>
                  <a:cubicBezTo>
                    <a:pt x="34" y="45"/>
                    <a:pt x="33" y="44"/>
                    <a:pt x="30" y="44"/>
                  </a:cubicBezTo>
                  <a:cubicBezTo>
                    <a:pt x="32" y="42"/>
                    <a:pt x="33" y="39"/>
                    <a:pt x="37" y="40"/>
                  </a:cubicBezTo>
                  <a:cubicBezTo>
                    <a:pt x="41" y="40"/>
                    <a:pt x="40" y="45"/>
                    <a:pt x="46" y="43"/>
                  </a:cubicBezTo>
                  <a:cubicBezTo>
                    <a:pt x="45" y="44"/>
                    <a:pt x="46" y="45"/>
                    <a:pt x="47" y="45"/>
                  </a:cubicBezTo>
                  <a:cubicBezTo>
                    <a:pt x="52" y="47"/>
                    <a:pt x="49" y="41"/>
                    <a:pt x="51" y="40"/>
                  </a:cubicBezTo>
                  <a:cubicBezTo>
                    <a:pt x="58" y="38"/>
                    <a:pt x="65" y="36"/>
                    <a:pt x="68" y="31"/>
                  </a:cubicBezTo>
                  <a:cubicBezTo>
                    <a:pt x="68" y="28"/>
                    <a:pt x="66" y="33"/>
                    <a:pt x="63" y="31"/>
                  </a:cubicBezTo>
                  <a:cubicBezTo>
                    <a:pt x="60" y="33"/>
                    <a:pt x="57" y="33"/>
                    <a:pt x="55" y="36"/>
                  </a:cubicBezTo>
                  <a:cubicBezTo>
                    <a:pt x="52" y="34"/>
                    <a:pt x="45" y="36"/>
                    <a:pt x="39" y="36"/>
                  </a:cubicBezTo>
                  <a:cubicBezTo>
                    <a:pt x="35" y="35"/>
                    <a:pt x="33" y="33"/>
                    <a:pt x="29" y="36"/>
                  </a:cubicBezTo>
                  <a:cubicBezTo>
                    <a:pt x="28" y="31"/>
                    <a:pt x="24" y="36"/>
                    <a:pt x="22" y="31"/>
                  </a:cubicBezTo>
                  <a:cubicBezTo>
                    <a:pt x="20" y="34"/>
                    <a:pt x="16" y="30"/>
                    <a:pt x="11" y="31"/>
                  </a:cubicBezTo>
                  <a:cubicBezTo>
                    <a:pt x="12" y="27"/>
                    <a:pt x="6" y="29"/>
                    <a:pt x="5" y="27"/>
                  </a:cubicBezTo>
                  <a:cubicBezTo>
                    <a:pt x="4" y="23"/>
                    <a:pt x="8" y="25"/>
                    <a:pt x="9" y="23"/>
                  </a:cubicBezTo>
                  <a:cubicBezTo>
                    <a:pt x="9" y="19"/>
                    <a:pt x="0" y="25"/>
                    <a:pt x="2" y="19"/>
                  </a:cubicBezTo>
                  <a:cubicBezTo>
                    <a:pt x="8" y="17"/>
                    <a:pt x="19" y="16"/>
                    <a:pt x="29" y="15"/>
                  </a:cubicBezTo>
                  <a:cubicBezTo>
                    <a:pt x="30" y="15"/>
                    <a:pt x="30" y="13"/>
                    <a:pt x="30" y="12"/>
                  </a:cubicBezTo>
                  <a:cubicBezTo>
                    <a:pt x="38" y="13"/>
                    <a:pt x="43" y="10"/>
                    <a:pt x="47" y="12"/>
                  </a:cubicBezTo>
                  <a:cubicBezTo>
                    <a:pt x="48" y="11"/>
                    <a:pt x="49" y="9"/>
                    <a:pt x="50" y="8"/>
                  </a:cubicBezTo>
                  <a:cubicBezTo>
                    <a:pt x="58" y="7"/>
                    <a:pt x="66" y="5"/>
                    <a:pt x="72" y="6"/>
                  </a:cubicBezTo>
                  <a:cubicBezTo>
                    <a:pt x="74" y="6"/>
                    <a:pt x="73" y="4"/>
                    <a:pt x="74" y="3"/>
                  </a:cubicBezTo>
                  <a:cubicBezTo>
                    <a:pt x="79" y="4"/>
                    <a:pt x="87" y="2"/>
                    <a:pt x="91" y="5"/>
                  </a:cubicBezTo>
                  <a:cubicBezTo>
                    <a:pt x="91" y="2"/>
                    <a:pt x="97" y="5"/>
                    <a:pt x="98" y="2"/>
                  </a:cubicBezTo>
                  <a:cubicBezTo>
                    <a:pt x="101" y="3"/>
                    <a:pt x="106" y="4"/>
                    <a:pt x="112" y="3"/>
                  </a:cubicBezTo>
                  <a:cubicBezTo>
                    <a:pt x="112" y="2"/>
                    <a:pt x="111" y="2"/>
                    <a:pt x="110" y="2"/>
                  </a:cubicBezTo>
                  <a:cubicBezTo>
                    <a:pt x="110" y="0"/>
                    <a:pt x="112" y="1"/>
                    <a:pt x="112" y="2"/>
                  </a:cubicBezTo>
                  <a:cubicBezTo>
                    <a:pt x="118" y="3"/>
                    <a:pt x="128" y="1"/>
                    <a:pt x="134" y="2"/>
                  </a:cubicBezTo>
                  <a:cubicBezTo>
                    <a:pt x="134" y="2"/>
                    <a:pt x="134" y="5"/>
                    <a:pt x="134" y="5"/>
                  </a:cubicBezTo>
                  <a:cubicBezTo>
                    <a:pt x="145" y="5"/>
                    <a:pt x="146" y="3"/>
                    <a:pt x="158" y="3"/>
                  </a:cubicBezTo>
                </a:path>
              </a:pathLst>
            </a:custGeom>
            <a:grpFill/>
            <a:ln>
              <a:noFill/>
            </a:ln>
            <a:effectLst/>
          </p:spPr>
          <p:txBody>
            <a:bodyPr/>
            <a:lstStyle/>
            <a:p>
              <a:pPr defTabSz="920750">
                <a:spcBef>
                  <a:spcPts val="0"/>
                </a:spcBef>
                <a:spcAft>
                  <a:spcPts val="0"/>
                </a:spcAft>
                <a:defRPr/>
              </a:pPr>
              <a:endParaRPr lang="zh-CN" altLang="en-US">
                <a:latin typeface="+mn-lt"/>
                <a:ea typeface="+mn-ea"/>
              </a:endParaRPr>
            </a:p>
          </p:txBody>
        </p:sp>
        <p:sp>
          <p:nvSpPr>
            <p:cNvPr id="138" name="Freeform 88"/>
            <p:cNvSpPr/>
            <p:nvPr/>
          </p:nvSpPr>
          <p:spPr bwMode="auto">
            <a:xfrm>
              <a:off x="4767262" y="863600"/>
              <a:ext cx="184150" cy="63500"/>
            </a:xfrm>
            <a:custGeom>
              <a:avLst/>
              <a:gdLst>
                <a:gd name="T0" fmla="*/ 13 w 49"/>
                <a:gd name="T1" fmla="*/ 2 h 17"/>
                <a:gd name="T2" fmla="*/ 13 w 49"/>
                <a:gd name="T3" fmla="*/ 3 h 17"/>
                <a:gd name="T4" fmla="*/ 17 w 49"/>
                <a:gd name="T5" fmla="*/ 8 h 17"/>
                <a:gd name="T6" fmla="*/ 22 w 49"/>
                <a:gd name="T7" fmla="*/ 5 h 17"/>
                <a:gd name="T8" fmla="*/ 29 w 49"/>
                <a:gd name="T9" fmla="*/ 8 h 17"/>
                <a:gd name="T10" fmla="*/ 41 w 49"/>
                <a:gd name="T11" fmla="*/ 5 h 17"/>
                <a:gd name="T12" fmla="*/ 47 w 49"/>
                <a:gd name="T13" fmla="*/ 8 h 17"/>
                <a:gd name="T14" fmla="*/ 44 w 49"/>
                <a:gd name="T15" fmla="*/ 13 h 17"/>
                <a:gd name="T16" fmla="*/ 31 w 49"/>
                <a:gd name="T17" fmla="*/ 15 h 17"/>
                <a:gd name="T18" fmla="*/ 23 w 49"/>
                <a:gd name="T19" fmla="*/ 17 h 17"/>
                <a:gd name="T20" fmla="*/ 9 w 49"/>
                <a:gd name="T21" fmla="*/ 8 h 17"/>
                <a:gd name="T22" fmla="*/ 2 w 49"/>
                <a:gd name="T23" fmla="*/ 6 h 17"/>
                <a:gd name="T24" fmla="*/ 13 w 49"/>
                <a:gd name="T25" fmla="*/ 2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17">
                  <a:moveTo>
                    <a:pt x="13" y="2"/>
                  </a:moveTo>
                  <a:cubicBezTo>
                    <a:pt x="15" y="2"/>
                    <a:pt x="14" y="3"/>
                    <a:pt x="13" y="3"/>
                  </a:cubicBezTo>
                  <a:cubicBezTo>
                    <a:pt x="13" y="7"/>
                    <a:pt x="19" y="3"/>
                    <a:pt x="17" y="8"/>
                  </a:cubicBezTo>
                  <a:cubicBezTo>
                    <a:pt x="20" y="8"/>
                    <a:pt x="19" y="5"/>
                    <a:pt x="22" y="5"/>
                  </a:cubicBezTo>
                  <a:cubicBezTo>
                    <a:pt x="25" y="8"/>
                    <a:pt x="28" y="2"/>
                    <a:pt x="29" y="8"/>
                  </a:cubicBezTo>
                  <a:cubicBezTo>
                    <a:pt x="32" y="6"/>
                    <a:pt x="37" y="6"/>
                    <a:pt x="41" y="5"/>
                  </a:cubicBezTo>
                  <a:cubicBezTo>
                    <a:pt x="40" y="9"/>
                    <a:pt x="48" y="4"/>
                    <a:pt x="47" y="8"/>
                  </a:cubicBezTo>
                  <a:cubicBezTo>
                    <a:pt x="49" y="12"/>
                    <a:pt x="38" y="10"/>
                    <a:pt x="44" y="13"/>
                  </a:cubicBezTo>
                  <a:cubicBezTo>
                    <a:pt x="42" y="16"/>
                    <a:pt x="35" y="14"/>
                    <a:pt x="31" y="15"/>
                  </a:cubicBezTo>
                  <a:cubicBezTo>
                    <a:pt x="28" y="15"/>
                    <a:pt x="26" y="16"/>
                    <a:pt x="23" y="17"/>
                  </a:cubicBezTo>
                  <a:cubicBezTo>
                    <a:pt x="17" y="15"/>
                    <a:pt x="12" y="13"/>
                    <a:pt x="9" y="8"/>
                  </a:cubicBezTo>
                  <a:cubicBezTo>
                    <a:pt x="7" y="7"/>
                    <a:pt x="2" y="9"/>
                    <a:pt x="2" y="6"/>
                  </a:cubicBezTo>
                  <a:cubicBezTo>
                    <a:pt x="0" y="0"/>
                    <a:pt x="12" y="6"/>
                    <a:pt x="13" y="2"/>
                  </a:cubicBezTo>
                </a:path>
              </a:pathLst>
            </a:custGeom>
            <a:grpFill/>
            <a:ln>
              <a:noFill/>
            </a:ln>
            <a:effectLst/>
          </p:spPr>
          <p:txBody>
            <a:bodyPr/>
            <a:lstStyle/>
            <a:p>
              <a:pPr defTabSz="920750">
                <a:spcBef>
                  <a:spcPts val="0"/>
                </a:spcBef>
                <a:spcAft>
                  <a:spcPts val="0"/>
                </a:spcAft>
                <a:defRPr/>
              </a:pPr>
              <a:endParaRPr lang="zh-CN" altLang="en-US">
                <a:latin typeface="+mn-lt"/>
                <a:ea typeface="+mn-ea"/>
              </a:endParaRPr>
            </a:p>
          </p:txBody>
        </p:sp>
        <p:sp>
          <p:nvSpPr>
            <p:cNvPr id="139" name="Freeform 89"/>
            <p:cNvSpPr/>
            <p:nvPr/>
          </p:nvSpPr>
          <p:spPr bwMode="auto">
            <a:xfrm>
              <a:off x="1931987" y="954087"/>
              <a:ext cx="82550" cy="22225"/>
            </a:xfrm>
            <a:custGeom>
              <a:avLst/>
              <a:gdLst>
                <a:gd name="T0" fmla="*/ 21 w 22"/>
                <a:gd name="T1" fmla="*/ 0 h 6"/>
                <a:gd name="T2" fmla="*/ 13 w 22"/>
                <a:gd name="T3" fmla="*/ 5 h 6"/>
                <a:gd name="T4" fmla="*/ 10 w 22"/>
                <a:gd name="T5" fmla="*/ 6 h 6"/>
                <a:gd name="T6" fmla="*/ 5 w 22"/>
                <a:gd name="T7" fmla="*/ 6 h 6"/>
                <a:gd name="T8" fmla="*/ 7 w 22"/>
                <a:gd name="T9" fmla="*/ 2 h 6"/>
                <a:gd name="T10" fmla="*/ 21 w 22"/>
                <a:gd name="T11" fmla="*/ 0 h 6"/>
              </a:gdLst>
              <a:ahLst/>
              <a:cxnLst>
                <a:cxn ang="0">
                  <a:pos x="T0" y="T1"/>
                </a:cxn>
                <a:cxn ang="0">
                  <a:pos x="T2" y="T3"/>
                </a:cxn>
                <a:cxn ang="0">
                  <a:pos x="T4" y="T5"/>
                </a:cxn>
                <a:cxn ang="0">
                  <a:pos x="T6" y="T7"/>
                </a:cxn>
                <a:cxn ang="0">
                  <a:pos x="T8" y="T9"/>
                </a:cxn>
                <a:cxn ang="0">
                  <a:pos x="T10" y="T11"/>
                </a:cxn>
              </a:cxnLst>
              <a:rect l="0" t="0" r="r" b="b"/>
              <a:pathLst>
                <a:path w="22" h="6">
                  <a:moveTo>
                    <a:pt x="21" y="0"/>
                  </a:moveTo>
                  <a:cubicBezTo>
                    <a:pt x="22" y="5"/>
                    <a:pt x="16" y="4"/>
                    <a:pt x="13" y="5"/>
                  </a:cubicBezTo>
                  <a:cubicBezTo>
                    <a:pt x="12" y="5"/>
                    <a:pt x="12" y="6"/>
                    <a:pt x="10" y="6"/>
                  </a:cubicBezTo>
                  <a:cubicBezTo>
                    <a:pt x="8" y="6"/>
                    <a:pt x="5" y="4"/>
                    <a:pt x="5" y="6"/>
                  </a:cubicBezTo>
                  <a:cubicBezTo>
                    <a:pt x="0" y="6"/>
                    <a:pt x="7" y="2"/>
                    <a:pt x="7" y="2"/>
                  </a:cubicBezTo>
                  <a:cubicBezTo>
                    <a:pt x="10" y="5"/>
                    <a:pt x="16" y="0"/>
                    <a:pt x="21" y="0"/>
                  </a:cubicBezTo>
                </a:path>
              </a:pathLst>
            </a:custGeom>
            <a:grpFill/>
            <a:ln>
              <a:noFill/>
            </a:ln>
            <a:effectLst/>
          </p:spPr>
          <p:txBody>
            <a:bodyPr/>
            <a:lstStyle/>
            <a:p>
              <a:pPr defTabSz="920750">
                <a:spcBef>
                  <a:spcPts val="0"/>
                </a:spcBef>
                <a:spcAft>
                  <a:spcPts val="0"/>
                </a:spcAft>
                <a:defRPr/>
              </a:pPr>
              <a:endParaRPr lang="zh-CN" altLang="en-US">
                <a:latin typeface="+mn-lt"/>
                <a:ea typeface="+mn-ea"/>
              </a:endParaRPr>
            </a:p>
          </p:txBody>
        </p:sp>
        <p:sp>
          <p:nvSpPr>
            <p:cNvPr id="140" name="Freeform 90"/>
            <p:cNvSpPr/>
            <p:nvPr/>
          </p:nvSpPr>
          <p:spPr bwMode="auto">
            <a:xfrm>
              <a:off x="2265362" y="954087"/>
              <a:ext cx="76200" cy="47625"/>
            </a:xfrm>
            <a:custGeom>
              <a:avLst/>
              <a:gdLst>
                <a:gd name="T0" fmla="*/ 10 w 20"/>
                <a:gd name="T1" fmla="*/ 0 h 13"/>
                <a:gd name="T2" fmla="*/ 7 w 20"/>
                <a:gd name="T3" fmla="*/ 2 h 13"/>
                <a:gd name="T4" fmla="*/ 14 w 20"/>
                <a:gd name="T5" fmla="*/ 6 h 13"/>
                <a:gd name="T6" fmla="*/ 17 w 20"/>
                <a:gd name="T7" fmla="*/ 5 h 13"/>
                <a:gd name="T8" fmla="*/ 8 w 20"/>
                <a:gd name="T9" fmla="*/ 13 h 13"/>
                <a:gd name="T10" fmla="*/ 0 w 20"/>
                <a:gd name="T11" fmla="*/ 3 h 13"/>
                <a:gd name="T12" fmla="*/ 10 w 20"/>
                <a:gd name="T13" fmla="*/ 0 h 13"/>
              </a:gdLst>
              <a:ahLst/>
              <a:cxnLst>
                <a:cxn ang="0">
                  <a:pos x="T0" y="T1"/>
                </a:cxn>
                <a:cxn ang="0">
                  <a:pos x="T2" y="T3"/>
                </a:cxn>
                <a:cxn ang="0">
                  <a:pos x="T4" y="T5"/>
                </a:cxn>
                <a:cxn ang="0">
                  <a:pos x="T6" y="T7"/>
                </a:cxn>
                <a:cxn ang="0">
                  <a:pos x="T8" y="T9"/>
                </a:cxn>
                <a:cxn ang="0">
                  <a:pos x="T10" y="T11"/>
                </a:cxn>
                <a:cxn ang="0">
                  <a:pos x="T12" y="T13"/>
                </a:cxn>
              </a:cxnLst>
              <a:rect l="0" t="0" r="r" b="b"/>
              <a:pathLst>
                <a:path w="20" h="13">
                  <a:moveTo>
                    <a:pt x="10" y="0"/>
                  </a:moveTo>
                  <a:cubicBezTo>
                    <a:pt x="9" y="2"/>
                    <a:pt x="8" y="2"/>
                    <a:pt x="7" y="2"/>
                  </a:cubicBezTo>
                  <a:cubicBezTo>
                    <a:pt x="6" y="6"/>
                    <a:pt x="16" y="0"/>
                    <a:pt x="14" y="6"/>
                  </a:cubicBezTo>
                  <a:cubicBezTo>
                    <a:pt x="15" y="6"/>
                    <a:pt x="16" y="6"/>
                    <a:pt x="17" y="5"/>
                  </a:cubicBezTo>
                  <a:cubicBezTo>
                    <a:pt x="20" y="9"/>
                    <a:pt x="9" y="9"/>
                    <a:pt x="8" y="13"/>
                  </a:cubicBezTo>
                  <a:cubicBezTo>
                    <a:pt x="5" y="11"/>
                    <a:pt x="5" y="4"/>
                    <a:pt x="0" y="3"/>
                  </a:cubicBezTo>
                  <a:cubicBezTo>
                    <a:pt x="1" y="1"/>
                    <a:pt x="7" y="2"/>
                    <a:pt x="10" y="0"/>
                  </a:cubicBezTo>
                </a:path>
              </a:pathLst>
            </a:custGeom>
            <a:grpFill/>
            <a:ln>
              <a:noFill/>
            </a:ln>
            <a:effectLst/>
          </p:spPr>
          <p:txBody>
            <a:bodyPr/>
            <a:lstStyle/>
            <a:p>
              <a:pPr defTabSz="920750">
                <a:spcBef>
                  <a:spcPts val="0"/>
                </a:spcBef>
                <a:spcAft>
                  <a:spcPts val="0"/>
                </a:spcAft>
                <a:defRPr/>
              </a:pPr>
              <a:endParaRPr lang="zh-CN" altLang="en-US">
                <a:latin typeface="+mn-lt"/>
                <a:ea typeface="+mn-ea"/>
              </a:endParaRPr>
            </a:p>
          </p:txBody>
        </p:sp>
        <p:sp>
          <p:nvSpPr>
            <p:cNvPr id="141" name="Freeform 91"/>
            <p:cNvSpPr>
              <a:spLocks noEditPoints="1"/>
            </p:cNvSpPr>
            <p:nvPr/>
          </p:nvSpPr>
          <p:spPr bwMode="auto">
            <a:xfrm>
              <a:off x="3990975" y="1009651"/>
              <a:ext cx="4443413" cy="2914651"/>
            </a:xfrm>
            <a:custGeom>
              <a:avLst/>
              <a:gdLst>
                <a:gd name="T0" fmla="*/ 704 w 1185"/>
                <a:gd name="T1" fmla="*/ 54 h 777"/>
                <a:gd name="T2" fmla="*/ 832 w 1185"/>
                <a:gd name="T3" fmla="*/ 54 h 777"/>
                <a:gd name="T4" fmla="*/ 938 w 1185"/>
                <a:gd name="T5" fmla="*/ 64 h 777"/>
                <a:gd name="T6" fmla="*/ 1077 w 1185"/>
                <a:gd name="T7" fmla="*/ 86 h 777"/>
                <a:gd name="T8" fmla="*/ 1185 w 1185"/>
                <a:gd name="T9" fmla="*/ 122 h 777"/>
                <a:gd name="T10" fmla="*/ 1117 w 1185"/>
                <a:gd name="T11" fmla="*/ 138 h 777"/>
                <a:gd name="T12" fmla="*/ 1028 w 1185"/>
                <a:gd name="T13" fmla="*/ 206 h 777"/>
                <a:gd name="T14" fmla="*/ 993 w 1185"/>
                <a:gd name="T15" fmla="*/ 227 h 777"/>
                <a:gd name="T16" fmla="*/ 1039 w 1185"/>
                <a:gd name="T17" fmla="*/ 157 h 777"/>
                <a:gd name="T18" fmla="*/ 938 w 1185"/>
                <a:gd name="T19" fmla="*/ 186 h 777"/>
                <a:gd name="T20" fmla="*/ 906 w 1185"/>
                <a:gd name="T21" fmla="*/ 235 h 777"/>
                <a:gd name="T22" fmla="*/ 850 w 1185"/>
                <a:gd name="T23" fmla="*/ 312 h 777"/>
                <a:gd name="T24" fmla="*/ 814 w 1185"/>
                <a:gd name="T25" fmla="*/ 331 h 777"/>
                <a:gd name="T26" fmla="*/ 798 w 1185"/>
                <a:gd name="T27" fmla="*/ 349 h 777"/>
                <a:gd name="T28" fmla="*/ 748 w 1185"/>
                <a:gd name="T29" fmla="*/ 441 h 777"/>
                <a:gd name="T30" fmla="*/ 720 w 1185"/>
                <a:gd name="T31" fmla="*/ 507 h 777"/>
                <a:gd name="T32" fmla="*/ 673 w 1185"/>
                <a:gd name="T33" fmla="*/ 516 h 777"/>
                <a:gd name="T34" fmla="*/ 663 w 1185"/>
                <a:gd name="T35" fmla="*/ 519 h 777"/>
                <a:gd name="T36" fmla="*/ 638 w 1185"/>
                <a:gd name="T37" fmla="*/ 453 h 777"/>
                <a:gd name="T38" fmla="*/ 558 w 1185"/>
                <a:gd name="T39" fmla="*/ 495 h 777"/>
                <a:gd name="T40" fmla="*/ 501 w 1185"/>
                <a:gd name="T41" fmla="*/ 436 h 777"/>
                <a:gd name="T42" fmla="*/ 394 w 1185"/>
                <a:gd name="T43" fmla="*/ 419 h 777"/>
                <a:gd name="T44" fmla="*/ 419 w 1185"/>
                <a:gd name="T45" fmla="*/ 464 h 777"/>
                <a:gd name="T46" fmla="*/ 341 w 1185"/>
                <a:gd name="T47" fmla="*/ 468 h 777"/>
                <a:gd name="T48" fmla="*/ 294 w 1185"/>
                <a:gd name="T49" fmla="*/ 411 h 777"/>
                <a:gd name="T50" fmla="*/ 331 w 1185"/>
                <a:gd name="T51" fmla="*/ 486 h 777"/>
                <a:gd name="T52" fmla="*/ 353 w 1185"/>
                <a:gd name="T53" fmla="*/ 563 h 777"/>
                <a:gd name="T54" fmla="*/ 310 w 1185"/>
                <a:gd name="T55" fmla="*/ 676 h 777"/>
                <a:gd name="T56" fmla="*/ 265 w 1185"/>
                <a:gd name="T57" fmla="*/ 763 h 777"/>
                <a:gd name="T58" fmla="*/ 178 w 1185"/>
                <a:gd name="T59" fmla="*/ 695 h 777"/>
                <a:gd name="T60" fmla="*/ 168 w 1185"/>
                <a:gd name="T61" fmla="*/ 593 h 777"/>
                <a:gd name="T62" fmla="*/ 35 w 1185"/>
                <a:gd name="T63" fmla="*/ 528 h 777"/>
                <a:gd name="T64" fmla="*/ 4 w 1185"/>
                <a:gd name="T65" fmla="*/ 443 h 777"/>
                <a:gd name="T66" fmla="*/ 122 w 1185"/>
                <a:gd name="T67" fmla="*/ 350 h 777"/>
                <a:gd name="T68" fmla="*/ 198 w 1185"/>
                <a:gd name="T69" fmla="*/ 385 h 777"/>
                <a:gd name="T70" fmla="*/ 285 w 1185"/>
                <a:gd name="T71" fmla="*/ 385 h 777"/>
                <a:gd name="T72" fmla="*/ 233 w 1185"/>
                <a:gd name="T73" fmla="*/ 328 h 777"/>
                <a:gd name="T74" fmla="*/ 192 w 1185"/>
                <a:gd name="T75" fmla="*/ 303 h 777"/>
                <a:gd name="T76" fmla="*/ 195 w 1185"/>
                <a:gd name="T77" fmla="*/ 325 h 777"/>
                <a:gd name="T78" fmla="*/ 119 w 1185"/>
                <a:gd name="T79" fmla="*/ 307 h 777"/>
                <a:gd name="T80" fmla="*/ 87 w 1185"/>
                <a:gd name="T81" fmla="*/ 305 h 777"/>
                <a:gd name="T82" fmla="*/ 119 w 1185"/>
                <a:gd name="T83" fmla="*/ 248 h 777"/>
                <a:gd name="T84" fmla="*/ 161 w 1185"/>
                <a:gd name="T85" fmla="*/ 220 h 777"/>
                <a:gd name="T86" fmla="*/ 238 w 1185"/>
                <a:gd name="T87" fmla="*/ 186 h 777"/>
                <a:gd name="T88" fmla="*/ 236 w 1185"/>
                <a:gd name="T89" fmla="*/ 148 h 777"/>
                <a:gd name="T90" fmla="*/ 209 w 1185"/>
                <a:gd name="T91" fmla="*/ 179 h 777"/>
                <a:gd name="T92" fmla="*/ 137 w 1185"/>
                <a:gd name="T93" fmla="*/ 189 h 777"/>
                <a:gd name="T94" fmla="*/ 171 w 1185"/>
                <a:gd name="T95" fmla="*/ 126 h 777"/>
                <a:gd name="T96" fmla="*/ 266 w 1185"/>
                <a:gd name="T97" fmla="*/ 79 h 777"/>
                <a:gd name="T98" fmla="*/ 299 w 1185"/>
                <a:gd name="T99" fmla="*/ 116 h 777"/>
                <a:gd name="T100" fmla="*/ 353 w 1185"/>
                <a:gd name="T101" fmla="*/ 101 h 777"/>
                <a:gd name="T102" fmla="*/ 449 w 1185"/>
                <a:gd name="T103" fmla="*/ 95 h 777"/>
                <a:gd name="T104" fmla="*/ 496 w 1185"/>
                <a:gd name="T105" fmla="*/ 63 h 777"/>
                <a:gd name="T106" fmla="*/ 530 w 1185"/>
                <a:gd name="T107" fmla="*/ 98 h 777"/>
                <a:gd name="T108" fmla="*/ 553 w 1185"/>
                <a:gd name="T109" fmla="*/ 61 h 777"/>
                <a:gd name="T110" fmla="*/ 669 w 1185"/>
                <a:gd name="T111" fmla="*/ 14 h 777"/>
                <a:gd name="T112" fmla="*/ 280 w 1185"/>
                <a:gd name="T113" fmla="*/ 281 h 777"/>
                <a:gd name="T114" fmla="*/ 338 w 1185"/>
                <a:gd name="T115" fmla="*/ 319 h 777"/>
                <a:gd name="T116" fmla="*/ 400 w 1185"/>
                <a:gd name="T117" fmla="*/ 310 h 777"/>
                <a:gd name="T118" fmla="*/ 380 w 1185"/>
                <a:gd name="T119" fmla="*/ 339 h 777"/>
                <a:gd name="T120" fmla="*/ 282 w 1185"/>
                <a:gd name="T121" fmla="*/ 573 h 7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185" h="777">
                  <a:moveTo>
                    <a:pt x="714" y="8"/>
                  </a:moveTo>
                  <a:cubicBezTo>
                    <a:pt x="714" y="10"/>
                    <a:pt x="716" y="9"/>
                    <a:pt x="718" y="9"/>
                  </a:cubicBezTo>
                  <a:cubicBezTo>
                    <a:pt x="718" y="11"/>
                    <a:pt x="716" y="11"/>
                    <a:pt x="714" y="11"/>
                  </a:cubicBezTo>
                  <a:cubicBezTo>
                    <a:pt x="720" y="17"/>
                    <a:pt x="726" y="8"/>
                    <a:pt x="736" y="11"/>
                  </a:cubicBezTo>
                  <a:cubicBezTo>
                    <a:pt x="739" y="14"/>
                    <a:pt x="743" y="17"/>
                    <a:pt x="748" y="18"/>
                  </a:cubicBezTo>
                  <a:cubicBezTo>
                    <a:pt x="748" y="20"/>
                    <a:pt x="747" y="22"/>
                    <a:pt x="748" y="23"/>
                  </a:cubicBezTo>
                  <a:cubicBezTo>
                    <a:pt x="748" y="25"/>
                    <a:pt x="751" y="25"/>
                    <a:pt x="750" y="28"/>
                  </a:cubicBezTo>
                  <a:cubicBezTo>
                    <a:pt x="747" y="27"/>
                    <a:pt x="748" y="30"/>
                    <a:pt x="748" y="32"/>
                  </a:cubicBezTo>
                  <a:cubicBezTo>
                    <a:pt x="746" y="31"/>
                    <a:pt x="744" y="30"/>
                    <a:pt x="742" y="30"/>
                  </a:cubicBezTo>
                  <a:cubicBezTo>
                    <a:pt x="740" y="31"/>
                    <a:pt x="742" y="33"/>
                    <a:pt x="741" y="33"/>
                  </a:cubicBezTo>
                  <a:cubicBezTo>
                    <a:pt x="740" y="33"/>
                    <a:pt x="739" y="32"/>
                    <a:pt x="738" y="32"/>
                  </a:cubicBezTo>
                  <a:cubicBezTo>
                    <a:pt x="737" y="32"/>
                    <a:pt x="734" y="34"/>
                    <a:pt x="729" y="33"/>
                  </a:cubicBezTo>
                  <a:cubicBezTo>
                    <a:pt x="728" y="33"/>
                    <a:pt x="729" y="35"/>
                    <a:pt x="728" y="36"/>
                  </a:cubicBezTo>
                  <a:cubicBezTo>
                    <a:pt x="728" y="36"/>
                    <a:pt x="725" y="36"/>
                    <a:pt x="725" y="36"/>
                  </a:cubicBezTo>
                  <a:cubicBezTo>
                    <a:pt x="724" y="37"/>
                    <a:pt x="727" y="38"/>
                    <a:pt x="725" y="42"/>
                  </a:cubicBezTo>
                  <a:cubicBezTo>
                    <a:pt x="724" y="39"/>
                    <a:pt x="718" y="42"/>
                    <a:pt x="721" y="43"/>
                  </a:cubicBezTo>
                  <a:cubicBezTo>
                    <a:pt x="718" y="46"/>
                    <a:pt x="713" y="44"/>
                    <a:pt x="710" y="46"/>
                  </a:cubicBezTo>
                  <a:cubicBezTo>
                    <a:pt x="707" y="47"/>
                    <a:pt x="706" y="51"/>
                    <a:pt x="703" y="50"/>
                  </a:cubicBezTo>
                  <a:cubicBezTo>
                    <a:pt x="703" y="52"/>
                    <a:pt x="703" y="54"/>
                    <a:pt x="701" y="54"/>
                  </a:cubicBezTo>
                  <a:cubicBezTo>
                    <a:pt x="702" y="56"/>
                    <a:pt x="703" y="54"/>
                    <a:pt x="704" y="54"/>
                  </a:cubicBezTo>
                  <a:cubicBezTo>
                    <a:pt x="708" y="54"/>
                    <a:pt x="710" y="51"/>
                    <a:pt x="712" y="50"/>
                  </a:cubicBezTo>
                  <a:cubicBezTo>
                    <a:pt x="715" y="49"/>
                    <a:pt x="715" y="52"/>
                    <a:pt x="717" y="51"/>
                  </a:cubicBezTo>
                  <a:cubicBezTo>
                    <a:pt x="718" y="51"/>
                    <a:pt x="718" y="49"/>
                    <a:pt x="720" y="49"/>
                  </a:cubicBezTo>
                  <a:cubicBezTo>
                    <a:pt x="722" y="47"/>
                    <a:pt x="726" y="49"/>
                    <a:pt x="729" y="47"/>
                  </a:cubicBezTo>
                  <a:cubicBezTo>
                    <a:pt x="731" y="46"/>
                    <a:pt x="728" y="45"/>
                    <a:pt x="731" y="44"/>
                  </a:cubicBezTo>
                  <a:cubicBezTo>
                    <a:pt x="731" y="44"/>
                    <a:pt x="733" y="45"/>
                    <a:pt x="734" y="44"/>
                  </a:cubicBezTo>
                  <a:cubicBezTo>
                    <a:pt x="734" y="44"/>
                    <a:pt x="735" y="42"/>
                    <a:pt x="735" y="42"/>
                  </a:cubicBezTo>
                  <a:cubicBezTo>
                    <a:pt x="735" y="41"/>
                    <a:pt x="739" y="43"/>
                    <a:pt x="741" y="43"/>
                  </a:cubicBezTo>
                  <a:cubicBezTo>
                    <a:pt x="744" y="43"/>
                    <a:pt x="744" y="42"/>
                    <a:pt x="748" y="42"/>
                  </a:cubicBezTo>
                  <a:cubicBezTo>
                    <a:pt x="748" y="46"/>
                    <a:pt x="748" y="46"/>
                    <a:pt x="748" y="46"/>
                  </a:cubicBezTo>
                  <a:cubicBezTo>
                    <a:pt x="749" y="44"/>
                    <a:pt x="750" y="45"/>
                    <a:pt x="750" y="47"/>
                  </a:cubicBezTo>
                  <a:cubicBezTo>
                    <a:pt x="758" y="46"/>
                    <a:pt x="770" y="48"/>
                    <a:pt x="781" y="47"/>
                  </a:cubicBezTo>
                  <a:cubicBezTo>
                    <a:pt x="781" y="53"/>
                    <a:pt x="791" y="49"/>
                    <a:pt x="790" y="56"/>
                  </a:cubicBezTo>
                  <a:cubicBezTo>
                    <a:pt x="791" y="53"/>
                    <a:pt x="793" y="56"/>
                    <a:pt x="795" y="56"/>
                  </a:cubicBezTo>
                  <a:cubicBezTo>
                    <a:pt x="799" y="56"/>
                    <a:pt x="805" y="54"/>
                    <a:pt x="806" y="56"/>
                  </a:cubicBezTo>
                  <a:cubicBezTo>
                    <a:pt x="809" y="55"/>
                    <a:pt x="807" y="49"/>
                    <a:pt x="809" y="49"/>
                  </a:cubicBezTo>
                  <a:cubicBezTo>
                    <a:pt x="814" y="50"/>
                    <a:pt x="819" y="49"/>
                    <a:pt x="823" y="50"/>
                  </a:cubicBezTo>
                  <a:cubicBezTo>
                    <a:pt x="823" y="50"/>
                    <a:pt x="823" y="51"/>
                    <a:pt x="823" y="51"/>
                  </a:cubicBezTo>
                  <a:cubicBezTo>
                    <a:pt x="826" y="52"/>
                    <a:pt x="828" y="51"/>
                    <a:pt x="830" y="51"/>
                  </a:cubicBezTo>
                  <a:cubicBezTo>
                    <a:pt x="831" y="52"/>
                    <a:pt x="831" y="54"/>
                    <a:pt x="832" y="54"/>
                  </a:cubicBezTo>
                  <a:cubicBezTo>
                    <a:pt x="834" y="55"/>
                    <a:pt x="838" y="53"/>
                    <a:pt x="839" y="56"/>
                  </a:cubicBezTo>
                  <a:cubicBezTo>
                    <a:pt x="838" y="58"/>
                    <a:pt x="838" y="62"/>
                    <a:pt x="835" y="61"/>
                  </a:cubicBezTo>
                  <a:cubicBezTo>
                    <a:pt x="835" y="64"/>
                    <a:pt x="837" y="64"/>
                    <a:pt x="840" y="64"/>
                  </a:cubicBezTo>
                  <a:cubicBezTo>
                    <a:pt x="839" y="72"/>
                    <a:pt x="845" y="73"/>
                    <a:pt x="849" y="77"/>
                  </a:cubicBezTo>
                  <a:cubicBezTo>
                    <a:pt x="851" y="75"/>
                    <a:pt x="854" y="74"/>
                    <a:pt x="856" y="72"/>
                  </a:cubicBezTo>
                  <a:cubicBezTo>
                    <a:pt x="857" y="72"/>
                    <a:pt x="856" y="69"/>
                    <a:pt x="857" y="68"/>
                  </a:cubicBezTo>
                  <a:cubicBezTo>
                    <a:pt x="858" y="68"/>
                    <a:pt x="860" y="69"/>
                    <a:pt x="860" y="67"/>
                  </a:cubicBezTo>
                  <a:cubicBezTo>
                    <a:pt x="864" y="66"/>
                    <a:pt x="862" y="70"/>
                    <a:pt x="864" y="71"/>
                  </a:cubicBezTo>
                  <a:cubicBezTo>
                    <a:pt x="874" y="71"/>
                    <a:pt x="874" y="71"/>
                    <a:pt x="874" y="71"/>
                  </a:cubicBezTo>
                  <a:cubicBezTo>
                    <a:pt x="875" y="70"/>
                    <a:pt x="879" y="71"/>
                    <a:pt x="878" y="67"/>
                  </a:cubicBezTo>
                  <a:cubicBezTo>
                    <a:pt x="883" y="68"/>
                    <a:pt x="893" y="64"/>
                    <a:pt x="893" y="70"/>
                  </a:cubicBezTo>
                  <a:cubicBezTo>
                    <a:pt x="897" y="70"/>
                    <a:pt x="896" y="65"/>
                    <a:pt x="902" y="67"/>
                  </a:cubicBezTo>
                  <a:cubicBezTo>
                    <a:pt x="902" y="65"/>
                    <a:pt x="900" y="66"/>
                    <a:pt x="899" y="65"/>
                  </a:cubicBezTo>
                  <a:cubicBezTo>
                    <a:pt x="900" y="64"/>
                    <a:pt x="900" y="62"/>
                    <a:pt x="902" y="61"/>
                  </a:cubicBezTo>
                  <a:cubicBezTo>
                    <a:pt x="906" y="61"/>
                    <a:pt x="905" y="56"/>
                    <a:pt x="910" y="58"/>
                  </a:cubicBezTo>
                  <a:cubicBezTo>
                    <a:pt x="912" y="58"/>
                    <a:pt x="911" y="57"/>
                    <a:pt x="910" y="57"/>
                  </a:cubicBezTo>
                  <a:cubicBezTo>
                    <a:pt x="913" y="54"/>
                    <a:pt x="917" y="56"/>
                    <a:pt x="922" y="56"/>
                  </a:cubicBezTo>
                  <a:cubicBezTo>
                    <a:pt x="920" y="63"/>
                    <a:pt x="929" y="53"/>
                    <a:pt x="927" y="60"/>
                  </a:cubicBezTo>
                  <a:cubicBezTo>
                    <a:pt x="933" y="61"/>
                    <a:pt x="938" y="59"/>
                    <a:pt x="943" y="58"/>
                  </a:cubicBezTo>
                  <a:cubicBezTo>
                    <a:pt x="943" y="62"/>
                    <a:pt x="937" y="60"/>
                    <a:pt x="938" y="64"/>
                  </a:cubicBezTo>
                  <a:cubicBezTo>
                    <a:pt x="939" y="67"/>
                    <a:pt x="944" y="65"/>
                    <a:pt x="947" y="65"/>
                  </a:cubicBezTo>
                  <a:cubicBezTo>
                    <a:pt x="952" y="66"/>
                    <a:pt x="956" y="66"/>
                    <a:pt x="961" y="64"/>
                  </a:cubicBezTo>
                  <a:cubicBezTo>
                    <a:pt x="962" y="69"/>
                    <a:pt x="969" y="69"/>
                    <a:pt x="971" y="74"/>
                  </a:cubicBezTo>
                  <a:cubicBezTo>
                    <a:pt x="973" y="73"/>
                    <a:pt x="975" y="75"/>
                    <a:pt x="978" y="75"/>
                  </a:cubicBezTo>
                  <a:cubicBezTo>
                    <a:pt x="986" y="76"/>
                    <a:pt x="996" y="74"/>
                    <a:pt x="1004" y="75"/>
                  </a:cubicBezTo>
                  <a:cubicBezTo>
                    <a:pt x="1008" y="76"/>
                    <a:pt x="1011" y="80"/>
                    <a:pt x="1014" y="78"/>
                  </a:cubicBezTo>
                  <a:cubicBezTo>
                    <a:pt x="1014" y="80"/>
                    <a:pt x="1015" y="81"/>
                    <a:pt x="1017" y="81"/>
                  </a:cubicBezTo>
                  <a:cubicBezTo>
                    <a:pt x="1017" y="86"/>
                    <a:pt x="1017" y="86"/>
                    <a:pt x="1017" y="86"/>
                  </a:cubicBezTo>
                  <a:cubicBezTo>
                    <a:pt x="1016" y="89"/>
                    <a:pt x="1022" y="87"/>
                    <a:pt x="1023" y="88"/>
                  </a:cubicBezTo>
                  <a:cubicBezTo>
                    <a:pt x="1024" y="90"/>
                    <a:pt x="1023" y="87"/>
                    <a:pt x="1025" y="88"/>
                  </a:cubicBezTo>
                  <a:cubicBezTo>
                    <a:pt x="1026" y="88"/>
                    <a:pt x="1025" y="89"/>
                    <a:pt x="1027" y="89"/>
                  </a:cubicBezTo>
                  <a:cubicBezTo>
                    <a:pt x="1029" y="89"/>
                    <a:pt x="1044" y="91"/>
                    <a:pt x="1045" y="89"/>
                  </a:cubicBezTo>
                  <a:cubicBezTo>
                    <a:pt x="1045" y="89"/>
                    <a:pt x="1045" y="88"/>
                    <a:pt x="1045" y="88"/>
                  </a:cubicBezTo>
                  <a:cubicBezTo>
                    <a:pt x="1046" y="88"/>
                    <a:pt x="1049" y="90"/>
                    <a:pt x="1049" y="89"/>
                  </a:cubicBezTo>
                  <a:cubicBezTo>
                    <a:pt x="1050" y="88"/>
                    <a:pt x="1053" y="87"/>
                    <a:pt x="1053" y="89"/>
                  </a:cubicBezTo>
                  <a:cubicBezTo>
                    <a:pt x="1056" y="87"/>
                    <a:pt x="1060" y="86"/>
                    <a:pt x="1065" y="85"/>
                  </a:cubicBezTo>
                  <a:cubicBezTo>
                    <a:pt x="1064" y="90"/>
                    <a:pt x="1066" y="92"/>
                    <a:pt x="1066" y="95"/>
                  </a:cubicBezTo>
                  <a:cubicBezTo>
                    <a:pt x="1072" y="95"/>
                    <a:pt x="1074" y="97"/>
                    <a:pt x="1079" y="95"/>
                  </a:cubicBezTo>
                  <a:cubicBezTo>
                    <a:pt x="1079" y="93"/>
                    <a:pt x="1078" y="92"/>
                    <a:pt x="1076" y="92"/>
                  </a:cubicBezTo>
                  <a:cubicBezTo>
                    <a:pt x="1077" y="91"/>
                    <a:pt x="1077" y="89"/>
                    <a:pt x="1077" y="86"/>
                  </a:cubicBezTo>
                  <a:cubicBezTo>
                    <a:pt x="1081" y="84"/>
                    <a:pt x="1089" y="85"/>
                    <a:pt x="1091" y="88"/>
                  </a:cubicBezTo>
                  <a:cubicBezTo>
                    <a:pt x="1097" y="88"/>
                    <a:pt x="1103" y="87"/>
                    <a:pt x="1109" y="88"/>
                  </a:cubicBezTo>
                  <a:cubicBezTo>
                    <a:pt x="1112" y="88"/>
                    <a:pt x="1116" y="91"/>
                    <a:pt x="1117" y="88"/>
                  </a:cubicBezTo>
                  <a:cubicBezTo>
                    <a:pt x="1119" y="89"/>
                    <a:pt x="1119" y="91"/>
                    <a:pt x="1124" y="92"/>
                  </a:cubicBezTo>
                  <a:cubicBezTo>
                    <a:pt x="1125" y="92"/>
                    <a:pt x="1126" y="95"/>
                    <a:pt x="1126" y="95"/>
                  </a:cubicBezTo>
                  <a:cubicBezTo>
                    <a:pt x="1127" y="95"/>
                    <a:pt x="1128" y="94"/>
                    <a:pt x="1128" y="94"/>
                  </a:cubicBezTo>
                  <a:cubicBezTo>
                    <a:pt x="1129" y="94"/>
                    <a:pt x="1128" y="95"/>
                    <a:pt x="1129" y="96"/>
                  </a:cubicBezTo>
                  <a:cubicBezTo>
                    <a:pt x="1130" y="97"/>
                    <a:pt x="1132" y="96"/>
                    <a:pt x="1132" y="96"/>
                  </a:cubicBezTo>
                  <a:cubicBezTo>
                    <a:pt x="1133" y="97"/>
                    <a:pt x="1135" y="98"/>
                    <a:pt x="1139" y="99"/>
                  </a:cubicBezTo>
                  <a:cubicBezTo>
                    <a:pt x="1141" y="100"/>
                    <a:pt x="1145" y="101"/>
                    <a:pt x="1147" y="102"/>
                  </a:cubicBezTo>
                  <a:cubicBezTo>
                    <a:pt x="1148" y="102"/>
                    <a:pt x="1148" y="104"/>
                    <a:pt x="1149" y="105"/>
                  </a:cubicBezTo>
                  <a:cubicBezTo>
                    <a:pt x="1149" y="105"/>
                    <a:pt x="1151" y="104"/>
                    <a:pt x="1152" y="105"/>
                  </a:cubicBezTo>
                  <a:cubicBezTo>
                    <a:pt x="1152" y="105"/>
                    <a:pt x="1151" y="107"/>
                    <a:pt x="1152" y="108"/>
                  </a:cubicBezTo>
                  <a:cubicBezTo>
                    <a:pt x="1152" y="108"/>
                    <a:pt x="1154" y="107"/>
                    <a:pt x="1154" y="108"/>
                  </a:cubicBezTo>
                  <a:cubicBezTo>
                    <a:pt x="1155" y="109"/>
                    <a:pt x="1153" y="114"/>
                    <a:pt x="1159" y="112"/>
                  </a:cubicBezTo>
                  <a:cubicBezTo>
                    <a:pt x="1159" y="122"/>
                    <a:pt x="1159" y="122"/>
                    <a:pt x="1159" y="122"/>
                  </a:cubicBezTo>
                  <a:cubicBezTo>
                    <a:pt x="1164" y="121"/>
                    <a:pt x="1168" y="120"/>
                    <a:pt x="1168" y="116"/>
                  </a:cubicBezTo>
                  <a:cubicBezTo>
                    <a:pt x="1173" y="118"/>
                    <a:pt x="1178" y="117"/>
                    <a:pt x="1181" y="119"/>
                  </a:cubicBezTo>
                  <a:cubicBezTo>
                    <a:pt x="1181" y="119"/>
                    <a:pt x="1181" y="121"/>
                    <a:pt x="1181" y="122"/>
                  </a:cubicBezTo>
                  <a:cubicBezTo>
                    <a:pt x="1182" y="122"/>
                    <a:pt x="1184" y="121"/>
                    <a:pt x="1185" y="122"/>
                  </a:cubicBezTo>
                  <a:cubicBezTo>
                    <a:pt x="1184" y="123"/>
                    <a:pt x="1182" y="123"/>
                    <a:pt x="1182" y="126"/>
                  </a:cubicBezTo>
                  <a:cubicBezTo>
                    <a:pt x="1180" y="126"/>
                    <a:pt x="1180" y="124"/>
                    <a:pt x="1178" y="124"/>
                  </a:cubicBezTo>
                  <a:cubicBezTo>
                    <a:pt x="1177" y="125"/>
                    <a:pt x="1177" y="128"/>
                    <a:pt x="1174" y="127"/>
                  </a:cubicBezTo>
                  <a:cubicBezTo>
                    <a:pt x="1175" y="129"/>
                    <a:pt x="1178" y="128"/>
                    <a:pt x="1177" y="133"/>
                  </a:cubicBezTo>
                  <a:cubicBezTo>
                    <a:pt x="1172" y="128"/>
                    <a:pt x="1176" y="135"/>
                    <a:pt x="1173" y="136"/>
                  </a:cubicBezTo>
                  <a:cubicBezTo>
                    <a:pt x="1171" y="136"/>
                    <a:pt x="1170" y="137"/>
                    <a:pt x="1170" y="138"/>
                  </a:cubicBezTo>
                  <a:cubicBezTo>
                    <a:pt x="1168" y="138"/>
                    <a:pt x="1167" y="138"/>
                    <a:pt x="1166" y="137"/>
                  </a:cubicBezTo>
                  <a:cubicBezTo>
                    <a:pt x="1165" y="136"/>
                    <a:pt x="1164" y="135"/>
                    <a:pt x="1163" y="134"/>
                  </a:cubicBezTo>
                  <a:cubicBezTo>
                    <a:pt x="1161" y="133"/>
                    <a:pt x="1159" y="134"/>
                    <a:pt x="1157" y="133"/>
                  </a:cubicBezTo>
                  <a:cubicBezTo>
                    <a:pt x="1156" y="132"/>
                    <a:pt x="1155" y="130"/>
                    <a:pt x="1154" y="130"/>
                  </a:cubicBezTo>
                  <a:cubicBezTo>
                    <a:pt x="1153" y="129"/>
                    <a:pt x="1150" y="130"/>
                    <a:pt x="1149" y="130"/>
                  </a:cubicBezTo>
                  <a:cubicBezTo>
                    <a:pt x="1148" y="130"/>
                    <a:pt x="1149" y="129"/>
                    <a:pt x="1147" y="129"/>
                  </a:cubicBezTo>
                  <a:cubicBezTo>
                    <a:pt x="1146" y="128"/>
                    <a:pt x="1144" y="123"/>
                    <a:pt x="1142" y="127"/>
                  </a:cubicBezTo>
                  <a:cubicBezTo>
                    <a:pt x="1140" y="127"/>
                    <a:pt x="1141" y="125"/>
                    <a:pt x="1140" y="123"/>
                  </a:cubicBezTo>
                  <a:cubicBezTo>
                    <a:pt x="1132" y="123"/>
                    <a:pt x="1132" y="123"/>
                    <a:pt x="1132" y="123"/>
                  </a:cubicBezTo>
                  <a:cubicBezTo>
                    <a:pt x="1129" y="123"/>
                    <a:pt x="1132" y="126"/>
                    <a:pt x="1132" y="126"/>
                  </a:cubicBezTo>
                  <a:cubicBezTo>
                    <a:pt x="1132" y="128"/>
                    <a:pt x="1129" y="128"/>
                    <a:pt x="1129" y="131"/>
                  </a:cubicBezTo>
                  <a:cubicBezTo>
                    <a:pt x="1123" y="131"/>
                    <a:pt x="1122" y="136"/>
                    <a:pt x="1115" y="134"/>
                  </a:cubicBezTo>
                  <a:cubicBezTo>
                    <a:pt x="1114" y="135"/>
                    <a:pt x="1114" y="137"/>
                    <a:pt x="1111" y="137"/>
                  </a:cubicBezTo>
                  <a:cubicBezTo>
                    <a:pt x="1111" y="139"/>
                    <a:pt x="1114" y="138"/>
                    <a:pt x="1117" y="138"/>
                  </a:cubicBezTo>
                  <a:cubicBezTo>
                    <a:pt x="1118" y="139"/>
                    <a:pt x="1119" y="141"/>
                    <a:pt x="1121" y="141"/>
                  </a:cubicBezTo>
                  <a:cubicBezTo>
                    <a:pt x="1120" y="146"/>
                    <a:pt x="1120" y="144"/>
                    <a:pt x="1122" y="147"/>
                  </a:cubicBezTo>
                  <a:cubicBezTo>
                    <a:pt x="1123" y="150"/>
                    <a:pt x="1127" y="150"/>
                    <a:pt x="1129" y="152"/>
                  </a:cubicBezTo>
                  <a:cubicBezTo>
                    <a:pt x="1129" y="152"/>
                    <a:pt x="1125" y="157"/>
                    <a:pt x="1125" y="157"/>
                  </a:cubicBezTo>
                  <a:cubicBezTo>
                    <a:pt x="1121" y="157"/>
                    <a:pt x="1121" y="153"/>
                    <a:pt x="1119" y="154"/>
                  </a:cubicBezTo>
                  <a:cubicBezTo>
                    <a:pt x="1120" y="154"/>
                    <a:pt x="1121" y="157"/>
                    <a:pt x="1119" y="157"/>
                  </a:cubicBezTo>
                  <a:cubicBezTo>
                    <a:pt x="1115" y="157"/>
                    <a:pt x="1108" y="156"/>
                    <a:pt x="1104" y="158"/>
                  </a:cubicBezTo>
                  <a:cubicBezTo>
                    <a:pt x="1101" y="159"/>
                    <a:pt x="1096" y="161"/>
                    <a:pt x="1097" y="164"/>
                  </a:cubicBezTo>
                  <a:cubicBezTo>
                    <a:pt x="1091" y="162"/>
                    <a:pt x="1090" y="167"/>
                    <a:pt x="1086" y="168"/>
                  </a:cubicBezTo>
                  <a:cubicBezTo>
                    <a:pt x="1085" y="169"/>
                    <a:pt x="1084" y="170"/>
                    <a:pt x="1083" y="171"/>
                  </a:cubicBezTo>
                  <a:cubicBezTo>
                    <a:pt x="1082" y="171"/>
                    <a:pt x="1080" y="173"/>
                    <a:pt x="1079" y="173"/>
                  </a:cubicBezTo>
                  <a:cubicBezTo>
                    <a:pt x="1077" y="174"/>
                    <a:pt x="1076" y="175"/>
                    <a:pt x="1076" y="176"/>
                  </a:cubicBezTo>
                  <a:cubicBezTo>
                    <a:pt x="1072" y="175"/>
                    <a:pt x="1064" y="178"/>
                    <a:pt x="1062" y="175"/>
                  </a:cubicBezTo>
                  <a:cubicBezTo>
                    <a:pt x="1060" y="176"/>
                    <a:pt x="1057" y="175"/>
                    <a:pt x="1058" y="179"/>
                  </a:cubicBezTo>
                  <a:cubicBezTo>
                    <a:pt x="1050" y="180"/>
                    <a:pt x="1049" y="180"/>
                    <a:pt x="1041" y="179"/>
                  </a:cubicBezTo>
                  <a:cubicBezTo>
                    <a:pt x="1040" y="179"/>
                    <a:pt x="1039" y="180"/>
                    <a:pt x="1038" y="180"/>
                  </a:cubicBezTo>
                  <a:cubicBezTo>
                    <a:pt x="1037" y="181"/>
                    <a:pt x="1034" y="182"/>
                    <a:pt x="1034" y="185"/>
                  </a:cubicBezTo>
                  <a:cubicBezTo>
                    <a:pt x="1034" y="189"/>
                    <a:pt x="1027" y="187"/>
                    <a:pt x="1028" y="193"/>
                  </a:cubicBezTo>
                  <a:cubicBezTo>
                    <a:pt x="1027" y="198"/>
                    <a:pt x="1032" y="197"/>
                    <a:pt x="1034" y="199"/>
                  </a:cubicBezTo>
                  <a:cubicBezTo>
                    <a:pt x="1033" y="202"/>
                    <a:pt x="1033" y="206"/>
                    <a:pt x="1028" y="206"/>
                  </a:cubicBezTo>
                  <a:cubicBezTo>
                    <a:pt x="1029" y="209"/>
                    <a:pt x="1028" y="210"/>
                    <a:pt x="1025" y="210"/>
                  </a:cubicBezTo>
                  <a:cubicBezTo>
                    <a:pt x="1025" y="216"/>
                    <a:pt x="1025" y="216"/>
                    <a:pt x="1025" y="216"/>
                  </a:cubicBezTo>
                  <a:cubicBezTo>
                    <a:pt x="1026" y="218"/>
                    <a:pt x="1028" y="214"/>
                    <a:pt x="1028" y="217"/>
                  </a:cubicBezTo>
                  <a:cubicBezTo>
                    <a:pt x="1029" y="220"/>
                    <a:pt x="1026" y="219"/>
                    <a:pt x="1025" y="220"/>
                  </a:cubicBezTo>
                  <a:cubicBezTo>
                    <a:pt x="1025" y="220"/>
                    <a:pt x="1024" y="224"/>
                    <a:pt x="1024" y="224"/>
                  </a:cubicBezTo>
                  <a:cubicBezTo>
                    <a:pt x="1022" y="225"/>
                    <a:pt x="1019" y="224"/>
                    <a:pt x="1017" y="225"/>
                  </a:cubicBezTo>
                  <a:cubicBezTo>
                    <a:pt x="1016" y="226"/>
                    <a:pt x="1018" y="230"/>
                    <a:pt x="1017" y="231"/>
                  </a:cubicBezTo>
                  <a:cubicBezTo>
                    <a:pt x="1016" y="232"/>
                    <a:pt x="1016" y="228"/>
                    <a:pt x="1015" y="228"/>
                  </a:cubicBezTo>
                  <a:cubicBezTo>
                    <a:pt x="1014" y="228"/>
                    <a:pt x="1011" y="229"/>
                    <a:pt x="1014" y="235"/>
                  </a:cubicBezTo>
                  <a:cubicBezTo>
                    <a:pt x="1011" y="234"/>
                    <a:pt x="1012" y="237"/>
                    <a:pt x="1011" y="238"/>
                  </a:cubicBezTo>
                  <a:cubicBezTo>
                    <a:pt x="1011" y="238"/>
                    <a:pt x="1009" y="238"/>
                    <a:pt x="1009" y="238"/>
                  </a:cubicBezTo>
                  <a:cubicBezTo>
                    <a:pt x="1008" y="239"/>
                    <a:pt x="1008" y="242"/>
                    <a:pt x="1006" y="241"/>
                  </a:cubicBezTo>
                  <a:cubicBezTo>
                    <a:pt x="1006" y="243"/>
                    <a:pt x="1004" y="244"/>
                    <a:pt x="1004" y="246"/>
                  </a:cubicBezTo>
                  <a:cubicBezTo>
                    <a:pt x="1002" y="247"/>
                    <a:pt x="999" y="246"/>
                    <a:pt x="999" y="248"/>
                  </a:cubicBezTo>
                  <a:cubicBezTo>
                    <a:pt x="997" y="247"/>
                    <a:pt x="999" y="246"/>
                    <a:pt x="999" y="244"/>
                  </a:cubicBezTo>
                  <a:cubicBezTo>
                    <a:pt x="999" y="244"/>
                    <a:pt x="997" y="243"/>
                    <a:pt x="997" y="242"/>
                  </a:cubicBezTo>
                  <a:cubicBezTo>
                    <a:pt x="997" y="241"/>
                    <a:pt x="997" y="240"/>
                    <a:pt x="997" y="239"/>
                  </a:cubicBezTo>
                  <a:cubicBezTo>
                    <a:pt x="996" y="239"/>
                    <a:pt x="995" y="237"/>
                    <a:pt x="994" y="237"/>
                  </a:cubicBezTo>
                  <a:cubicBezTo>
                    <a:pt x="994" y="236"/>
                    <a:pt x="993" y="235"/>
                    <a:pt x="992" y="235"/>
                  </a:cubicBezTo>
                  <a:cubicBezTo>
                    <a:pt x="993" y="233"/>
                    <a:pt x="993" y="230"/>
                    <a:pt x="993" y="227"/>
                  </a:cubicBezTo>
                  <a:cubicBezTo>
                    <a:pt x="993" y="224"/>
                    <a:pt x="992" y="224"/>
                    <a:pt x="992" y="223"/>
                  </a:cubicBezTo>
                  <a:cubicBezTo>
                    <a:pt x="991" y="217"/>
                    <a:pt x="993" y="211"/>
                    <a:pt x="992" y="207"/>
                  </a:cubicBezTo>
                  <a:cubicBezTo>
                    <a:pt x="997" y="211"/>
                    <a:pt x="992" y="205"/>
                    <a:pt x="994" y="202"/>
                  </a:cubicBezTo>
                  <a:cubicBezTo>
                    <a:pt x="995" y="201"/>
                    <a:pt x="996" y="206"/>
                    <a:pt x="997" y="203"/>
                  </a:cubicBezTo>
                  <a:cubicBezTo>
                    <a:pt x="997" y="202"/>
                    <a:pt x="997" y="201"/>
                    <a:pt x="997" y="200"/>
                  </a:cubicBezTo>
                  <a:cubicBezTo>
                    <a:pt x="999" y="198"/>
                    <a:pt x="1004" y="194"/>
                    <a:pt x="1006" y="193"/>
                  </a:cubicBezTo>
                  <a:cubicBezTo>
                    <a:pt x="1006" y="193"/>
                    <a:pt x="1008" y="193"/>
                    <a:pt x="1007" y="192"/>
                  </a:cubicBezTo>
                  <a:cubicBezTo>
                    <a:pt x="1005" y="190"/>
                    <a:pt x="1008" y="191"/>
                    <a:pt x="1010" y="190"/>
                  </a:cubicBezTo>
                  <a:cubicBezTo>
                    <a:pt x="1012" y="189"/>
                    <a:pt x="1013" y="187"/>
                    <a:pt x="1013" y="183"/>
                  </a:cubicBezTo>
                  <a:cubicBezTo>
                    <a:pt x="1013" y="183"/>
                    <a:pt x="1018" y="181"/>
                    <a:pt x="1017" y="180"/>
                  </a:cubicBezTo>
                  <a:cubicBezTo>
                    <a:pt x="1017" y="180"/>
                    <a:pt x="1016" y="180"/>
                    <a:pt x="1015" y="180"/>
                  </a:cubicBezTo>
                  <a:cubicBezTo>
                    <a:pt x="1016" y="180"/>
                    <a:pt x="1017" y="178"/>
                    <a:pt x="1017" y="178"/>
                  </a:cubicBezTo>
                  <a:cubicBezTo>
                    <a:pt x="1018" y="177"/>
                    <a:pt x="1020" y="181"/>
                    <a:pt x="1020" y="175"/>
                  </a:cubicBezTo>
                  <a:cubicBezTo>
                    <a:pt x="1022" y="175"/>
                    <a:pt x="1025" y="174"/>
                    <a:pt x="1027" y="173"/>
                  </a:cubicBezTo>
                  <a:cubicBezTo>
                    <a:pt x="1027" y="173"/>
                    <a:pt x="1028" y="171"/>
                    <a:pt x="1028" y="171"/>
                  </a:cubicBezTo>
                  <a:cubicBezTo>
                    <a:pt x="1029" y="170"/>
                    <a:pt x="1030" y="171"/>
                    <a:pt x="1031" y="171"/>
                  </a:cubicBezTo>
                  <a:cubicBezTo>
                    <a:pt x="1032" y="170"/>
                    <a:pt x="1033" y="169"/>
                    <a:pt x="1034" y="168"/>
                  </a:cubicBezTo>
                  <a:cubicBezTo>
                    <a:pt x="1034" y="167"/>
                    <a:pt x="1035" y="168"/>
                    <a:pt x="1035" y="166"/>
                  </a:cubicBezTo>
                  <a:cubicBezTo>
                    <a:pt x="1035" y="165"/>
                    <a:pt x="1037" y="161"/>
                    <a:pt x="1039" y="164"/>
                  </a:cubicBezTo>
                  <a:cubicBezTo>
                    <a:pt x="1039" y="157"/>
                    <a:pt x="1039" y="157"/>
                    <a:pt x="1039" y="157"/>
                  </a:cubicBezTo>
                  <a:cubicBezTo>
                    <a:pt x="1036" y="156"/>
                    <a:pt x="1034" y="157"/>
                    <a:pt x="1032" y="158"/>
                  </a:cubicBezTo>
                  <a:cubicBezTo>
                    <a:pt x="1032" y="159"/>
                    <a:pt x="1030" y="160"/>
                    <a:pt x="1030" y="161"/>
                  </a:cubicBezTo>
                  <a:cubicBezTo>
                    <a:pt x="1029" y="162"/>
                    <a:pt x="1028" y="161"/>
                    <a:pt x="1028" y="162"/>
                  </a:cubicBezTo>
                  <a:cubicBezTo>
                    <a:pt x="1028" y="165"/>
                    <a:pt x="1023" y="164"/>
                    <a:pt x="1023" y="168"/>
                  </a:cubicBezTo>
                  <a:cubicBezTo>
                    <a:pt x="1020" y="167"/>
                    <a:pt x="1018" y="168"/>
                    <a:pt x="1018" y="171"/>
                  </a:cubicBezTo>
                  <a:cubicBezTo>
                    <a:pt x="1017" y="171"/>
                    <a:pt x="1018" y="168"/>
                    <a:pt x="1017" y="168"/>
                  </a:cubicBezTo>
                  <a:cubicBezTo>
                    <a:pt x="1017" y="168"/>
                    <a:pt x="1014" y="168"/>
                    <a:pt x="1014" y="168"/>
                  </a:cubicBezTo>
                  <a:cubicBezTo>
                    <a:pt x="1014" y="167"/>
                    <a:pt x="1015" y="165"/>
                    <a:pt x="1014" y="164"/>
                  </a:cubicBezTo>
                  <a:cubicBezTo>
                    <a:pt x="1008" y="164"/>
                    <a:pt x="1004" y="163"/>
                    <a:pt x="1000" y="164"/>
                  </a:cubicBezTo>
                  <a:cubicBezTo>
                    <a:pt x="998" y="164"/>
                    <a:pt x="1000" y="166"/>
                    <a:pt x="999" y="166"/>
                  </a:cubicBezTo>
                  <a:cubicBezTo>
                    <a:pt x="997" y="168"/>
                    <a:pt x="995" y="167"/>
                    <a:pt x="993" y="168"/>
                  </a:cubicBezTo>
                  <a:cubicBezTo>
                    <a:pt x="991" y="169"/>
                    <a:pt x="991" y="170"/>
                    <a:pt x="989" y="172"/>
                  </a:cubicBezTo>
                  <a:cubicBezTo>
                    <a:pt x="988" y="173"/>
                    <a:pt x="987" y="175"/>
                    <a:pt x="985" y="175"/>
                  </a:cubicBezTo>
                  <a:cubicBezTo>
                    <a:pt x="983" y="179"/>
                    <a:pt x="987" y="178"/>
                    <a:pt x="986" y="182"/>
                  </a:cubicBezTo>
                  <a:cubicBezTo>
                    <a:pt x="984" y="182"/>
                    <a:pt x="983" y="184"/>
                    <a:pt x="983" y="186"/>
                  </a:cubicBezTo>
                  <a:cubicBezTo>
                    <a:pt x="977" y="185"/>
                    <a:pt x="976" y="188"/>
                    <a:pt x="971" y="187"/>
                  </a:cubicBezTo>
                  <a:cubicBezTo>
                    <a:pt x="969" y="186"/>
                    <a:pt x="970" y="185"/>
                    <a:pt x="971" y="183"/>
                  </a:cubicBezTo>
                  <a:cubicBezTo>
                    <a:pt x="968" y="184"/>
                    <a:pt x="968" y="182"/>
                    <a:pt x="968" y="180"/>
                  </a:cubicBezTo>
                  <a:cubicBezTo>
                    <a:pt x="966" y="180"/>
                    <a:pt x="962" y="181"/>
                    <a:pt x="962" y="179"/>
                  </a:cubicBezTo>
                  <a:cubicBezTo>
                    <a:pt x="956" y="183"/>
                    <a:pt x="947" y="185"/>
                    <a:pt x="938" y="186"/>
                  </a:cubicBezTo>
                  <a:cubicBezTo>
                    <a:pt x="938" y="184"/>
                    <a:pt x="934" y="185"/>
                    <a:pt x="936" y="180"/>
                  </a:cubicBezTo>
                  <a:cubicBezTo>
                    <a:pt x="930" y="180"/>
                    <a:pt x="930" y="180"/>
                    <a:pt x="930" y="180"/>
                  </a:cubicBezTo>
                  <a:cubicBezTo>
                    <a:pt x="924" y="182"/>
                    <a:pt x="919" y="184"/>
                    <a:pt x="915" y="186"/>
                  </a:cubicBezTo>
                  <a:cubicBezTo>
                    <a:pt x="911" y="188"/>
                    <a:pt x="908" y="192"/>
                    <a:pt x="903" y="193"/>
                  </a:cubicBezTo>
                  <a:cubicBezTo>
                    <a:pt x="904" y="196"/>
                    <a:pt x="903" y="197"/>
                    <a:pt x="900" y="197"/>
                  </a:cubicBezTo>
                  <a:cubicBezTo>
                    <a:pt x="902" y="201"/>
                    <a:pt x="898" y="201"/>
                    <a:pt x="899" y="204"/>
                  </a:cubicBezTo>
                  <a:cubicBezTo>
                    <a:pt x="896" y="202"/>
                    <a:pt x="894" y="210"/>
                    <a:pt x="892" y="209"/>
                  </a:cubicBezTo>
                  <a:cubicBezTo>
                    <a:pt x="889" y="206"/>
                    <a:pt x="892" y="210"/>
                    <a:pt x="888" y="210"/>
                  </a:cubicBezTo>
                  <a:cubicBezTo>
                    <a:pt x="885" y="210"/>
                    <a:pt x="885" y="211"/>
                    <a:pt x="885" y="213"/>
                  </a:cubicBezTo>
                  <a:cubicBezTo>
                    <a:pt x="878" y="210"/>
                    <a:pt x="881" y="218"/>
                    <a:pt x="875" y="217"/>
                  </a:cubicBezTo>
                  <a:cubicBezTo>
                    <a:pt x="876" y="218"/>
                    <a:pt x="880" y="224"/>
                    <a:pt x="881" y="221"/>
                  </a:cubicBezTo>
                  <a:cubicBezTo>
                    <a:pt x="883" y="222"/>
                    <a:pt x="882" y="225"/>
                    <a:pt x="882" y="227"/>
                  </a:cubicBezTo>
                  <a:cubicBezTo>
                    <a:pt x="884" y="225"/>
                    <a:pt x="886" y="228"/>
                    <a:pt x="886" y="228"/>
                  </a:cubicBezTo>
                  <a:cubicBezTo>
                    <a:pt x="888" y="228"/>
                    <a:pt x="889" y="226"/>
                    <a:pt x="892" y="227"/>
                  </a:cubicBezTo>
                  <a:cubicBezTo>
                    <a:pt x="892" y="227"/>
                    <a:pt x="894" y="228"/>
                    <a:pt x="893" y="228"/>
                  </a:cubicBezTo>
                  <a:cubicBezTo>
                    <a:pt x="895" y="228"/>
                    <a:pt x="897" y="224"/>
                    <a:pt x="898" y="227"/>
                  </a:cubicBezTo>
                  <a:cubicBezTo>
                    <a:pt x="899" y="227"/>
                    <a:pt x="899" y="225"/>
                    <a:pt x="899" y="224"/>
                  </a:cubicBezTo>
                  <a:cubicBezTo>
                    <a:pt x="901" y="225"/>
                    <a:pt x="901" y="235"/>
                    <a:pt x="905" y="230"/>
                  </a:cubicBezTo>
                  <a:cubicBezTo>
                    <a:pt x="908" y="229"/>
                    <a:pt x="904" y="236"/>
                    <a:pt x="909" y="234"/>
                  </a:cubicBezTo>
                  <a:cubicBezTo>
                    <a:pt x="909" y="235"/>
                    <a:pt x="906" y="234"/>
                    <a:pt x="906" y="235"/>
                  </a:cubicBezTo>
                  <a:cubicBezTo>
                    <a:pt x="906" y="235"/>
                    <a:pt x="908" y="239"/>
                    <a:pt x="907" y="241"/>
                  </a:cubicBezTo>
                  <a:cubicBezTo>
                    <a:pt x="907" y="241"/>
                    <a:pt x="906" y="241"/>
                    <a:pt x="906" y="242"/>
                  </a:cubicBezTo>
                  <a:cubicBezTo>
                    <a:pt x="906" y="243"/>
                    <a:pt x="905" y="244"/>
                    <a:pt x="905" y="245"/>
                  </a:cubicBezTo>
                  <a:cubicBezTo>
                    <a:pt x="904" y="249"/>
                    <a:pt x="907" y="258"/>
                    <a:pt x="902" y="253"/>
                  </a:cubicBezTo>
                  <a:cubicBezTo>
                    <a:pt x="903" y="266"/>
                    <a:pt x="897" y="271"/>
                    <a:pt x="895" y="280"/>
                  </a:cubicBezTo>
                  <a:cubicBezTo>
                    <a:pt x="893" y="282"/>
                    <a:pt x="893" y="281"/>
                    <a:pt x="891" y="280"/>
                  </a:cubicBezTo>
                  <a:cubicBezTo>
                    <a:pt x="890" y="281"/>
                    <a:pt x="891" y="283"/>
                    <a:pt x="891" y="284"/>
                  </a:cubicBezTo>
                  <a:cubicBezTo>
                    <a:pt x="890" y="286"/>
                    <a:pt x="888" y="285"/>
                    <a:pt x="886" y="286"/>
                  </a:cubicBezTo>
                  <a:cubicBezTo>
                    <a:pt x="886" y="286"/>
                    <a:pt x="887" y="288"/>
                    <a:pt x="886" y="288"/>
                  </a:cubicBezTo>
                  <a:cubicBezTo>
                    <a:pt x="886" y="289"/>
                    <a:pt x="884" y="288"/>
                    <a:pt x="884" y="288"/>
                  </a:cubicBezTo>
                  <a:cubicBezTo>
                    <a:pt x="883" y="289"/>
                    <a:pt x="885" y="290"/>
                    <a:pt x="885" y="290"/>
                  </a:cubicBezTo>
                  <a:cubicBezTo>
                    <a:pt x="884" y="291"/>
                    <a:pt x="882" y="291"/>
                    <a:pt x="881" y="293"/>
                  </a:cubicBezTo>
                  <a:cubicBezTo>
                    <a:pt x="880" y="294"/>
                    <a:pt x="880" y="296"/>
                    <a:pt x="879" y="297"/>
                  </a:cubicBezTo>
                  <a:cubicBezTo>
                    <a:pt x="878" y="298"/>
                    <a:pt x="877" y="297"/>
                    <a:pt x="875" y="298"/>
                  </a:cubicBezTo>
                  <a:cubicBezTo>
                    <a:pt x="874" y="299"/>
                    <a:pt x="875" y="301"/>
                    <a:pt x="874" y="303"/>
                  </a:cubicBezTo>
                  <a:cubicBezTo>
                    <a:pt x="873" y="303"/>
                    <a:pt x="871" y="302"/>
                    <a:pt x="871" y="303"/>
                  </a:cubicBezTo>
                  <a:cubicBezTo>
                    <a:pt x="871" y="303"/>
                    <a:pt x="871" y="306"/>
                    <a:pt x="870" y="305"/>
                  </a:cubicBezTo>
                  <a:cubicBezTo>
                    <a:pt x="869" y="304"/>
                    <a:pt x="867" y="304"/>
                    <a:pt x="867" y="308"/>
                  </a:cubicBezTo>
                  <a:cubicBezTo>
                    <a:pt x="860" y="309"/>
                    <a:pt x="860" y="308"/>
                    <a:pt x="853" y="308"/>
                  </a:cubicBezTo>
                  <a:cubicBezTo>
                    <a:pt x="853" y="309"/>
                    <a:pt x="847" y="312"/>
                    <a:pt x="850" y="312"/>
                  </a:cubicBezTo>
                  <a:cubicBezTo>
                    <a:pt x="851" y="315"/>
                    <a:pt x="840" y="313"/>
                    <a:pt x="846" y="315"/>
                  </a:cubicBezTo>
                  <a:cubicBezTo>
                    <a:pt x="845" y="317"/>
                    <a:pt x="843" y="317"/>
                    <a:pt x="843" y="315"/>
                  </a:cubicBezTo>
                  <a:cubicBezTo>
                    <a:pt x="839" y="318"/>
                    <a:pt x="841" y="321"/>
                    <a:pt x="842" y="326"/>
                  </a:cubicBezTo>
                  <a:cubicBezTo>
                    <a:pt x="837" y="327"/>
                    <a:pt x="839" y="327"/>
                    <a:pt x="835" y="326"/>
                  </a:cubicBezTo>
                  <a:cubicBezTo>
                    <a:pt x="836" y="328"/>
                    <a:pt x="836" y="329"/>
                    <a:pt x="833" y="329"/>
                  </a:cubicBezTo>
                  <a:cubicBezTo>
                    <a:pt x="833" y="332"/>
                    <a:pt x="834" y="344"/>
                    <a:pt x="836" y="340"/>
                  </a:cubicBezTo>
                  <a:cubicBezTo>
                    <a:pt x="839" y="340"/>
                    <a:pt x="836" y="351"/>
                    <a:pt x="840" y="352"/>
                  </a:cubicBezTo>
                  <a:cubicBezTo>
                    <a:pt x="844" y="352"/>
                    <a:pt x="839" y="356"/>
                    <a:pt x="843" y="357"/>
                  </a:cubicBezTo>
                  <a:cubicBezTo>
                    <a:pt x="842" y="357"/>
                    <a:pt x="842" y="360"/>
                    <a:pt x="842" y="360"/>
                  </a:cubicBezTo>
                  <a:cubicBezTo>
                    <a:pt x="840" y="361"/>
                    <a:pt x="839" y="359"/>
                    <a:pt x="839" y="359"/>
                  </a:cubicBezTo>
                  <a:cubicBezTo>
                    <a:pt x="837" y="359"/>
                    <a:pt x="838" y="361"/>
                    <a:pt x="837" y="361"/>
                  </a:cubicBezTo>
                  <a:cubicBezTo>
                    <a:pt x="836" y="362"/>
                    <a:pt x="834" y="361"/>
                    <a:pt x="833" y="361"/>
                  </a:cubicBezTo>
                  <a:cubicBezTo>
                    <a:pt x="830" y="362"/>
                    <a:pt x="826" y="365"/>
                    <a:pt x="823" y="363"/>
                  </a:cubicBezTo>
                  <a:cubicBezTo>
                    <a:pt x="823" y="360"/>
                    <a:pt x="824" y="359"/>
                    <a:pt x="825" y="357"/>
                  </a:cubicBezTo>
                  <a:cubicBezTo>
                    <a:pt x="825" y="354"/>
                    <a:pt x="823" y="350"/>
                    <a:pt x="826" y="349"/>
                  </a:cubicBezTo>
                  <a:cubicBezTo>
                    <a:pt x="826" y="347"/>
                    <a:pt x="822" y="348"/>
                    <a:pt x="823" y="343"/>
                  </a:cubicBezTo>
                  <a:cubicBezTo>
                    <a:pt x="820" y="342"/>
                    <a:pt x="818" y="344"/>
                    <a:pt x="815" y="340"/>
                  </a:cubicBezTo>
                  <a:cubicBezTo>
                    <a:pt x="814" y="336"/>
                    <a:pt x="820" y="339"/>
                    <a:pt x="818" y="333"/>
                  </a:cubicBezTo>
                  <a:cubicBezTo>
                    <a:pt x="817" y="332"/>
                    <a:pt x="816" y="333"/>
                    <a:pt x="816" y="333"/>
                  </a:cubicBezTo>
                  <a:cubicBezTo>
                    <a:pt x="815" y="333"/>
                    <a:pt x="814" y="332"/>
                    <a:pt x="814" y="331"/>
                  </a:cubicBezTo>
                  <a:cubicBezTo>
                    <a:pt x="813" y="330"/>
                    <a:pt x="811" y="329"/>
                    <a:pt x="811" y="328"/>
                  </a:cubicBezTo>
                  <a:cubicBezTo>
                    <a:pt x="810" y="329"/>
                    <a:pt x="808" y="329"/>
                    <a:pt x="806" y="329"/>
                  </a:cubicBezTo>
                  <a:cubicBezTo>
                    <a:pt x="805" y="329"/>
                    <a:pt x="806" y="331"/>
                    <a:pt x="806" y="331"/>
                  </a:cubicBezTo>
                  <a:cubicBezTo>
                    <a:pt x="806" y="335"/>
                    <a:pt x="803" y="327"/>
                    <a:pt x="804" y="333"/>
                  </a:cubicBezTo>
                  <a:cubicBezTo>
                    <a:pt x="800" y="330"/>
                    <a:pt x="800" y="337"/>
                    <a:pt x="795" y="333"/>
                  </a:cubicBezTo>
                  <a:cubicBezTo>
                    <a:pt x="799" y="330"/>
                    <a:pt x="795" y="328"/>
                    <a:pt x="799" y="325"/>
                  </a:cubicBezTo>
                  <a:cubicBezTo>
                    <a:pt x="802" y="323"/>
                    <a:pt x="793" y="324"/>
                    <a:pt x="792" y="326"/>
                  </a:cubicBezTo>
                  <a:cubicBezTo>
                    <a:pt x="792" y="330"/>
                    <a:pt x="790" y="325"/>
                    <a:pt x="791" y="325"/>
                  </a:cubicBezTo>
                  <a:cubicBezTo>
                    <a:pt x="788" y="325"/>
                    <a:pt x="789" y="329"/>
                    <a:pt x="787" y="329"/>
                  </a:cubicBezTo>
                  <a:cubicBezTo>
                    <a:pt x="786" y="329"/>
                    <a:pt x="783" y="331"/>
                    <a:pt x="783" y="332"/>
                  </a:cubicBezTo>
                  <a:cubicBezTo>
                    <a:pt x="782" y="333"/>
                    <a:pt x="781" y="333"/>
                    <a:pt x="781" y="335"/>
                  </a:cubicBezTo>
                  <a:cubicBezTo>
                    <a:pt x="776" y="334"/>
                    <a:pt x="777" y="334"/>
                    <a:pt x="771" y="335"/>
                  </a:cubicBezTo>
                  <a:cubicBezTo>
                    <a:pt x="773" y="335"/>
                    <a:pt x="772" y="338"/>
                    <a:pt x="773" y="339"/>
                  </a:cubicBezTo>
                  <a:cubicBezTo>
                    <a:pt x="774" y="340"/>
                    <a:pt x="776" y="338"/>
                    <a:pt x="777" y="339"/>
                  </a:cubicBezTo>
                  <a:cubicBezTo>
                    <a:pt x="777" y="339"/>
                    <a:pt x="777" y="341"/>
                    <a:pt x="777" y="342"/>
                  </a:cubicBezTo>
                  <a:cubicBezTo>
                    <a:pt x="778" y="342"/>
                    <a:pt x="780" y="341"/>
                    <a:pt x="781" y="342"/>
                  </a:cubicBezTo>
                  <a:cubicBezTo>
                    <a:pt x="782" y="342"/>
                    <a:pt x="781" y="344"/>
                    <a:pt x="781" y="345"/>
                  </a:cubicBezTo>
                  <a:cubicBezTo>
                    <a:pt x="782" y="346"/>
                    <a:pt x="784" y="345"/>
                    <a:pt x="785" y="346"/>
                  </a:cubicBezTo>
                  <a:cubicBezTo>
                    <a:pt x="787" y="346"/>
                    <a:pt x="786" y="343"/>
                    <a:pt x="788" y="343"/>
                  </a:cubicBezTo>
                  <a:cubicBezTo>
                    <a:pt x="794" y="343"/>
                    <a:pt x="798" y="344"/>
                    <a:pt x="798" y="349"/>
                  </a:cubicBezTo>
                  <a:cubicBezTo>
                    <a:pt x="796" y="351"/>
                    <a:pt x="793" y="351"/>
                    <a:pt x="791" y="349"/>
                  </a:cubicBezTo>
                  <a:cubicBezTo>
                    <a:pt x="790" y="350"/>
                    <a:pt x="789" y="353"/>
                    <a:pt x="790" y="356"/>
                  </a:cubicBezTo>
                  <a:cubicBezTo>
                    <a:pt x="787" y="355"/>
                    <a:pt x="787" y="357"/>
                    <a:pt x="788" y="357"/>
                  </a:cubicBezTo>
                  <a:cubicBezTo>
                    <a:pt x="788" y="359"/>
                    <a:pt x="785" y="358"/>
                    <a:pt x="783" y="359"/>
                  </a:cubicBezTo>
                  <a:cubicBezTo>
                    <a:pt x="785" y="364"/>
                    <a:pt x="790" y="366"/>
                    <a:pt x="790" y="373"/>
                  </a:cubicBezTo>
                  <a:cubicBezTo>
                    <a:pt x="793" y="368"/>
                    <a:pt x="791" y="372"/>
                    <a:pt x="794" y="374"/>
                  </a:cubicBezTo>
                  <a:cubicBezTo>
                    <a:pt x="793" y="379"/>
                    <a:pt x="795" y="386"/>
                    <a:pt x="792" y="389"/>
                  </a:cubicBezTo>
                  <a:cubicBezTo>
                    <a:pt x="795" y="393"/>
                    <a:pt x="796" y="397"/>
                    <a:pt x="795" y="404"/>
                  </a:cubicBezTo>
                  <a:cubicBezTo>
                    <a:pt x="791" y="400"/>
                    <a:pt x="793" y="410"/>
                    <a:pt x="791" y="408"/>
                  </a:cubicBezTo>
                  <a:cubicBezTo>
                    <a:pt x="789" y="406"/>
                    <a:pt x="791" y="408"/>
                    <a:pt x="790" y="409"/>
                  </a:cubicBezTo>
                  <a:cubicBezTo>
                    <a:pt x="789" y="410"/>
                    <a:pt x="786" y="410"/>
                    <a:pt x="787" y="415"/>
                  </a:cubicBezTo>
                  <a:cubicBezTo>
                    <a:pt x="782" y="413"/>
                    <a:pt x="786" y="419"/>
                    <a:pt x="781" y="418"/>
                  </a:cubicBezTo>
                  <a:cubicBezTo>
                    <a:pt x="785" y="421"/>
                    <a:pt x="775" y="423"/>
                    <a:pt x="777" y="425"/>
                  </a:cubicBezTo>
                  <a:cubicBezTo>
                    <a:pt x="779" y="427"/>
                    <a:pt x="776" y="425"/>
                    <a:pt x="774" y="427"/>
                  </a:cubicBezTo>
                  <a:cubicBezTo>
                    <a:pt x="773" y="428"/>
                    <a:pt x="774" y="430"/>
                    <a:pt x="773" y="432"/>
                  </a:cubicBezTo>
                  <a:cubicBezTo>
                    <a:pt x="772" y="432"/>
                    <a:pt x="770" y="431"/>
                    <a:pt x="770" y="432"/>
                  </a:cubicBezTo>
                  <a:cubicBezTo>
                    <a:pt x="770" y="432"/>
                    <a:pt x="770" y="434"/>
                    <a:pt x="770" y="434"/>
                  </a:cubicBezTo>
                  <a:cubicBezTo>
                    <a:pt x="769" y="436"/>
                    <a:pt x="764" y="433"/>
                    <a:pt x="766" y="437"/>
                  </a:cubicBezTo>
                  <a:cubicBezTo>
                    <a:pt x="757" y="438"/>
                    <a:pt x="758" y="438"/>
                    <a:pt x="749" y="437"/>
                  </a:cubicBezTo>
                  <a:cubicBezTo>
                    <a:pt x="747" y="437"/>
                    <a:pt x="748" y="440"/>
                    <a:pt x="748" y="441"/>
                  </a:cubicBezTo>
                  <a:cubicBezTo>
                    <a:pt x="744" y="439"/>
                    <a:pt x="740" y="445"/>
                    <a:pt x="739" y="444"/>
                  </a:cubicBezTo>
                  <a:cubicBezTo>
                    <a:pt x="737" y="442"/>
                    <a:pt x="739" y="446"/>
                    <a:pt x="734" y="446"/>
                  </a:cubicBezTo>
                  <a:cubicBezTo>
                    <a:pt x="731" y="446"/>
                    <a:pt x="735" y="448"/>
                    <a:pt x="732" y="448"/>
                  </a:cubicBezTo>
                  <a:cubicBezTo>
                    <a:pt x="729" y="452"/>
                    <a:pt x="727" y="446"/>
                    <a:pt x="724" y="446"/>
                  </a:cubicBezTo>
                  <a:cubicBezTo>
                    <a:pt x="719" y="445"/>
                    <a:pt x="719" y="447"/>
                    <a:pt x="715" y="447"/>
                  </a:cubicBezTo>
                  <a:cubicBezTo>
                    <a:pt x="713" y="448"/>
                    <a:pt x="713" y="450"/>
                    <a:pt x="712" y="453"/>
                  </a:cubicBezTo>
                  <a:cubicBezTo>
                    <a:pt x="708" y="451"/>
                    <a:pt x="708" y="455"/>
                    <a:pt x="705" y="455"/>
                  </a:cubicBezTo>
                  <a:cubicBezTo>
                    <a:pt x="704" y="459"/>
                    <a:pt x="708" y="458"/>
                    <a:pt x="708" y="461"/>
                  </a:cubicBezTo>
                  <a:cubicBezTo>
                    <a:pt x="708" y="462"/>
                    <a:pt x="708" y="464"/>
                    <a:pt x="710" y="464"/>
                  </a:cubicBezTo>
                  <a:cubicBezTo>
                    <a:pt x="711" y="464"/>
                    <a:pt x="710" y="466"/>
                    <a:pt x="711" y="467"/>
                  </a:cubicBezTo>
                  <a:cubicBezTo>
                    <a:pt x="712" y="468"/>
                    <a:pt x="714" y="467"/>
                    <a:pt x="715" y="468"/>
                  </a:cubicBezTo>
                  <a:cubicBezTo>
                    <a:pt x="716" y="468"/>
                    <a:pt x="715" y="470"/>
                    <a:pt x="715" y="471"/>
                  </a:cubicBezTo>
                  <a:cubicBezTo>
                    <a:pt x="716" y="471"/>
                    <a:pt x="718" y="470"/>
                    <a:pt x="718" y="471"/>
                  </a:cubicBezTo>
                  <a:cubicBezTo>
                    <a:pt x="719" y="472"/>
                    <a:pt x="719" y="476"/>
                    <a:pt x="721" y="478"/>
                  </a:cubicBezTo>
                  <a:cubicBezTo>
                    <a:pt x="722" y="479"/>
                    <a:pt x="725" y="482"/>
                    <a:pt x="725" y="482"/>
                  </a:cubicBezTo>
                  <a:cubicBezTo>
                    <a:pt x="726" y="484"/>
                    <a:pt x="725" y="486"/>
                    <a:pt x="725" y="488"/>
                  </a:cubicBezTo>
                  <a:cubicBezTo>
                    <a:pt x="725" y="490"/>
                    <a:pt x="727" y="491"/>
                    <a:pt x="727" y="493"/>
                  </a:cubicBezTo>
                  <a:cubicBezTo>
                    <a:pt x="726" y="496"/>
                    <a:pt x="725" y="496"/>
                    <a:pt x="725" y="498"/>
                  </a:cubicBezTo>
                  <a:cubicBezTo>
                    <a:pt x="725" y="500"/>
                    <a:pt x="726" y="503"/>
                    <a:pt x="722" y="500"/>
                  </a:cubicBezTo>
                  <a:cubicBezTo>
                    <a:pt x="724" y="506"/>
                    <a:pt x="718" y="503"/>
                    <a:pt x="720" y="507"/>
                  </a:cubicBezTo>
                  <a:cubicBezTo>
                    <a:pt x="714" y="505"/>
                    <a:pt x="715" y="510"/>
                    <a:pt x="711" y="510"/>
                  </a:cubicBezTo>
                  <a:cubicBezTo>
                    <a:pt x="709" y="510"/>
                    <a:pt x="710" y="512"/>
                    <a:pt x="710" y="513"/>
                  </a:cubicBezTo>
                  <a:cubicBezTo>
                    <a:pt x="709" y="513"/>
                    <a:pt x="706" y="513"/>
                    <a:pt x="707" y="514"/>
                  </a:cubicBezTo>
                  <a:cubicBezTo>
                    <a:pt x="708" y="516"/>
                    <a:pt x="708" y="515"/>
                    <a:pt x="707" y="516"/>
                  </a:cubicBezTo>
                  <a:cubicBezTo>
                    <a:pt x="706" y="517"/>
                    <a:pt x="705" y="519"/>
                    <a:pt x="703" y="519"/>
                  </a:cubicBezTo>
                  <a:cubicBezTo>
                    <a:pt x="704" y="511"/>
                    <a:pt x="700" y="518"/>
                    <a:pt x="700" y="514"/>
                  </a:cubicBezTo>
                  <a:cubicBezTo>
                    <a:pt x="700" y="513"/>
                    <a:pt x="699" y="510"/>
                    <a:pt x="697" y="509"/>
                  </a:cubicBezTo>
                  <a:cubicBezTo>
                    <a:pt x="697" y="508"/>
                    <a:pt x="695" y="509"/>
                    <a:pt x="694" y="509"/>
                  </a:cubicBezTo>
                  <a:cubicBezTo>
                    <a:pt x="694" y="508"/>
                    <a:pt x="695" y="506"/>
                    <a:pt x="694" y="506"/>
                  </a:cubicBezTo>
                  <a:cubicBezTo>
                    <a:pt x="693" y="505"/>
                    <a:pt x="689" y="506"/>
                    <a:pt x="689" y="505"/>
                  </a:cubicBezTo>
                  <a:cubicBezTo>
                    <a:pt x="688" y="504"/>
                    <a:pt x="689" y="502"/>
                    <a:pt x="689" y="502"/>
                  </a:cubicBezTo>
                  <a:cubicBezTo>
                    <a:pt x="688" y="501"/>
                    <a:pt x="686" y="502"/>
                    <a:pt x="684" y="502"/>
                  </a:cubicBezTo>
                  <a:cubicBezTo>
                    <a:pt x="683" y="502"/>
                    <a:pt x="684" y="498"/>
                    <a:pt x="683" y="498"/>
                  </a:cubicBezTo>
                  <a:cubicBezTo>
                    <a:pt x="682" y="497"/>
                    <a:pt x="681" y="498"/>
                    <a:pt x="682" y="499"/>
                  </a:cubicBezTo>
                  <a:cubicBezTo>
                    <a:pt x="679" y="496"/>
                    <a:pt x="680" y="496"/>
                    <a:pt x="677" y="493"/>
                  </a:cubicBezTo>
                  <a:cubicBezTo>
                    <a:pt x="673" y="492"/>
                    <a:pt x="674" y="498"/>
                    <a:pt x="673" y="500"/>
                  </a:cubicBezTo>
                  <a:cubicBezTo>
                    <a:pt x="673" y="501"/>
                    <a:pt x="671" y="501"/>
                    <a:pt x="670" y="502"/>
                  </a:cubicBezTo>
                  <a:cubicBezTo>
                    <a:pt x="670" y="504"/>
                    <a:pt x="671" y="508"/>
                    <a:pt x="669" y="510"/>
                  </a:cubicBezTo>
                  <a:cubicBezTo>
                    <a:pt x="670" y="511"/>
                    <a:pt x="670" y="512"/>
                    <a:pt x="670" y="514"/>
                  </a:cubicBezTo>
                  <a:cubicBezTo>
                    <a:pt x="671" y="516"/>
                    <a:pt x="673" y="518"/>
                    <a:pt x="673" y="516"/>
                  </a:cubicBezTo>
                  <a:cubicBezTo>
                    <a:pt x="677" y="519"/>
                    <a:pt x="675" y="521"/>
                    <a:pt x="675" y="526"/>
                  </a:cubicBezTo>
                  <a:cubicBezTo>
                    <a:pt x="675" y="527"/>
                    <a:pt x="676" y="527"/>
                    <a:pt x="676" y="528"/>
                  </a:cubicBezTo>
                  <a:cubicBezTo>
                    <a:pt x="677" y="529"/>
                    <a:pt x="678" y="531"/>
                    <a:pt x="679" y="531"/>
                  </a:cubicBezTo>
                  <a:cubicBezTo>
                    <a:pt x="681" y="533"/>
                    <a:pt x="683" y="534"/>
                    <a:pt x="686" y="535"/>
                  </a:cubicBezTo>
                  <a:cubicBezTo>
                    <a:pt x="687" y="536"/>
                    <a:pt x="686" y="537"/>
                    <a:pt x="687" y="537"/>
                  </a:cubicBezTo>
                  <a:cubicBezTo>
                    <a:pt x="689" y="537"/>
                    <a:pt x="688" y="538"/>
                    <a:pt x="689" y="540"/>
                  </a:cubicBezTo>
                  <a:cubicBezTo>
                    <a:pt x="689" y="541"/>
                    <a:pt x="691" y="540"/>
                    <a:pt x="691" y="541"/>
                  </a:cubicBezTo>
                  <a:cubicBezTo>
                    <a:pt x="692" y="542"/>
                    <a:pt x="691" y="545"/>
                    <a:pt x="691" y="547"/>
                  </a:cubicBezTo>
                  <a:cubicBezTo>
                    <a:pt x="692" y="547"/>
                    <a:pt x="694" y="549"/>
                    <a:pt x="694" y="549"/>
                  </a:cubicBezTo>
                  <a:cubicBezTo>
                    <a:pt x="694" y="550"/>
                    <a:pt x="691" y="554"/>
                    <a:pt x="696" y="555"/>
                  </a:cubicBezTo>
                  <a:cubicBezTo>
                    <a:pt x="695" y="558"/>
                    <a:pt x="692" y="557"/>
                    <a:pt x="690" y="556"/>
                  </a:cubicBezTo>
                  <a:cubicBezTo>
                    <a:pt x="688" y="556"/>
                    <a:pt x="684" y="556"/>
                    <a:pt x="683" y="555"/>
                  </a:cubicBezTo>
                  <a:cubicBezTo>
                    <a:pt x="684" y="556"/>
                    <a:pt x="685" y="549"/>
                    <a:pt x="682" y="554"/>
                  </a:cubicBezTo>
                  <a:cubicBezTo>
                    <a:pt x="679" y="552"/>
                    <a:pt x="680" y="549"/>
                    <a:pt x="679" y="547"/>
                  </a:cubicBezTo>
                  <a:cubicBezTo>
                    <a:pt x="678" y="545"/>
                    <a:pt x="676" y="544"/>
                    <a:pt x="675" y="542"/>
                  </a:cubicBezTo>
                  <a:cubicBezTo>
                    <a:pt x="674" y="540"/>
                    <a:pt x="674" y="538"/>
                    <a:pt x="676" y="538"/>
                  </a:cubicBezTo>
                  <a:cubicBezTo>
                    <a:pt x="674" y="535"/>
                    <a:pt x="673" y="531"/>
                    <a:pt x="669" y="530"/>
                  </a:cubicBezTo>
                  <a:cubicBezTo>
                    <a:pt x="669" y="527"/>
                    <a:pt x="667" y="526"/>
                    <a:pt x="669" y="526"/>
                  </a:cubicBezTo>
                  <a:cubicBezTo>
                    <a:pt x="668" y="524"/>
                    <a:pt x="666" y="523"/>
                    <a:pt x="665" y="523"/>
                  </a:cubicBezTo>
                  <a:cubicBezTo>
                    <a:pt x="665" y="521"/>
                    <a:pt x="665" y="519"/>
                    <a:pt x="663" y="519"/>
                  </a:cubicBezTo>
                  <a:cubicBezTo>
                    <a:pt x="663" y="516"/>
                    <a:pt x="664" y="515"/>
                    <a:pt x="665" y="513"/>
                  </a:cubicBezTo>
                  <a:cubicBezTo>
                    <a:pt x="665" y="511"/>
                    <a:pt x="664" y="509"/>
                    <a:pt x="662" y="509"/>
                  </a:cubicBezTo>
                  <a:cubicBezTo>
                    <a:pt x="663" y="507"/>
                    <a:pt x="664" y="506"/>
                    <a:pt x="662" y="506"/>
                  </a:cubicBezTo>
                  <a:cubicBezTo>
                    <a:pt x="662" y="504"/>
                    <a:pt x="665" y="505"/>
                    <a:pt x="668" y="505"/>
                  </a:cubicBezTo>
                  <a:cubicBezTo>
                    <a:pt x="667" y="503"/>
                    <a:pt x="666" y="503"/>
                    <a:pt x="666" y="502"/>
                  </a:cubicBezTo>
                  <a:cubicBezTo>
                    <a:pt x="666" y="501"/>
                    <a:pt x="668" y="500"/>
                    <a:pt x="668" y="499"/>
                  </a:cubicBezTo>
                  <a:cubicBezTo>
                    <a:pt x="667" y="497"/>
                    <a:pt x="665" y="495"/>
                    <a:pt x="665" y="492"/>
                  </a:cubicBezTo>
                  <a:cubicBezTo>
                    <a:pt x="664" y="489"/>
                    <a:pt x="665" y="485"/>
                    <a:pt x="665" y="483"/>
                  </a:cubicBezTo>
                  <a:cubicBezTo>
                    <a:pt x="664" y="482"/>
                    <a:pt x="663" y="482"/>
                    <a:pt x="662" y="481"/>
                  </a:cubicBezTo>
                  <a:cubicBezTo>
                    <a:pt x="661" y="479"/>
                    <a:pt x="661" y="478"/>
                    <a:pt x="661" y="476"/>
                  </a:cubicBezTo>
                  <a:cubicBezTo>
                    <a:pt x="659" y="474"/>
                    <a:pt x="658" y="472"/>
                    <a:pt x="656" y="471"/>
                  </a:cubicBezTo>
                  <a:cubicBezTo>
                    <a:pt x="652" y="470"/>
                    <a:pt x="654" y="476"/>
                    <a:pt x="651" y="472"/>
                  </a:cubicBezTo>
                  <a:cubicBezTo>
                    <a:pt x="649" y="472"/>
                    <a:pt x="650" y="475"/>
                    <a:pt x="649" y="476"/>
                  </a:cubicBezTo>
                  <a:cubicBezTo>
                    <a:pt x="649" y="477"/>
                    <a:pt x="647" y="476"/>
                    <a:pt x="647" y="476"/>
                  </a:cubicBezTo>
                  <a:cubicBezTo>
                    <a:pt x="646" y="477"/>
                    <a:pt x="647" y="480"/>
                    <a:pt x="645" y="479"/>
                  </a:cubicBezTo>
                  <a:cubicBezTo>
                    <a:pt x="642" y="480"/>
                    <a:pt x="642" y="478"/>
                    <a:pt x="641" y="475"/>
                  </a:cubicBezTo>
                  <a:cubicBezTo>
                    <a:pt x="641" y="474"/>
                    <a:pt x="640" y="474"/>
                    <a:pt x="640" y="474"/>
                  </a:cubicBezTo>
                  <a:cubicBezTo>
                    <a:pt x="639" y="472"/>
                    <a:pt x="641" y="472"/>
                    <a:pt x="641" y="471"/>
                  </a:cubicBezTo>
                  <a:cubicBezTo>
                    <a:pt x="641" y="470"/>
                    <a:pt x="637" y="464"/>
                    <a:pt x="641" y="461"/>
                  </a:cubicBezTo>
                  <a:cubicBezTo>
                    <a:pt x="640" y="460"/>
                    <a:pt x="637" y="458"/>
                    <a:pt x="638" y="453"/>
                  </a:cubicBezTo>
                  <a:cubicBezTo>
                    <a:pt x="637" y="453"/>
                    <a:pt x="637" y="454"/>
                    <a:pt x="637" y="455"/>
                  </a:cubicBezTo>
                  <a:cubicBezTo>
                    <a:pt x="634" y="454"/>
                    <a:pt x="636" y="449"/>
                    <a:pt x="634" y="447"/>
                  </a:cubicBezTo>
                  <a:cubicBezTo>
                    <a:pt x="633" y="446"/>
                    <a:pt x="632" y="445"/>
                    <a:pt x="631" y="444"/>
                  </a:cubicBezTo>
                  <a:cubicBezTo>
                    <a:pt x="631" y="443"/>
                    <a:pt x="630" y="442"/>
                    <a:pt x="630" y="441"/>
                  </a:cubicBezTo>
                  <a:cubicBezTo>
                    <a:pt x="629" y="440"/>
                    <a:pt x="624" y="440"/>
                    <a:pt x="626" y="437"/>
                  </a:cubicBezTo>
                  <a:cubicBezTo>
                    <a:pt x="621" y="437"/>
                    <a:pt x="620" y="440"/>
                    <a:pt x="617" y="441"/>
                  </a:cubicBezTo>
                  <a:cubicBezTo>
                    <a:pt x="615" y="441"/>
                    <a:pt x="613" y="441"/>
                    <a:pt x="613" y="443"/>
                  </a:cubicBezTo>
                  <a:cubicBezTo>
                    <a:pt x="603" y="443"/>
                    <a:pt x="603" y="443"/>
                    <a:pt x="603" y="443"/>
                  </a:cubicBezTo>
                  <a:cubicBezTo>
                    <a:pt x="602" y="444"/>
                    <a:pt x="601" y="445"/>
                    <a:pt x="600" y="446"/>
                  </a:cubicBezTo>
                  <a:cubicBezTo>
                    <a:pt x="600" y="446"/>
                    <a:pt x="599" y="445"/>
                    <a:pt x="599" y="447"/>
                  </a:cubicBezTo>
                  <a:cubicBezTo>
                    <a:pt x="599" y="448"/>
                    <a:pt x="596" y="449"/>
                    <a:pt x="595" y="450"/>
                  </a:cubicBezTo>
                  <a:cubicBezTo>
                    <a:pt x="592" y="452"/>
                    <a:pt x="589" y="458"/>
                    <a:pt x="583" y="460"/>
                  </a:cubicBezTo>
                  <a:cubicBezTo>
                    <a:pt x="580" y="462"/>
                    <a:pt x="579" y="467"/>
                    <a:pt x="574" y="468"/>
                  </a:cubicBezTo>
                  <a:cubicBezTo>
                    <a:pt x="576" y="471"/>
                    <a:pt x="575" y="471"/>
                    <a:pt x="571" y="471"/>
                  </a:cubicBezTo>
                  <a:cubicBezTo>
                    <a:pt x="571" y="473"/>
                    <a:pt x="571" y="473"/>
                    <a:pt x="572" y="474"/>
                  </a:cubicBezTo>
                  <a:cubicBezTo>
                    <a:pt x="572" y="475"/>
                    <a:pt x="569" y="475"/>
                    <a:pt x="569" y="474"/>
                  </a:cubicBezTo>
                  <a:cubicBezTo>
                    <a:pt x="567" y="474"/>
                    <a:pt x="568" y="478"/>
                    <a:pt x="564" y="476"/>
                  </a:cubicBezTo>
                  <a:cubicBezTo>
                    <a:pt x="562" y="477"/>
                    <a:pt x="562" y="480"/>
                    <a:pt x="560" y="479"/>
                  </a:cubicBezTo>
                  <a:cubicBezTo>
                    <a:pt x="559" y="482"/>
                    <a:pt x="561" y="482"/>
                    <a:pt x="561" y="483"/>
                  </a:cubicBezTo>
                  <a:cubicBezTo>
                    <a:pt x="561" y="486"/>
                    <a:pt x="559" y="490"/>
                    <a:pt x="558" y="495"/>
                  </a:cubicBezTo>
                  <a:cubicBezTo>
                    <a:pt x="557" y="501"/>
                    <a:pt x="558" y="508"/>
                    <a:pt x="557" y="510"/>
                  </a:cubicBezTo>
                  <a:cubicBezTo>
                    <a:pt x="557" y="511"/>
                    <a:pt x="554" y="510"/>
                    <a:pt x="554" y="510"/>
                  </a:cubicBezTo>
                  <a:cubicBezTo>
                    <a:pt x="553" y="511"/>
                    <a:pt x="554" y="515"/>
                    <a:pt x="553" y="516"/>
                  </a:cubicBezTo>
                  <a:cubicBezTo>
                    <a:pt x="551" y="517"/>
                    <a:pt x="549" y="516"/>
                    <a:pt x="547" y="517"/>
                  </a:cubicBezTo>
                  <a:cubicBezTo>
                    <a:pt x="546" y="518"/>
                    <a:pt x="546" y="521"/>
                    <a:pt x="543" y="520"/>
                  </a:cubicBezTo>
                  <a:cubicBezTo>
                    <a:pt x="539" y="516"/>
                    <a:pt x="537" y="512"/>
                    <a:pt x="536" y="506"/>
                  </a:cubicBezTo>
                  <a:cubicBezTo>
                    <a:pt x="535" y="505"/>
                    <a:pt x="534" y="504"/>
                    <a:pt x="533" y="503"/>
                  </a:cubicBezTo>
                  <a:cubicBezTo>
                    <a:pt x="532" y="503"/>
                    <a:pt x="532" y="501"/>
                    <a:pt x="530" y="502"/>
                  </a:cubicBezTo>
                  <a:cubicBezTo>
                    <a:pt x="529" y="497"/>
                    <a:pt x="532" y="497"/>
                    <a:pt x="533" y="495"/>
                  </a:cubicBezTo>
                  <a:cubicBezTo>
                    <a:pt x="533" y="492"/>
                    <a:pt x="530" y="491"/>
                    <a:pt x="529" y="489"/>
                  </a:cubicBezTo>
                  <a:cubicBezTo>
                    <a:pt x="527" y="488"/>
                    <a:pt x="527" y="485"/>
                    <a:pt x="524" y="485"/>
                  </a:cubicBezTo>
                  <a:cubicBezTo>
                    <a:pt x="524" y="482"/>
                    <a:pt x="523" y="479"/>
                    <a:pt x="522" y="476"/>
                  </a:cubicBezTo>
                  <a:cubicBezTo>
                    <a:pt x="520" y="474"/>
                    <a:pt x="520" y="464"/>
                    <a:pt x="519" y="457"/>
                  </a:cubicBezTo>
                  <a:cubicBezTo>
                    <a:pt x="518" y="453"/>
                    <a:pt x="517" y="445"/>
                    <a:pt x="516" y="440"/>
                  </a:cubicBezTo>
                  <a:cubicBezTo>
                    <a:pt x="514" y="440"/>
                    <a:pt x="510" y="446"/>
                    <a:pt x="513" y="447"/>
                  </a:cubicBezTo>
                  <a:cubicBezTo>
                    <a:pt x="513" y="451"/>
                    <a:pt x="508" y="447"/>
                    <a:pt x="506" y="447"/>
                  </a:cubicBezTo>
                  <a:cubicBezTo>
                    <a:pt x="505" y="447"/>
                    <a:pt x="504" y="447"/>
                    <a:pt x="503" y="447"/>
                  </a:cubicBezTo>
                  <a:cubicBezTo>
                    <a:pt x="502" y="446"/>
                    <a:pt x="501" y="441"/>
                    <a:pt x="498" y="443"/>
                  </a:cubicBezTo>
                  <a:cubicBezTo>
                    <a:pt x="497" y="440"/>
                    <a:pt x="499" y="440"/>
                    <a:pt x="501" y="440"/>
                  </a:cubicBezTo>
                  <a:cubicBezTo>
                    <a:pt x="499" y="438"/>
                    <a:pt x="500" y="438"/>
                    <a:pt x="501" y="436"/>
                  </a:cubicBezTo>
                  <a:cubicBezTo>
                    <a:pt x="500" y="433"/>
                    <a:pt x="497" y="435"/>
                    <a:pt x="495" y="434"/>
                  </a:cubicBezTo>
                  <a:cubicBezTo>
                    <a:pt x="494" y="434"/>
                    <a:pt x="492" y="427"/>
                    <a:pt x="491" y="432"/>
                  </a:cubicBezTo>
                  <a:cubicBezTo>
                    <a:pt x="488" y="432"/>
                    <a:pt x="489" y="427"/>
                    <a:pt x="489" y="427"/>
                  </a:cubicBezTo>
                  <a:cubicBezTo>
                    <a:pt x="489" y="426"/>
                    <a:pt x="486" y="426"/>
                    <a:pt x="487" y="423"/>
                  </a:cubicBezTo>
                  <a:cubicBezTo>
                    <a:pt x="486" y="422"/>
                    <a:pt x="482" y="424"/>
                    <a:pt x="481" y="423"/>
                  </a:cubicBezTo>
                  <a:cubicBezTo>
                    <a:pt x="481" y="423"/>
                    <a:pt x="481" y="420"/>
                    <a:pt x="481" y="420"/>
                  </a:cubicBezTo>
                  <a:cubicBezTo>
                    <a:pt x="478" y="420"/>
                    <a:pt x="475" y="422"/>
                    <a:pt x="473" y="422"/>
                  </a:cubicBezTo>
                  <a:cubicBezTo>
                    <a:pt x="472" y="422"/>
                    <a:pt x="471" y="422"/>
                    <a:pt x="470" y="422"/>
                  </a:cubicBezTo>
                  <a:cubicBezTo>
                    <a:pt x="468" y="421"/>
                    <a:pt x="467" y="420"/>
                    <a:pt x="467" y="423"/>
                  </a:cubicBezTo>
                  <a:cubicBezTo>
                    <a:pt x="454" y="424"/>
                    <a:pt x="443" y="422"/>
                    <a:pt x="433" y="420"/>
                  </a:cubicBezTo>
                  <a:cubicBezTo>
                    <a:pt x="434" y="417"/>
                    <a:pt x="431" y="418"/>
                    <a:pt x="431" y="416"/>
                  </a:cubicBezTo>
                  <a:cubicBezTo>
                    <a:pt x="430" y="413"/>
                    <a:pt x="424" y="419"/>
                    <a:pt x="428" y="413"/>
                  </a:cubicBezTo>
                  <a:cubicBezTo>
                    <a:pt x="426" y="414"/>
                    <a:pt x="425" y="413"/>
                    <a:pt x="425" y="412"/>
                  </a:cubicBezTo>
                  <a:cubicBezTo>
                    <a:pt x="421" y="414"/>
                    <a:pt x="411" y="412"/>
                    <a:pt x="407" y="411"/>
                  </a:cubicBezTo>
                  <a:cubicBezTo>
                    <a:pt x="405" y="410"/>
                    <a:pt x="404" y="410"/>
                    <a:pt x="404" y="408"/>
                  </a:cubicBezTo>
                  <a:cubicBezTo>
                    <a:pt x="398" y="409"/>
                    <a:pt x="399" y="403"/>
                    <a:pt x="394" y="404"/>
                  </a:cubicBezTo>
                  <a:cubicBezTo>
                    <a:pt x="393" y="398"/>
                    <a:pt x="390" y="395"/>
                    <a:pt x="388" y="391"/>
                  </a:cubicBezTo>
                  <a:cubicBezTo>
                    <a:pt x="376" y="389"/>
                    <a:pt x="376" y="395"/>
                    <a:pt x="377" y="402"/>
                  </a:cubicBezTo>
                  <a:cubicBezTo>
                    <a:pt x="377" y="404"/>
                    <a:pt x="383" y="407"/>
                    <a:pt x="387" y="412"/>
                  </a:cubicBezTo>
                  <a:cubicBezTo>
                    <a:pt x="388" y="413"/>
                    <a:pt x="391" y="421"/>
                    <a:pt x="394" y="419"/>
                  </a:cubicBezTo>
                  <a:cubicBezTo>
                    <a:pt x="393" y="422"/>
                    <a:pt x="397" y="422"/>
                    <a:pt x="395" y="426"/>
                  </a:cubicBezTo>
                  <a:cubicBezTo>
                    <a:pt x="399" y="426"/>
                    <a:pt x="407" y="425"/>
                    <a:pt x="402" y="429"/>
                  </a:cubicBezTo>
                  <a:cubicBezTo>
                    <a:pt x="405" y="430"/>
                    <a:pt x="404" y="427"/>
                    <a:pt x="405" y="426"/>
                  </a:cubicBezTo>
                  <a:cubicBezTo>
                    <a:pt x="407" y="425"/>
                    <a:pt x="411" y="426"/>
                    <a:pt x="411" y="423"/>
                  </a:cubicBezTo>
                  <a:cubicBezTo>
                    <a:pt x="411" y="422"/>
                    <a:pt x="413" y="422"/>
                    <a:pt x="414" y="422"/>
                  </a:cubicBezTo>
                  <a:cubicBezTo>
                    <a:pt x="415" y="421"/>
                    <a:pt x="414" y="420"/>
                    <a:pt x="415" y="419"/>
                  </a:cubicBezTo>
                  <a:cubicBezTo>
                    <a:pt x="417" y="418"/>
                    <a:pt x="421" y="418"/>
                    <a:pt x="423" y="418"/>
                  </a:cubicBezTo>
                  <a:cubicBezTo>
                    <a:pt x="424" y="418"/>
                    <a:pt x="421" y="420"/>
                    <a:pt x="422" y="420"/>
                  </a:cubicBezTo>
                  <a:cubicBezTo>
                    <a:pt x="422" y="421"/>
                    <a:pt x="425" y="420"/>
                    <a:pt x="425" y="420"/>
                  </a:cubicBezTo>
                  <a:cubicBezTo>
                    <a:pt x="426" y="423"/>
                    <a:pt x="425" y="425"/>
                    <a:pt x="426" y="426"/>
                  </a:cubicBezTo>
                  <a:cubicBezTo>
                    <a:pt x="425" y="429"/>
                    <a:pt x="430" y="427"/>
                    <a:pt x="431" y="430"/>
                  </a:cubicBezTo>
                  <a:cubicBezTo>
                    <a:pt x="431" y="434"/>
                    <a:pt x="433" y="431"/>
                    <a:pt x="436" y="433"/>
                  </a:cubicBezTo>
                  <a:cubicBezTo>
                    <a:pt x="438" y="434"/>
                    <a:pt x="437" y="436"/>
                    <a:pt x="440" y="437"/>
                  </a:cubicBezTo>
                  <a:cubicBezTo>
                    <a:pt x="437" y="440"/>
                    <a:pt x="441" y="444"/>
                    <a:pt x="440" y="448"/>
                  </a:cubicBezTo>
                  <a:cubicBezTo>
                    <a:pt x="436" y="448"/>
                    <a:pt x="436" y="448"/>
                    <a:pt x="436" y="448"/>
                  </a:cubicBezTo>
                  <a:cubicBezTo>
                    <a:pt x="438" y="454"/>
                    <a:pt x="433" y="452"/>
                    <a:pt x="433" y="457"/>
                  </a:cubicBezTo>
                  <a:cubicBezTo>
                    <a:pt x="431" y="456"/>
                    <a:pt x="429" y="457"/>
                    <a:pt x="429" y="460"/>
                  </a:cubicBezTo>
                  <a:cubicBezTo>
                    <a:pt x="423" y="460"/>
                    <a:pt x="423" y="460"/>
                    <a:pt x="423" y="460"/>
                  </a:cubicBezTo>
                  <a:cubicBezTo>
                    <a:pt x="421" y="460"/>
                    <a:pt x="423" y="462"/>
                    <a:pt x="422" y="464"/>
                  </a:cubicBezTo>
                  <a:cubicBezTo>
                    <a:pt x="422" y="464"/>
                    <a:pt x="420" y="464"/>
                    <a:pt x="419" y="464"/>
                  </a:cubicBezTo>
                  <a:cubicBezTo>
                    <a:pt x="419" y="464"/>
                    <a:pt x="420" y="467"/>
                    <a:pt x="419" y="468"/>
                  </a:cubicBezTo>
                  <a:cubicBezTo>
                    <a:pt x="416" y="468"/>
                    <a:pt x="415" y="468"/>
                    <a:pt x="415" y="471"/>
                  </a:cubicBezTo>
                  <a:cubicBezTo>
                    <a:pt x="412" y="471"/>
                    <a:pt x="411" y="471"/>
                    <a:pt x="409" y="472"/>
                  </a:cubicBezTo>
                  <a:cubicBezTo>
                    <a:pt x="407" y="474"/>
                    <a:pt x="408" y="474"/>
                    <a:pt x="404" y="475"/>
                  </a:cubicBezTo>
                  <a:cubicBezTo>
                    <a:pt x="402" y="475"/>
                    <a:pt x="395" y="478"/>
                    <a:pt x="395" y="482"/>
                  </a:cubicBezTo>
                  <a:cubicBezTo>
                    <a:pt x="394" y="483"/>
                    <a:pt x="391" y="481"/>
                    <a:pt x="390" y="482"/>
                  </a:cubicBezTo>
                  <a:cubicBezTo>
                    <a:pt x="388" y="483"/>
                    <a:pt x="389" y="484"/>
                    <a:pt x="388" y="485"/>
                  </a:cubicBezTo>
                  <a:cubicBezTo>
                    <a:pt x="388" y="485"/>
                    <a:pt x="386" y="485"/>
                    <a:pt x="386" y="485"/>
                  </a:cubicBezTo>
                  <a:cubicBezTo>
                    <a:pt x="386" y="485"/>
                    <a:pt x="382" y="486"/>
                    <a:pt x="381" y="486"/>
                  </a:cubicBezTo>
                  <a:cubicBezTo>
                    <a:pt x="379" y="489"/>
                    <a:pt x="368" y="488"/>
                    <a:pt x="363" y="491"/>
                  </a:cubicBezTo>
                  <a:cubicBezTo>
                    <a:pt x="359" y="491"/>
                    <a:pt x="367" y="493"/>
                    <a:pt x="360" y="493"/>
                  </a:cubicBezTo>
                  <a:cubicBezTo>
                    <a:pt x="360" y="493"/>
                    <a:pt x="358" y="493"/>
                    <a:pt x="358" y="493"/>
                  </a:cubicBezTo>
                  <a:cubicBezTo>
                    <a:pt x="356" y="494"/>
                    <a:pt x="356" y="497"/>
                    <a:pt x="353" y="496"/>
                  </a:cubicBezTo>
                  <a:cubicBezTo>
                    <a:pt x="355" y="493"/>
                    <a:pt x="351" y="494"/>
                    <a:pt x="351" y="493"/>
                  </a:cubicBezTo>
                  <a:cubicBezTo>
                    <a:pt x="350" y="492"/>
                    <a:pt x="352" y="487"/>
                    <a:pt x="348" y="488"/>
                  </a:cubicBezTo>
                  <a:cubicBezTo>
                    <a:pt x="347" y="485"/>
                    <a:pt x="349" y="485"/>
                    <a:pt x="349" y="483"/>
                  </a:cubicBezTo>
                  <a:cubicBezTo>
                    <a:pt x="348" y="482"/>
                    <a:pt x="345" y="481"/>
                    <a:pt x="348" y="481"/>
                  </a:cubicBezTo>
                  <a:cubicBezTo>
                    <a:pt x="347" y="479"/>
                    <a:pt x="346" y="478"/>
                    <a:pt x="344" y="478"/>
                  </a:cubicBezTo>
                  <a:cubicBezTo>
                    <a:pt x="345" y="474"/>
                    <a:pt x="341" y="470"/>
                    <a:pt x="344" y="469"/>
                  </a:cubicBezTo>
                  <a:cubicBezTo>
                    <a:pt x="344" y="468"/>
                    <a:pt x="341" y="469"/>
                    <a:pt x="341" y="468"/>
                  </a:cubicBezTo>
                  <a:cubicBezTo>
                    <a:pt x="339" y="467"/>
                    <a:pt x="340" y="463"/>
                    <a:pt x="341" y="464"/>
                  </a:cubicBezTo>
                  <a:cubicBezTo>
                    <a:pt x="340" y="463"/>
                    <a:pt x="339" y="462"/>
                    <a:pt x="338" y="461"/>
                  </a:cubicBezTo>
                  <a:cubicBezTo>
                    <a:pt x="337" y="460"/>
                    <a:pt x="338" y="460"/>
                    <a:pt x="337" y="460"/>
                  </a:cubicBezTo>
                  <a:cubicBezTo>
                    <a:pt x="336" y="460"/>
                    <a:pt x="334" y="455"/>
                    <a:pt x="334" y="455"/>
                  </a:cubicBezTo>
                  <a:cubicBezTo>
                    <a:pt x="334" y="455"/>
                    <a:pt x="334" y="457"/>
                    <a:pt x="334" y="457"/>
                  </a:cubicBezTo>
                  <a:cubicBezTo>
                    <a:pt x="331" y="455"/>
                    <a:pt x="331" y="450"/>
                    <a:pt x="327" y="450"/>
                  </a:cubicBezTo>
                  <a:cubicBezTo>
                    <a:pt x="330" y="444"/>
                    <a:pt x="323" y="443"/>
                    <a:pt x="324" y="436"/>
                  </a:cubicBezTo>
                  <a:cubicBezTo>
                    <a:pt x="324" y="434"/>
                    <a:pt x="321" y="435"/>
                    <a:pt x="321" y="433"/>
                  </a:cubicBezTo>
                  <a:cubicBezTo>
                    <a:pt x="321" y="430"/>
                    <a:pt x="316" y="432"/>
                    <a:pt x="316" y="430"/>
                  </a:cubicBezTo>
                  <a:cubicBezTo>
                    <a:pt x="317" y="428"/>
                    <a:pt x="317" y="427"/>
                    <a:pt x="314" y="427"/>
                  </a:cubicBezTo>
                  <a:cubicBezTo>
                    <a:pt x="316" y="425"/>
                    <a:pt x="315" y="424"/>
                    <a:pt x="314" y="420"/>
                  </a:cubicBezTo>
                  <a:cubicBezTo>
                    <a:pt x="314" y="420"/>
                    <a:pt x="314" y="418"/>
                    <a:pt x="314" y="418"/>
                  </a:cubicBezTo>
                  <a:cubicBezTo>
                    <a:pt x="314" y="417"/>
                    <a:pt x="313" y="418"/>
                    <a:pt x="313" y="418"/>
                  </a:cubicBezTo>
                  <a:cubicBezTo>
                    <a:pt x="312" y="414"/>
                    <a:pt x="315" y="415"/>
                    <a:pt x="313" y="412"/>
                  </a:cubicBezTo>
                  <a:cubicBezTo>
                    <a:pt x="311" y="410"/>
                    <a:pt x="310" y="419"/>
                    <a:pt x="310" y="412"/>
                  </a:cubicBezTo>
                  <a:cubicBezTo>
                    <a:pt x="310" y="407"/>
                    <a:pt x="305" y="403"/>
                    <a:pt x="300" y="398"/>
                  </a:cubicBezTo>
                  <a:cubicBezTo>
                    <a:pt x="296" y="401"/>
                    <a:pt x="299" y="402"/>
                    <a:pt x="297" y="406"/>
                  </a:cubicBezTo>
                  <a:cubicBezTo>
                    <a:pt x="294" y="407"/>
                    <a:pt x="295" y="404"/>
                    <a:pt x="293" y="404"/>
                  </a:cubicBezTo>
                  <a:cubicBezTo>
                    <a:pt x="291" y="404"/>
                    <a:pt x="291" y="402"/>
                    <a:pt x="289" y="402"/>
                  </a:cubicBezTo>
                  <a:cubicBezTo>
                    <a:pt x="292" y="404"/>
                    <a:pt x="290" y="411"/>
                    <a:pt x="294" y="411"/>
                  </a:cubicBezTo>
                  <a:cubicBezTo>
                    <a:pt x="293" y="414"/>
                    <a:pt x="295" y="418"/>
                    <a:pt x="297" y="423"/>
                  </a:cubicBezTo>
                  <a:cubicBezTo>
                    <a:pt x="297" y="424"/>
                    <a:pt x="297" y="426"/>
                    <a:pt x="297" y="426"/>
                  </a:cubicBezTo>
                  <a:cubicBezTo>
                    <a:pt x="299" y="427"/>
                    <a:pt x="300" y="434"/>
                    <a:pt x="301" y="437"/>
                  </a:cubicBezTo>
                  <a:cubicBezTo>
                    <a:pt x="307" y="437"/>
                    <a:pt x="307" y="437"/>
                    <a:pt x="307" y="437"/>
                  </a:cubicBezTo>
                  <a:cubicBezTo>
                    <a:pt x="306" y="438"/>
                    <a:pt x="306" y="439"/>
                    <a:pt x="306" y="441"/>
                  </a:cubicBezTo>
                  <a:cubicBezTo>
                    <a:pt x="307" y="442"/>
                    <a:pt x="308" y="441"/>
                    <a:pt x="308" y="440"/>
                  </a:cubicBezTo>
                  <a:cubicBezTo>
                    <a:pt x="311" y="442"/>
                    <a:pt x="310" y="444"/>
                    <a:pt x="311" y="447"/>
                  </a:cubicBezTo>
                  <a:cubicBezTo>
                    <a:pt x="312" y="448"/>
                    <a:pt x="314" y="448"/>
                    <a:pt x="314" y="448"/>
                  </a:cubicBezTo>
                  <a:cubicBezTo>
                    <a:pt x="314" y="449"/>
                    <a:pt x="314" y="451"/>
                    <a:pt x="314" y="451"/>
                  </a:cubicBezTo>
                  <a:cubicBezTo>
                    <a:pt x="314" y="451"/>
                    <a:pt x="315" y="451"/>
                    <a:pt x="316" y="451"/>
                  </a:cubicBezTo>
                  <a:cubicBezTo>
                    <a:pt x="316" y="453"/>
                    <a:pt x="314" y="454"/>
                    <a:pt x="314" y="454"/>
                  </a:cubicBezTo>
                  <a:cubicBezTo>
                    <a:pt x="315" y="456"/>
                    <a:pt x="316" y="456"/>
                    <a:pt x="317" y="457"/>
                  </a:cubicBezTo>
                  <a:cubicBezTo>
                    <a:pt x="317" y="457"/>
                    <a:pt x="316" y="459"/>
                    <a:pt x="317" y="460"/>
                  </a:cubicBezTo>
                  <a:cubicBezTo>
                    <a:pt x="317" y="460"/>
                    <a:pt x="318" y="460"/>
                    <a:pt x="318" y="460"/>
                  </a:cubicBezTo>
                  <a:cubicBezTo>
                    <a:pt x="319" y="461"/>
                    <a:pt x="316" y="466"/>
                    <a:pt x="321" y="465"/>
                  </a:cubicBezTo>
                  <a:cubicBezTo>
                    <a:pt x="321" y="468"/>
                    <a:pt x="321" y="471"/>
                    <a:pt x="323" y="474"/>
                  </a:cubicBezTo>
                  <a:cubicBezTo>
                    <a:pt x="323" y="475"/>
                    <a:pt x="325" y="476"/>
                    <a:pt x="325" y="476"/>
                  </a:cubicBezTo>
                  <a:cubicBezTo>
                    <a:pt x="326" y="477"/>
                    <a:pt x="326" y="480"/>
                    <a:pt x="327" y="481"/>
                  </a:cubicBezTo>
                  <a:cubicBezTo>
                    <a:pt x="327" y="481"/>
                    <a:pt x="329" y="481"/>
                    <a:pt x="330" y="482"/>
                  </a:cubicBezTo>
                  <a:cubicBezTo>
                    <a:pt x="331" y="484"/>
                    <a:pt x="328" y="486"/>
                    <a:pt x="331" y="486"/>
                  </a:cubicBezTo>
                  <a:cubicBezTo>
                    <a:pt x="333" y="486"/>
                    <a:pt x="332" y="490"/>
                    <a:pt x="332" y="492"/>
                  </a:cubicBezTo>
                  <a:cubicBezTo>
                    <a:pt x="338" y="489"/>
                    <a:pt x="337" y="495"/>
                    <a:pt x="344" y="493"/>
                  </a:cubicBezTo>
                  <a:cubicBezTo>
                    <a:pt x="344" y="497"/>
                    <a:pt x="346" y="499"/>
                    <a:pt x="346" y="503"/>
                  </a:cubicBezTo>
                  <a:cubicBezTo>
                    <a:pt x="351" y="511"/>
                    <a:pt x="368" y="509"/>
                    <a:pt x="379" y="507"/>
                  </a:cubicBezTo>
                  <a:cubicBezTo>
                    <a:pt x="380" y="508"/>
                    <a:pt x="379" y="505"/>
                    <a:pt x="380" y="505"/>
                  </a:cubicBezTo>
                  <a:cubicBezTo>
                    <a:pt x="383" y="503"/>
                    <a:pt x="390" y="507"/>
                    <a:pt x="388" y="502"/>
                  </a:cubicBezTo>
                  <a:cubicBezTo>
                    <a:pt x="391" y="503"/>
                    <a:pt x="391" y="506"/>
                    <a:pt x="390" y="509"/>
                  </a:cubicBezTo>
                  <a:cubicBezTo>
                    <a:pt x="390" y="509"/>
                    <a:pt x="388" y="510"/>
                    <a:pt x="388" y="510"/>
                  </a:cubicBezTo>
                  <a:cubicBezTo>
                    <a:pt x="388" y="513"/>
                    <a:pt x="389" y="516"/>
                    <a:pt x="388" y="519"/>
                  </a:cubicBezTo>
                  <a:cubicBezTo>
                    <a:pt x="388" y="519"/>
                    <a:pt x="386" y="518"/>
                    <a:pt x="386" y="519"/>
                  </a:cubicBezTo>
                  <a:cubicBezTo>
                    <a:pt x="385" y="519"/>
                    <a:pt x="385" y="525"/>
                    <a:pt x="384" y="527"/>
                  </a:cubicBezTo>
                  <a:cubicBezTo>
                    <a:pt x="384" y="528"/>
                    <a:pt x="380" y="529"/>
                    <a:pt x="381" y="534"/>
                  </a:cubicBezTo>
                  <a:cubicBezTo>
                    <a:pt x="377" y="534"/>
                    <a:pt x="380" y="542"/>
                    <a:pt x="374" y="541"/>
                  </a:cubicBezTo>
                  <a:cubicBezTo>
                    <a:pt x="375" y="545"/>
                    <a:pt x="373" y="546"/>
                    <a:pt x="373" y="549"/>
                  </a:cubicBezTo>
                  <a:cubicBezTo>
                    <a:pt x="368" y="548"/>
                    <a:pt x="371" y="555"/>
                    <a:pt x="366" y="554"/>
                  </a:cubicBezTo>
                  <a:cubicBezTo>
                    <a:pt x="366" y="558"/>
                    <a:pt x="366" y="558"/>
                    <a:pt x="366" y="558"/>
                  </a:cubicBezTo>
                  <a:cubicBezTo>
                    <a:pt x="365" y="558"/>
                    <a:pt x="364" y="556"/>
                    <a:pt x="363" y="556"/>
                  </a:cubicBezTo>
                  <a:cubicBezTo>
                    <a:pt x="360" y="558"/>
                    <a:pt x="362" y="559"/>
                    <a:pt x="358" y="561"/>
                  </a:cubicBezTo>
                  <a:cubicBezTo>
                    <a:pt x="358" y="561"/>
                    <a:pt x="353" y="562"/>
                    <a:pt x="353" y="562"/>
                  </a:cubicBezTo>
                  <a:cubicBezTo>
                    <a:pt x="353" y="562"/>
                    <a:pt x="354" y="563"/>
                    <a:pt x="353" y="563"/>
                  </a:cubicBezTo>
                  <a:cubicBezTo>
                    <a:pt x="352" y="564"/>
                    <a:pt x="349" y="565"/>
                    <a:pt x="348" y="566"/>
                  </a:cubicBezTo>
                  <a:cubicBezTo>
                    <a:pt x="344" y="569"/>
                    <a:pt x="343" y="573"/>
                    <a:pt x="338" y="573"/>
                  </a:cubicBezTo>
                  <a:cubicBezTo>
                    <a:pt x="339" y="577"/>
                    <a:pt x="336" y="577"/>
                    <a:pt x="337" y="580"/>
                  </a:cubicBezTo>
                  <a:cubicBezTo>
                    <a:pt x="335" y="582"/>
                    <a:pt x="334" y="581"/>
                    <a:pt x="332" y="580"/>
                  </a:cubicBezTo>
                  <a:cubicBezTo>
                    <a:pt x="333" y="582"/>
                    <a:pt x="330" y="584"/>
                    <a:pt x="331" y="584"/>
                  </a:cubicBezTo>
                  <a:cubicBezTo>
                    <a:pt x="334" y="587"/>
                    <a:pt x="330" y="585"/>
                    <a:pt x="330" y="589"/>
                  </a:cubicBezTo>
                  <a:cubicBezTo>
                    <a:pt x="329" y="591"/>
                    <a:pt x="327" y="589"/>
                    <a:pt x="327" y="590"/>
                  </a:cubicBezTo>
                  <a:cubicBezTo>
                    <a:pt x="326" y="591"/>
                    <a:pt x="327" y="592"/>
                    <a:pt x="327" y="593"/>
                  </a:cubicBezTo>
                  <a:cubicBezTo>
                    <a:pt x="326" y="594"/>
                    <a:pt x="323" y="605"/>
                    <a:pt x="324" y="608"/>
                  </a:cubicBezTo>
                  <a:cubicBezTo>
                    <a:pt x="324" y="611"/>
                    <a:pt x="325" y="612"/>
                    <a:pt x="327" y="614"/>
                  </a:cubicBezTo>
                  <a:cubicBezTo>
                    <a:pt x="327" y="618"/>
                    <a:pt x="326" y="619"/>
                    <a:pt x="327" y="622"/>
                  </a:cubicBezTo>
                  <a:cubicBezTo>
                    <a:pt x="327" y="623"/>
                    <a:pt x="328" y="628"/>
                    <a:pt x="330" y="628"/>
                  </a:cubicBezTo>
                  <a:cubicBezTo>
                    <a:pt x="334" y="628"/>
                    <a:pt x="325" y="634"/>
                    <a:pt x="332" y="635"/>
                  </a:cubicBezTo>
                  <a:cubicBezTo>
                    <a:pt x="332" y="642"/>
                    <a:pt x="333" y="647"/>
                    <a:pt x="332" y="653"/>
                  </a:cubicBezTo>
                  <a:cubicBezTo>
                    <a:pt x="332" y="657"/>
                    <a:pt x="328" y="661"/>
                    <a:pt x="328" y="664"/>
                  </a:cubicBezTo>
                  <a:cubicBezTo>
                    <a:pt x="325" y="665"/>
                    <a:pt x="320" y="668"/>
                    <a:pt x="318" y="670"/>
                  </a:cubicBezTo>
                  <a:cubicBezTo>
                    <a:pt x="317" y="671"/>
                    <a:pt x="317" y="671"/>
                    <a:pt x="318" y="671"/>
                  </a:cubicBezTo>
                  <a:cubicBezTo>
                    <a:pt x="318" y="673"/>
                    <a:pt x="316" y="672"/>
                    <a:pt x="314" y="673"/>
                  </a:cubicBezTo>
                  <a:cubicBezTo>
                    <a:pt x="313" y="673"/>
                    <a:pt x="314" y="675"/>
                    <a:pt x="313" y="676"/>
                  </a:cubicBezTo>
                  <a:cubicBezTo>
                    <a:pt x="312" y="676"/>
                    <a:pt x="310" y="673"/>
                    <a:pt x="310" y="676"/>
                  </a:cubicBezTo>
                  <a:cubicBezTo>
                    <a:pt x="310" y="677"/>
                    <a:pt x="308" y="676"/>
                    <a:pt x="307" y="677"/>
                  </a:cubicBezTo>
                  <a:cubicBezTo>
                    <a:pt x="305" y="678"/>
                    <a:pt x="305" y="682"/>
                    <a:pt x="301" y="681"/>
                  </a:cubicBezTo>
                  <a:cubicBezTo>
                    <a:pt x="300" y="689"/>
                    <a:pt x="301" y="701"/>
                    <a:pt x="303" y="712"/>
                  </a:cubicBezTo>
                  <a:cubicBezTo>
                    <a:pt x="302" y="713"/>
                    <a:pt x="300" y="714"/>
                    <a:pt x="300" y="712"/>
                  </a:cubicBezTo>
                  <a:cubicBezTo>
                    <a:pt x="298" y="712"/>
                    <a:pt x="299" y="714"/>
                    <a:pt x="299" y="715"/>
                  </a:cubicBezTo>
                  <a:cubicBezTo>
                    <a:pt x="297" y="716"/>
                    <a:pt x="295" y="714"/>
                    <a:pt x="294" y="716"/>
                  </a:cubicBezTo>
                  <a:cubicBezTo>
                    <a:pt x="294" y="718"/>
                    <a:pt x="289" y="718"/>
                    <a:pt x="287" y="721"/>
                  </a:cubicBezTo>
                  <a:cubicBezTo>
                    <a:pt x="287" y="729"/>
                    <a:pt x="287" y="729"/>
                    <a:pt x="287" y="729"/>
                  </a:cubicBezTo>
                  <a:cubicBezTo>
                    <a:pt x="284" y="729"/>
                    <a:pt x="286" y="734"/>
                    <a:pt x="285" y="736"/>
                  </a:cubicBezTo>
                  <a:cubicBezTo>
                    <a:pt x="284" y="737"/>
                    <a:pt x="282" y="737"/>
                    <a:pt x="282" y="737"/>
                  </a:cubicBezTo>
                  <a:cubicBezTo>
                    <a:pt x="281" y="740"/>
                    <a:pt x="281" y="742"/>
                    <a:pt x="279" y="744"/>
                  </a:cubicBezTo>
                  <a:cubicBezTo>
                    <a:pt x="279" y="745"/>
                    <a:pt x="279" y="747"/>
                    <a:pt x="279" y="747"/>
                  </a:cubicBezTo>
                  <a:cubicBezTo>
                    <a:pt x="279" y="748"/>
                    <a:pt x="276" y="747"/>
                    <a:pt x="276" y="747"/>
                  </a:cubicBezTo>
                  <a:cubicBezTo>
                    <a:pt x="276" y="748"/>
                    <a:pt x="277" y="751"/>
                    <a:pt x="276" y="751"/>
                  </a:cubicBezTo>
                  <a:cubicBezTo>
                    <a:pt x="276" y="752"/>
                    <a:pt x="274" y="751"/>
                    <a:pt x="273" y="751"/>
                  </a:cubicBezTo>
                  <a:cubicBezTo>
                    <a:pt x="273" y="752"/>
                    <a:pt x="274" y="754"/>
                    <a:pt x="273" y="754"/>
                  </a:cubicBezTo>
                  <a:cubicBezTo>
                    <a:pt x="273" y="755"/>
                    <a:pt x="271" y="754"/>
                    <a:pt x="271" y="754"/>
                  </a:cubicBezTo>
                  <a:cubicBezTo>
                    <a:pt x="270" y="755"/>
                    <a:pt x="268" y="757"/>
                    <a:pt x="268" y="758"/>
                  </a:cubicBezTo>
                  <a:cubicBezTo>
                    <a:pt x="268" y="760"/>
                    <a:pt x="266" y="759"/>
                    <a:pt x="265" y="760"/>
                  </a:cubicBezTo>
                  <a:cubicBezTo>
                    <a:pt x="265" y="760"/>
                    <a:pt x="265" y="762"/>
                    <a:pt x="265" y="763"/>
                  </a:cubicBezTo>
                  <a:cubicBezTo>
                    <a:pt x="264" y="763"/>
                    <a:pt x="263" y="762"/>
                    <a:pt x="262" y="763"/>
                  </a:cubicBezTo>
                  <a:cubicBezTo>
                    <a:pt x="261" y="763"/>
                    <a:pt x="260" y="765"/>
                    <a:pt x="259" y="765"/>
                  </a:cubicBezTo>
                  <a:cubicBezTo>
                    <a:pt x="259" y="766"/>
                    <a:pt x="257" y="768"/>
                    <a:pt x="257" y="768"/>
                  </a:cubicBezTo>
                  <a:cubicBezTo>
                    <a:pt x="256" y="769"/>
                    <a:pt x="252" y="770"/>
                    <a:pt x="252" y="770"/>
                  </a:cubicBezTo>
                  <a:cubicBezTo>
                    <a:pt x="251" y="769"/>
                    <a:pt x="251" y="769"/>
                    <a:pt x="250" y="770"/>
                  </a:cubicBezTo>
                  <a:cubicBezTo>
                    <a:pt x="248" y="771"/>
                    <a:pt x="247" y="770"/>
                    <a:pt x="244" y="771"/>
                  </a:cubicBezTo>
                  <a:cubicBezTo>
                    <a:pt x="243" y="771"/>
                    <a:pt x="234" y="775"/>
                    <a:pt x="231" y="771"/>
                  </a:cubicBezTo>
                  <a:cubicBezTo>
                    <a:pt x="229" y="771"/>
                    <a:pt x="231" y="773"/>
                    <a:pt x="231" y="772"/>
                  </a:cubicBezTo>
                  <a:cubicBezTo>
                    <a:pt x="229" y="776"/>
                    <a:pt x="226" y="773"/>
                    <a:pt x="222" y="774"/>
                  </a:cubicBezTo>
                  <a:cubicBezTo>
                    <a:pt x="220" y="774"/>
                    <a:pt x="221" y="775"/>
                    <a:pt x="222" y="775"/>
                  </a:cubicBezTo>
                  <a:cubicBezTo>
                    <a:pt x="220" y="777"/>
                    <a:pt x="213" y="774"/>
                    <a:pt x="209" y="774"/>
                  </a:cubicBezTo>
                  <a:cubicBezTo>
                    <a:pt x="209" y="767"/>
                    <a:pt x="203" y="763"/>
                    <a:pt x="206" y="757"/>
                  </a:cubicBezTo>
                  <a:cubicBezTo>
                    <a:pt x="203" y="754"/>
                    <a:pt x="200" y="752"/>
                    <a:pt x="200" y="746"/>
                  </a:cubicBezTo>
                  <a:cubicBezTo>
                    <a:pt x="196" y="750"/>
                    <a:pt x="200" y="748"/>
                    <a:pt x="198" y="742"/>
                  </a:cubicBezTo>
                  <a:cubicBezTo>
                    <a:pt x="196" y="735"/>
                    <a:pt x="187" y="730"/>
                    <a:pt x="189" y="722"/>
                  </a:cubicBezTo>
                  <a:cubicBezTo>
                    <a:pt x="188" y="721"/>
                    <a:pt x="188" y="725"/>
                    <a:pt x="188" y="725"/>
                  </a:cubicBezTo>
                  <a:cubicBezTo>
                    <a:pt x="185" y="724"/>
                    <a:pt x="188" y="715"/>
                    <a:pt x="185" y="719"/>
                  </a:cubicBezTo>
                  <a:cubicBezTo>
                    <a:pt x="183" y="717"/>
                    <a:pt x="183" y="712"/>
                    <a:pt x="184" y="709"/>
                  </a:cubicBezTo>
                  <a:cubicBezTo>
                    <a:pt x="184" y="705"/>
                    <a:pt x="185" y="702"/>
                    <a:pt x="182" y="697"/>
                  </a:cubicBezTo>
                  <a:cubicBezTo>
                    <a:pt x="183" y="695"/>
                    <a:pt x="179" y="696"/>
                    <a:pt x="178" y="695"/>
                  </a:cubicBezTo>
                  <a:cubicBezTo>
                    <a:pt x="177" y="694"/>
                    <a:pt x="182" y="691"/>
                    <a:pt x="175" y="693"/>
                  </a:cubicBezTo>
                  <a:cubicBezTo>
                    <a:pt x="175" y="692"/>
                    <a:pt x="176" y="689"/>
                    <a:pt x="175" y="688"/>
                  </a:cubicBezTo>
                  <a:cubicBezTo>
                    <a:pt x="175" y="688"/>
                    <a:pt x="173" y="689"/>
                    <a:pt x="172" y="688"/>
                  </a:cubicBezTo>
                  <a:cubicBezTo>
                    <a:pt x="172" y="688"/>
                    <a:pt x="176" y="683"/>
                    <a:pt x="171" y="684"/>
                  </a:cubicBezTo>
                  <a:cubicBezTo>
                    <a:pt x="171" y="682"/>
                    <a:pt x="173" y="681"/>
                    <a:pt x="172" y="678"/>
                  </a:cubicBezTo>
                  <a:cubicBezTo>
                    <a:pt x="170" y="677"/>
                    <a:pt x="173" y="672"/>
                    <a:pt x="168" y="673"/>
                  </a:cubicBezTo>
                  <a:cubicBezTo>
                    <a:pt x="168" y="660"/>
                    <a:pt x="169" y="656"/>
                    <a:pt x="175" y="648"/>
                  </a:cubicBezTo>
                  <a:cubicBezTo>
                    <a:pt x="174" y="646"/>
                    <a:pt x="177" y="640"/>
                    <a:pt x="174" y="641"/>
                  </a:cubicBezTo>
                  <a:cubicBezTo>
                    <a:pt x="174" y="638"/>
                    <a:pt x="177" y="640"/>
                    <a:pt x="178" y="639"/>
                  </a:cubicBezTo>
                  <a:cubicBezTo>
                    <a:pt x="179" y="639"/>
                    <a:pt x="178" y="636"/>
                    <a:pt x="179" y="636"/>
                  </a:cubicBezTo>
                  <a:cubicBezTo>
                    <a:pt x="179" y="634"/>
                    <a:pt x="178" y="621"/>
                    <a:pt x="177" y="625"/>
                  </a:cubicBezTo>
                  <a:cubicBezTo>
                    <a:pt x="174" y="623"/>
                    <a:pt x="175" y="619"/>
                    <a:pt x="175" y="617"/>
                  </a:cubicBezTo>
                  <a:cubicBezTo>
                    <a:pt x="175" y="613"/>
                    <a:pt x="176" y="610"/>
                    <a:pt x="175" y="607"/>
                  </a:cubicBezTo>
                  <a:cubicBezTo>
                    <a:pt x="175" y="605"/>
                    <a:pt x="173" y="606"/>
                    <a:pt x="172" y="606"/>
                  </a:cubicBezTo>
                  <a:cubicBezTo>
                    <a:pt x="172" y="605"/>
                    <a:pt x="174" y="604"/>
                    <a:pt x="174" y="603"/>
                  </a:cubicBezTo>
                  <a:cubicBezTo>
                    <a:pt x="174" y="603"/>
                    <a:pt x="172" y="602"/>
                    <a:pt x="172" y="601"/>
                  </a:cubicBezTo>
                  <a:cubicBezTo>
                    <a:pt x="172" y="598"/>
                    <a:pt x="171" y="599"/>
                    <a:pt x="170" y="597"/>
                  </a:cubicBezTo>
                  <a:cubicBezTo>
                    <a:pt x="169" y="597"/>
                    <a:pt x="170" y="595"/>
                    <a:pt x="170" y="594"/>
                  </a:cubicBezTo>
                  <a:cubicBezTo>
                    <a:pt x="169" y="594"/>
                    <a:pt x="166" y="594"/>
                    <a:pt x="167" y="593"/>
                  </a:cubicBezTo>
                  <a:cubicBezTo>
                    <a:pt x="167" y="593"/>
                    <a:pt x="168" y="593"/>
                    <a:pt x="168" y="593"/>
                  </a:cubicBezTo>
                  <a:cubicBezTo>
                    <a:pt x="166" y="590"/>
                    <a:pt x="165" y="589"/>
                    <a:pt x="161" y="587"/>
                  </a:cubicBezTo>
                  <a:cubicBezTo>
                    <a:pt x="160" y="587"/>
                    <a:pt x="161" y="586"/>
                    <a:pt x="160" y="586"/>
                  </a:cubicBezTo>
                  <a:cubicBezTo>
                    <a:pt x="158" y="586"/>
                    <a:pt x="158" y="582"/>
                    <a:pt x="156" y="583"/>
                  </a:cubicBezTo>
                  <a:cubicBezTo>
                    <a:pt x="153" y="571"/>
                    <a:pt x="156" y="561"/>
                    <a:pt x="156" y="548"/>
                  </a:cubicBezTo>
                  <a:cubicBezTo>
                    <a:pt x="155" y="545"/>
                    <a:pt x="152" y="550"/>
                    <a:pt x="153" y="544"/>
                  </a:cubicBezTo>
                  <a:cubicBezTo>
                    <a:pt x="145" y="544"/>
                    <a:pt x="138" y="543"/>
                    <a:pt x="133" y="541"/>
                  </a:cubicBezTo>
                  <a:cubicBezTo>
                    <a:pt x="135" y="533"/>
                    <a:pt x="129" y="542"/>
                    <a:pt x="130" y="534"/>
                  </a:cubicBezTo>
                  <a:cubicBezTo>
                    <a:pt x="124" y="532"/>
                    <a:pt x="123" y="531"/>
                    <a:pt x="115" y="533"/>
                  </a:cubicBezTo>
                  <a:cubicBezTo>
                    <a:pt x="114" y="533"/>
                    <a:pt x="111" y="533"/>
                    <a:pt x="109" y="534"/>
                  </a:cubicBezTo>
                  <a:cubicBezTo>
                    <a:pt x="109" y="534"/>
                    <a:pt x="105" y="536"/>
                    <a:pt x="101" y="535"/>
                  </a:cubicBezTo>
                  <a:cubicBezTo>
                    <a:pt x="103" y="539"/>
                    <a:pt x="105" y="537"/>
                    <a:pt x="98" y="538"/>
                  </a:cubicBezTo>
                  <a:cubicBezTo>
                    <a:pt x="93" y="539"/>
                    <a:pt x="90" y="541"/>
                    <a:pt x="83" y="541"/>
                  </a:cubicBezTo>
                  <a:cubicBezTo>
                    <a:pt x="80" y="541"/>
                    <a:pt x="80" y="540"/>
                    <a:pt x="78" y="540"/>
                  </a:cubicBezTo>
                  <a:cubicBezTo>
                    <a:pt x="69" y="539"/>
                    <a:pt x="60" y="544"/>
                    <a:pt x="52" y="542"/>
                  </a:cubicBezTo>
                  <a:cubicBezTo>
                    <a:pt x="52" y="538"/>
                    <a:pt x="47" y="539"/>
                    <a:pt x="45" y="538"/>
                  </a:cubicBezTo>
                  <a:cubicBezTo>
                    <a:pt x="44" y="538"/>
                    <a:pt x="45" y="536"/>
                    <a:pt x="45" y="535"/>
                  </a:cubicBezTo>
                  <a:cubicBezTo>
                    <a:pt x="44" y="535"/>
                    <a:pt x="41" y="536"/>
                    <a:pt x="41" y="535"/>
                  </a:cubicBezTo>
                  <a:cubicBezTo>
                    <a:pt x="40" y="535"/>
                    <a:pt x="41" y="533"/>
                    <a:pt x="41" y="533"/>
                  </a:cubicBezTo>
                  <a:cubicBezTo>
                    <a:pt x="39" y="532"/>
                    <a:pt x="38" y="533"/>
                    <a:pt x="38" y="531"/>
                  </a:cubicBezTo>
                  <a:cubicBezTo>
                    <a:pt x="38" y="531"/>
                    <a:pt x="35" y="529"/>
                    <a:pt x="35" y="528"/>
                  </a:cubicBezTo>
                  <a:cubicBezTo>
                    <a:pt x="34" y="528"/>
                    <a:pt x="35" y="527"/>
                    <a:pt x="34" y="527"/>
                  </a:cubicBezTo>
                  <a:cubicBezTo>
                    <a:pt x="32" y="527"/>
                    <a:pt x="33" y="525"/>
                    <a:pt x="32" y="524"/>
                  </a:cubicBezTo>
                  <a:cubicBezTo>
                    <a:pt x="31" y="523"/>
                    <a:pt x="30" y="524"/>
                    <a:pt x="29" y="523"/>
                  </a:cubicBezTo>
                  <a:cubicBezTo>
                    <a:pt x="29" y="522"/>
                    <a:pt x="30" y="521"/>
                    <a:pt x="29" y="520"/>
                  </a:cubicBezTo>
                  <a:cubicBezTo>
                    <a:pt x="28" y="519"/>
                    <a:pt x="26" y="521"/>
                    <a:pt x="26" y="519"/>
                  </a:cubicBezTo>
                  <a:cubicBezTo>
                    <a:pt x="26" y="518"/>
                    <a:pt x="28" y="516"/>
                    <a:pt x="28" y="517"/>
                  </a:cubicBezTo>
                  <a:cubicBezTo>
                    <a:pt x="26" y="512"/>
                    <a:pt x="20" y="514"/>
                    <a:pt x="21" y="509"/>
                  </a:cubicBezTo>
                  <a:cubicBezTo>
                    <a:pt x="14" y="511"/>
                    <a:pt x="17" y="503"/>
                    <a:pt x="11" y="505"/>
                  </a:cubicBezTo>
                  <a:cubicBezTo>
                    <a:pt x="12" y="503"/>
                    <a:pt x="13" y="502"/>
                    <a:pt x="12" y="500"/>
                  </a:cubicBezTo>
                  <a:cubicBezTo>
                    <a:pt x="12" y="498"/>
                    <a:pt x="9" y="499"/>
                    <a:pt x="7" y="499"/>
                  </a:cubicBezTo>
                  <a:cubicBezTo>
                    <a:pt x="8" y="496"/>
                    <a:pt x="4" y="496"/>
                    <a:pt x="4" y="495"/>
                  </a:cubicBezTo>
                  <a:cubicBezTo>
                    <a:pt x="4" y="492"/>
                    <a:pt x="6" y="493"/>
                    <a:pt x="4" y="489"/>
                  </a:cubicBezTo>
                  <a:cubicBezTo>
                    <a:pt x="4" y="488"/>
                    <a:pt x="3" y="489"/>
                    <a:pt x="3" y="488"/>
                  </a:cubicBezTo>
                  <a:cubicBezTo>
                    <a:pt x="3" y="487"/>
                    <a:pt x="1" y="483"/>
                    <a:pt x="0" y="482"/>
                  </a:cubicBezTo>
                  <a:cubicBezTo>
                    <a:pt x="0" y="480"/>
                    <a:pt x="3" y="482"/>
                    <a:pt x="4" y="481"/>
                  </a:cubicBezTo>
                  <a:cubicBezTo>
                    <a:pt x="5" y="480"/>
                    <a:pt x="4" y="476"/>
                    <a:pt x="7" y="476"/>
                  </a:cubicBezTo>
                  <a:cubicBezTo>
                    <a:pt x="7" y="453"/>
                    <a:pt x="7" y="453"/>
                    <a:pt x="7" y="453"/>
                  </a:cubicBezTo>
                  <a:cubicBezTo>
                    <a:pt x="7" y="451"/>
                    <a:pt x="4" y="452"/>
                    <a:pt x="4" y="451"/>
                  </a:cubicBezTo>
                  <a:cubicBezTo>
                    <a:pt x="4" y="451"/>
                    <a:pt x="5" y="449"/>
                    <a:pt x="5" y="448"/>
                  </a:cubicBezTo>
                  <a:cubicBezTo>
                    <a:pt x="6" y="446"/>
                    <a:pt x="4" y="445"/>
                    <a:pt x="4" y="443"/>
                  </a:cubicBezTo>
                  <a:cubicBezTo>
                    <a:pt x="9" y="449"/>
                    <a:pt x="4" y="433"/>
                    <a:pt x="10" y="439"/>
                  </a:cubicBezTo>
                  <a:cubicBezTo>
                    <a:pt x="11" y="437"/>
                    <a:pt x="9" y="432"/>
                    <a:pt x="11" y="430"/>
                  </a:cubicBezTo>
                  <a:cubicBezTo>
                    <a:pt x="11" y="430"/>
                    <a:pt x="14" y="430"/>
                    <a:pt x="14" y="430"/>
                  </a:cubicBezTo>
                  <a:cubicBezTo>
                    <a:pt x="14" y="429"/>
                    <a:pt x="12" y="428"/>
                    <a:pt x="12" y="426"/>
                  </a:cubicBezTo>
                  <a:cubicBezTo>
                    <a:pt x="18" y="425"/>
                    <a:pt x="17" y="417"/>
                    <a:pt x="22" y="416"/>
                  </a:cubicBezTo>
                  <a:cubicBezTo>
                    <a:pt x="22" y="411"/>
                    <a:pt x="27" y="411"/>
                    <a:pt x="26" y="406"/>
                  </a:cubicBezTo>
                  <a:cubicBezTo>
                    <a:pt x="29" y="407"/>
                    <a:pt x="29" y="405"/>
                    <a:pt x="29" y="404"/>
                  </a:cubicBezTo>
                  <a:cubicBezTo>
                    <a:pt x="38" y="403"/>
                    <a:pt x="44" y="400"/>
                    <a:pt x="43" y="389"/>
                  </a:cubicBezTo>
                  <a:cubicBezTo>
                    <a:pt x="49" y="391"/>
                    <a:pt x="44" y="382"/>
                    <a:pt x="49" y="382"/>
                  </a:cubicBezTo>
                  <a:cubicBezTo>
                    <a:pt x="49" y="374"/>
                    <a:pt x="49" y="374"/>
                    <a:pt x="49" y="374"/>
                  </a:cubicBezTo>
                  <a:cubicBezTo>
                    <a:pt x="51" y="374"/>
                    <a:pt x="52" y="372"/>
                    <a:pt x="55" y="373"/>
                  </a:cubicBezTo>
                  <a:cubicBezTo>
                    <a:pt x="57" y="370"/>
                    <a:pt x="59" y="368"/>
                    <a:pt x="62" y="364"/>
                  </a:cubicBezTo>
                  <a:cubicBezTo>
                    <a:pt x="62" y="363"/>
                    <a:pt x="63" y="364"/>
                    <a:pt x="63" y="363"/>
                  </a:cubicBezTo>
                  <a:cubicBezTo>
                    <a:pt x="63" y="361"/>
                    <a:pt x="67" y="361"/>
                    <a:pt x="66" y="359"/>
                  </a:cubicBezTo>
                  <a:cubicBezTo>
                    <a:pt x="72" y="360"/>
                    <a:pt x="73" y="355"/>
                    <a:pt x="78" y="356"/>
                  </a:cubicBezTo>
                  <a:cubicBezTo>
                    <a:pt x="76" y="361"/>
                    <a:pt x="85" y="356"/>
                    <a:pt x="83" y="361"/>
                  </a:cubicBezTo>
                  <a:cubicBezTo>
                    <a:pt x="85" y="358"/>
                    <a:pt x="97" y="363"/>
                    <a:pt x="97" y="357"/>
                  </a:cubicBezTo>
                  <a:cubicBezTo>
                    <a:pt x="103" y="356"/>
                    <a:pt x="109" y="355"/>
                    <a:pt x="112" y="350"/>
                  </a:cubicBezTo>
                  <a:cubicBezTo>
                    <a:pt x="114" y="350"/>
                    <a:pt x="116" y="350"/>
                    <a:pt x="116" y="349"/>
                  </a:cubicBezTo>
                  <a:cubicBezTo>
                    <a:pt x="119" y="349"/>
                    <a:pt x="119" y="350"/>
                    <a:pt x="122" y="350"/>
                  </a:cubicBezTo>
                  <a:cubicBezTo>
                    <a:pt x="125" y="350"/>
                    <a:pt x="128" y="349"/>
                    <a:pt x="130" y="349"/>
                  </a:cubicBezTo>
                  <a:cubicBezTo>
                    <a:pt x="130" y="349"/>
                    <a:pt x="131" y="350"/>
                    <a:pt x="132" y="350"/>
                  </a:cubicBezTo>
                  <a:cubicBezTo>
                    <a:pt x="135" y="350"/>
                    <a:pt x="141" y="353"/>
                    <a:pt x="147" y="352"/>
                  </a:cubicBezTo>
                  <a:cubicBezTo>
                    <a:pt x="150" y="351"/>
                    <a:pt x="154" y="347"/>
                    <a:pt x="157" y="350"/>
                  </a:cubicBezTo>
                  <a:cubicBezTo>
                    <a:pt x="159" y="353"/>
                    <a:pt x="158" y="350"/>
                    <a:pt x="163" y="350"/>
                  </a:cubicBezTo>
                  <a:cubicBezTo>
                    <a:pt x="163" y="351"/>
                    <a:pt x="164" y="352"/>
                    <a:pt x="164" y="353"/>
                  </a:cubicBezTo>
                  <a:cubicBezTo>
                    <a:pt x="164" y="353"/>
                    <a:pt x="161" y="354"/>
                    <a:pt x="161" y="354"/>
                  </a:cubicBezTo>
                  <a:cubicBezTo>
                    <a:pt x="161" y="356"/>
                    <a:pt x="162" y="355"/>
                    <a:pt x="163" y="356"/>
                  </a:cubicBezTo>
                  <a:cubicBezTo>
                    <a:pt x="163" y="357"/>
                    <a:pt x="161" y="357"/>
                    <a:pt x="161" y="357"/>
                  </a:cubicBezTo>
                  <a:cubicBezTo>
                    <a:pt x="161" y="358"/>
                    <a:pt x="163" y="359"/>
                    <a:pt x="163" y="360"/>
                  </a:cubicBezTo>
                  <a:cubicBezTo>
                    <a:pt x="162" y="364"/>
                    <a:pt x="160" y="366"/>
                    <a:pt x="164" y="371"/>
                  </a:cubicBezTo>
                  <a:cubicBezTo>
                    <a:pt x="165" y="374"/>
                    <a:pt x="166" y="370"/>
                    <a:pt x="168" y="373"/>
                  </a:cubicBezTo>
                  <a:cubicBezTo>
                    <a:pt x="168" y="374"/>
                    <a:pt x="171" y="373"/>
                    <a:pt x="171" y="374"/>
                  </a:cubicBezTo>
                  <a:cubicBezTo>
                    <a:pt x="171" y="374"/>
                    <a:pt x="171" y="377"/>
                    <a:pt x="171" y="377"/>
                  </a:cubicBezTo>
                  <a:cubicBezTo>
                    <a:pt x="172" y="378"/>
                    <a:pt x="175" y="376"/>
                    <a:pt x="175" y="378"/>
                  </a:cubicBezTo>
                  <a:cubicBezTo>
                    <a:pt x="180" y="376"/>
                    <a:pt x="183" y="382"/>
                    <a:pt x="185" y="378"/>
                  </a:cubicBezTo>
                  <a:cubicBezTo>
                    <a:pt x="187" y="378"/>
                    <a:pt x="186" y="381"/>
                    <a:pt x="186" y="381"/>
                  </a:cubicBezTo>
                  <a:cubicBezTo>
                    <a:pt x="189" y="383"/>
                    <a:pt x="190" y="381"/>
                    <a:pt x="193" y="382"/>
                  </a:cubicBezTo>
                  <a:cubicBezTo>
                    <a:pt x="194" y="383"/>
                    <a:pt x="194" y="385"/>
                    <a:pt x="195" y="385"/>
                  </a:cubicBezTo>
                  <a:cubicBezTo>
                    <a:pt x="195" y="386"/>
                    <a:pt x="197" y="385"/>
                    <a:pt x="198" y="385"/>
                  </a:cubicBezTo>
                  <a:cubicBezTo>
                    <a:pt x="199" y="387"/>
                    <a:pt x="200" y="386"/>
                    <a:pt x="202" y="387"/>
                  </a:cubicBezTo>
                  <a:cubicBezTo>
                    <a:pt x="202" y="387"/>
                    <a:pt x="203" y="389"/>
                    <a:pt x="203" y="389"/>
                  </a:cubicBezTo>
                  <a:cubicBezTo>
                    <a:pt x="204" y="390"/>
                    <a:pt x="206" y="388"/>
                    <a:pt x="207" y="388"/>
                  </a:cubicBezTo>
                  <a:cubicBezTo>
                    <a:pt x="207" y="388"/>
                    <a:pt x="208" y="389"/>
                    <a:pt x="209" y="389"/>
                  </a:cubicBezTo>
                  <a:cubicBezTo>
                    <a:pt x="210" y="390"/>
                    <a:pt x="211" y="389"/>
                    <a:pt x="212" y="389"/>
                  </a:cubicBezTo>
                  <a:cubicBezTo>
                    <a:pt x="212" y="388"/>
                    <a:pt x="214" y="388"/>
                    <a:pt x="214" y="387"/>
                  </a:cubicBezTo>
                  <a:cubicBezTo>
                    <a:pt x="214" y="387"/>
                    <a:pt x="217" y="386"/>
                    <a:pt x="216" y="385"/>
                  </a:cubicBezTo>
                  <a:cubicBezTo>
                    <a:pt x="212" y="382"/>
                    <a:pt x="220" y="383"/>
                    <a:pt x="220" y="378"/>
                  </a:cubicBezTo>
                  <a:cubicBezTo>
                    <a:pt x="224" y="379"/>
                    <a:pt x="224" y="376"/>
                    <a:pt x="229" y="377"/>
                  </a:cubicBezTo>
                  <a:cubicBezTo>
                    <a:pt x="229" y="377"/>
                    <a:pt x="230" y="378"/>
                    <a:pt x="230" y="378"/>
                  </a:cubicBezTo>
                  <a:cubicBezTo>
                    <a:pt x="232" y="379"/>
                    <a:pt x="234" y="378"/>
                    <a:pt x="236" y="378"/>
                  </a:cubicBezTo>
                  <a:cubicBezTo>
                    <a:pt x="236" y="378"/>
                    <a:pt x="238" y="381"/>
                    <a:pt x="238" y="381"/>
                  </a:cubicBezTo>
                  <a:cubicBezTo>
                    <a:pt x="239" y="381"/>
                    <a:pt x="241" y="379"/>
                    <a:pt x="243" y="380"/>
                  </a:cubicBezTo>
                  <a:cubicBezTo>
                    <a:pt x="243" y="380"/>
                    <a:pt x="242" y="382"/>
                    <a:pt x="243" y="382"/>
                  </a:cubicBezTo>
                  <a:cubicBezTo>
                    <a:pt x="244" y="383"/>
                    <a:pt x="246" y="380"/>
                    <a:pt x="248" y="381"/>
                  </a:cubicBezTo>
                  <a:cubicBezTo>
                    <a:pt x="249" y="382"/>
                    <a:pt x="245" y="383"/>
                    <a:pt x="245" y="382"/>
                  </a:cubicBezTo>
                  <a:cubicBezTo>
                    <a:pt x="246" y="385"/>
                    <a:pt x="255" y="385"/>
                    <a:pt x="259" y="385"/>
                  </a:cubicBezTo>
                  <a:cubicBezTo>
                    <a:pt x="259" y="391"/>
                    <a:pt x="271" y="389"/>
                    <a:pt x="273" y="385"/>
                  </a:cubicBezTo>
                  <a:cubicBezTo>
                    <a:pt x="274" y="387"/>
                    <a:pt x="280" y="384"/>
                    <a:pt x="282" y="385"/>
                  </a:cubicBezTo>
                  <a:cubicBezTo>
                    <a:pt x="283" y="387"/>
                    <a:pt x="282" y="385"/>
                    <a:pt x="285" y="385"/>
                  </a:cubicBezTo>
                  <a:cubicBezTo>
                    <a:pt x="287" y="386"/>
                    <a:pt x="289" y="387"/>
                    <a:pt x="292" y="387"/>
                  </a:cubicBezTo>
                  <a:cubicBezTo>
                    <a:pt x="294" y="386"/>
                    <a:pt x="295" y="384"/>
                    <a:pt x="299" y="384"/>
                  </a:cubicBezTo>
                  <a:cubicBezTo>
                    <a:pt x="300" y="381"/>
                    <a:pt x="299" y="376"/>
                    <a:pt x="303" y="375"/>
                  </a:cubicBezTo>
                  <a:cubicBezTo>
                    <a:pt x="303" y="373"/>
                    <a:pt x="301" y="373"/>
                    <a:pt x="301" y="370"/>
                  </a:cubicBezTo>
                  <a:cubicBezTo>
                    <a:pt x="306" y="370"/>
                    <a:pt x="306" y="361"/>
                    <a:pt x="310" y="366"/>
                  </a:cubicBezTo>
                  <a:cubicBezTo>
                    <a:pt x="311" y="360"/>
                    <a:pt x="308" y="359"/>
                    <a:pt x="304" y="359"/>
                  </a:cubicBezTo>
                  <a:cubicBezTo>
                    <a:pt x="305" y="357"/>
                    <a:pt x="306" y="355"/>
                    <a:pt x="306" y="353"/>
                  </a:cubicBezTo>
                  <a:cubicBezTo>
                    <a:pt x="304" y="349"/>
                    <a:pt x="296" y="352"/>
                    <a:pt x="294" y="347"/>
                  </a:cubicBezTo>
                  <a:cubicBezTo>
                    <a:pt x="292" y="349"/>
                    <a:pt x="287" y="349"/>
                    <a:pt x="286" y="352"/>
                  </a:cubicBezTo>
                  <a:cubicBezTo>
                    <a:pt x="284" y="352"/>
                    <a:pt x="285" y="349"/>
                    <a:pt x="285" y="349"/>
                  </a:cubicBezTo>
                  <a:cubicBezTo>
                    <a:pt x="282" y="347"/>
                    <a:pt x="278" y="350"/>
                    <a:pt x="275" y="349"/>
                  </a:cubicBezTo>
                  <a:cubicBezTo>
                    <a:pt x="273" y="350"/>
                    <a:pt x="273" y="352"/>
                    <a:pt x="271" y="352"/>
                  </a:cubicBezTo>
                  <a:cubicBezTo>
                    <a:pt x="267" y="352"/>
                    <a:pt x="267" y="346"/>
                    <a:pt x="261" y="347"/>
                  </a:cubicBezTo>
                  <a:cubicBezTo>
                    <a:pt x="261" y="345"/>
                    <a:pt x="259" y="344"/>
                    <a:pt x="259" y="342"/>
                  </a:cubicBezTo>
                  <a:cubicBezTo>
                    <a:pt x="258" y="342"/>
                    <a:pt x="257" y="342"/>
                    <a:pt x="257" y="340"/>
                  </a:cubicBezTo>
                  <a:cubicBezTo>
                    <a:pt x="256" y="339"/>
                    <a:pt x="254" y="338"/>
                    <a:pt x="251" y="338"/>
                  </a:cubicBezTo>
                  <a:cubicBezTo>
                    <a:pt x="254" y="334"/>
                    <a:pt x="252" y="326"/>
                    <a:pt x="251" y="322"/>
                  </a:cubicBezTo>
                  <a:cubicBezTo>
                    <a:pt x="247" y="325"/>
                    <a:pt x="243" y="319"/>
                    <a:pt x="243" y="326"/>
                  </a:cubicBezTo>
                  <a:cubicBezTo>
                    <a:pt x="238" y="324"/>
                    <a:pt x="238" y="328"/>
                    <a:pt x="234" y="325"/>
                  </a:cubicBezTo>
                  <a:cubicBezTo>
                    <a:pt x="234" y="327"/>
                    <a:pt x="234" y="327"/>
                    <a:pt x="233" y="328"/>
                  </a:cubicBezTo>
                  <a:cubicBezTo>
                    <a:pt x="234" y="329"/>
                    <a:pt x="235" y="329"/>
                    <a:pt x="236" y="331"/>
                  </a:cubicBezTo>
                  <a:cubicBezTo>
                    <a:pt x="236" y="332"/>
                    <a:pt x="235" y="334"/>
                    <a:pt x="238" y="333"/>
                  </a:cubicBezTo>
                  <a:cubicBezTo>
                    <a:pt x="237" y="338"/>
                    <a:pt x="237" y="336"/>
                    <a:pt x="240" y="339"/>
                  </a:cubicBezTo>
                  <a:cubicBezTo>
                    <a:pt x="241" y="342"/>
                    <a:pt x="238" y="341"/>
                    <a:pt x="237" y="342"/>
                  </a:cubicBezTo>
                  <a:cubicBezTo>
                    <a:pt x="237" y="342"/>
                    <a:pt x="235" y="347"/>
                    <a:pt x="234" y="346"/>
                  </a:cubicBezTo>
                  <a:cubicBezTo>
                    <a:pt x="231" y="343"/>
                    <a:pt x="234" y="350"/>
                    <a:pt x="229" y="349"/>
                  </a:cubicBezTo>
                  <a:cubicBezTo>
                    <a:pt x="228" y="348"/>
                    <a:pt x="227" y="346"/>
                    <a:pt x="226" y="346"/>
                  </a:cubicBezTo>
                  <a:cubicBezTo>
                    <a:pt x="225" y="344"/>
                    <a:pt x="227" y="343"/>
                    <a:pt x="229" y="343"/>
                  </a:cubicBezTo>
                  <a:cubicBezTo>
                    <a:pt x="227" y="341"/>
                    <a:pt x="222" y="340"/>
                    <a:pt x="226" y="336"/>
                  </a:cubicBezTo>
                  <a:cubicBezTo>
                    <a:pt x="224" y="335"/>
                    <a:pt x="221" y="337"/>
                    <a:pt x="220" y="336"/>
                  </a:cubicBezTo>
                  <a:cubicBezTo>
                    <a:pt x="219" y="335"/>
                    <a:pt x="223" y="335"/>
                    <a:pt x="223" y="335"/>
                  </a:cubicBezTo>
                  <a:cubicBezTo>
                    <a:pt x="223" y="335"/>
                    <a:pt x="219" y="331"/>
                    <a:pt x="216" y="329"/>
                  </a:cubicBezTo>
                  <a:cubicBezTo>
                    <a:pt x="217" y="323"/>
                    <a:pt x="213" y="321"/>
                    <a:pt x="213" y="315"/>
                  </a:cubicBezTo>
                  <a:cubicBezTo>
                    <a:pt x="214" y="313"/>
                    <a:pt x="209" y="315"/>
                    <a:pt x="209" y="314"/>
                  </a:cubicBezTo>
                  <a:cubicBezTo>
                    <a:pt x="209" y="313"/>
                    <a:pt x="211" y="311"/>
                    <a:pt x="210" y="311"/>
                  </a:cubicBezTo>
                  <a:cubicBezTo>
                    <a:pt x="207" y="309"/>
                    <a:pt x="207" y="311"/>
                    <a:pt x="205" y="310"/>
                  </a:cubicBezTo>
                  <a:cubicBezTo>
                    <a:pt x="204" y="309"/>
                    <a:pt x="206" y="308"/>
                    <a:pt x="206" y="307"/>
                  </a:cubicBezTo>
                  <a:cubicBezTo>
                    <a:pt x="206" y="306"/>
                    <a:pt x="204" y="308"/>
                    <a:pt x="205" y="308"/>
                  </a:cubicBezTo>
                  <a:cubicBezTo>
                    <a:pt x="203" y="308"/>
                    <a:pt x="204" y="306"/>
                    <a:pt x="203" y="305"/>
                  </a:cubicBezTo>
                  <a:cubicBezTo>
                    <a:pt x="198" y="306"/>
                    <a:pt x="198" y="302"/>
                    <a:pt x="192" y="303"/>
                  </a:cubicBezTo>
                  <a:cubicBezTo>
                    <a:pt x="192" y="301"/>
                    <a:pt x="190" y="301"/>
                    <a:pt x="189" y="300"/>
                  </a:cubicBezTo>
                  <a:cubicBezTo>
                    <a:pt x="189" y="299"/>
                    <a:pt x="190" y="297"/>
                    <a:pt x="189" y="297"/>
                  </a:cubicBezTo>
                  <a:cubicBezTo>
                    <a:pt x="189" y="296"/>
                    <a:pt x="187" y="297"/>
                    <a:pt x="186" y="297"/>
                  </a:cubicBezTo>
                  <a:cubicBezTo>
                    <a:pt x="186" y="297"/>
                    <a:pt x="186" y="291"/>
                    <a:pt x="185" y="293"/>
                  </a:cubicBezTo>
                  <a:cubicBezTo>
                    <a:pt x="184" y="294"/>
                    <a:pt x="183" y="293"/>
                    <a:pt x="182" y="291"/>
                  </a:cubicBezTo>
                  <a:cubicBezTo>
                    <a:pt x="182" y="291"/>
                    <a:pt x="180" y="290"/>
                    <a:pt x="181" y="288"/>
                  </a:cubicBezTo>
                  <a:cubicBezTo>
                    <a:pt x="176" y="289"/>
                    <a:pt x="177" y="290"/>
                    <a:pt x="172" y="288"/>
                  </a:cubicBezTo>
                  <a:cubicBezTo>
                    <a:pt x="171" y="289"/>
                    <a:pt x="171" y="291"/>
                    <a:pt x="170" y="291"/>
                  </a:cubicBezTo>
                  <a:cubicBezTo>
                    <a:pt x="168" y="295"/>
                    <a:pt x="172" y="294"/>
                    <a:pt x="172" y="297"/>
                  </a:cubicBezTo>
                  <a:cubicBezTo>
                    <a:pt x="172" y="298"/>
                    <a:pt x="175" y="301"/>
                    <a:pt x="175" y="301"/>
                  </a:cubicBezTo>
                  <a:cubicBezTo>
                    <a:pt x="176" y="302"/>
                    <a:pt x="176" y="303"/>
                    <a:pt x="178" y="303"/>
                  </a:cubicBezTo>
                  <a:cubicBezTo>
                    <a:pt x="176" y="307"/>
                    <a:pt x="181" y="306"/>
                    <a:pt x="182" y="308"/>
                  </a:cubicBezTo>
                  <a:cubicBezTo>
                    <a:pt x="183" y="309"/>
                    <a:pt x="184" y="314"/>
                    <a:pt x="185" y="312"/>
                  </a:cubicBezTo>
                  <a:cubicBezTo>
                    <a:pt x="187" y="310"/>
                    <a:pt x="185" y="313"/>
                    <a:pt x="186" y="314"/>
                  </a:cubicBezTo>
                  <a:cubicBezTo>
                    <a:pt x="188" y="315"/>
                    <a:pt x="191" y="314"/>
                    <a:pt x="192" y="318"/>
                  </a:cubicBezTo>
                  <a:cubicBezTo>
                    <a:pt x="194" y="317"/>
                    <a:pt x="194" y="319"/>
                    <a:pt x="195" y="319"/>
                  </a:cubicBezTo>
                  <a:cubicBezTo>
                    <a:pt x="196" y="319"/>
                    <a:pt x="197" y="318"/>
                    <a:pt x="196" y="318"/>
                  </a:cubicBezTo>
                  <a:cubicBezTo>
                    <a:pt x="198" y="318"/>
                    <a:pt x="198" y="322"/>
                    <a:pt x="199" y="319"/>
                  </a:cubicBezTo>
                  <a:cubicBezTo>
                    <a:pt x="202" y="319"/>
                    <a:pt x="198" y="326"/>
                    <a:pt x="203" y="324"/>
                  </a:cubicBezTo>
                  <a:cubicBezTo>
                    <a:pt x="203" y="327"/>
                    <a:pt x="197" y="324"/>
                    <a:pt x="195" y="325"/>
                  </a:cubicBezTo>
                  <a:cubicBezTo>
                    <a:pt x="196" y="326"/>
                    <a:pt x="197" y="326"/>
                    <a:pt x="198" y="328"/>
                  </a:cubicBezTo>
                  <a:cubicBezTo>
                    <a:pt x="199" y="330"/>
                    <a:pt x="195" y="335"/>
                    <a:pt x="198" y="335"/>
                  </a:cubicBezTo>
                  <a:cubicBezTo>
                    <a:pt x="196" y="337"/>
                    <a:pt x="193" y="337"/>
                    <a:pt x="191" y="338"/>
                  </a:cubicBezTo>
                  <a:cubicBezTo>
                    <a:pt x="193" y="337"/>
                    <a:pt x="191" y="332"/>
                    <a:pt x="193" y="332"/>
                  </a:cubicBezTo>
                  <a:cubicBezTo>
                    <a:pt x="192" y="331"/>
                    <a:pt x="193" y="328"/>
                    <a:pt x="191" y="328"/>
                  </a:cubicBezTo>
                  <a:cubicBezTo>
                    <a:pt x="188" y="328"/>
                    <a:pt x="192" y="326"/>
                    <a:pt x="188" y="324"/>
                  </a:cubicBezTo>
                  <a:cubicBezTo>
                    <a:pt x="186" y="323"/>
                    <a:pt x="183" y="323"/>
                    <a:pt x="184" y="319"/>
                  </a:cubicBezTo>
                  <a:cubicBezTo>
                    <a:pt x="178" y="321"/>
                    <a:pt x="177" y="317"/>
                    <a:pt x="172" y="317"/>
                  </a:cubicBezTo>
                  <a:cubicBezTo>
                    <a:pt x="172" y="313"/>
                    <a:pt x="169" y="312"/>
                    <a:pt x="167" y="308"/>
                  </a:cubicBezTo>
                  <a:cubicBezTo>
                    <a:pt x="166" y="307"/>
                    <a:pt x="165" y="308"/>
                    <a:pt x="165" y="307"/>
                  </a:cubicBezTo>
                  <a:cubicBezTo>
                    <a:pt x="165" y="305"/>
                    <a:pt x="163" y="306"/>
                    <a:pt x="163" y="305"/>
                  </a:cubicBezTo>
                  <a:cubicBezTo>
                    <a:pt x="162" y="305"/>
                    <a:pt x="163" y="303"/>
                    <a:pt x="163" y="303"/>
                  </a:cubicBezTo>
                  <a:cubicBezTo>
                    <a:pt x="161" y="302"/>
                    <a:pt x="158" y="303"/>
                    <a:pt x="157" y="303"/>
                  </a:cubicBezTo>
                  <a:cubicBezTo>
                    <a:pt x="156" y="302"/>
                    <a:pt x="159" y="301"/>
                    <a:pt x="160" y="301"/>
                  </a:cubicBezTo>
                  <a:cubicBezTo>
                    <a:pt x="158" y="298"/>
                    <a:pt x="150" y="298"/>
                    <a:pt x="146" y="300"/>
                  </a:cubicBezTo>
                  <a:cubicBezTo>
                    <a:pt x="145" y="301"/>
                    <a:pt x="148" y="301"/>
                    <a:pt x="149" y="301"/>
                  </a:cubicBezTo>
                  <a:cubicBezTo>
                    <a:pt x="147" y="303"/>
                    <a:pt x="146" y="301"/>
                    <a:pt x="144" y="303"/>
                  </a:cubicBezTo>
                  <a:cubicBezTo>
                    <a:pt x="141" y="304"/>
                    <a:pt x="141" y="309"/>
                    <a:pt x="139" y="308"/>
                  </a:cubicBezTo>
                  <a:cubicBezTo>
                    <a:pt x="133" y="308"/>
                    <a:pt x="132" y="303"/>
                    <a:pt x="125" y="304"/>
                  </a:cubicBezTo>
                  <a:cubicBezTo>
                    <a:pt x="123" y="305"/>
                    <a:pt x="123" y="308"/>
                    <a:pt x="119" y="307"/>
                  </a:cubicBezTo>
                  <a:cubicBezTo>
                    <a:pt x="119" y="317"/>
                    <a:pt x="119" y="317"/>
                    <a:pt x="119" y="317"/>
                  </a:cubicBezTo>
                  <a:cubicBezTo>
                    <a:pt x="115" y="319"/>
                    <a:pt x="106" y="317"/>
                    <a:pt x="108" y="325"/>
                  </a:cubicBezTo>
                  <a:cubicBezTo>
                    <a:pt x="99" y="323"/>
                    <a:pt x="106" y="331"/>
                    <a:pt x="98" y="331"/>
                  </a:cubicBezTo>
                  <a:cubicBezTo>
                    <a:pt x="98" y="332"/>
                    <a:pt x="103" y="336"/>
                    <a:pt x="99" y="336"/>
                  </a:cubicBezTo>
                  <a:cubicBezTo>
                    <a:pt x="99" y="341"/>
                    <a:pt x="97" y="336"/>
                    <a:pt x="94" y="340"/>
                  </a:cubicBezTo>
                  <a:cubicBezTo>
                    <a:pt x="94" y="342"/>
                    <a:pt x="94" y="343"/>
                    <a:pt x="95" y="343"/>
                  </a:cubicBezTo>
                  <a:cubicBezTo>
                    <a:pt x="95" y="346"/>
                    <a:pt x="90" y="344"/>
                    <a:pt x="88" y="345"/>
                  </a:cubicBezTo>
                  <a:cubicBezTo>
                    <a:pt x="87" y="345"/>
                    <a:pt x="87" y="348"/>
                    <a:pt x="85" y="349"/>
                  </a:cubicBezTo>
                  <a:cubicBezTo>
                    <a:pt x="81" y="351"/>
                    <a:pt x="74" y="348"/>
                    <a:pt x="70" y="353"/>
                  </a:cubicBezTo>
                  <a:cubicBezTo>
                    <a:pt x="68" y="352"/>
                    <a:pt x="67" y="349"/>
                    <a:pt x="66" y="347"/>
                  </a:cubicBezTo>
                  <a:cubicBezTo>
                    <a:pt x="60" y="346"/>
                    <a:pt x="53" y="349"/>
                    <a:pt x="50" y="347"/>
                  </a:cubicBezTo>
                  <a:cubicBezTo>
                    <a:pt x="51" y="342"/>
                    <a:pt x="53" y="336"/>
                    <a:pt x="49" y="333"/>
                  </a:cubicBezTo>
                  <a:cubicBezTo>
                    <a:pt x="48" y="331"/>
                    <a:pt x="51" y="330"/>
                    <a:pt x="52" y="328"/>
                  </a:cubicBezTo>
                  <a:cubicBezTo>
                    <a:pt x="53" y="324"/>
                    <a:pt x="50" y="319"/>
                    <a:pt x="53" y="317"/>
                  </a:cubicBezTo>
                  <a:cubicBezTo>
                    <a:pt x="52" y="313"/>
                    <a:pt x="52" y="309"/>
                    <a:pt x="49" y="308"/>
                  </a:cubicBezTo>
                  <a:cubicBezTo>
                    <a:pt x="50" y="307"/>
                    <a:pt x="52" y="307"/>
                    <a:pt x="52" y="304"/>
                  </a:cubicBezTo>
                  <a:cubicBezTo>
                    <a:pt x="55" y="305"/>
                    <a:pt x="64" y="301"/>
                    <a:pt x="63" y="307"/>
                  </a:cubicBezTo>
                  <a:cubicBezTo>
                    <a:pt x="66" y="304"/>
                    <a:pt x="80" y="310"/>
                    <a:pt x="83" y="307"/>
                  </a:cubicBezTo>
                  <a:cubicBezTo>
                    <a:pt x="84" y="305"/>
                    <a:pt x="83" y="306"/>
                    <a:pt x="85" y="307"/>
                  </a:cubicBezTo>
                  <a:cubicBezTo>
                    <a:pt x="85" y="307"/>
                    <a:pt x="86" y="305"/>
                    <a:pt x="87" y="305"/>
                  </a:cubicBezTo>
                  <a:cubicBezTo>
                    <a:pt x="87" y="305"/>
                    <a:pt x="87" y="307"/>
                    <a:pt x="87" y="307"/>
                  </a:cubicBezTo>
                  <a:cubicBezTo>
                    <a:pt x="91" y="306"/>
                    <a:pt x="93" y="304"/>
                    <a:pt x="94" y="300"/>
                  </a:cubicBezTo>
                  <a:cubicBezTo>
                    <a:pt x="94" y="298"/>
                    <a:pt x="97" y="291"/>
                    <a:pt x="94" y="287"/>
                  </a:cubicBezTo>
                  <a:cubicBezTo>
                    <a:pt x="92" y="285"/>
                    <a:pt x="95" y="285"/>
                    <a:pt x="92" y="281"/>
                  </a:cubicBezTo>
                  <a:cubicBezTo>
                    <a:pt x="92" y="280"/>
                    <a:pt x="90" y="280"/>
                    <a:pt x="88" y="280"/>
                  </a:cubicBezTo>
                  <a:cubicBezTo>
                    <a:pt x="89" y="279"/>
                    <a:pt x="90" y="278"/>
                    <a:pt x="90" y="276"/>
                  </a:cubicBezTo>
                  <a:cubicBezTo>
                    <a:pt x="88" y="275"/>
                    <a:pt x="87" y="277"/>
                    <a:pt x="87" y="277"/>
                  </a:cubicBezTo>
                  <a:cubicBezTo>
                    <a:pt x="85" y="277"/>
                    <a:pt x="87" y="275"/>
                    <a:pt x="85" y="274"/>
                  </a:cubicBezTo>
                  <a:cubicBezTo>
                    <a:pt x="84" y="274"/>
                    <a:pt x="80" y="274"/>
                    <a:pt x="78" y="273"/>
                  </a:cubicBezTo>
                  <a:cubicBezTo>
                    <a:pt x="78" y="273"/>
                    <a:pt x="78" y="272"/>
                    <a:pt x="77" y="272"/>
                  </a:cubicBezTo>
                  <a:cubicBezTo>
                    <a:pt x="75" y="272"/>
                    <a:pt x="74" y="272"/>
                    <a:pt x="74" y="270"/>
                  </a:cubicBezTo>
                  <a:cubicBezTo>
                    <a:pt x="73" y="266"/>
                    <a:pt x="77" y="269"/>
                    <a:pt x="77" y="269"/>
                  </a:cubicBezTo>
                  <a:cubicBezTo>
                    <a:pt x="81" y="267"/>
                    <a:pt x="84" y="265"/>
                    <a:pt x="92" y="266"/>
                  </a:cubicBezTo>
                  <a:cubicBezTo>
                    <a:pt x="93" y="264"/>
                    <a:pt x="91" y="263"/>
                    <a:pt x="90" y="263"/>
                  </a:cubicBezTo>
                  <a:cubicBezTo>
                    <a:pt x="91" y="259"/>
                    <a:pt x="96" y="263"/>
                    <a:pt x="98" y="263"/>
                  </a:cubicBezTo>
                  <a:cubicBezTo>
                    <a:pt x="99" y="263"/>
                    <a:pt x="102" y="260"/>
                    <a:pt x="102" y="263"/>
                  </a:cubicBezTo>
                  <a:cubicBezTo>
                    <a:pt x="105" y="261"/>
                    <a:pt x="106" y="256"/>
                    <a:pt x="111" y="256"/>
                  </a:cubicBezTo>
                  <a:cubicBezTo>
                    <a:pt x="109" y="251"/>
                    <a:pt x="115" y="254"/>
                    <a:pt x="113" y="249"/>
                  </a:cubicBezTo>
                  <a:cubicBezTo>
                    <a:pt x="122" y="249"/>
                    <a:pt x="122" y="249"/>
                    <a:pt x="122" y="249"/>
                  </a:cubicBezTo>
                  <a:cubicBezTo>
                    <a:pt x="122" y="248"/>
                    <a:pt x="120" y="248"/>
                    <a:pt x="119" y="248"/>
                  </a:cubicBezTo>
                  <a:cubicBezTo>
                    <a:pt x="120" y="246"/>
                    <a:pt x="123" y="247"/>
                    <a:pt x="122" y="242"/>
                  </a:cubicBezTo>
                  <a:cubicBezTo>
                    <a:pt x="126" y="242"/>
                    <a:pt x="125" y="245"/>
                    <a:pt x="127" y="242"/>
                  </a:cubicBezTo>
                  <a:cubicBezTo>
                    <a:pt x="124" y="235"/>
                    <a:pt x="130" y="238"/>
                    <a:pt x="130" y="231"/>
                  </a:cubicBezTo>
                  <a:cubicBezTo>
                    <a:pt x="132" y="231"/>
                    <a:pt x="134" y="231"/>
                    <a:pt x="136" y="231"/>
                  </a:cubicBezTo>
                  <a:cubicBezTo>
                    <a:pt x="138" y="231"/>
                    <a:pt x="138" y="229"/>
                    <a:pt x="139" y="228"/>
                  </a:cubicBezTo>
                  <a:cubicBezTo>
                    <a:pt x="140" y="228"/>
                    <a:pt x="140" y="229"/>
                    <a:pt x="140" y="230"/>
                  </a:cubicBezTo>
                  <a:cubicBezTo>
                    <a:pt x="142" y="230"/>
                    <a:pt x="141" y="228"/>
                    <a:pt x="142" y="228"/>
                  </a:cubicBezTo>
                  <a:cubicBezTo>
                    <a:pt x="143" y="228"/>
                    <a:pt x="146" y="229"/>
                    <a:pt x="147" y="228"/>
                  </a:cubicBezTo>
                  <a:cubicBezTo>
                    <a:pt x="149" y="228"/>
                    <a:pt x="150" y="224"/>
                    <a:pt x="153" y="225"/>
                  </a:cubicBezTo>
                  <a:cubicBezTo>
                    <a:pt x="152" y="222"/>
                    <a:pt x="148" y="223"/>
                    <a:pt x="149" y="218"/>
                  </a:cubicBezTo>
                  <a:cubicBezTo>
                    <a:pt x="152" y="218"/>
                    <a:pt x="150" y="216"/>
                    <a:pt x="150" y="211"/>
                  </a:cubicBezTo>
                  <a:cubicBezTo>
                    <a:pt x="150" y="208"/>
                    <a:pt x="152" y="205"/>
                    <a:pt x="151" y="202"/>
                  </a:cubicBezTo>
                  <a:cubicBezTo>
                    <a:pt x="157" y="202"/>
                    <a:pt x="157" y="202"/>
                    <a:pt x="157" y="202"/>
                  </a:cubicBezTo>
                  <a:cubicBezTo>
                    <a:pt x="161" y="201"/>
                    <a:pt x="154" y="198"/>
                    <a:pt x="160" y="199"/>
                  </a:cubicBezTo>
                  <a:cubicBezTo>
                    <a:pt x="160" y="200"/>
                    <a:pt x="162" y="200"/>
                    <a:pt x="163" y="200"/>
                  </a:cubicBezTo>
                  <a:cubicBezTo>
                    <a:pt x="160" y="203"/>
                    <a:pt x="160" y="200"/>
                    <a:pt x="161" y="204"/>
                  </a:cubicBezTo>
                  <a:cubicBezTo>
                    <a:pt x="162" y="207"/>
                    <a:pt x="161" y="209"/>
                    <a:pt x="164" y="209"/>
                  </a:cubicBezTo>
                  <a:cubicBezTo>
                    <a:pt x="164" y="211"/>
                    <a:pt x="164" y="213"/>
                    <a:pt x="163" y="213"/>
                  </a:cubicBezTo>
                  <a:cubicBezTo>
                    <a:pt x="162" y="215"/>
                    <a:pt x="169" y="210"/>
                    <a:pt x="171" y="214"/>
                  </a:cubicBezTo>
                  <a:cubicBezTo>
                    <a:pt x="170" y="218"/>
                    <a:pt x="162" y="215"/>
                    <a:pt x="161" y="220"/>
                  </a:cubicBezTo>
                  <a:cubicBezTo>
                    <a:pt x="160" y="223"/>
                    <a:pt x="164" y="223"/>
                    <a:pt x="165" y="224"/>
                  </a:cubicBezTo>
                  <a:cubicBezTo>
                    <a:pt x="167" y="225"/>
                    <a:pt x="167" y="227"/>
                    <a:pt x="170" y="227"/>
                  </a:cubicBezTo>
                  <a:cubicBezTo>
                    <a:pt x="168" y="224"/>
                    <a:pt x="164" y="224"/>
                    <a:pt x="171" y="224"/>
                  </a:cubicBezTo>
                  <a:cubicBezTo>
                    <a:pt x="173" y="224"/>
                    <a:pt x="175" y="224"/>
                    <a:pt x="177" y="224"/>
                  </a:cubicBezTo>
                  <a:cubicBezTo>
                    <a:pt x="179" y="224"/>
                    <a:pt x="180" y="225"/>
                    <a:pt x="182" y="225"/>
                  </a:cubicBezTo>
                  <a:cubicBezTo>
                    <a:pt x="186" y="225"/>
                    <a:pt x="187" y="223"/>
                    <a:pt x="191" y="224"/>
                  </a:cubicBezTo>
                  <a:cubicBezTo>
                    <a:pt x="191" y="224"/>
                    <a:pt x="196" y="226"/>
                    <a:pt x="198" y="224"/>
                  </a:cubicBezTo>
                  <a:cubicBezTo>
                    <a:pt x="198" y="224"/>
                    <a:pt x="198" y="223"/>
                    <a:pt x="198" y="223"/>
                  </a:cubicBezTo>
                  <a:cubicBezTo>
                    <a:pt x="202" y="221"/>
                    <a:pt x="206" y="223"/>
                    <a:pt x="207" y="220"/>
                  </a:cubicBezTo>
                  <a:cubicBezTo>
                    <a:pt x="213" y="225"/>
                    <a:pt x="217" y="215"/>
                    <a:pt x="220" y="218"/>
                  </a:cubicBezTo>
                  <a:cubicBezTo>
                    <a:pt x="220" y="213"/>
                    <a:pt x="220" y="213"/>
                    <a:pt x="220" y="213"/>
                  </a:cubicBezTo>
                  <a:cubicBezTo>
                    <a:pt x="223" y="213"/>
                    <a:pt x="222" y="212"/>
                    <a:pt x="223" y="210"/>
                  </a:cubicBezTo>
                  <a:cubicBezTo>
                    <a:pt x="223" y="210"/>
                    <a:pt x="224" y="206"/>
                    <a:pt x="224" y="206"/>
                  </a:cubicBezTo>
                  <a:cubicBezTo>
                    <a:pt x="226" y="204"/>
                    <a:pt x="224" y="204"/>
                    <a:pt x="224" y="202"/>
                  </a:cubicBezTo>
                  <a:cubicBezTo>
                    <a:pt x="228" y="202"/>
                    <a:pt x="230" y="201"/>
                    <a:pt x="230" y="199"/>
                  </a:cubicBezTo>
                  <a:cubicBezTo>
                    <a:pt x="231" y="199"/>
                    <a:pt x="231" y="200"/>
                    <a:pt x="231" y="202"/>
                  </a:cubicBezTo>
                  <a:cubicBezTo>
                    <a:pt x="233" y="200"/>
                    <a:pt x="234" y="200"/>
                    <a:pt x="237" y="200"/>
                  </a:cubicBezTo>
                  <a:cubicBezTo>
                    <a:pt x="238" y="200"/>
                    <a:pt x="238" y="197"/>
                    <a:pt x="240" y="197"/>
                  </a:cubicBezTo>
                  <a:cubicBezTo>
                    <a:pt x="240" y="194"/>
                    <a:pt x="239" y="192"/>
                    <a:pt x="237" y="192"/>
                  </a:cubicBezTo>
                  <a:cubicBezTo>
                    <a:pt x="238" y="190"/>
                    <a:pt x="238" y="189"/>
                    <a:pt x="238" y="186"/>
                  </a:cubicBezTo>
                  <a:cubicBezTo>
                    <a:pt x="241" y="187"/>
                    <a:pt x="243" y="186"/>
                    <a:pt x="243" y="183"/>
                  </a:cubicBezTo>
                  <a:cubicBezTo>
                    <a:pt x="246" y="187"/>
                    <a:pt x="247" y="182"/>
                    <a:pt x="252" y="183"/>
                  </a:cubicBezTo>
                  <a:cubicBezTo>
                    <a:pt x="253" y="183"/>
                    <a:pt x="254" y="185"/>
                    <a:pt x="254" y="185"/>
                  </a:cubicBezTo>
                  <a:cubicBezTo>
                    <a:pt x="255" y="185"/>
                    <a:pt x="255" y="183"/>
                    <a:pt x="257" y="183"/>
                  </a:cubicBezTo>
                  <a:cubicBezTo>
                    <a:pt x="258" y="183"/>
                    <a:pt x="260" y="185"/>
                    <a:pt x="259" y="185"/>
                  </a:cubicBezTo>
                  <a:cubicBezTo>
                    <a:pt x="261" y="184"/>
                    <a:pt x="260" y="183"/>
                    <a:pt x="261" y="182"/>
                  </a:cubicBezTo>
                  <a:cubicBezTo>
                    <a:pt x="261" y="181"/>
                    <a:pt x="263" y="182"/>
                    <a:pt x="264" y="182"/>
                  </a:cubicBezTo>
                  <a:cubicBezTo>
                    <a:pt x="266" y="180"/>
                    <a:pt x="265" y="178"/>
                    <a:pt x="269" y="179"/>
                  </a:cubicBezTo>
                  <a:cubicBezTo>
                    <a:pt x="267" y="177"/>
                    <a:pt x="269" y="172"/>
                    <a:pt x="265" y="172"/>
                  </a:cubicBezTo>
                  <a:cubicBezTo>
                    <a:pt x="262" y="170"/>
                    <a:pt x="263" y="175"/>
                    <a:pt x="262" y="175"/>
                  </a:cubicBezTo>
                  <a:cubicBezTo>
                    <a:pt x="261" y="175"/>
                    <a:pt x="261" y="173"/>
                    <a:pt x="259" y="173"/>
                  </a:cubicBezTo>
                  <a:cubicBezTo>
                    <a:pt x="259" y="174"/>
                    <a:pt x="258" y="175"/>
                    <a:pt x="258" y="175"/>
                  </a:cubicBezTo>
                  <a:cubicBezTo>
                    <a:pt x="257" y="175"/>
                    <a:pt x="257" y="173"/>
                    <a:pt x="255" y="173"/>
                  </a:cubicBezTo>
                  <a:cubicBezTo>
                    <a:pt x="253" y="174"/>
                    <a:pt x="251" y="176"/>
                    <a:pt x="248" y="175"/>
                  </a:cubicBezTo>
                  <a:cubicBezTo>
                    <a:pt x="247" y="175"/>
                    <a:pt x="247" y="177"/>
                    <a:pt x="247" y="178"/>
                  </a:cubicBezTo>
                  <a:cubicBezTo>
                    <a:pt x="241" y="176"/>
                    <a:pt x="235" y="178"/>
                    <a:pt x="230" y="176"/>
                  </a:cubicBezTo>
                  <a:cubicBezTo>
                    <a:pt x="230" y="176"/>
                    <a:pt x="230" y="174"/>
                    <a:pt x="230" y="173"/>
                  </a:cubicBezTo>
                  <a:cubicBezTo>
                    <a:pt x="229" y="172"/>
                    <a:pt x="225" y="174"/>
                    <a:pt x="224" y="172"/>
                  </a:cubicBezTo>
                  <a:cubicBezTo>
                    <a:pt x="228" y="164"/>
                    <a:pt x="226" y="160"/>
                    <a:pt x="224" y="151"/>
                  </a:cubicBezTo>
                  <a:cubicBezTo>
                    <a:pt x="228" y="151"/>
                    <a:pt x="234" y="145"/>
                    <a:pt x="236" y="148"/>
                  </a:cubicBezTo>
                  <a:cubicBezTo>
                    <a:pt x="238" y="147"/>
                    <a:pt x="235" y="146"/>
                    <a:pt x="237" y="143"/>
                  </a:cubicBezTo>
                  <a:cubicBezTo>
                    <a:pt x="241" y="143"/>
                    <a:pt x="242" y="135"/>
                    <a:pt x="243" y="133"/>
                  </a:cubicBezTo>
                  <a:cubicBezTo>
                    <a:pt x="243" y="133"/>
                    <a:pt x="245" y="133"/>
                    <a:pt x="245" y="133"/>
                  </a:cubicBezTo>
                  <a:cubicBezTo>
                    <a:pt x="246" y="130"/>
                    <a:pt x="240" y="129"/>
                    <a:pt x="243" y="126"/>
                  </a:cubicBezTo>
                  <a:cubicBezTo>
                    <a:pt x="241" y="127"/>
                    <a:pt x="237" y="125"/>
                    <a:pt x="234" y="126"/>
                  </a:cubicBezTo>
                  <a:cubicBezTo>
                    <a:pt x="231" y="126"/>
                    <a:pt x="228" y="129"/>
                    <a:pt x="224" y="129"/>
                  </a:cubicBezTo>
                  <a:cubicBezTo>
                    <a:pt x="222" y="127"/>
                    <a:pt x="222" y="137"/>
                    <a:pt x="223" y="134"/>
                  </a:cubicBezTo>
                  <a:cubicBezTo>
                    <a:pt x="222" y="137"/>
                    <a:pt x="221" y="133"/>
                    <a:pt x="220" y="134"/>
                  </a:cubicBezTo>
                  <a:cubicBezTo>
                    <a:pt x="219" y="136"/>
                    <a:pt x="221" y="138"/>
                    <a:pt x="220" y="140"/>
                  </a:cubicBezTo>
                  <a:cubicBezTo>
                    <a:pt x="220" y="140"/>
                    <a:pt x="216" y="143"/>
                    <a:pt x="214" y="145"/>
                  </a:cubicBezTo>
                  <a:cubicBezTo>
                    <a:pt x="211" y="150"/>
                    <a:pt x="211" y="153"/>
                    <a:pt x="205" y="152"/>
                  </a:cubicBezTo>
                  <a:cubicBezTo>
                    <a:pt x="204" y="154"/>
                    <a:pt x="207" y="156"/>
                    <a:pt x="205" y="157"/>
                  </a:cubicBezTo>
                  <a:cubicBezTo>
                    <a:pt x="203" y="157"/>
                    <a:pt x="204" y="159"/>
                    <a:pt x="203" y="159"/>
                  </a:cubicBezTo>
                  <a:cubicBezTo>
                    <a:pt x="203" y="160"/>
                    <a:pt x="201" y="159"/>
                    <a:pt x="200" y="159"/>
                  </a:cubicBezTo>
                  <a:cubicBezTo>
                    <a:pt x="200" y="160"/>
                    <a:pt x="201" y="162"/>
                    <a:pt x="200" y="162"/>
                  </a:cubicBezTo>
                  <a:cubicBezTo>
                    <a:pt x="200" y="162"/>
                    <a:pt x="199" y="162"/>
                    <a:pt x="199" y="162"/>
                  </a:cubicBezTo>
                  <a:cubicBezTo>
                    <a:pt x="198" y="164"/>
                    <a:pt x="200" y="168"/>
                    <a:pt x="198" y="168"/>
                  </a:cubicBezTo>
                  <a:cubicBezTo>
                    <a:pt x="198" y="169"/>
                    <a:pt x="202" y="170"/>
                    <a:pt x="199" y="171"/>
                  </a:cubicBezTo>
                  <a:cubicBezTo>
                    <a:pt x="201" y="172"/>
                    <a:pt x="202" y="175"/>
                    <a:pt x="206" y="175"/>
                  </a:cubicBezTo>
                  <a:cubicBezTo>
                    <a:pt x="206" y="177"/>
                    <a:pt x="207" y="178"/>
                    <a:pt x="209" y="179"/>
                  </a:cubicBezTo>
                  <a:cubicBezTo>
                    <a:pt x="208" y="180"/>
                    <a:pt x="207" y="181"/>
                    <a:pt x="206" y="182"/>
                  </a:cubicBezTo>
                  <a:cubicBezTo>
                    <a:pt x="205" y="183"/>
                    <a:pt x="206" y="185"/>
                    <a:pt x="205" y="186"/>
                  </a:cubicBezTo>
                  <a:cubicBezTo>
                    <a:pt x="203" y="187"/>
                    <a:pt x="202" y="188"/>
                    <a:pt x="199" y="187"/>
                  </a:cubicBezTo>
                  <a:cubicBezTo>
                    <a:pt x="198" y="193"/>
                    <a:pt x="194" y="195"/>
                    <a:pt x="195" y="203"/>
                  </a:cubicBezTo>
                  <a:cubicBezTo>
                    <a:pt x="190" y="201"/>
                    <a:pt x="190" y="210"/>
                    <a:pt x="186" y="210"/>
                  </a:cubicBezTo>
                  <a:cubicBezTo>
                    <a:pt x="186" y="210"/>
                    <a:pt x="185" y="210"/>
                    <a:pt x="185" y="210"/>
                  </a:cubicBezTo>
                  <a:cubicBezTo>
                    <a:pt x="183" y="210"/>
                    <a:pt x="185" y="212"/>
                    <a:pt x="184" y="213"/>
                  </a:cubicBezTo>
                  <a:cubicBezTo>
                    <a:pt x="181" y="214"/>
                    <a:pt x="178" y="211"/>
                    <a:pt x="177" y="214"/>
                  </a:cubicBezTo>
                  <a:cubicBezTo>
                    <a:pt x="174" y="214"/>
                    <a:pt x="176" y="208"/>
                    <a:pt x="175" y="206"/>
                  </a:cubicBezTo>
                  <a:cubicBezTo>
                    <a:pt x="174" y="205"/>
                    <a:pt x="174" y="202"/>
                    <a:pt x="172" y="202"/>
                  </a:cubicBezTo>
                  <a:cubicBezTo>
                    <a:pt x="169" y="201"/>
                    <a:pt x="174" y="197"/>
                    <a:pt x="168" y="197"/>
                  </a:cubicBezTo>
                  <a:cubicBezTo>
                    <a:pt x="171" y="194"/>
                    <a:pt x="166" y="193"/>
                    <a:pt x="165" y="192"/>
                  </a:cubicBezTo>
                  <a:cubicBezTo>
                    <a:pt x="165" y="191"/>
                    <a:pt x="167" y="190"/>
                    <a:pt x="167" y="189"/>
                  </a:cubicBezTo>
                  <a:cubicBezTo>
                    <a:pt x="167" y="185"/>
                    <a:pt x="163" y="183"/>
                    <a:pt x="160" y="180"/>
                  </a:cubicBezTo>
                  <a:cubicBezTo>
                    <a:pt x="155" y="182"/>
                    <a:pt x="157" y="189"/>
                    <a:pt x="150" y="187"/>
                  </a:cubicBezTo>
                  <a:cubicBezTo>
                    <a:pt x="150" y="189"/>
                    <a:pt x="152" y="189"/>
                    <a:pt x="153" y="189"/>
                  </a:cubicBezTo>
                  <a:cubicBezTo>
                    <a:pt x="153" y="190"/>
                    <a:pt x="151" y="190"/>
                    <a:pt x="150" y="190"/>
                  </a:cubicBezTo>
                  <a:cubicBezTo>
                    <a:pt x="147" y="190"/>
                    <a:pt x="149" y="195"/>
                    <a:pt x="146" y="195"/>
                  </a:cubicBezTo>
                  <a:cubicBezTo>
                    <a:pt x="139" y="196"/>
                    <a:pt x="141" y="189"/>
                    <a:pt x="135" y="190"/>
                  </a:cubicBezTo>
                  <a:cubicBezTo>
                    <a:pt x="135" y="189"/>
                    <a:pt x="136" y="189"/>
                    <a:pt x="137" y="189"/>
                  </a:cubicBezTo>
                  <a:cubicBezTo>
                    <a:pt x="139" y="185"/>
                    <a:pt x="133" y="182"/>
                    <a:pt x="137" y="180"/>
                  </a:cubicBezTo>
                  <a:cubicBezTo>
                    <a:pt x="136" y="179"/>
                    <a:pt x="135" y="178"/>
                    <a:pt x="133" y="178"/>
                  </a:cubicBezTo>
                  <a:cubicBezTo>
                    <a:pt x="132" y="176"/>
                    <a:pt x="135" y="175"/>
                    <a:pt x="135" y="175"/>
                  </a:cubicBezTo>
                  <a:cubicBezTo>
                    <a:pt x="135" y="173"/>
                    <a:pt x="132" y="173"/>
                    <a:pt x="132" y="172"/>
                  </a:cubicBezTo>
                  <a:cubicBezTo>
                    <a:pt x="132" y="171"/>
                    <a:pt x="134" y="163"/>
                    <a:pt x="132" y="168"/>
                  </a:cubicBezTo>
                  <a:cubicBezTo>
                    <a:pt x="129" y="167"/>
                    <a:pt x="131" y="165"/>
                    <a:pt x="133" y="165"/>
                  </a:cubicBezTo>
                  <a:cubicBezTo>
                    <a:pt x="130" y="160"/>
                    <a:pt x="138" y="159"/>
                    <a:pt x="135" y="158"/>
                  </a:cubicBezTo>
                  <a:cubicBezTo>
                    <a:pt x="135" y="156"/>
                    <a:pt x="139" y="158"/>
                    <a:pt x="139" y="155"/>
                  </a:cubicBezTo>
                  <a:cubicBezTo>
                    <a:pt x="139" y="153"/>
                    <a:pt x="140" y="155"/>
                    <a:pt x="140" y="155"/>
                  </a:cubicBezTo>
                  <a:cubicBezTo>
                    <a:pt x="141" y="154"/>
                    <a:pt x="141" y="153"/>
                    <a:pt x="143" y="152"/>
                  </a:cubicBezTo>
                  <a:cubicBezTo>
                    <a:pt x="145" y="152"/>
                    <a:pt x="144" y="150"/>
                    <a:pt x="144" y="148"/>
                  </a:cubicBezTo>
                  <a:cubicBezTo>
                    <a:pt x="147" y="149"/>
                    <a:pt x="149" y="148"/>
                    <a:pt x="149" y="145"/>
                  </a:cubicBezTo>
                  <a:cubicBezTo>
                    <a:pt x="153" y="144"/>
                    <a:pt x="150" y="150"/>
                    <a:pt x="156" y="148"/>
                  </a:cubicBezTo>
                  <a:cubicBezTo>
                    <a:pt x="156" y="147"/>
                    <a:pt x="154" y="147"/>
                    <a:pt x="153" y="147"/>
                  </a:cubicBezTo>
                  <a:cubicBezTo>
                    <a:pt x="157" y="144"/>
                    <a:pt x="161" y="145"/>
                    <a:pt x="164" y="141"/>
                  </a:cubicBezTo>
                  <a:cubicBezTo>
                    <a:pt x="164" y="141"/>
                    <a:pt x="164" y="139"/>
                    <a:pt x="164" y="138"/>
                  </a:cubicBezTo>
                  <a:cubicBezTo>
                    <a:pt x="164" y="138"/>
                    <a:pt x="166" y="139"/>
                    <a:pt x="167" y="138"/>
                  </a:cubicBezTo>
                  <a:cubicBezTo>
                    <a:pt x="167" y="137"/>
                    <a:pt x="166" y="135"/>
                    <a:pt x="167" y="134"/>
                  </a:cubicBezTo>
                  <a:cubicBezTo>
                    <a:pt x="167" y="133"/>
                    <a:pt x="171" y="132"/>
                    <a:pt x="171" y="131"/>
                  </a:cubicBezTo>
                  <a:cubicBezTo>
                    <a:pt x="172" y="130"/>
                    <a:pt x="170" y="127"/>
                    <a:pt x="171" y="126"/>
                  </a:cubicBezTo>
                  <a:cubicBezTo>
                    <a:pt x="171" y="125"/>
                    <a:pt x="173" y="128"/>
                    <a:pt x="174" y="127"/>
                  </a:cubicBezTo>
                  <a:cubicBezTo>
                    <a:pt x="173" y="128"/>
                    <a:pt x="176" y="120"/>
                    <a:pt x="175" y="120"/>
                  </a:cubicBezTo>
                  <a:cubicBezTo>
                    <a:pt x="178" y="124"/>
                    <a:pt x="179" y="118"/>
                    <a:pt x="182" y="117"/>
                  </a:cubicBezTo>
                  <a:cubicBezTo>
                    <a:pt x="182" y="115"/>
                    <a:pt x="185" y="114"/>
                    <a:pt x="182" y="113"/>
                  </a:cubicBezTo>
                  <a:cubicBezTo>
                    <a:pt x="182" y="110"/>
                    <a:pt x="186" y="113"/>
                    <a:pt x="186" y="109"/>
                  </a:cubicBezTo>
                  <a:cubicBezTo>
                    <a:pt x="187" y="107"/>
                    <a:pt x="189" y="108"/>
                    <a:pt x="191" y="108"/>
                  </a:cubicBezTo>
                  <a:cubicBezTo>
                    <a:pt x="191" y="106"/>
                    <a:pt x="190" y="105"/>
                    <a:pt x="189" y="105"/>
                  </a:cubicBezTo>
                  <a:cubicBezTo>
                    <a:pt x="193" y="102"/>
                    <a:pt x="196" y="101"/>
                    <a:pt x="199" y="101"/>
                  </a:cubicBezTo>
                  <a:cubicBezTo>
                    <a:pt x="201" y="99"/>
                    <a:pt x="199" y="98"/>
                    <a:pt x="200" y="95"/>
                  </a:cubicBezTo>
                  <a:cubicBezTo>
                    <a:pt x="202" y="94"/>
                    <a:pt x="205" y="93"/>
                    <a:pt x="205" y="91"/>
                  </a:cubicBezTo>
                  <a:cubicBezTo>
                    <a:pt x="205" y="87"/>
                    <a:pt x="209" y="92"/>
                    <a:pt x="209" y="86"/>
                  </a:cubicBezTo>
                  <a:cubicBezTo>
                    <a:pt x="214" y="85"/>
                    <a:pt x="220" y="89"/>
                    <a:pt x="220" y="81"/>
                  </a:cubicBezTo>
                  <a:cubicBezTo>
                    <a:pt x="223" y="83"/>
                    <a:pt x="229" y="79"/>
                    <a:pt x="233" y="82"/>
                  </a:cubicBezTo>
                  <a:cubicBezTo>
                    <a:pt x="234" y="81"/>
                    <a:pt x="235" y="80"/>
                    <a:pt x="236" y="78"/>
                  </a:cubicBezTo>
                  <a:cubicBezTo>
                    <a:pt x="240" y="76"/>
                    <a:pt x="243" y="82"/>
                    <a:pt x="243" y="77"/>
                  </a:cubicBezTo>
                  <a:cubicBezTo>
                    <a:pt x="245" y="77"/>
                    <a:pt x="245" y="80"/>
                    <a:pt x="248" y="81"/>
                  </a:cubicBezTo>
                  <a:cubicBezTo>
                    <a:pt x="250" y="80"/>
                    <a:pt x="249" y="76"/>
                    <a:pt x="254" y="78"/>
                  </a:cubicBezTo>
                  <a:cubicBezTo>
                    <a:pt x="254" y="80"/>
                    <a:pt x="252" y="80"/>
                    <a:pt x="252" y="82"/>
                  </a:cubicBezTo>
                  <a:cubicBezTo>
                    <a:pt x="253" y="83"/>
                    <a:pt x="260" y="76"/>
                    <a:pt x="264" y="79"/>
                  </a:cubicBezTo>
                  <a:cubicBezTo>
                    <a:pt x="265" y="81"/>
                    <a:pt x="264" y="79"/>
                    <a:pt x="266" y="79"/>
                  </a:cubicBezTo>
                  <a:cubicBezTo>
                    <a:pt x="269" y="80"/>
                    <a:pt x="272" y="82"/>
                    <a:pt x="276" y="81"/>
                  </a:cubicBezTo>
                  <a:cubicBezTo>
                    <a:pt x="276" y="82"/>
                    <a:pt x="277" y="84"/>
                    <a:pt x="276" y="85"/>
                  </a:cubicBezTo>
                  <a:cubicBezTo>
                    <a:pt x="276" y="86"/>
                    <a:pt x="274" y="85"/>
                    <a:pt x="273" y="85"/>
                  </a:cubicBezTo>
                  <a:cubicBezTo>
                    <a:pt x="272" y="86"/>
                    <a:pt x="273" y="89"/>
                    <a:pt x="271" y="88"/>
                  </a:cubicBezTo>
                  <a:cubicBezTo>
                    <a:pt x="273" y="91"/>
                    <a:pt x="282" y="89"/>
                    <a:pt x="285" y="88"/>
                  </a:cubicBezTo>
                  <a:cubicBezTo>
                    <a:pt x="288" y="86"/>
                    <a:pt x="287" y="90"/>
                    <a:pt x="287" y="91"/>
                  </a:cubicBezTo>
                  <a:cubicBezTo>
                    <a:pt x="289" y="92"/>
                    <a:pt x="292" y="90"/>
                    <a:pt x="292" y="92"/>
                  </a:cubicBezTo>
                  <a:cubicBezTo>
                    <a:pt x="302" y="90"/>
                    <a:pt x="304" y="98"/>
                    <a:pt x="310" y="95"/>
                  </a:cubicBezTo>
                  <a:cubicBezTo>
                    <a:pt x="309" y="99"/>
                    <a:pt x="314" y="97"/>
                    <a:pt x="314" y="101"/>
                  </a:cubicBezTo>
                  <a:cubicBezTo>
                    <a:pt x="318" y="101"/>
                    <a:pt x="323" y="100"/>
                    <a:pt x="320" y="103"/>
                  </a:cubicBezTo>
                  <a:cubicBezTo>
                    <a:pt x="323" y="104"/>
                    <a:pt x="326" y="104"/>
                    <a:pt x="328" y="105"/>
                  </a:cubicBezTo>
                  <a:cubicBezTo>
                    <a:pt x="328" y="105"/>
                    <a:pt x="328" y="107"/>
                    <a:pt x="328" y="108"/>
                  </a:cubicBezTo>
                  <a:cubicBezTo>
                    <a:pt x="329" y="108"/>
                    <a:pt x="332" y="107"/>
                    <a:pt x="332" y="108"/>
                  </a:cubicBezTo>
                  <a:cubicBezTo>
                    <a:pt x="334" y="113"/>
                    <a:pt x="334" y="115"/>
                    <a:pt x="332" y="120"/>
                  </a:cubicBezTo>
                  <a:cubicBezTo>
                    <a:pt x="330" y="117"/>
                    <a:pt x="327" y="121"/>
                    <a:pt x="324" y="122"/>
                  </a:cubicBezTo>
                  <a:cubicBezTo>
                    <a:pt x="320" y="122"/>
                    <a:pt x="315" y="117"/>
                    <a:pt x="311" y="122"/>
                  </a:cubicBezTo>
                  <a:cubicBezTo>
                    <a:pt x="310" y="122"/>
                    <a:pt x="311" y="119"/>
                    <a:pt x="310" y="119"/>
                  </a:cubicBezTo>
                  <a:cubicBezTo>
                    <a:pt x="308" y="118"/>
                    <a:pt x="308" y="120"/>
                    <a:pt x="307" y="120"/>
                  </a:cubicBezTo>
                  <a:cubicBezTo>
                    <a:pt x="306" y="120"/>
                    <a:pt x="305" y="117"/>
                    <a:pt x="304" y="117"/>
                  </a:cubicBezTo>
                  <a:cubicBezTo>
                    <a:pt x="302" y="117"/>
                    <a:pt x="298" y="121"/>
                    <a:pt x="299" y="116"/>
                  </a:cubicBezTo>
                  <a:cubicBezTo>
                    <a:pt x="294" y="118"/>
                    <a:pt x="295" y="116"/>
                    <a:pt x="290" y="116"/>
                  </a:cubicBezTo>
                  <a:cubicBezTo>
                    <a:pt x="290" y="118"/>
                    <a:pt x="291" y="119"/>
                    <a:pt x="293" y="119"/>
                  </a:cubicBezTo>
                  <a:cubicBezTo>
                    <a:pt x="295" y="118"/>
                    <a:pt x="295" y="120"/>
                    <a:pt x="297" y="120"/>
                  </a:cubicBezTo>
                  <a:cubicBezTo>
                    <a:pt x="295" y="123"/>
                    <a:pt x="297" y="122"/>
                    <a:pt x="299" y="123"/>
                  </a:cubicBezTo>
                  <a:cubicBezTo>
                    <a:pt x="299" y="123"/>
                    <a:pt x="298" y="125"/>
                    <a:pt x="299" y="126"/>
                  </a:cubicBezTo>
                  <a:cubicBezTo>
                    <a:pt x="299" y="127"/>
                    <a:pt x="301" y="127"/>
                    <a:pt x="301" y="129"/>
                  </a:cubicBezTo>
                  <a:cubicBezTo>
                    <a:pt x="302" y="130"/>
                    <a:pt x="305" y="134"/>
                    <a:pt x="304" y="138"/>
                  </a:cubicBezTo>
                  <a:cubicBezTo>
                    <a:pt x="305" y="143"/>
                    <a:pt x="313" y="140"/>
                    <a:pt x="314" y="144"/>
                  </a:cubicBezTo>
                  <a:cubicBezTo>
                    <a:pt x="316" y="143"/>
                    <a:pt x="316" y="141"/>
                    <a:pt x="318" y="141"/>
                  </a:cubicBezTo>
                  <a:cubicBezTo>
                    <a:pt x="318" y="137"/>
                    <a:pt x="312" y="138"/>
                    <a:pt x="310" y="136"/>
                  </a:cubicBezTo>
                  <a:cubicBezTo>
                    <a:pt x="309" y="130"/>
                    <a:pt x="318" y="134"/>
                    <a:pt x="321" y="133"/>
                  </a:cubicBezTo>
                  <a:cubicBezTo>
                    <a:pt x="321" y="136"/>
                    <a:pt x="327" y="132"/>
                    <a:pt x="325" y="137"/>
                  </a:cubicBezTo>
                  <a:cubicBezTo>
                    <a:pt x="329" y="139"/>
                    <a:pt x="331" y="133"/>
                    <a:pt x="331" y="138"/>
                  </a:cubicBezTo>
                  <a:cubicBezTo>
                    <a:pt x="335" y="136"/>
                    <a:pt x="331" y="131"/>
                    <a:pt x="328" y="131"/>
                  </a:cubicBezTo>
                  <a:cubicBezTo>
                    <a:pt x="329" y="129"/>
                    <a:pt x="332" y="128"/>
                    <a:pt x="335" y="127"/>
                  </a:cubicBezTo>
                  <a:cubicBezTo>
                    <a:pt x="337" y="125"/>
                    <a:pt x="337" y="122"/>
                    <a:pt x="339" y="120"/>
                  </a:cubicBezTo>
                  <a:cubicBezTo>
                    <a:pt x="345" y="120"/>
                    <a:pt x="348" y="121"/>
                    <a:pt x="352" y="123"/>
                  </a:cubicBezTo>
                  <a:cubicBezTo>
                    <a:pt x="353" y="123"/>
                    <a:pt x="353" y="120"/>
                    <a:pt x="355" y="120"/>
                  </a:cubicBezTo>
                  <a:cubicBezTo>
                    <a:pt x="355" y="118"/>
                    <a:pt x="354" y="117"/>
                    <a:pt x="352" y="116"/>
                  </a:cubicBezTo>
                  <a:cubicBezTo>
                    <a:pt x="354" y="111"/>
                    <a:pt x="354" y="106"/>
                    <a:pt x="353" y="101"/>
                  </a:cubicBezTo>
                  <a:cubicBezTo>
                    <a:pt x="358" y="100"/>
                    <a:pt x="362" y="100"/>
                    <a:pt x="365" y="102"/>
                  </a:cubicBezTo>
                  <a:cubicBezTo>
                    <a:pt x="365" y="102"/>
                    <a:pt x="369" y="103"/>
                    <a:pt x="369" y="106"/>
                  </a:cubicBezTo>
                  <a:cubicBezTo>
                    <a:pt x="360" y="106"/>
                    <a:pt x="360" y="106"/>
                    <a:pt x="360" y="106"/>
                  </a:cubicBezTo>
                  <a:cubicBezTo>
                    <a:pt x="360" y="110"/>
                    <a:pt x="360" y="110"/>
                    <a:pt x="360" y="110"/>
                  </a:cubicBezTo>
                  <a:cubicBezTo>
                    <a:pt x="364" y="114"/>
                    <a:pt x="365" y="110"/>
                    <a:pt x="367" y="112"/>
                  </a:cubicBezTo>
                  <a:cubicBezTo>
                    <a:pt x="369" y="113"/>
                    <a:pt x="363" y="113"/>
                    <a:pt x="363" y="113"/>
                  </a:cubicBezTo>
                  <a:cubicBezTo>
                    <a:pt x="362" y="116"/>
                    <a:pt x="367" y="113"/>
                    <a:pt x="369" y="116"/>
                  </a:cubicBezTo>
                  <a:cubicBezTo>
                    <a:pt x="371" y="115"/>
                    <a:pt x="374" y="113"/>
                    <a:pt x="376" y="110"/>
                  </a:cubicBezTo>
                  <a:cubicBezTo>
                    <a:pt x="376" y="110"/>
                    <a:pt x="378" y="109"/>
                    <a:pt x="377" y="108"/>
                  </a:cubicBezTo>
                  <a:cubicBezTo>
                    <a:pt x="384" y="109"/>
                    <a:pt x="383" y="104"/>
                    <a:pt x="388" y="105"/>
                  </a:cubicBezTo>
                  <a:cubicBezTo>
                    <a:pt x="390" y="104"/>
                    <a:pt x="391" y="103"/>
                    <a:pt x="391" y="101"/>
                  </a:cubicBezTo>
                  <a:cubicBezTo>
                    <a:pt x="394" y="101"/>
                    <a:pt x="395" y="99"/>
                    <a:pt x="395" y="98"/>
                  </a:cubicBezTo>
                  <a:cubicBezTo>
                    <a:pt x="401" y="102"/>
                    <a:pt x="405" y="95"/>
                    <a:pt x="411" y="95"/>
                  </a:cubicBezTo>
                  <a:cubicBezTo>
                    <a:pt x="411" y="101"/>
                    <a:pt x="411" y="101"/>
                    <a:pt x="411" y="101"/>
                  </a:cubicBezTo>
                  <a:cubicBezTo>
                    <a:pt x="416" y="101"/>
                    <a:pt x="420" y="100"/>
                    <a:pt x="423" y="99"/>
                  </a:cubicBezTo>
                  <a:cubicBezTo>
                    <a:pt x="424" y="99"/>
                    <a:pt x="426" y="99"/>
                    <a:pt x="426" y="99"/>
                  </a:cubicBezTo>
                  <a:cubicBezTo>
                    <a:pt x="426" y="99"/>
                    <a:pt x="426" y="98"/>
                    <a:pt x="426" y="98"/>
                  </a:cubicBezTo>
                  <a:cubicBezTo>
                    <a:pt x="429" y="97"/>
                    <a:pt x="433" y="98"/>
                    <a:pt x="433" y="94"/>
                  </a:cubicBezTo>
                  <a:cubicBezTo>
                    <a:pt x="437" y="95"/>
                    <a:pt x="442" y="96"/>
                    <a:pt x="445" y="99"/>
                  </a:cubicBezTo>
                  <a:cubicBezTo>
                    <a:pt x="447" y="98"/>
                    <a:pt x="448" y="97"/>
                    <a:pt x="449" y="95"/>
                  </a:cubicBezTo>
                  <a:cubicBezTo>
                    <a:pt x="449" y="93"/>
                    <a:pt x="443" y="92"/>
                    <a:pt x="447" y="91"/>
                  </a:cubicBezTo>
                  <a:cubicBezTo>
                    <a:pt x="445" y="87"/>
                    <a:pt x="438" y="88"/>
                    <a:pt x="440" y="81"/>
                  </a:cubicBezTo>
                  <a:cubicBezTo>
                    <a:pt x="443" y="82"/>
                    <a:pt x="443" y="84"/>
                    <a:pt x="447" y="85"/>
                  </a:cubicBezTo>
                  <a:cubicBezTo>
                    <a:pt x="449" y="85"/>
                    <a:pt x="452" y="89"/>
                    <a:pt x="456" y="88"/>
                  </a:cubicBezTo>
                  <a:cubicBezTo>
                    <a:pt x="457" y="88"/>
                    <a:pt x="457" y="86"/>
                    <a:pt x="457" y="86"/>
                  </a:cubicBezTo>
                  <a:cubicBezTo>
                    <a:pt x="458" y="86"/>
                    <a:pt x="460" y="89"/>
                    <a:pt x="460" y="86"/>
                  </a:cubicBezTo>
                  <a:cubicBezTo>
                    <a:pt x="462" y="86"/>
                    <a:pt x="462" y="89"/>
                    <a:pt x="463" y="89"/>
                  </a:cubicBezTo>
                  <a:cubicBezTo>
                    <a:pt x="465" y="90"/>
                    <a:pt x="468" y="89"/>
                    <a:pt x="467" y="92"/>
                  </a:cubicBezTo>
                  <a:cubicBezTo>
                    <a:pt x="471" y="90"/>
                    <a:pt x="473" y="93"/>
                    <a:pt x="478" y="91"/>
                  </a:cubicBezTo>
                  <a:cubicBezTo>
                    <a:pt x="476" y="95"/>
                    <a:pt x="483" y="92"/>
                    <a:pt x="481" y="96"/>
                  </a:cubicBezTo>
                  <a:cubicBezTo>
                    <a:pt x="483" y="96"/>
                    <a:pt x="485" y="97"/>
                    <a:pt x="485" y="99"/>
                  </a:cubicBezTo>
                  <a:cubicBezTo>
                    <a:pt x="490" y="98"/>
                    <a:pt x="490" y="102"/>
                    <a:pt x="495" y="101"/>
                  </a:cubicBezTo>
                  <a:cubicBezTo>
                    <a:pt x="498" y="92"/>
                    <a:pt x="487" y="96"/>
                    <a:pt x="489" y="88"/>
                  </a:cubicBezTo>
                  <a:cubicBezTo>
                    <a:pt x="489" y="86"/>
                    <a:pt x="488" y="88"/>
                    <a:pt x="485" y="88"/>
                  </a:cubicBezTo>
                  <a:cubicBezTo>
                    <a:pt x="485" y="85"/>
                    <a:pt x="488" y="84"/>
                    <a:pt x="487" y="79"/>
                  </a:cubicBezTo>
                  <a:cubicBezTo>
                    <a:pt x="487" y="78"/>
                    <a:pt x="484" y="79"/>
                    <a:pt x="484" y="78"/>
                  </a:cubicBezTo>
                  <a:cubicBezTo>
                    <a:pt x="484" y="78"/>
                    <a:pt x="486" y="75"/>
                    <a:pt x="484" y="75"/>
                  </a:cubicBezTo>
                  <a:cubicBezTo>
                    <a:pt x="484" y="72"/>
                    <a:pt x="488" y="73"/>
                    <a:pt x="487" y="70"/>
                  </a:cubicBezTo>
                  <a:cubicBezTo>
                    <a:pt x="489" y="70"/>
                    <a:pt x="488" y="66"/>
                    <a:pt x="492" y="67"/>
                  </a:cubicBezTo>
                  <a:cubicBezTo>
                    <a:pt x="492" y="64"/>
                    <a:pt x="493" y="62"/>
                    <a:pt x="496" y="63"/>
                  </a:cubicBezTo>
                  <a:cubicBezTo>
                    <a:pt x="495" y="56"/>
                    <a:pt x="501" y="58"/>
                    <a:pt x="501" y="53"/>
                  </a:cubicBezTo>
                  <a:cubicBezTo>
                    <a:pt x="507" y="52"/>
                    <a:pt x="510" y="55"/>
                    <a:pt x="515" y="56"/>
                  </a:cubicBezTo>
                  <a:cubicBezTo>
                    <a:pt x="515" y="58"/>
                    <a:pt x="514" y="60"/>
                    <a:pt x="516" y="60"/>
                  </a:cubicBezTo>
                  <a:cubicBezTo>
                    <a:pt x="516" y="61"/>
                    <a:pt x="514" y="61"/>
                    <a:pt x="512" y="61"/>
                  </a:cubicBezTo>
                  <a:cubicBezTo>
                    <a:pt x="512" y="67"/>
                    <a:pt x="514" y="69"/>
                    <a:pt x="512" y="74"/>
                  </a:cubicBezTo>
                  <a:cubicBezTo>
                    <a:pt x="513" y="75"/>
                    <a:pt x="514" y="76"/>
                    <a:pt x="515" y="77"/>
                  </a:cubicBezTo>
                  <a:cubicBezTo>
                    <a:pt x="515" y="77"/>
                    <a:pt x="516" y="78"/>
                    <a:pt x="517" y="78"/>
                  </a:cubicBezTo>
                  <a:cubicBezTo>
                    <a:pt x="515" y="81"/>
                    <a:pt x="517" y="89"/>
                    <a:pt x="515" y="92"/>
                  </a:cubicBezTo>
                  <a:cubicBezTo>
                    <a:pt x="513" y="97"/>
                    <a:pt x="518" y="95"/>
                    <a:pt x="519" y="98"/>
                  </a:cubicBezTo>
                  <a:cubicBezTo>
                    <a:pt x="518" y="109"/>
                    <a:pt x="513" y="116"/>
                    <a:pt x="503" y="119"/>
                  </a:cubicBezTo>
                  <a:cubicBezTo>
                    <a:pt x="504" y="122"/>
                    <a:pt x="510" y="119"/>
                    <a:pt x="511" y="122"/>
                  </a:cubicBezTo>
                  <a:cubicBezTo>
                    <a:pt x="514" y="121"/>
                    <a:pt x="513" y="117"/>
                    <a:pt x="517" y="117"/>
                  </a:cubicBezTo>
                  <a:cubicBezTo>
                    <a:pt x="517" y="118"/>
                    <a:pt x="516" y="120"/>
                    <a:pt x="516" y="122"/>
                  </a:cubicBezTo>
                  <a:cubicBezTo>
                    <a:pt x="518" y="121"/>
                    <a:pt x="517" y="119"/>
                    <a:pt x="519" y="119"/>
                  </a:cubicBezTo>
                  <a:cubicBezTo>
                    <a:pt x="521" y="119"/>
                    <a:pt x="520" y="116"/>
                    <a:pt x="520" y="116"/>
                  </a:cubicBezTo>
                  <a:cubicBezTo>
                    <a:pt x="521" y="116"/>
                    <a:pt x="523" y="116"/>
                    <a:pt x="523" y="116"/>
                  </a:cubicBezTo>
                  <a:cubicBezTo>
                    <a:pt x="524" y="115"/>
                    <a:pt x="523" y="113"/>
                    <a:pt x="523" y="112"/>
                  </a:cubicBezTo>
                  <a:cubicBezTo>
                    <a:pt x="527" y="112"/>
                    <a:pt x="527" y="112"/>
                    <a:pt x="527" y="112"/>
                  </a:cubicBezTo>
                  <a:cubicBezTo>
                    <a:pt x="526" y="107"/>
                    <a:pt x="532" y="103"/>
                    <a:pt x="527" y="101"/>
                  </a:cubicBezTo>
                  <a:cubicBezTo>
                    <a:pt x="528" y="99"/>
                    <a:pt x="530" y="100"/>
                    <a:pt x="530" y="98"/>
                  </a:cubicBezTo>
                  <a:cubicBezTo>
                    <a:pt x="530" y="96"/>
                    <a:pt x="528" y="97"/>
                    <a:pt x="527" y="96"/>
                  </a:cubicBezTo>
                  <a:cubicBezTo>
                    <a:pt x="527" y="93"/>
                    <a:pt x="532" y="96"/>
                    <a:pt x="534" y="95"/>
                  </a:cubicBezTo>
                  <a:cubicBezTo>
                    <a:pt x="533" y="94"/>
                    <a:pt x="534" y="90"/>
                    <a:pt x="530" y="91"/>
                  </a:cubicBezTo>
                  <a:cubicBezTo>
                    <a:pt x="527" y="93"/>
                    <a:pt x="525" y="87"/>
                    <a:pt x="524" y="91"/>
                  </a:cubicBezTo>
                  <a:cubicBezTo>
                    <a:pt x="522" y="88"/>
                    <a:pt x="522" y="85"/>
                    <a:pt x="523" y="82"/>
                  </a:cubicBezTo>
                  <a:cubicBezTo>
                    <a:pt x="523" y="82"/>
                    <a:pt x="526" y="83"/>
                    <a:pt x="526" y="82"/>
                  </a:cubicBezTo>
                  <a:cubicBezTo>
                    <a:pt x="527" y="81"/>
                    <a:pt x="525" y="77"/>
                    <a:pt x="526" y="75"/>
                  </a:cubicBezTo>
                  <a:cubicBezTo>
                    <a:pt x="526" y="73"/>
                    <a:pt x="524" y="75"/>
                    <a:pt x="524" y="75"/>
                  </a:cubicBezTo>
                  <a:cubicBezTo>
                    <a:pt x="522" y="73"/>
                    <a:pt x="523" y="70"/>
                    <a:pt x="522" y="67"/>
                  </a:cubicBezTo>
                  <a:cubicBezTo>
                    <a:pt x="527" y="69"/>
                    <a:pt x="525" y="63"/>
                    <a:pt x="529" y="63"/>
                  </a:cubicBezTo>
                  <a:cubicBezTo>
                    <a:pt x="529" y="56"/>
                    <a:pt x="529" y="56"/>
                    <a:pt x="529" y="56"/>
                  </a:cubicBezTo>
                  <a:cubicBezTo>
                    <a:pt x="533" y="54"/>
                    <a:pt x="531" y="60"/>
                    <a:pt x="532" y="63"/>
                  </a:cubicBezTo>
                  <a:cubicBezTo>
                    <a:pt x="532" y="65"/>
                    <a:pt x="534" y="61"/>
                    <a:pt x="534" y="64"/>
                  </a:cubicBezTo>
                  <a:cubicBezTo>
                    <a:pt x="534" y="65"/>
                    <a:pt x="533" y="66"/>
                    <a:pt x="533" y="65"/>
                  </a:cubicBezTo>
                  <a:cubicBezTo>
                    <a:pt x="534" y="69"/>
                    <a:pt x="537" y="70"/>
                    <a:pt x="541" y="72"/>
                  </a:cubicBezTo>
                  <a:cubicBezTo>
                    <a:pt x="544" y="73"/>
                    <a:pt x="541" y="68"/>
                    <a:pt x="540" y="68"/>
                  </a:cubicBezTo>
                  <a:cubicBezTo>
                    <a:pt x="542" y="66"/>
                    <a:pt x="546" y="66"/>
                    <a:pt x="550" y="65"/>
                  </a:cubicBezTo>
                  <a:cubicBezTo>
                    <a:pt x="550" y="64"/>
                    <a:pt x="547" y="64"/>
                    <a:pt x="546" y="64"/>
                  </a:cubicBezTo>
                  <a:cubicBezTo>
                    <a:pt x="547" y="60"/>
                    <a:pt x="544" y="60"/>
                    <a:pt x="544" y="57"/>
                  </a:cubicBezTo>
                  <a:cubicBezTo>
                    <a:pt x="545" y="60"/>
                    <a:pt x="554" y="56"/>
                    <a:pt x="553" y="61"/>
                  </a:cubicBezTo>
                  <a:cubicBezTo>
                    <a:pt x="554" y="62"/>
                    <a:pt x="555" y="60"/>
                    <a:pt x="555" y="60"/>
                  </a:cubicBezTo>
                  <a:cubicBezTo>
                    <a:pt x="557" y="60"/>
                    <a:pt x="556" y="62"/>
                    <a:pt x="557" y="63"/>
                  </a:cubicBezTo>
                  <a:cubicBezTo>
                    <a:pt x="557" y="63"/>
                    <a:pt x="559" y="62"/>
                    <a:pt x="560" y="63"/>
                  </a:cubicBezTo>
                  <a:cubicBezTo>
                    <a:pt x="562" y="65"/>
                    <a:pt x="567" y="62"/>
                    <a:pt x="564" y="67"/>
                  </a:cubicBezTo>
                  <a:cubicBezTo>
                    <a:pt x="571" y="67"/>
                    <a:pt x="571" y="67"/>
                    <a:pt x="571" y="67"/>
                  </a:cubicBezTo>
                  <a:cubicBezTo>
                    <a:pt x="571" y="65"/>
                    <a:pt x="565" y="64"/>
                    <a:pt x="569" y="63"/>
                  </a:cubicBezTo>
                  <a:cubicBezTo>
                    <a:pt x="568" y="61"/>
                    <a:pt x="567" y="61"/>
                    <a:pt x="565" y="60"/>
                  </a:cubicBezTo>
                  <a:cubicBezTo>
                    <a:pt x="564" y="53"/>
                    <a:pt x="565" y="52"/>
                    <a:pt x="565" y="44"/>
                  </a:cubicBezTo>
                  <a:cubicBezTo>
                    <a:pt x="573" y="44"/>
                    <a:pt x="583" y="45"/>
                    <a:pt x="589" y="44"/>
                  </a:cubicBezTo>
                  <a:cubicBezTo>
                    <a:pt x="592" y="44"/>
                    <a:pt x="590" y="40"/>
                    <a:pt x="593" y="43"/>
                  </a:cubicBezTo>
                  <a:cubicBezTo>
                    <a:pt x="598" y="40"/>
                    <a:pt x="594" y="37"/>
                    <a:pt x="596" y="33"/>
                  </a:cubicBezTo>
                  <a:cubicBezTo>
                    <a:pt x="599" y="34"/>
                    <a:pt x="601" y="33"/>
                    <a:pt x="603" y="32"/>
                  </a:cubicBezTo>
                  <a:cubicBezTo>
                    <a:pt x="605" y="29"/>
                    <a:pt x="609" y="27"/>
                    <a:pt x="611" y="25"/>
                  </a:cubicBezTo>
                  <a:cubicBezTo>
                    <a:pt x="626" y="23"/>
                    <a:pt x="641" y="21"/>
                    <a:pt x="652" y="16"/>
                  </a:cubicBezTo>
                  <a:cubicBezTo>
                    <a:pt x="654" y="15"/>
                    <a:pt x="655" y="19"/>
                    <a:pt x="655" y="19"/>
                  </a:cubicBezTo>
                  <a:cubicBezTo>
                    <a:pt x="656" y="19"/>
                    <a:pt x="657" y="15"/>
                    <a:pt x="656" y="15"/>
                  </a:cubicBezTo>
                  <a:cubicBezTo>
                    <a:pt x="659" y="16"/>
                    <a:pt x="656" y="17"/>
                    <a:pt x="658" y="19"/>
                  </a:cubicBezTo>
                  <a:cubicBezTo>
                    <a:pt x="658" y="20"/>
                    <a:pt x="661" y="19"/>
                    <a:pt x="661" y="21"/>
                  </a:cubicBezTo>
                  <a:cubicBezTo>
                    <a:pt x="663" y="20"/>
                    <a:pt x="659" y="18"/>
                    <a:pt x="662" y="18"/>
                  </a:cubicBezTo>
                  <a:cubicBezTo>
                    <a:pt x="664" y="17"/>
                    <a:pt x="669" y="18"/>
                    <a:pt x="669" y="14"/>
                  </a:cubicBezTo>
                  <a:cubicBezTo>
                    <a:pt x="672" y="14"/>
                    <a:pt x="673" y="13"/>
                    <a:pt x="673" y="11"/>
                  </a:cubicBezTo>
                  <a:cubicBezTo>
                    <a:pt x="675" y="11"/>
                    <a:pt x="675" y="13"/>
                    <a:pt x="677" y="14"/>
                  </a:cubicBezTo>
                  <a:cubicBezTo>
                    <a:pt x="681" y="13"/>
                    <a:pt x="680" y="9"/>
                    <a:pt x="680" y="5"/>
                  </a:cubicBezTo>
                  <a:cubicBezTo>
                    <a:pt x="687" y="3"/>
                    <a:pt x="694" y="0"/>
                    <a:pt x="704" y="1"/>
                  </a:cubicBezTo>
                  <a:cubicBezTo>
                    <a:pt x="703" y="2"/>
                    <a:pt x="703" y="4"/>
                    <a:pt x="703" y="7"/>
                  </a:cubicBezTo>
                  <a:cubicBezTo>
                    <a:pt x="705" y="10"/>
                    <a:pt x="711" y="10"/>
                    <a:pt x="714" y="7"/>
                  </a:cubicBezTo>
                  <a:cubicBezTo>
                    <a:pt x="715" y="7"/>
                    <a:pt x="715" y="8"/>
                    <a:pt x="714" y="8"/>
                  </a:cubicBezTo>
                  <a:moveTo>
                    <a:pt x="1051" y="179"/>
                  </a:moveTo>
                  <a:cubicBezTo>
                    <a:pt x="1051" y="177"/>
                    <a:pt x="1048" y="178"/>
                    <a:pt x="1048" y="176"/>
                  </a:cubicBezTo>
                  <a:cubicBezTo>
                    <a:pt x="1043" y="175"/>
                    <a:pt x="1043" y="179"/>
                    <a:pt x="1048" y="178"/>
                  </a:cubicBezTo>
                  <a:cubicBezTo>
                    <a:pt x="1048" y="179"/>
                    <a:pt x="1049" y="179"/>
                    <a:pt x="1051" y="179"/>
                  </a:cubicBezTo>
                  <a:moveTo>
                    <a:pt x="303" y="284"/>
                  </a:moveTo>
                  <a:cubicBezTo>
                    <a:pt x="302" y="289"/>
                    <a:pt x="308" y="286"/>
                    <a:pt x="306" y="291"/>
                  </a:cubicBezTo>
                  <a:cubicBezTo>
                    <a:pt x="308" y="292"/>
                    <a:pt x="309" y="289"/>
                    <a:pt x="310" y="291"/>
                  </a:cubicBezTo>
                  <a:cubicBezTo>
                    <a:pt x="310" y="293"/>
                    <a:pt x="309" y="292"/>
                    <a:pt x="308" y="293"/>
                  </a:cubicBezTo>
                  <a:cubicBezTo>
                    <a:pt x="306" y="294"/>
                    <a:pt x="300" y="296"/>
                    <a:pt x="299" y="296"/>
                  </a:cubicBezTo>
                  <a:cubicBezTo>
                    <a:pt x="295" y="295"/>
                    <a:pt x="294" y="292"/>
                    <a:pt x="292" y="290"/>
                  </a:cubicBezTo>
                  <a:cubicBezTo>
                    <a:pt x="292" y="288"/>
                    <a:pt x="296" y="289"/>
                    <a:pt x="296" y="287"/>
                  </a:cubicBezTo>
                  <a:cubicBezTo>
                    <a:pt x="293" y="285"/>
                    <a:pt x="292" y="284"/>
                    <a:pt x="287" y="286"/>
                  </a:cubicBezTo>
                  <a:cubicBezTo>
                    <a:pt x="286" y="283"/>
                    <a:pt x="285" y="281"/>
                    <a:pt x="280" y="281"/>
                  </a:cubicBezTo>
                  <a:cubicBezTo>
                    <a:pt x="279" y="281"/>
                    <a:pt x="280" y="284"/>
                    <a:pt x="279" y="284"/>
                  </a:cubicBezTo>
                  <a:cubicBezTo>
                    <a:pt x="278" y="285"/>
                    <a:pt x="276" y="285"/>
                    <a:pt x="275" y="286"/>
                  </a:cubicBezTo>
                  <a:cubicBezTo>
                    <a:pt x="273" y="287"/>
                    <a:pt x="273" y="291"/>
                    <a:pt x="269" y="290"/>
                  </a:cubicBezTo>
                  <a:cubicBezTo>
                    <a:pt x="271" y="295"/>
                    <a:pt x="267" y="296"/>
                    <a:pt x="266" y="297"/>
                  </a:cubicBezTo>
                  <a:cubicBezTo>
                    <a:pt x="265" y="300"/>
                    <a:pt x="266" y="303"/>
                    <a:pt x="265" y="307"/>
                  </a:cubicBezTo>
                  <a:cubicBezTo>
                    <a:pt x="264" y="307"/>
                    <a:pt x="263" y="306"/>
                    <a:pt x="262" y="305"/>
                  </a:cubicBezTo>
                  <a:cubicBezTo>
                    <a:pt x="261" y="310"/>
                    <a:pt x="265" y="312"/>
                    <a:pt x="262" y="315"/>
                  </a:cubicBezTo>
                  <a:cubicBezTo>
                    <a:pt x="265" y="314"/>
                    <a:pt x="264" y="318"/>
                    <a:pt x="265" y="318"/>
                  </a:cubicBezTo>
                  <a:cubicBezTo>
                    <a:pt x="266" y="318"/>
                    <a:pt x="267" y="318"/>
                    <a:pt x="268" y="318"/>
                  </a:cubicBezTo>
                  <a:cubicBezTo>
                    <a:pt x="271" y="319"/>
                    <a:pt x="272" y="321"/>
                    <a:pt x="273" y="319"/>
                  </a:cubicBezTo>
                  <a:cubicBezTo>
                    <a:pt x="274" y="319"/>
                    <a:pt x="276" y="319"/>
                    <a:pt x="276" y="319"/>
                  </a:cubicBezTo>
                  <a:cubicBezTo>
                    <a:pt x="281" y="319"/>
                    <a:pt x="280" y="318"/>
                    <a:pt x="282" y="317"/>
                  </a:cubicBezTo>
                  <a:cubicBezTo>
                    <a:pt x="284" y="316"/>
                    <a:pt x="285" y="318"/>
                    <a:pt x="287" y="318"/>
                  </a:cubicBezTo>
                  <a:cubicBezTo>
                    <a:pt x="288" y="317"/>
                    <a:pt x="288" y="315"/>
                    <a:pt x="289" y="315"/>
                  </a:cubicBezTo>
                  <a:cubicBezTo>
                    <a:pt x="292" y="314"/>
                    <a:pt x="298" y="314"/>
                    <a:pt x="301" y="315"/>
                  </a:cubicBezTo>
                  <a:cubicBezTo>
                    <a:pt x="304" y="316"/>
                    <a:pt x="304" y="318"/>
                    <a:pt x="307" y="318"/>
                  </a:cubicBezTo>
                  <a:cubicBezTo>
                    <a:pt x="308" y="318"/>
                    <a:pt x="309" y="317"/>
                    <a:pt x="310" y="317"/>
                  </a:cubicBezTo>
                  <a:cubicBezTo>
                    <a:pt x="309" y="317"/>
                    <a:pt x="311" y="318"/>
                    <a:pt x="311" y="318"/>
                  </a:cubicBezTo>
                  <a:cubicBezTo>
                    <a:pt x="315" y="319"/>
                    <a:pt x="315" y="319"/>
                    <a:pt x="318" y="319"/>
                  </a:cubicBezTo>
                  <a:cubicBezTo>
                    <a:pt x="325" y="320"/>
                    <a:pt x="331" y="318"/>
                    <a:pt x="338" y="319"/>
                  </a:cubicBezTo>
                  <a:cubicBezTo>
                    <a:pt x="337" y="316"/>
                    <a:pt x="338" y="314"/>
                    <a:pt x="339" y="312"/>
                  </a:cubicBezTo>
                  <a:cubicBezTo>
                    <a:pt x="334" y="306"/>
                    <a:pt x="331" y="300"/>
                    <a:pt x="321" y="298"/>
                  </a:cubicBezTo>
                  <a:cubicBezTo>
                    <a:pt x="322" y="296"/>
                    <a:pt x="319" y="296"/>
                    <a:pt x="318" y="294"/>
                  </a:cubicBezTo>
                  <a:cubicBezTo>
                    <a:pt x="318" y="292"/>
                    <a:pt x="318" y="291"/>
                    <a:pt x="317" y="290"/>
                  </a:cubicBezTo>
                  <a:cubicBezTo>
                    <a:pt x="318" y="286"/>
                    <a:pt x="322" y="286"/>
                    <a:pt x="321" y="280"/>
                  </a:cubicBezTo>
                  <a:cubicBezTo>
                    <a:pt x="313" y="279"/>
                    <a:pt x="309" y="283"/>
                    <a:pt x="303" y="284"/>
                  </a:cubicBezTo>
                  <a:moveTo>
                    <a:pt x="400" y="349"/>
                  </a:moveTo>
                  <a:cubicBezTo>
                    <a:pt x="398" y="349"/>
                    <a:pt x="396" y="349"/>
                    <a:pt x="398" y="350"/>
                  </a:cubicBezTo>
                  <a:cubicBezTo>
                    <a:pt x="401" y="348"/>
                    <a:pt x="406" y="348"/>
                    <a:pt x="408" y="347"/>
                  </a:cubicBezTo>
                  <a:cubicBezTo>
                    <a:pt x="408" y="347"/>
                    <a:pt x="408" y="345"/>
                    <a:pt x="408" y="345"/>
                  </a:cubicBezTo>
                  <a:cubicBezTo>
                    <a:pt x="409" y="344"/>
                    <a:pt x="410" y="346"/>
                    <a:pt x="411" y="346"/>
                  </a:cubicBezTo>
                  <a:cubicBezTo>
                    <a:pt x="411" y="336"/>
                    <a:pt x="411" y="336"/>
                    <a:pt x="411" y="336"/>
                  </a:cubicBezTo>
                  <a:cubicBezTo>
                    <a:pt x="409" y="334"/>
                    <a:pt x="408" y="334"/>
                    <a:pt x="407" y="332"/>
                  </a:cubicBezTo>
                  <a:cubicBezTo>
                    <a:pt x="406" y="331"/>
                    <a:pt x="407" y="330"/>
                    <a:pt x="407" y="329"/>
                  </a:cubicBezTo>
                  <a:cubicBezTo>
                    <a:pt x="406" y="327"/>
                    <a:pt x="402" y="326"/>
                    <a:pt x="405" y="325"/>
                  </a:cubicBezTo>
                  <a:cubicBezTo>
                    <a:pt x="414" y="325"/>
                    <a:pt x="414" y="325"/>
                    <a:pt x="414" y="325"/>
                  </a:cubicBezTo>
                  <a:cubicBezTo>
                    <a:pt x="415" y="320"/>
                    <a:pt x="411" y="320"/>
                    <a:pt x="411" y="318"/>
                  </a:cubicBezTo>
                  <a:cubicBezTo>
                    <a:pt x="411" y="315"/>
                    <a:pt x="408" y="316"/>
                    <a:pt x="407" y="314"/>
                  </a:cubicBezTo>
                  <a:cubicBezTo>
                    <a:pt x="407" y="314"/>
                    <a:pt x="409" y="312"/>
                    <a:pt x="408" y="311"/>
                  </a:cubicBezTo>
                  <a:cubicBezTo>
                    <a:pt x="404" y="312"/>
                    <a:pt x="403" y="309"/>
                    <a:pt x="400" y="310"/>
                  </a:cubicBezTo>
                  <a:cubicBezTo>
                    <a:pt x="401" y="302"/>
                    <a:pt x="391" y="304"/>
                    <a:pt x="391" y="297"/>
                  </a:cubicBezTo>
                  <a:cubicBezTo>
                    <a:pt x="395" y="294"/>
                    <a:pt x="397" y="290"/>
                    <a:pt x="405" y="291"/>
                  </a:cubicBezTo>
                  <a:cubicBezTo>
                    <a:pt x="406" y="290"/>
                    <a:pt x="405" y="289"/>
                    <a:pt x="407" y="288"/>
                  </a:cubicBezTo>
                  <a:cubicBezTo>
                    <a:pt x="407" y="285"/>
                    <a:pt x="402" y="285"/>
                    <a:pt x="402" y="281"/>
                  </a:cubicBezTo>
                  <a:cubicBezTo>
                    <a:pt x="396" y="281"/>
                    <a:pt x="393" y="283"/>
                    <a:pt x="388" y="281"/>
                  </a:cubicBezTo>
                  <a:cubicBezTo>
                    <a:pt x="388" y="283"/>
                    <a:pt x="388" y="285"/>
                    <a:pt x="387" y="283"/>
                  </a:cubicBezTo>
                  <a:cubicBezTo>
                    <a:pt x="386" y="282"/>
                    <a:pt x="386" y="284"/>
                    <a:pt x="386" y="284"/>
                  </a:cubicBezTo>
                  <a:cubicBezTo>
                    <a:pt x="383" y="286"/>
                    <a:pt x="377" y="288"/>
                    <a:pt x="376" y="288"/>
                  </a:cubicBezTo>
                  <a:cubicBezTo>
                    <a:pt x="372" y="290"/>
                    <a:pt x="373" y="290"/>
                    <a:pt x="372" y="293"/>
                  </a:cubicBezTo>
                  <a:cubicBezTo>
                    <a:pt x="371" y="293"/>
                    <a:pt x="369" y="292"/>
                    <a:pt x="369" y="293"/>
                  </a:cubicBezTo>
                  <a:cubicBezTo>
                    <a:pt x="368" y="293"/>
                    <a:pt x="369" y="296"/>
                    <a:pt x="369" y="297"/>
                  </a:cubicBezTo>
                  <a:cubicBezTo>
                    <a:pt x="369" y="300"/>
                    <a:pt x="373" y="295"/>
                    <a:pt x="373" y="300"/>
                  </a:cubicBezTo>
                  <a:cubicBezTo>
                    <a:pt x="373" y="301"/>
                    <a:pt x="374" y="301"/>
                    <a:pt x="374" y="303"/>
                  </a:cubicBezTo>
                  <a:cubicBezTo>
                    <a:pt x="373" y="307"/>
                    <a:pt x="376" y="310"/>
                    <a:pt x="376" y="311"/>
                  </a:cubicBezTo>
                  <a:cubicBezTo>
                    <a:pt x="376" y="313"/>
                    <a:pt x="376" y="313"/>
                    <a:pt x="377" y="314"/>
                  </a:cubicBezTo>
                  <a:cubicBezTo>
                    <a:pt x="377" y="314"/>
                    <a:pt x="379" y="318"/>
                    <a:pt x="379" y="318"/>
                  </a:cubicBezTo>
                  <a:cubicBezTo>
                    <a:pt x="380" y="322"/>
                    <a:pt x="380" y="321"/>
                    <a:pt x="381" y="324"/>
                  </a:cubicBezTo>
                  <a:cubicBezTo>
                    <a:pt x="382" y="325"/>
                    <a:pt x="381" y="327"/>
                    <a:pt x="381" y="328"/>
                  </a:cubicBezTo>
                  <a:cubicBezTo>
                    <a:pt x="382" y="329"/>
                    <a:pt x="385" y="329"/>
                    <a:pt x="384" y="332"/>
                  </a:cubicBezTo>
                  <a:cubicBezTo>
                    <a:pt x="379" y="331"/>
                    <a:pt x="383" y="338"/>
                    <a:pt x="380" y="339"/>
                  </a:cubicBezTo>
                  <a:cubicBezTo>
                    <a:pt x="386" y="340"/>
                    <a:pt x="386" y="349"/>
                    <a:pt x="393" y="345"/>
                  </a:cubicBezTo>
                  <a:cubicBezTo>
                    <a:pt x="387" y="350"/>
                    <a:pt x="399" y="345"/>
                    <a:pt x="400" y="349"/>
                  </a:cubicBezTo>
                  <a:moveTo>
                    <a:pt x="442" y="284"/>
                  </a:moveTo>
                  <a:cubicBezTo>
                    <a:pt x="441" y="285"/>
                    <a:pt x="441" y="287"/>
                    <a:pt x="440" y="288"/>
                  </a:cubicBezTo>
                  <a:cubicBezTo>
                    <a:pt x="439" y="290"/>
                    <a:pt x="437" y="290"/>
                    <a:pt x="436" y="291"/>
                  </a:cubicBezTo>
                  <a:cubicBezTo>
                    <a:pt x="437" y="292"/>
                    <a:pt x="440" y="295"/>
                    <a:pt x="440" y="297"/>
                  </a:cubicBezTo>
                  <a:cubicBezTo>
                    <a:pt x="440" y="297"/>
                    <a:pt x="438" y="297"/>
                    <a:pt x="439" y="298"/>
                  </a:cubicBezTo>
                  <a:cubicBezTo>
                    <a:pt x="440" y="300"/>
                    <a:pt x="443" y="299"/>
                    <a:pt x="445" y="301"/>
                  </a:cubicBezTo>
                  <a:cubicBezTo>
                    <a:pt x="445" y="300"/>
                    <a:pt x="446" y="299"/>
                    <a:pt x="447" y="298"/>
                  </a:cubicBezTo>
                  <a:cubicBezTo>
                    <a:pt x="449" y="294"/>
                    <a:pt x="445" y="294"/>
                    <a:pt x="445" y="291"/>
                  </a:cubicBezTo>
                  <a:cubicBezTo>
                    <a:pt x="447" y="290"/>
                    <a:pt x="449" y="289"/>
                    <a:pt x="449" y="286"/>
                  </a:cubicBezTo>
                  <a:cubicBezTo>
                    <a:pt x="446" y="286"/>
                    <a:pt x="446" y="285"/>
                    <a:pt x="447" y="283"/>
                  </a:cubicBezTo>
                  <a:cubicBezTo>
                    <a:pt x="445" y="284"/>
                    <a:pt x="443" y="283"/>
                    <a:pt x="442" y="284"/>
                  </a:cubicBezTo>
                  <a:moveTo>
                    <a:pt x="258" y="322"/>
                  </a:moveTo>
                  <a:cubicBezTo>
                    <a:pt x="257" y="328"/>
                    <a:pt x="267" y="324"/>
                    <a:pt x="268" y="322"/>
                  </a:cubicBezTo>
                  <a:cubicBezTo>
                    <a:pt x="264" y="321"/>
                    <a:pt x="262" y="321"/>
                    <a:pt x="258" y="322"/>
                  </a:cubicBezTo>
                  <a:moveTo>
                    <a:pt x="290" y="583"/>
                  </a:moveTo>
                  <a:cubicBezTo>
                    <a:pt x="292" y="578"/>
                    <a:pt x="300" y="578"/>
                    <a:pt x="299" y="569"/>
                  </a:cubicBezTo>
                  <a:cubicBezTo>
                    <a:pt x="295" y="572"/>
                    <a:pt x="288" y="566"/>
                    <a:pt x="283" y="570"/>
                  </a:cubicBezTo>
                  <a:cubicBezTo>
                    <a:pt x="289" y="571"/>
                    <a:pt x="282" y="572"/>
                    <a:pt x="282" y="573"/>
                  </a:cubicBezTo>
                  <a:cubicBezTo>
                    <a:pt x="282" y="572"/>
                    <a:pt x="283" y="576"/>
                    <a:pt x="283" y="577"/>
                  </a:cubicBezTo>
                  <a:cubicBezTo>
                    <a:pt x="283" y="579"/>
                    <a:pt x="283" y="581"/>
                    <a:pt x="282" y="582"/>
                  </a:cubicBezTo>
                  <a:cubicBezTo>
                    <a:pt x="282" y="581"/>
                    <a:pt x="281" y="580"/>
                    <a:pt x="280" y="582"/>
                  </a:cubicBezTo>
                  <a:cubicBezTo>
                    <a:pt x="282" y="584"/>
                    <a:pt x="287" y="583"/>
                    <a:pt x="290" y="583"/>
                  </a:cubicBezTo>
                </a:path>
              </a:pathLst>
            </a:custGeom>
            <a:grpFill/>
            <a:ln>
              <a:noFill/>
            </a:ln>
            <a:effectLst/>
          </p:spPr>
          <p:txBody>
            <a:bodyPr/>
            <a:lstStyle/>
            <a:p>
              <a:pPr defTabSz="920750">
                <a:spcBef>
                  <a:spcPts val="0"/>
                </a:spcBef>
                <a:spcAft>
                  <a:spcPts val="0"/>
                </a:spcAft>
                <a:defRPr/>
              </a:pPr>
              <a:endParaRPr lang="zh-CN" altLang="en-US">
                <a:latin typeface="+mn-lt"/>
                <a:ea typeface="+mn-ea"/>
              </a:endParaRPr>
            </a:p>
          </p:txBody>
        </p:sp>
        <p:sp>
          <p:nvSpPr>
            <p:cNvPr id="142" name="Freeform 92"/>
            <p:cNvSpPr/>
            <p:nvPr/>
          </p:nvSpPr>
          <p:spPr bwMode="auto">
            <a:xfrm>
              <a:off x="2303462" y="1103312"/>
              <a:ext cx="63500" cy="34925"/>
            </a:xfrm>
            <a:custGeom>
              <a:avLst/>
              <a:gdLst>
                <a:gd name="T0" fmla="*/ 12 w 17"/>
                <a:gd name="T1" fmla="*/ 0 h 9"/>
                <a:gd name="T2" fmla="*/ 15 w 17"/>
                <a:gd name="T3" fmla="*/ 8 h 9"/>
                <a:gd name="T4" fmla="*/ 0 w 17"/>
                <a:gd name="T5" fmla="*/ 4 h 9"/>
                <a:gd name="T6" fmla="*/ 12 w 17"/>
                <a:gd name="T7" fmla="*/ 0 h 9"/>
              </a:gdLst>
              <a:ahLst/>
              <a:cxnLst>
                <a:cxn ang="0">
                  <a:pos x="T0" y="T1"/>
                </a:cxn>
                <a:cxn ang="0">
                  <a:pos x="T2" y="T3"/>
                </a:cxn>
                <a:cxn ang="0">
                  <a:pos x="T4" y="T5"/>
                </a:cxn>
                <a:cxn ang="0">
                  <a:pos x="T6" y="T7"/>
                </a:cxn>
              </a:cxnLst>
              <a:rect l="0" t="0" r="r" b="b"/>
              <a:pathLst>
                <a:path w="17" h="9">
                  <a:moveTo>
                    <a:pt x="12" y="0"/>
                  </a:moveTo>
                  <a:cubicBezTo>
                    <a:pt x="12" y="4"/>
                    <a:pt x="17" y="3"/>
                    <a:pt x="15" y="8"/>
                  </a:cubicBezTo>
                  <a:cubicBezTo>
                    <a:pt x="7" y="9"/>
                    <a:pt x="3" y="7"/>
                    <a:pt x="0" y="4"/>
                  </a:cubicBezTo>
                  <a:cubicBezTo>
                    <a:pt x="2" y="1"/>
                    <a:pt x="7" y="1"/>
                    <a:pt x="12" y="0"/>
                  </a:cubicBezTo>
                </a:path>
              </a:pathLst>
            </a:custGeom>
            <a:grpFill/>
            <a:ln>
              <a:noFill/>
            </a:ln>
            <a:effectLst/>
          </p:spPr>
          <p:txBody>
            <a:bodyPr/>
            <a:lstStyle/>
            <a:p>
              <a:pPr defTabSz="920750">
                <a:spcBef>
                  <a:spcPts val="0"/>
                </a:spcBef>
                <a:spcAft>
                  <a:spcPts val="0"/>
                </a:spcAft>
                <a:defRPr/>
              </a:pPr>
              <a:endParaRPr lang="zh-CN" altLang="en-US">
                <a:latin typeface="+mn-lt"/>
                <a:ea typeface="+mn-ea"/>
              </a:endParaRPr>
            </a:p>
          </p:txBody>
        </p:sp>
        <p:sp>
          <p:nvSpPr>
            <p:cNvPr id="143" name="Freeform 93"/>
            <p:cNvSpPr>
              <a:spLocks noEditPoints="1"/>
            </p:cNvSpPr>
            <p:nvPr/>
          </p:nvSpPr>
          <p:spPr bwMode="auto">
            <a:xfrm>
              <a:off x="2435225" y="1166812"/>
              <a:ext cx="633413" cy="442913"/>
            </a:xfrm>
            <a:custGeom>
              <a:avLst/>
              <a:gdLst>
                <a:gd name="T0" fmla="*/ 16 w 169"/>
                <a:gd name="T1" fmla="*/ 7 h 118"/>
                <a:gd name="T2" fmla="*/ 22 w 169"/>
                <a:gd name="T3" fmla="*/ 5 h 118"/>
                <a:gd name="T4" fmla="*/ 22 w 169"/>
                <a:gd name="T5" fmla="*/ 8 h 118"/>
                <a:gd name="T6" fmla="*/ 22 w 169"/>
                <a:gd name="T7" fmla="*/ 14 h 118"/>
                <a:gd name="T8" fmla="*/ 26 w 169"/>
                <a:gd name="T9" fmla="*/ 25 h 118"/>
                <a:gd name="T10" fmla="*/ 36 w 169"/>
                <a:gd name="T11" fmla="*/ 7 h 118"/>
                <a:gd name="T12" fmla="*/ 49 w 169"/>
                <a:gd name="T13" fmla="*/ 5 h 118"/>
                <a:gd name="T14" fmla="*/ 57 w 169"/>
                <a:gd name="T15" fmla="*/ 19 h 118"/>
                <a:gd name="T16" fmla="*/ 67 w 169"/>
                <a:gd name="T17" fmla="*/ 16 h 118"/>
                <a:gd name="T18" fmla="*/ 81 w 169"/>
                <a:gd name="T19" fmla="*/ 15 h 118"/>
                <a:gd name="T20" fmla="*/ 87 w 169"/>
                <a:gd name="T21" fmla="*/ 21 h 118"/>
                <a:gd name="T22" fmla="*/ 92 w 169"/>
                <a:gd name="T23" fmla="*/ 23 h 118"/>
                <a:gd name="T24" fmla="*/ 95 w 169"/>
                <a:gd name="T25" fmla="*/ 25 h 118"/>
                <a:gd name="T26" fmla="*/ 108 w 169"/>
                <a:gd name="T27" fmla="*/ 28 h 118"/>
                <a:gd name="T28" fmla="*/ 119 w 169"/>
                <a:gd name="T29" fmla="*/ 33 h 118"/>
                <a:gd name="T30" fmla="*/ 123 w 169"/>
                <a:gd name="T31" fmla="*/ 37 h 118"/>
                <a:gd name="T32" fmla="*/ 131 w 169"/>
                <a:gd name="T33" fmla="*/ 44 h 118"/>
                <a:gd name="T34" fmla="*/ 126 w 169"/>
                <a:gd name="T35" fmla="*/ 56 h 118"/>
                <a:gd name="T36" fmla="*/ 138 w 169"/>
                <a:gd name="T37" fmla="*/ 57 h 118"/>
                <a:gd name="T38" fmla="*/ 141 w 169"/>
                <a:gd name="T39" fmla="*/ 64 h 118"/>
                <a:gd name="T40" fmla="*/ 153 w 169"/>
                <a:gd name="T41" fmla="*/ 66 h 118"/>
                <a:gd name="T42" fmla="*/ 160 w 169"/>
                <a:gd name="T43" fmla="*/ 73 h 118"/>
                <a:gd name="T44" fmla="*/ 162 w 169"/>
                <a:gd name="T45" fmla="*/ 78 h 118"/>
                <a:gd name="T46" fmla="*/ 155 w 169"/>
                <a:gd name="T47" fmla="*/ 88 h 118"/>
                <a:gd name="T48" fmla="*/ 146 w 169"/>
                <a:gd name="T49" fmla="*/ 87 h 118"/>
                <a:gd name="T50" fmla="*/ 137 w 169"/>
                <a:gd name="T51" fmla="*/ 78 h 118"/>
                <a:gd name="T52" fmla="*/ 130 w 169"/>
                <a:gd name="T53" fmla="*/ 85 h 118"/>
                <a:gd name="T54" fmla="*/ 140 w 169"/>
                <a:gd name="T55" fmla="*/ 91 h 118"/>
                <a:gd name="T56" fmla="*/ 146 w 169"/>
                <a:gd name="T57" fmla="*/ 101 h 118"/>
                <a:gd name="T58" fmla="*/ 141 w 169"/>
                <a:gd name="T59" fmla="*/ 110 h 118"/>
                <a:gd name="T60" fmla="*/ 123 w 169"/>
                <a:gd name="T61" fmla="*/ 103 h 118"/>
                <a:gd name="T62" fmla="*/ 129 w 169"/>
                <a:gd name="T63" fmla="*/ 110 h 118"/>
                <a:gd name="T64" fmla="*/ 136 w 169"/>
                <a:gd name="T65" fmla="*/ 115 h 118"/>
                <a:gd name="T66" fmla="*/ 129 w 169"/>
                <a:gd name="T67" fmla="*/ 115 h 118"/>
                <a:gd name="T68" fmla="*/ 113 w 169"/>
                <a:gd name="T69" fmla="*/ 109 h 118"/>
                <a:gd name="T70" fmla="*/ 105 w 169"/>
                <a:gd name="T71" fmla="*/ 105 h 118"/>
                <a:gd name="T72" fmla="*/ 101 w 169"/>
                <a:gd name="T73" fmla="*/ 98 h 118"/>
                <a:gd name="T74" fmla="*/ 92 w 169"/>
                <a:gd name="T75" fmla="*/ 82 h 118"/>
                <a:gd name="T76" fmla="*/ 94 w 169"/>
                <a:gd name="T77" fmla="*/ 78 h 118"/>
                <a:gd name="T78" fmla="*/ 96 w 169"/>
                <a:gd name="T79" fmla="*/ 73 h 118"/>
                <a:gd name="T80" fmla="*/ 101 w 169"/>
                <a:gd name="T81" fmla="*/ 66 h 118"/>
                <a:gd name="T82" fmla="*/ 96 w 169"/>
                <a:gd name="T83" fmla="*/ 57 h 118"/>
                <a:gd name="T84" fmla="*/ 91 w 169"/>
                <a:gd name="T85" fmla="*/ 53 h 118"/>
                <a:gd name="T86" fmla="*/ 87 w 169"/>
                <a:gd name="T87" fmla="*/ 53 h 118"/>
                <a:gd name="T88" fmla="*/ 81 w 169"/>
                <a:gd name="T89" fmla="*/ 52 h 118"/>
                <a:gd name="T90" fmla="*/ 70 w 169"/>
                <a:gd name="T91" fmla="*/ 39 h 118"/>
                <a:gd name="T92" fmla="*/ 59 w 169"/>
                <a:gd name="T93" fmla="*/ 42 h 118"/>
                <a:gd name="T94" fmla="*/ 49 w 169"/>
                <a:gd name="T95" fmla="*/ 42 h 118"/>
                <a:gd name="T96" fmla="*/ 37 w 169"/>
                <a:gd name="T97" fmla="*/ 42 h 118"/>
                <a:gd name="T98" fmla="*/ 16 w 169"/>
                <a:gd name="T99" fmla="*/ 37 h 118"/>
                <a:gd name="T100" fmla="*/ 7 w 169"/>
                <a:gd name="T101" fmla="*/ 32 h 118"/>
                <a:gd name="T102" fmla="*/ 4 w 169"/>
                <a:gd name="T103" fmla="*/ 25 h 118"/>
                <a:gd name="T104" fmla="*/ 5 w 169"/>
                <a:gd name="T105" fmla="*/ 19 h 118"/>
                <a:gd name="T106" fmla="*/ 109 w 169"/>
                <a:gd name="T107" fmla="*/ 81 h 118"/>
                <a:gd name="T108" fmla="*/ 116 w 169"/>
                <a:gd name="T109" fmla="*/ 75 h 118"/>
                <a:gd name="T110" fmla="*/ 109 w 169"/>
                <a:gd name="T111" fmla="*/ 81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69" h="118">
                  <a:moveTo>
                    <a:pt x="7" y="8"/>
                  </a:moveTo>
                  <a:cubicBezTo>
                    <a:pt x="9" y="12"/>
                    <a:pt x="15" y="3"/>
                    <a:pt x="16" y="7"/>
                  </a:cubicBezTo>
                  <a:cubicBezTo>
                    <a:pt x="18" y="7"/>
                    <a:pt x="17" y="4"/>
                    <a:pt x="18" y="4"/>
                  </a:cubicBezTo>
                  <a:cubicBezTo>
                    <a:pt x="20" y="3"/>
                    <a:pt x="21" y="5"/>
                    <a:pt x="22" y="5"/>
                  </a:cubicBezTo>
                  <a:cubicBezTo>
                    <a:pt x="24" y="5"/>
                    <a:pt x="24" y="0"/>
                    <a:pt x="28" y="4"/>
                  </a:cubicBezTo>
                  <a:cubicBezTo>
                    <a:pt x="28" y="10"/>
                    <a:pt x="24" y="6"/>
                    <a:pt x="22" y="8"/>
                  </a:cubicBezTo>
                  <a:cubicBezTo>
                    <a:pt x="21" y="9"/>
                    <a:pt x="25" y="9"/>
                    <a:pt x="25" y="9"/>
                  </a:cubicBezTo>
                  <a:cubicBezTo>
                    <a:pt x="25" y="11"/>
                    <a:pt x="22" y="12"/>
                    <a:pt x="22" y="14"/>
                  </a:cubicBezTo>
                  <a:cubicBezTo>
                    <a:pt x="22" y="16"/>
                    <a:pt x="23" y="16"/>
                    <a:pt x="23" y="18"/>
                  </a:cubicBezTo>
                  <a:cubicBezTo>
                    <a:pt x="24" y="20"/>
                    <a:pt x="22" y="25"/>
                    <a:pt x="26" y="25"/>
                  </a:cubicBezTo>
                  <a:cubicBezTo>
                    <a:pt x="29" y="24"/>
                    <a:pt x="27" y="17"/>
                    <a:pt x="28" y="14"/>
                  </a:cubicBezTo>
                  <a:cubicBezTo>
                    <a:pt x="34" y="15"/>
                    <a:pt x="34" y="10"/>
                    <a:pt x="36" y="7"/>
                  </a:cubicBezTo>
                  <a:cubicBezTo>
                    <a:pt x="38" y="10"/>
                    <a:pt x="41" y="4"/>
                    <a:pt x="43" y="8"/>
                  </a:cubicBezTo>
                  <a:cubicBezTo>
                    <a:pt x="46" y="8"/>
                    <a:pt x="45" y="4"/>
                    <a:pt x="49" y="5"/>
                  </a:cubicBezTo>
                  <a:cubicBezTo>
                    <a:pt x="48" y="10"/>
                    <a:pt x="52" y="11"/>
                    <a:pt x="56" y="12"/>
                  </a:cubicBezTo>
                  <a:cubicBezTo>
                    <a:pt x="54" y="17"/>
                    <a:pt x="55" y="16"/>
                    <a:pt x="57" y="19"/>
                  </a:cubicBezTo>
                  <a:cubicBezTo>
                    <a:pt x="59" y="18"/>
                    <a:pt x="61" y="18"/>
                    <a:pt x="63" y="19"/>
                  </a:cubicBezTo>
                  <a:cubicBezTo>
                    <a:pt x="66" y="20"/>
                    <a:pt x="66" y="17"/>
                    <a:pt x="67" y="16"/>
                  </a:cubicBezTo>
                  <a:cubicBezTo>
                    <a:pt x="68" y="16"/>
                    <a:pt x="71" y="17"/>
                    <a:pt x="71" y="15"/>
                  </a:cubicBezTo>
                  <a:cubicBezTo>
                    <a:pt x="75" y="16"/>
                    <a:pt x="77" y="16"/>
                    <a:pt x="81" y="15"/>
                  </a:cubicBezTo>
                  <a:cubicBezTo>
                    <a:pt x="81" y="18"/>
                    <a:pt x="85" y="17"/>
                    <a:pt x="84" y="16"/>
                  </a:cubicBezTo>
                  <a:cubicBezTo>
                    <a:pt x="85" y="17"/>
                    <a:pt x="85" y="19"/>
                    <a:pt x="87" y="21"/>
                  </a:cubicBezTo>
                  <a:cubicBezTo>
                    <a:pt x="87" y="21"/>
                    <a:pt x="90" y="21"/>
                    <a:pt x="91" y="22"/>
                  </a:cubicBezTo>
                  <a:cubicBezTo>
                    <a:pt x="92" y="22"/>
                    <a:pt x="91" y="23"/>
                    <a:pt x="92" y="23"/>
                  </a:cubicBezTo>
                  <a:cubicBezTo>
                    <a:pt x="95" y="24"/>
                    <a:pt x="91" y="26"/>
                    <a:pt x="94" y="28"/>
                  </a:cubicBezTo>
                  <a:cubicBezTo>
                    <a:pt x="94" y="28"/>
                    <a:pt x="95" y="25"/>
                    <a:pt x="95" y="25"/>
                  </a:cubicBezTo>
                  <a:cubicBezTo>
                    <a:pt x="97" y="26"/>
                    <a:pt x="97" y="29"/>
                    <a:pt x="101" y="29"/>
                  </a:cubicBezTo>
                  <a:cubicBezTo>
                    <a:pt x="103" y="29"/>
                    <a:pt x="105" y="28"/>
                    <a:pt x="108" y="28"/>
                  </a:cubicBezTo>
                  <a:cubicBezTo>
                    <a:pt x="107" y="33"/>
                    <a:pt x="116" y="30"/>
                    <a:pt x="116" y="35"/>
                  </a:cubicBezTo>
                  <a:cubicBezTo>
                    <a:pt x="118" y="35"/>
                    <a:pt x="119" y="34"/>
                    <a:pt x="119" y="33"/>
                  </a:cubicBezTo>
                  <a:cubicBezTo>
                    <a:pt x="121" y="34"/>
                    <a:pt x="121" y="36"/>
                    <a:pt x="122" y="39"/>
                  </a:cubicBezTo>
                  <a:cubicBezTo>
                    <a:pt x="123" y="39"/>
                    <a:pt x="123" y="38"/>
                    <a:pt x="123" y="37"/>
                  </a:cubicBezTo>
                  <a:cubicBezTo>
                    <a:pt x="125" y="39"/>
                    <a:pt x="127" y="42"/>
                    <a:pt x="131" y="42"/>
                  </a:cubicBezTo>
                  <a:cubicBezTo>
                    <a:pt x="131" y="43"/>
                    <a:pt x="130" y="44"/>
                    <a:pt x="131" y="44"/>
                  </a:cubicBezTo>
                  <a:cubicBezTo>
                    <a:pt x="133" y="47"/>
                    <a:pt x="127" y="49"/>
                    <a:pt x="131" y="50"/>
                  </a:cubicBezTo>
                  <a:cubicBezTo>
                    <a:pt x="130" y="52"/>
                    <a:pt x="126" y="52"/>
                    <a:pt x="126" y="56"/>
                  </a:cubicBezTo>
                  <a:cubicBezTo>
                    <a:pt x="129" y="61"/>
                    <a:pt x="135" y="54"/>
                    <a:pt x="137" y="60"/>
                  </a:cubicBezTo>
                  <a:cubicBezTo>
                    <a:pt x="138" y="60"/>
                    <a:pt x="138" y="58"/>
                    <a:pt x="138" y="57"/>
                  </a:cubicBezTo>
                  <a:cubicBezTo>
                    <a:pt x="141" y="57"/>
                    <a:pt x="139" y="60"/>
                    <a:pt x="140" y="61"/>
                  </a:cubicBezTo>
                  <a:cubicBezTo>
                    <a:pt x="140" y="61"/>
                    <a:pt x="141" y="64"/>
                    <a:pt x="141" y="64"/>
                  </a:cubicBezTo>
                  <a:cubicBezTo>
                    <a:pt x="143" y="64"/>
                    <a:pt x="145" y="61"/>
                    <a:pt x="144" y="67"/>
                  </a:cubicBezTo>
                  <a:cubicBezTo>
                    <a:pt x="147" y="67"/>
                    <a:pt x="148" y="65"/>
                    <a:pt x="153" y="66"/>
                  </a:cubicBezTo>
                  <a:cubicBezTo>
                    <a:pt x="153" y="67"/>
                    <a:pt x="154" y="68"/>
                    <a:pt x="154" y="70"/>
                  </a:cubicBezTo>
                  <a:cubicBezTo>
                    <a:pt x="156" y="70"/>
                    <a:pt x="161" y="68"/>
                    <a:pt x="160" y="73"/>
                  </a:cubicBezTo>
                  <a:cubicBezTo>
                    <a:pt x="165" y="70"/>
                    <a:pt x="162" y="73"/>
                    <a:pt x="167" y="74"/>
                  </a:cubicBezTo>
                  <a:cubicBezTo>
                    <a:pt x="169" y="77"/>
                    <a:pt x="162" y="78"/>
                    <a:pt x="162" y="78"/>
                  </a:cubicBezTo>
                  <a:cubicBezTo>
                    <a:pt x="162" y="79"/>
                    <a:pt x="163" y="80"/>
                    <a:pt x="164" y="80"/>
                  </a:cubicBezTo>
                  <a:cubicBezTo>
                    <a:pt x="160" y="83"/>
                    <a:pt x="157" y="83"/>
                    <a:pt x="155" y="88"/>
                  </a:cubicBezTo>
                  <a:cubicBezTo>
                    <a:pt x="154" y="88"/>
                    <a:pt x="153" y="88"/>
                    <a:pt x="153" y="89"/>
                  </a:cubicBezTo>
                  <a:cubicBezTo>
                    <a:pt x="151" y="89"/>
                    <a:pt x="146" y="89"/>
                    <a:pt x="146" y="87"/>
                  </a:cubicBezTo>
                  <a:cubicBezTo>
                    <a:pt x="146" y="84"/>
                    <a:pt x="138" y="87"/>
                    <a:pt x="140" y="81"/>
                  </a:cubicBezTo>
                  <a:cubicBezTo>
                    <a:pt x="137" y="81"/>
                    <a:pt x="137" y="80"/>
                    <a:pt x="137" y="78"/>
                  </a:cubicBezTo>
                  <a:cubicBezTo>
                    <a:pt x="131" y="78"/>
                    <a:pt x="131" y="78"/>
                    <a:pt x="131" y="78"/>
                  </a:cubicBezTo>
                  <a:cubicBezTo>
                    <a:pt x="128" y="78"/>
                    <a:pt x="131" y="83"/>
                    <a:pt x="130" y="85"/>
                  </a:cubicBezTo>
                  <a:cubicBezTo>
                    <a:pt x="130" y="88"/>
                    <a:pt x="134" y="88"/>
                    <a:pt x="134" y="91"/>
                  </a:cubicBezTo>
                  <a:cubicBezTo>
                    <a:pt x="137" y="89"/>
                    <a:pt x="140" y="94"/>
                    <a:pt x="140" y="91"/>
                  </a:cubicBezTo>
                  <a:cubicBezTo>
                    <a:pt x="142" y="92"/>
                    <a:pt x="143" y="96"/>
                    <a:pt x="143" y="99"/>
                  </a:cubicBezTo>
                  <a:cubicBezTo>
                    <a:pt x="142" y="101"/>
                    <a:pt x="145" y="100"/>
                    <a:pt x="146" y="101"/>
                  </a:cubicBezTo>
                  <a:cubicBezTo>
                    <a:pt x="147" y="104"/>
                    <a:pt x="144" y="110"/>
                    <a:pt x="144" y="113"/>
                  </a:cubicBezTo>
                  <a:cubicBezTo>
                    <a:pt x="141" y="115"/>
                    <a:pt x="142" y="111"/>
                    <a:pt x="141" y="110"/>
                  </a:cubicBezTo>
                  <a:cubicBezTo>
                    <a:pt x="139" y="109"/>
                    <a:pt x="135" y="110"/>
                    <a:pt x="134" y="106"/>
                  </a:cubicBezTo>
                  <a:cubicBezTo>
                    <a:pt x="129" y="107"/>
                    <a:pt x="129" y="102"/>
                    <a:pt x="123" y="103"/>
                  </a:cubicBezTo>
                  <a:cubicBezTo>
                    <a:pt x="123" y="106"/>
                    <a:pt x="128" y="104"/>
                    <a:pt x="129" y="106"/>
                  </a:cubicBezTo>
                  <a:cubicBezTo>
                    <a:pt x="124" y="111"/>
                    <a:pt x="133" y="108"/>
                    <a:pt x="129" y="110"/>
                  </a:cubicBezTo>
                  <a:cubicBezTo>
                    <a:pt x="129" y="112"/>
                    <a:pt x="132" y="112"/>
                    <a:pt x="134" y="113"/>
                  </a:cubicBezTo>
                  <a:cubicBezTo>
                    <a:pt x="135" y="114"/>
                    <a:pt x="134" y="115"/>
                    <a:pt x="136" y="115"/>
                  </a:cubicBezTo>
                  <a:cubicBezTo>
                    <a:pt x="138" y="115"/>
                    <a:pt x="138" y="115"/>
                    <a:pt x="138" y="117"/>
                  </a:cubicBezTo>
                  <a:cubicBezTo>
                    <a:pt x="134" y="118"/>
                    <a:pt x="132" y="117"/>
                    <a:pt x="129" y="115"/>
                  </a:cubicBezTo>
                  <a:cubicBezTo>
                    <a:pt x="127" y="113"/>
                    <a:pt x="123" y="114"/>
                    <a:pt x="120" y="112"/>
                  </a:cubicBezTo>
                  <a:cubicBezTo>
                    <a:pt x="119" y="111"/>
                    <a:pt x="115" y="109"/>
                    <a:pt x="113" y="109"/>
                  </a:cubicBezTo>
                  <a:cubicBezTo>
                    <a:pt x="111" y="109"/>
                    <a:pt x="111" y="107"/>
                    <a:pt x="110" y="106"/>
                  </a:cubicBezTo>
                  <a:cubicBezTo>
                    <a:pt x="109" y="105"/>
                    <a:pt x="106" y="106"/>
                    <a:pt x="105" y="105"/>
                  </a:cubicBezTo>
                  <a:cubicBezTo>
                    <a:pt x="104" y="104"/>
                    <a:pt x="104" y="102"/>
                    <a:pt x="103" y="101"/>
                  </a:cubicBezTo>
                  <a:cubicBezTo>
                    <a:pt x="103" y="100"/>
                    <a:pt x="99" y="101"/>
                    <a:pt x="101" y="98"/>
                  </a:cubicBezTo>
                  <a:cubicBezTo>
                    <a:pt x="95" y="98"/>
                    <a:pt x="94" y="92"/>
                    <a:pt x="91" y="89"/>
                  </a:cubicBezTo>
                  <a:cubicBezTo>
                    <a:pt x="92" y="89"/>
                    <a:pt x="90" y="84"/>
                    <a:pt x="92" y="82"/>
                  </a:cubicBezTo>
                  <a:cubicBezTo>
                    <a:pt x="92" y="82"/>
                    <a:pt x="95" y="83"/>
                    <a:pt x="95" y="82"/>
                  </a:cubicBezTo>
                  <a:cubicBezTo>
                    <a:pt x="95" y="82"/>
                    <a:pt x="93" y="80"/>
                    <a:pt x="94" y="78"/>
                  </a:cubicBezTo>
                  <a:cubicBezTo>
                    <a:pt x="94" y="78"/>
                    <a:pt x="96" y="78"/>
                    <a:pt x="96" y="78"/>
                  </a:cubicBezTo>
                  <a:cubicBezTo>
                    <a:pt x="97" y="77"/>
                    <a:pt x="96" y="74"/>
                    <a:pt x="96" y="73"/>
                  </a:cubicBezTo>
                  <a:cubicBezTo>
                    <a:pt x="97" y="72"/>
                    <a:pt x="99" y="73"/>
                    <a:pt x="99" y="73"/>
                  </a:cubicBezTo>
                  <a:cubicBezTo>
                    <a:pt x="101" y="71"/>
                    <a:pt x="99" y="67"/>
                    <a:pt x="101" y="66"/>
                  </a:cubicBezTo>
                  <a:cubicBezTo>
                    <a:pt x="100" y="64"/>
                    <a:pt x="98" y="64"/>
                    <a:pt x="96" y="64"/>
                  </a:cubicBezTo>
                  <a:cubicBezTo>
                    <a:pt x="96" y="57"/>
                    <a:pt x="96" y="57"/>
                    <a:pt x="96" y="57"/>
                  </a:cubicBezTo>
                  <a:cubicBezTo>
                    <a:pt x="95" y="57"/>
                    <a:pt x="94" y="57"/>
                    <a:pt x="94" y="59"/>
                  </a:cubicBezTo>
                  <a:cubicBezTo>
                    <a:pt x="91" y="57"/>
                    <a:pt x="92" y="54"/>
                    <a:pt x="91" y="53"/>
                  </a:cubicBezTo>
                  <a:cubicBezTo>
                    <a:pt x="90" y="53"/>
                    <a:pt x="89" y="55"/>
                    <a:pt x="88" y="54"/>
                  </a:cubicBezTo>
                  <a:cubicBezTo>
                    <a:pt x="88" y="54"/>
                    <a:pt x="87" y="53"/>
                    <a:pt x="87" y="53"/>
                  </a:cubicBezTo>
                  <a:cubicBezTo>
                    <a:pt x="86" y="52"/>
                    <a:pt x="84" y="50"/>
                    <a:pt x="84" y="50"/>
                  </a:cubicBezTo>
                  <a:cubicBezTo>
                    <a:pt x="83" y="50"/>
                    <a:pt x="82" y="52"/>
                    <a:pt x="81" y="52"/>
                  </a:cubicBezTo>
                  <a:cubicBezTo>
                    <a:pt x="81" y="51"/>
                    <a:pt x="79" y="48"/>
                    <a:pt x="75" y="49"/>
                  </a:cubicBezTo>
                  <a:cubicBezTo>
                    <a:pt x="81" y="42"/>
                    <a:pt x="68" y="46"/>
                    <a:pt x="70" y="39"/>
                  </a:cubicBezTo>
                  <a:cubicBezTo>
                    <a:pt x="66" y="39"/>
                    <a:pt x="63" y="39"/>
                    <a:pt x="63" y="43"/>
                  </a:cubicBezTo>
                  <a:cubicBezTo>
                    <a:pt x="61" y="44"/>
                    <a:pt x="59" y="42"/>
                    <a:pt x="59" y="42"/>
                  </a:cubicBezTo>
                  <a:cubicBezTo>
                    <a:pt x="57" y="42"/>
                    <a:pt x="56" y="43"/>
                    <a:pt x="54" y="43"/>
                  </a:cubicBezTo>
                  <a:cubicBezTo>
                    <a:pt x="52" y="43"/>
                    <a:pt x="51" y="42"/>
                    <a:pt x="49" y="42"/>
                  </a:cubicBezTo>
                  <a:cubicBezTo>
                    <a:pt x="46" y="42"/>
                    <a:pt x="46" y="43"/>
                    <a:pt x="43" y="43"/>
                  </a:cubicBezTo>
                  <a:cubicBezTo>
                    <a:pt x="40" y="43"/>
                    <a:pt x="39" y="42"/>
                    <a:pt x="37" y="42"/>
                  </a:cubicBezTo>
                  <a:cubicBezTo>
                    <a:pt x="31" y="41"/>
                    <a:pt x="26" y="42"/>
                    <a:pt x="19" y="40"/>
                  </a:cubicBezTo>
                  <a:cubicBezTo>
                    <a:pt x="19" y="40"/>
                    <a:pt x="17" y="38"/>
                    <a:pt x="16" y="37"/>
                  </a:cubicBezTo>
                  <a:cubicBezTo>
                    <a:pt x="14" y="37"/>
                    <a:pt x="12" y="38"/>
                    <a:pt x="12" y="35"/>
                  </a:cubicBezTo>
                  <a:cubicBezTo>
                    <a:pt x="10" y="34"/>
                    <a:pt x="5" y="36"/>
                    <a:pt x="7" y="32"/>
                  </a:cubicBezTo>
                  <a:cubicBezTo>
                    <a:pt x="11" y="33"/>
                    <a:pt x="13" y="30"/>
                    <a:pt x="15" y="29"/>
                  </a:cubicBezTo>
                  <a:cubicBezTo>
                    <a:pt x="13" y="26"/>
                    <a:pt x="5" y="28"/>
                    <a:pt x="4" y="25"/>
                  </a:cubicBezTo>
                  <a:cubicBezTo>
                    <a:pt x="3" y="25"/>
                    <a:pt x="2" y="25"/>
                    <a:pt x="2" y="26"/>
                  </a:cubicBezTo>
                  <a:cubicBezTo>
                    <a:pt x="0" y="26"/>
                    <a:pt x="4" y="20"/>
                    <a:pt x="5" y="19"/>
                  </a:cubicBezTo>
                  <a:cubicBezTo>
                    <a:pt x="4" y="14"/>
                    <a:pt x="8" y="13"/>
                    <a:pt x="7" y="8"/>
                  </a:cubicBezTo>
                  <a:moveTo>
                    <a:pt x="109" y="81"/>
                  </a:moveTo>
                  <a:cubicBezTo>
                    <a:pt x="110" y="78"/>
                    <a:pt x="116" y="80"/>
                    <a:pt x="119" y="80"/>
                  </a:cubicBezTo>
                  <a:cubicBezTo>
                    <a:pt x="119" y="77"/>
                    <a:pt x="117" y="77"/>
                    <a:pt x="116" y="75"/>
                  </a:cubicBezTo>
                  <a:cubicBezTo>
                    <a:pt x="114" y="73"/>
                    <a:pt x="111" y="75"/>
                    <a:pt x="108" y="73"/>
                  </a:cubicBezTo>
                  <a:cubicBezTo>
                    <a:pt x="108" y="75"/>
                    <a:pt x="106" y="81"/>
                    <a:pt x="109" y="81"/>
                  </a:cubicBezTo>
                </a:path>
              </a:pathLst>
            </a:custGeom>
            <a:grpFill/>
            <a:ln>
              <a:noFill/>
            </a:ln>
            <a:effectLst/>
          </p:spPr>
          <p:txBody>
            <a:bodyPr/>
            <a:lstStyle/>
            <a:p>
              <a:pPr defTabSz="920750">
                <a:spcBef>
                  <a:spcPts val="0"/>
                </a:spcBef>
                <a:spcAft>
                  <a:spcPts val="0"/>
                </a:spcAft>
                <a:defRPr/>
              </a:pPr>
              <a:endParaRPr lang="zh-CN" altLang="en-US">
                <a:latin typeface="+mn-lt"/>
                <a:ea typeface="+mn-ea"/>
              </a:endParaRPr>
            </a:p>
          </p:txBody>
        </p:sp>
        <p:sp>
          <p:nvSpPr>
            <p:cNvPr id="144" name="Freeform 94"/>
            <p:cNvSpPr/>
            <p:nvPr/>
          </p:nvSpPr>
          <p:spPr bwMode="auto">
            <a:xfrm>
              <a:off x="1816100" y="1190625"/>
              <a:ext cx="388938" cy="193675"/>
            </a:xfrm>
            <a:custGeom>
              <a:avLst/>
              <a:gdLst>
                <a:gd name="T0" fmla="*/ 12 w 104"/>
                <a:gd name="T1" fmla="*/ 40 h 52"/>
                <a:gd name="T2" fmla="*/ 13 w 104"/>
                <a:gd name="T3" fmla="*/ 36 h 52"/>
                <a:gd name="T4" fmla="*/ 19 w 104"/>
                <a:gd name="T5" fmla="*/ 34 h 52"/>
                <a:gd name="T6" fmla="*/ 22 w 104"/>
                <a:gd name="T7" fmla="*/ 33 h 52"/>
                <a:gd name="T8" fmla="*/ 37 w 104"/>
                <a:gd name="T9" fmla="*/ 31 h 52"/>
                <a:gd name="T10" fmla="*/ 22 w 104"/>
                <a:gd name="T11" fmla="*/ 30 h 52"/>
                <a:gd name="T12" fmla="*/ 20 w 104"/>
                <a:gd name="T13" fmla="*/ 29 h 52"/>
                <a:gd name="T14" fmla="*/ 16 w 104"/>
                <a:gd name="T15" fmla="*/ 30 h 52"/>
                <a:gd name="T16" fmla="*/ 7 w 104"/>
                <a:gd name="T17" fmla="*/ 29 h 52"/>
                <a:gd name="T18" fmla="*/ 15 w 104"/>
                <a:gd name="T19" fmla="*/ 23 h 52"/>
                <a:gd name="T20" fmla="*/ 19 w 104"/>
                <a:gd name="T21" fmla="*/ 23 h 52"/>
                <a:gd name="T22" fmla="*/ 3 w 104"/>
                <a:gd name="T23" fmla="*/ 20 h 52"/>
                <a:gd name="T24" fmla="*/ 0 w 104"/>
                <a:gd name="T25" fmla="*/ 16 h 52"/>
                <a:gd name="T26" fmla="*/ 7 w 104"/>
                <a:gd name="T27" fmla="*/ 10 h 52"/>
                <a:gd name="T28" fmla="*/ 7 w 104"/>
                <a:gd name="T29" fmla="*/ 9 h 52"/>
                <a:gd name="T30" fmla="*/ 22 w 104"/>
                <a:gd name="T31" fmla="*/ 3 h 52"/>
                <a:gd name="T32" fmla="*/ 26 w 104"/>
                <a:gd name="T33" fmla="*/ 1 h 52"/>
                <a:gd name="T34" fmla="*/ 29 w 104"/>
                <a:gd name="T35" fmla="*/ 2 h 52"/>
                <a:gd name="T36" fmla="*/ 31 w 104"/>
                <a:gd name="T37" fmla="*/ 8 h 52"/>
                <a:gd name="T38" fmla="*/ 29 w 104"/>
                <a:gd name="T39" fmla="*/ 9 h 52"/>
                <a:gd name="T40" fmla="*/ 31 w 104"/>
                <a:gd name="T41" fmla="*/ 10 h 52"/>
                <a:gd name="T42" fmla="*/ 33 w 104"/>
                <a:gd name="T43" fmla="*/ 8 h 52"/>
                <a:gd name="T44" fmla="*/ 41 w 104"/>
                <a:gd name="T45" fmla="*/ 6 h 52"/>
                <a:gd name="T46" fmla="*/ 45 w 104"/>
                <a:gd name="T47" fmla="*/ 13 h 52"/>
                <a:gd name="T48" fmla="*/ 51 w 104"/>
                <a:gd name="T49" fmla="*/ 10 h 52"/>
                <a:gd name="T50" fmla="*/ 55 w 104"/>
                <a:gd name="T51" fmla="*/ 6 h 52"/>
                <a:gd name="T52" fmla="*/ 59 w 104"/>
                <a:gd name="T53" fmla="*/ 8 h 52"/>
                <a:gd name="T54" fmla="*/ 61 w 104"/>
                <a:gd name="T55" fmla="*/ 13 h 52"/>
                <a:gd name="T56" fmla="*/ 64 w 104"/>
                <a:gd name="T57" fmla="*/ 19 h 52"/>
                <a:gd name="T58" fmla="*/ 69 w 104"/>
                <a:gd name="T59" fmla="*/ 15 h 52"/>
                <a:gd name="T60" fmla="*/ 65 w 104"/>
                <a:gd name="T61" fmla="*/ 12 h 52"/>
                <a:gd name="T62" fmla="*/ 65 w 104"/>
                <a:gd name="T63" fmla="*/ 3 h 52"/>
                <a:gd name="T64" fmla="*/ 71 w 104"/>
                <a:gd name="T65" fmla="*/ 2 h 52"/>
                <a:gd name="T66" fmla="*/ 76 w 104"/>
                <a:gd name="T67" fmla="*/ 12 h 52"/>
                <a:gd name="T68" fmla="*/ 80 w 104"/>
                <a:gd name="T69" fmla="*/ 15 h 52"/>
                <a:gd name="T70" fmla="*/ 83 w 104"/>
                <a:gd name="T71" fmla="*/ 19 h 52"/>
                <a:gd name="T72" fmla="*/ 82 w 104"/>
                <a:gd name="T73" fmla="*/ 23 h 52"/>
                <a:gd name="T74" fmla="*/ 86 w 104"/>
                <a:gd name="T75" fmla="*/ 29 h 52"/>
                <a:gd name="T76" fmla="*/ 99 w 104"/>
                <a:gd name="T77" fmla="*/ 30 h 52"/>
                <a:gd name="T78" fmla="*/ 103 w 104"/>
                <a:gd name="T79" fmla="*/ 34 h 52"/>
                <a:gd name="T80" fmla="*/ 104 w 104"/>
                <a:gd name="T81" fmla="*/ 37 h 52"/>
                <a:gd name="T82" fmla="*/ 93 w 104"/>
                <a:gd name="T83" fmla="*/ 37 h 52"/>
                <a:gd name="T84" fmla="*/ 96 w 104"/>
                <a:gd name="T85" fmla="*/ 47 h 52"/>
                <a:gd name="T86" fmla="*/ 80 w 104"/>
                <a:gd name="T87" fmla="*/ 47 h 52"/>
                <a:gd name="T88" fmla="*/ 61 w 104"/>
                <a:gd name="T89" fmla="*/ 47 h 52"/>
                <a:gd name="T90" fmla="*/ 54 w 104"/>
                <a:gd name="T91" fmla="*/ 48 h 52"/>
                <a:gd name="T92" fmla="*/ 52 w 104"/>
                <a:gd name="T93" fmla="*/ 51 h 52"/>
                <a:gd name="T94" fmla="*/ 34 w 104"/>
                <a:gd name="T95" fmla="*/ 51 h 52"/>
                <a:gd name="T96" fmla="*/ 29 w 104"/>
                <a:gd name="T97" fmla="*/ 43 h 52"/>
                <a:gd name="T98" fmla="*/ 17 w 104"/>
                <a:gd name="T99" fmla="*/ 40 h 52"/>
                <a:gd name="T100" fmla="*/ 16 w 104"/>
                <a:gd name="T101" fmla="*/ 41 h 52"/>
                <a:gd name="T102" fmla="*/ 16 w 104"/>
                <a:gd name="T103" fmla="*/ 38 h 52"/>
                <a:gd name="T104" fmla="*/ 12 w 104"/>
                <a:gd name="T105" fmla="*/ 4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4" h="52">
                  <a:moveTo>
                    <a:pt x="12" y="40"/>
                  </a:moveTo>
                  <a:cubicBezTo>
                    <a:pt x="9" y="40"/>
                    <a:pt x="12" y="36"/>
                    <a:pt x="13" y="36"/>
                  </a:cubicBezTo>
                  <a:cubicBezTo>
                    <a:pt x="13" y="34"/>
                    <a:pt x="17" y="35"/>
                    <a:pt x="19" y="34"/>
                  </a:cubicBezTo>
                  <a:cubicBezTo>
                    <a:pt x="20" y="34"/>
                    <a:pt x="20" y="33"/>
                    <a:pt x="22" y="33"/>
                  </a:cubicBezTo>
                  <a:cubicBezTo>
                    <a:pt x="27" y="32"/>
                    <a:pt x="33" y="35"/>
                    <a:pt x="37" y="31"/>
                  </a:cubicBezTo>
                  <a:cubicBezTo>
                    <a:pt x="36" y="28"/>
                    <a:pt x="27" y="31"/>
                    <a:pt x="22" y="30"/>
                  </a:cubicBezTo>
                  <a:cubicBezTo>
                    <a:pt x="21" y="30"/>
                    <a:pt x="20" y="29"/>
                    <a:pt x="20" y="29"/>
                  </a:cubicBezTo>
                  <a:cubicBezTo>
                    <a:pt x="19" y="29"/>
                    <a:pt x="18" y="30"/>
                    <a:pt x="16" y="30"/>
                  </a:cubicBezTo>
                  <a:cubicBezTo>
                    <a:pt x="13" y="30"/>
                    <a:pt x="10" y="28"/>
                    <a:pt x="7" y="29"/>
                  </a:cubicBezTo>
                  <a:cubicBezTo>
                    <a:pt x="4" y="25"/>
                    <a:pt x="14" y="26"/>
                    <a:pt x="15" y="23"/>
                  </a:cubicBezTo>
                  <a:cubicBezTo>
                    <a:pt x="15" y="21"/>
                    <a:pt x="18" y="23"/>
                    <a:pt x="19" y="23"/>
                  </a:cubicBezTo>
                  <a:cubicBezTo>
                    <a:pt x="18" y="15"/>
                    <a:pt x="10" y="23"/>
                    <a:pt x="3" y="20"/>
                  </a:cubicBezTo>
                  <a:cubicBezTo>
                    <a:pt x="0" y="18"/>
                    <a:pt x="6" y="16"/>
                    <a:pt x="0" y="16"/>
                  </a:cubicBezTo>
                  <a:cubicBezTo>
                    <a:pt x="2" y="13"/>
                    <a:pt x="2" y="9"/>
                    <a:pt x="7" y="10"/>
                  </a:cubicBezTo>
                  <a:cubicBezTo>
                    <a:pt x="9" y="10"/>
                    <a:pt x="8" y="9"/>
                    <a:pt x="7" y="9"/>
                  </a:cubicBezTo>
                  <a:cubicBezTo>
                    <a:pt x="10" y="6"/>
                    <a:pt x="16" y="5"/>
                    <a:pt x="22" y="3"/>
                  </a:cubicBezTo>
                  <a:cubicBezTo>
                    <a:pt x="23" y="3"/>
                    <a:pt x="23" y="0"/>
                    <a:pt x="26" y="1"/>
                  </a:cubicBezTo>
                  <a:cubicBezTo>
                    <a:pt x="26" y="2"/>
                    <a:pt x="27" y="2"/>
                    <a:pt x="29" y="2"/>
                  </a:cubicBezTo>
                  <a:cubicBezTo>
                    <a:pt x="28" y="6"/>
                    <a:pt x="26" y="7"/>
                    <a:pt x="31" y="8"/>
                  </a:cubicBezTo>
                  <a:cubicBezTo>
                    <a:pt x="31" y="9"/>
                    <a:pt x="30" y="9"/>
                    <a:pt x="29" y="9"/>
                  </a:cubicBezTo>
                  <a:cubicBezTo>
                    <a:pt x="28" y="10"/>
                    <a:pt x="30" y="11"/>
                    <a:pt x="31" y="10"/>
                  </a:cubicBezTo>
                  <a:cubicBezTo>
                    <a:pt x="33" y="10"/>
                    <a:pt x="32" y="8"/>
                    <a:pt x="33" y="8"/>
                  </a:cubicBezTo>
                  <a:cubicBezTo>
                    <a:pt x="36" y="6"/>
                    <a:pt x="38" y="7"/>
                    <a:pt x="41" y="6"/>
                  </a:cubicBezTo>
                  <a:cubicBezTo>
                    <a:pt x="43" y="8"/>
                    <a:pt x="46" y="9"/>
                    <a:pt x="45" y="13"/>
                  </a:cubicBezTo>
                  <a:cubicBezTo>
                    <a:pt x="48" y="13"/>
                    <a:pt x="47" y="9"/>
                    <a:pt x="51" y="10"/>
                  </a:cubicBezTo>
                  <a:cubicBezTo>
                    <a:pt x="52" y="9"/>
                    <a:pt x="54" y="8"/>
                    <a:pt x="55" y="6"/>
                  </a:cubicBezTo>
                  <a:cubicBezTo>
                    <a:pt x="56" y="7"/>
                    <a:pt x="57" y="8"/>
                    <a:pt x="59" y="8"/>
                  </a:cubicBezTo>
                  <a:cubicBezTo>
                    <a:pt x="60" y="10"/>
                    <a:pt x="60" y="11"/>
                    <a:pt x="61" y="13"/>
                  </a:cubicBezTo>
                  <a:cubicBezTo>
                    <a:pt x="62" y="15"/>
                    <a:pt x="65" y="15"/>
                    <a:pt x="64" y="19"/>
                  </a:cubicBezTo>
                  <a:cubicBezTo>
                    <a:pt x="66" y="18"/>
                    <a:pt x="66" y="15"/>
                    <a:pt x="69" y="15"/>
                  </a:cubicBezTo>
                  <a:cubicBezTo>
                    <a:pt x="69" y="13"/>
                    <a:pt x="66" y="13"/>
                    <a:pt x="65" y="12"/>
                  </a:cubicBezTo>
                  <a:cubicBezTo>
                    <a:pt x="64" y="9"/>
                    <a:pt x="66" y="7"/>
                    <a:pt x="65" y="3"/>
                  </a:cubicBezTo>
                  <a:cubicBezTo>
                    <a:pt x="68" y="4"/>
                    <a:pt x="68" y="2"/>
                    <a:pt x="71" y="2"/>
                  </a:cubicBezTo>
                  <a:cubicBezTo>
                    <a:pt x="71" y="5"/>
                    <a:pt x="74" y="8"/>
                    <a:pt x="76" y="12"/>
                  </a:cubicBezTo>
                  <a:cubicBezTo>
                    <a:pt x="77" y="12"/>
                    <a:pt x="79" y="18"/>
                    <a:pt x="80" y="15"/>
                  </a:cubicBezTo>
                  <a:cubicBezTo>
                    <a:pt x="82" y="15"/>
                    <a:pt x="81" y="19"/>
                    <a:pt x="83" y="19"/>
                  </a:cubicBezTo>
                  <a:cubicBezTo>
                    <a:pt x="83" y="21"/>
                    <a:pt x="83" y="23"/>
                    <a:pt x="82" y="23"/>
                  </a:cubicBezTo>
                  <a:cubicBezTo>
                    <a:pt x="82" y="26"/>
                    <a:pt x="87" y="24"/>
                    <a:pt x="86" y="29"/>
                  </a:cubicBezTo>
                  <a:cubicBezTo>
                    <a:pt x="91" y="26"/>
                    <a:pt x="92" y="31"/>
                    <a:pt x="99" y="30"/>
                  </a:cubicBezTo>
                  <a:cubicBezTo>
                    <a:pt x="96" y="36"/>
                    <a:pt x="102" y="33"/>
                    <a:pt x="103" y="34"/>
                  </a:cubicBezTo>
                  <a:cubicBezTo>
                    <a:pt x="103" y="34"/>
                    <a:pt x="100" y="38"/>
                    <a:pt x="104" y="37"/>
                  </a:cubicBezTo>
                  <a:cubicBezTo>
                    <a:pt x="102" y="44"/>
                    <a:pt x="99" y="35"/>
                    <a:pt x="93" y="37"/>
                  </a:cubicBezTo>
                  <a:cubicBezTo>
                    <a:pt x="92" y="43"/>
                    <a:pt x="98" y="41"/>
                    <a:pt x="96" y="47"/>
                  </a:cubicBezTo>
                  <a:cubicBezTo>
                    <a:pt x="91" y="48"/>
                    <a:pt x="84" y="50"/>
                    <a:pt x="80" y="47"/>
                  </a:cubicBezTo>
                  <a:cubicBezTo>
                    <a:pt x="76" y="44"/>
                    <a:pt x="67" y="43"/>
                    <a:pt x="61" y="47"/>
                  </a:cubicBezTo>
                  <a:cubicBezTo>
                    <a:pt x="59" y="48"/>
                    <a:pt x="57" y="47"/>
                    <a:pt x="54" y="48"/>
                  </a:cubicBezTo>
                  <a:cubicBezTo>
                    <a:pt x="53" y="49"/>
                    <a:pt x="53" y="50"/>
                    <a:pt x="52" y="51"/>
                  </a:cubicBezTo>
                  <a:cubicBezTo>
                    <a:pt x="49" y="49"/>
                    <a:pt x="41" y="52"/>
                    <a:pt x="34" y="51"/>
                  </a:cubicBezTo>
                  <a:cubicBezTo>
                    <a:pt x="32" y="48"/>
                    <a:pt x="30" y="46"/>
                    <a:pt x="29" y="43"/>
                  </a:cubicBezTo>
                  <a:cubicBezTo>
                    <a:pt x="24" y="42"/>
                    <a:pt x="18" y="44"/>
                    <a:pt x="17" y="40"/>
                  </a:cubicBezTo>
                  <a:cubicBezTo>
                    <a:pt x="16" y="40"/>
                    <a:pt x="16" y="40"/>
                    <a:pt x="16" y="41"/>
                  </a:cubicBezTo>
                  <a:cubicBezTo>
                    <a:pt x="14" y="41"/>
                    <a:pt x="14" y="38"/>
                    <a:pt x="16" y="38"/>
                  </a:cubicBezTo>
                  <a:cubicBezTo>
                    <a:pt x="16" y="36"/>
                    <a:pt x="12" y="39"/>
                    <a:pt x="12" y="40"/>
                  </a:cubicBezTo>
                </a:path>
              </a:pathLst>
            </a:custGeom>
            <a:grpFill/>
            <a:ln>
              <a:noFill/>
            </a:ln>
            <a:effectLst/>
          </p:spPr>
          <p:txBody>
            <a:bodyPr/>
            <a:lstStyle/>
            <a:p>
              <a:pPr defTabSz="920750">
                <a:spcBef>
                  <a:spcPts val="0"/>
                </a:spcBef>
                <a:spcAft>
                  <a:spcPts val="0"/>
                </a:spcAft>
                <a:defRPr/>
              </a:pPr>
              <a:endParaRPr lang="zh-CN" altLang="en-US">
                <a:latin typeface="+mn-lt"/>
                <a:ea typeface="+mn-ea"/>
              </a:endParaRPr>
            </a:p>
          </p:txBody>
        </p:sp>
        <p:sp>
          <p:nvSpPr>
            <p:cNvPr id="145" name="Freeform 95"/>
            <p:cNvSpPr>
              <a:spLocks noEditPoints="1"/>
            </p:cNvSpPr>
            <p:nvPr/>
          </p:nvSpPr>
          <p:spPr bwMode="auto">
            <a:xfrm>
              <a:off x="776287" y="1235075"/>
              <a:ext cx="2790825" cy="3240088"/>
            </a:xfrm>
            <a:custGeom>
              <a:avLst/>
              <a:gdLst>
                <a:gd name="T0" fmla="*/ 486 w 744"/>
                <a:gd name="T1" fmla="*/ 57 h 864"/>
                <a:gd name="T2" fmla="*/ 437 w 744"/>
                <a:gd name="T3" fmla="*/ 91 h 864"/>
                <a:gd name="T4" fmla="*/ 432 w 744"/>
                <a:gd name="T5" fmla="*/ 142 h 864"/>
                <a:gd name="T6" fmla="*/ 492 w 744"/>
                <a:gd name="T7" fmla="*/ 182 h 864"/>
                <a:gd name="T8" fmla="*/ 512 w 744"/>
                <a:gd name="T9" fmla="*/ 127 h 864"/>
                <a:gd name="T10" fmla="*/ 562 w 744"/>
                <a:gd name="T11" fmla="*/ 126 h 864"/>
                <a:gd name="T12" fmla="*/ 609 w 744"/>
                <a:gd name="T13" fmla="*/ 139 h 864"/>
                <a:gd name="T14" fmla="*/ 627 w 744"/>
                <a:gd name="T15" fmla="*/ 186 h 864"/>
                <a:gd name="T16" fmla="*/ 569 w 744"/>
                <a:gd name="T17" fmla="*/ 207 h 864"/>
                <a:gd name="T18" fmla="*/ 604 w 744"/>
                <a:gd name="T19" fmla="*/ 228 h 864"/>
                <a:gd name="T20" fmla="*/ 590 w 744"/>
                <a:gd name="T21" fmla="*/ 236 h 864"/>
                <a:gd name="T22" fmla="*/ 527 w 744"/>
                <a:gd name="T23" fmla="*/ 282 h 864"/>
                <a:gd name="T24" fmla="*/ 501 w 744"/>
                <a:gd name="T25" fmla="*/ 360 h 864"/>
                <a:gd name="T26" fmla="*/ 446 w 744"/>
                <a:gd name="T27" fmla="*/ 329 h 864"/>
                <a:gd name="T28" fmla="*/ 402 w 744"/>
                <a:gd name="T29" fmla="*/ 388 h 864"/>
                <a:gd name="T30" fmla="*/ 451 w 744"/>
                <a:gd name="T31" fmla="*/ 412 h 864"/>
                <a:gd name="T32" fmla="*/ 520 w 744"/>
                <a:gd name="T33" fmla="*/ 459 h 864"/>
                <a:gd name="T34" fmla="*/ 576 w 744"/>
                <a:gd name="T35" fmla="*/ 450 h 864"/>
                <a:gd name="T36" fmla="*/ 665 w 744"/>
                <a:gd name="T37" fmla="*/ 488 h 864"/>
                <a:gd name="T38" fmla="*/ 743 w 744"/>
                <a:gd name="T39" fmla="*/ 536 h 864"/>
                <a:gd name="T40" fmla="*/ 710 w 744"/>
                <a:gd name="T41" fmla="*/ 644 h 864"/>
                <a:gd name="T42" fmla="*/ 666 w 744"/>
                <a:gd name="T43" fmla="*/ 691 h 864"/>
                <a:gd name="T44" fmla="*/ 624 w 744"/>
                <a:gd name="T45" fmla="*/ 738 h 864"/>
                <a:gd name="T46" fmla="*/ 586 w 744"/>
                <a:gd name="T47" fmla="*/ 781 h 864"/>
                <a:gd name="T48" fmla="*/ 569 w 744"/>
                <a:gd name="T49" fmla="*/ 815 h 864"/>
                <a:gd name="T50" fmla="*/ 538 w 744"/>
                <a:gd name="T51" fmla="*/ 849 h 864"/>
                <a:gd name="T52" fmla="*/ 529 w 744"/>
                <a:gd name="T53" fmla="*/ 802 h 864"/>
                <a:gd name="T54" fmla="*/ 552 w 744"/>
                <a:gd name="T55" fmla="*/ 705 h 864"/>
                <a:gd name="T56" fmla="*/ 550 w 744"/>
                <a:gd name="T57" fmla="*/ 613 h 864"/>
                <a:gd name="T58" fmla="*/ 501 w 744"/>
                <a:gd name="T59" fmla="*/ 550 h 864"/>
                <a:gd name="T60" fmla="*/ 510 w 744"/>
                <a:gd name="T61" fmla="*/ 498 h 864"/>
                <a:gd name="T62" fmla="*/ 467 w 744"/>
                <a:gd name="T63" fmla="*/ 443 h 864"/>
                <a:gd name="T64" fmla="*/ 421 w 744"/>
                <a:gd name="T65" fmla="*/ 415 h 864"/>
                <a:gd name="T66" fmla="*/ 349 w 744"/>
                <a:gd name="T67" fmla="*/ 374 h 864"/>
                <a:gd name="T68" fmla="*/ 308 w 744"/>
                <a:gd name="T69" fmla="*/ 332 h 864"/>
                <a:gd name="T70" fmla="*/ 308 w 744"/>
                <a:gd name="T71" fmla="*/ 349 h 864"/>
                <a:gd name="T72" fmla="*/ 266 w 744"/>
                <a:gd name="T73" fmla="*/ 296 h 864"/>
                <a:gd name="T74" fmla="*/ 240 w 744"/>
                <a:gd name="T75" fmla="*/ 202 h 864"/>
                <a:gd name="T76" fmla="*/ 224 w 744"/>
                <a:gd name="T77" fmla="*/ 177 h 864"/>
                <a:gd name="T78" fmla="*/ 183 w 744"/>
                <a:gd name="T79" fmla="*/ 132 h 864"/>
                <a:gd name="T80" fmla="*/ 113 w 744"/>
                <a:gd name="T81" fmla="*/ 109 h 864"/>
                <a:gd name="T82" fmla="*/ 78 w 744"/>
                <a:gd name="T83" fmla="*/ 127 h 864"/>
                <a:gd name="T84" fmla="*/ 43 w 744"/>
                <a:gd name="T85" fmla="*/ 150 h 864"/>
                <a:gd name="T86" fmla="*/ 18 w 744"/>
                <a:gd name="T87" fmla="*/ 116 h 864"/>
                <a:gd name="T88" fmla="*/ 7 w 744"/>
                <a:gd name="T89" fmla="*/ 74 h 864"/>
                <a:gd name="T90" fmla="*/ 21 w 744"/>
                <a:gd name="T91" fmla="*/ 48 h 864"/>
                <a:gd name="T92" fmla="*/ 71 w 744"/>
                <a:gd name="T93" fmla="*/ 17 h 864"/>
                <a:gd name="T94" fmla="*/ 192 w 744"/>
                <a:gd name="T95" fmla="*/ 29 h 864"/>
                <a:gd name="T96" fmla="*/ 249 w 744"/>
                <a:gd name="T97" fmla="*/ 32 h 864"/>
                <a:gd name="T98" fmla="*/ 339 w 744"/>
                <a:gd name="T99" fmla="*/ 56 h 864"/>
                <a:gd name="T100" fmla="*/ 404 w 744"/>
                <a:gd name="T101" fmla="*/ 41 h 864"/>
                <a:gd name="T102" fmla="*/ 422 w 744"/>
                <a:gd name="T103" fmla="*/ 10 h 864"/>
                <a:gd name="T104" fmla="*/ 456 w 744"/>
                <a:gd name="T105" fmla="*/ 39 h 864"/>
                <a:gd name="T106" fmla="*/ 244 w 744"/>
                <a:gd name="T107" fmla="*/ 66 h 864"/>
                <a:gd name="T108" fmla="*/ 314 w 744"/>
                <a:gd name="T109" fmla="*/ 102 h 864"/>
                <a:gd name="T110" fmla="*/ 303 w 744"/>
                <a:gd name="T111" fmla="*/ 101 h 864"/>
                <a:gd name="T112" fmla="*/ 401 w 744"/>
                <a:gd name="T113" fmla="*/ 189 h 864"/>
                <a:gd name="T114" fmla="*/ 433 w 744"/>
                <a:gd name="T115" fmla="*/ 223 h 864"/>
                <a:gd name="T116" fmla="*/ 461 w 744"/>
                <a:gd name="T117" fmla="*/ 205 h 864"/>
                <a:gd name="T118" fmla="*/ 456 w 744"/>
                <a:gd name="T119" fmla="*/ 257 h 864"/>
                <a:gd name="T120" fmla="*/ 505 w 744"/>
                <a:gd name="T121" fmla="*/ 240 h 864"/>
                <a:gd name="T122" fmla="*/ 491 w 744"/>
                <a:gd name="T123" fmla="*/ 255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44" h="864">
                  <a:moveTo>
                    <a:pt x="453" y="48"/>
                  </a:moveTo>
                  <a:cubicBezTo>
                    <a:pt x="453" y="50"/>
                    <a:pt x="457" y="45"/>
                    <a:pt x="456" y="52"/>
                  </a:cubicBezTo>
                  <a:cubicBezTo>
                    <a:pt x="460" y="52"/>
                    <a:pt x="460" y="52"/>
                    <a:pt x="460" y="52"/>
                  </a:cubicBezTo>
                  <a:cubicBezTo>
                    <a:pt x="462" y="51"/>
                    <a:pt x="463" y="48"/>
                    <a:pt x="463" y="45"/>
                  </a:cubicBezTo>
                  <a:cubicBezTo>
                    <a:pt x="464" y="44"/>
                    <a:pt x="466" y="43"/>
                    <a:pt x="465" y="41"/>
                  </a:cubicBezTo>
                  <a:cubicBezTo>
                    <a:pt x="470" y="42"/>
                    <a:pt x="467" y="36"/>
                    <a:pt x="471" y="38"/>
                  </a:cubicBezTo>
                  <a:cubicBezTo>
                    <a:pt x="471" y="28"/>
                    <a:pt x="471" y="28"/>
                    <a:pt x="471" y="28"/>
                  </a:cubicBezTo>
                  <a:cubicBezTo>
                    <a:pt x="476" y="27"/>
                    <a:pt x="478" y="26"/>
                    <a:pt x="482" y="28"/>
                  </a:cubicBezTo>
                  <a:cubicBezTo>
                    <a:pt x="484" y="28"/>
                    <a:pt x="483" y="31"/>
                    <a:pt x="484" y="32"/>
                  </a:cubicBezTo>
                  <a:cubicBezTo>
                    <a:pt x="484" y="32"/>
                    <a:pt x="486" y="32"/>
                    <a:pt x="486" y="32"/>
                  </a:cubicBezTo>
                  <a:cubicBezTo>
                    <a:pt x="488" y="33"/>
                    <a:pt x="489" y="35"/>
                    <a:pt x="491" y="35"/>
                  </a:cubicBezTo>
                  <a:cubicBezTo>
                    <a:pt x="491" y="39"/>
                    <a:pt x="489" y="41"/>
                    <a:pt x="486" y="42"/>
                  </a:cubicBezTo>
                  <a:cubicBezTo>
                    <a:pt x="489" y="44"/>
                    <a:pt x="488" y="49"/>
                    <a:pt x="492" y="50"/>
                  </a:cubicBezTo>
                  <a:cubicBezTo>
                    <a:pt x="491" y="54"/>
                    <a:pt x="487" y="54"/>
                    <a:pt x="486" y="57"/>
                  </a:cubicBezTo>
                  <a:cubicBezTo>
                    <a:pt x="484" y="57"/>
                    <a:pt x="483" y="60"/>
                    <a:pt x="482" y="57"/>
                  </a:cubicBezTo>
                  <a:cubicBezTo>
                    <a:pt x="480" y="59"/>
                    <a:pt x="480" y="62"/>
                    <a:pt x="478" y="64"/>
                  </a:cubicBezTo>
                  <a:cubicBezTo>
                    <a:pt x="476" y="63"/>
                    <a:pt x="479" y="60"/>
                    <a:pt x="472" y="62"/>
                  </a:cubicBezTo>
                  <a:cubicBezTo>
                    <a:pt x="472" y="60"/>
                    <a:pt x="474" y="60"/>
                    <a:pt x="475" y="60"/>
                  </a:cubicBezTo>
                  <a:cubicBezTo>
                    <a:pt x="472" y="56"/>
                    <a:pt x="467" y="61"/>
                    <a:pt x="463" y="60"/>
                  </a:cubicBezTo>
                  <a:cubicBezTo>
                    <a:pt x="464" y="65"/>
                    <a:pt x="463" y="63"/>
                    <a:pt x="463" y="69"/>
                  </a:cubicBezTo>
                  <a:cubicBezTo>
                    <a:pt x="461" y="69"/>
                    <a:pt x="462" y="67"/>
                    <a:pt x="461" y="66"/>
                  </a:cubicBezTo>
                  <a:cubicBezTo>
                    <a:pt x="458" y="66"/>
                    <a:pt x="459" y="71"/>
                    <a:pt x="454" y="70"/>
                  </a:cubicBezTo>
                  <a:cubicBezTo>
                    <a:pt x="455" y="72"/>
                    <a:pt x="457" y="71"/>
                    <a:pt x="457" y="73"/>
                  </a:cubicBezTo>
                  <a:cubicBezTo>
                    <a:pt x="457" y="75"/>
                    <a:pt x="455" y="76"/>
                    <a:pt x="456" y="78"/>
                  </a:cubicBezTo>
                  <a:cubicBezTo>
                    <a:pt x="452" y="75"/>
                    <a:pt x="448" y="84"/>
                    <a:pt x="447" y="83"/>
                  </a:cubicBezTo>
                  <a:cubicBezTo>
                    <a:pt x="446" y="82"/>
                    <a:pt x="445" y="81"/>
                    <a:pt x="444" y="85"/>
                  </a:cubicBezTo>
                  <a:cubicBezTo>
                    <a:pt x="439" y="85"/>
                    <a:pt x="439" y="85"/>
                    <a:pt x="439" y="85"/>
                  </a:cubicBezTo>
                  <a:cubicBezTo>
                    <a:pt x="437" y="86"/>
                    <a:pt x="438" y="89"/>
                    <a:pt x="437" y="91"/>
                  </a:cubicBezTo>
                  <a:cubicBezTo>
                    <a:pt x="436" y="89"/>
                    <a:pt x="435" y="90"/>
                    <a:pt x="435" y="92"/>
                  </a:cubicBezTo>
                  <a:cubicBezTo>
                    <a:pt x="432" y="90"/>
                    <a:pt x="431" y="92"/>
                    <a:pt x="428" y="92"/>
                  </a:cubicBezTo>
                  <a:cubicBezTo>
                    <a:pt x="429" y="94"/>
                    <a:pt x="429" y="96"/>
                    <a:pt x="429" y="98"/>
                  </a:cubicBezTo>
                  <a:cubicBezTo>
                    <a:pt x="426" y="95"/>
                    <a:pt x="427" y="99"/>
                    <a:pt x="425" y="102"/>
                  </a:cubicBezTo>
                  <a:cubicBezTo>
                    <a:pt x="423" y="105"/>
                    <a:pt x="419" y="108"/>
                    <a:pt x="419" y="115"/>
                  </a:cubicBezTo>
                  <a:cubicBezTo>
                    <a:pt x="416" y="117"/>
                    <a:pt x="415" y="121"/>
                    <a:pt x="412" y="123"/>
                  </a:cubicBezTo>
                  <a:cubicBezTo>
                    <a:pt x="412" y="126"/>
                    <a:pt x="414" y="123"/>
                    <a:pt x="414" y="123"/>
                  </a:cubicBezTo>
                  <a:cubicBezTo>
                    <a:pt x="415" y="123"/>
                    <a:pt x="414" y="124"/>
                    <a:pt x="415" y="125"/>
                  </a:cubicBezTo>
                  <a:cubicBezTo>
                    <a:pt x="416" y="125"/>
                    <a:pt x="417" y="127"/>
                    <a:pt x="418" y="127"/>
                  </a:cubicBezTo>
                  <a:cubicBezTo>
                    <a:pt x="419" y="128"/>
                    <a:pt x="420" y="125"/>
                    <a:pt x="423" y="127"/>
                  </a:cubicBezTo>
                  <a:cubicBezTo>
                    <a:pt x="424" y="128"/>
                    <a:pt x="425" y="129"/>
                    <a:pt x="426" y="129"/>
                  </a:cubicBezTo>
                  <a:cubicBezTo>
                    <a:pt x="426" y="135"/>
                    <a:pt x="426" y="135"/>
                    <a:pt x="426" y="135"/>
                  </a:cubicBezTo>
                  <a:cubicBezTo>
                    <a:pt x="427" y="136"/>
                    <a:pt x="429" y="135"/>
                    <a:pt x="429" y="137"/>
                  </a:cubicBezTo>
                  <a:cubicBezTo>
                    <a:pt x="430" y="139"/>
                    <a:pt x="432" y="139"/>
                    <a:pt x="432" y="142"/>
                  </a:cubicBezTo>
                  <a:cubicBezTo>
                    <a:pt x="439" y="141"/>
                    <a:pt x="444" y="143"/>
                    <a:pt x="449" y="142"/>
                  </a:cubicBezTo>
                  <a:cubicBezTo>
                    <a:pt x="449" y="146"/>
                    <a:pt x="455" y="145"/>
                    <a:pt x="458" y="149"/>
                  </a:cubicBezTo>
                  <a:cubicBezTo>
                    <a:pt x="459" y="149"/>
                    <a:pt x="460" y="148"/>
                    <a:pt x="460" y="150"/>
                  </a:cubicBezTo>
                  <a:cubicBezTo>
                    <a:pt x="460" y="152"/>
                    <a:pt x="461" y="150"/>
                    <a:pt x="461" y="150"/>
                  </a:cubicBezTo>
                  <a:cubicBezTo>
                    <a:pt x="463" y="150"/>
                    <a:pt x="463" y="152"/>
                    <a:pt x="464" y="153"/>
                  </a:cubicBezTo>
                  <a:cubicBezTo>
                    <a:pt x="466" y="154"/>
                    <a:pt x="469" y="152"/>
                    <a:pt x="468" y="156"/>
                  </a:cubicBezTo>
                  <a:cubicBezTo>
                    <a:pt x="476" y="155"/>
                    <a:pt x="480" y="158"/>
                    <a:pt x="486" y="158"/>
                  </a:cubicBezTo>
                  <a:cubicBezTo>
                    <a:pt x="487" y="163"/>
                    <a:pt x="485" y="167"/>
                    <a:pt x="488" y="170"/>
                  </a:cubicBezTo>
                  <a:cubicBezTo>
                    <a:pt x="488" y="169"/>
                    <a:pt x="489" y="172"/>
                    <a:pt x="489" y="171"/>
                  </a:cubicBezTo>
                  <a:cubicBezTo>
                    <a:pt x="490" y="172"/>
                    <a:pt x="488" y="174"/>
                    <a:pt x="488" y="174"/>
                  </a:cubicBezTo>
                  <a:cubicBezTo>
                    <a:pt x="489" y="175"/>
                    <a:pt x="490" y="174"/>
                    <a:pt x="491" y="175"/>
                  </a:cubicBezTo>
                  <a:cubicBezTo>
                    <a:pt x="491" y="176"/>
                    <a:pt x="488" y="179"/>
                    <a:pt x="492" y="178"/>
                  </a:cubicBezTo>
                  <a:cubicBezTo>
                    <a:pt x="491" y="179"/>
                    <a:pt x="491" y="180"/>
                    <a:pt x="491" y="182"/>
                  </a:cubicBezTo>
                  <a:cubicBezTo>
                    <a:pt x="491" y="184"/>
                    <a:pt x="492" y="183"/>
                    <a:pt x="492" y="182"/>
                  </a:cubicBezTo>
                  <a:cubicBezTo>
                    <a:pt x="494" y="182"/>
                    <a:pt x="493" y="184"/>
                    <a:pt x="493" y="185"/>
                  </a:cubicBezTo>
                  <a:cubicBezTo>
                    <a:pt x="494" y="185"/>
                    <a:pt x="496" y="185"/>
                    <a:pt x="496" y="185"/>
                  </a:cubicBezTo>
                  <a:cubicBezTo>
                    <a:pt x="498" y="187"/>
                    <a:pt x="503" y="187"/>
                    <a:pt x="508" y="185"/>
                  </a:cubicBezTo>
                  <a:cubicBezTo>
                    <a:pt x="509" y="179"/>
                    <a:pt x="509" y="177"/>
                    <a:pt x="508" y="171"/>
                  </a:cubicBezTo>
                  <a:cubicBezTo>
                    <a:pt x="508" y="169"/>
                    <a:pt x="505" y="170"/>
                    <a:pt x="505" y="170"/>
                  </a:cubicBezTo>
                  <a:cubicBezTo>
                    <a:pt x="503" y="167"/>
                    <a:pt x="507" y="162"/>
                    <a:pt x="502" y="164"/>
                  </a:cubicBezTo>
                  <a:cubicBezTo>
                    <a:pt x="503" y="163"/>
                    <a:pt x="505" y="163"/>
                    <a:pt x="505" y="160"/>
                  </a:cubicBezTo>
                  <a:cubicBezTo>
                    <a:pt x="511" y="161"/>
                    <a:pt x="510" y="157"/>
                    <a:pt x="515" y="157"/>
                  </a:cubicBezTo>
                  <a:cubicBezTo>
                    <a:pt x="517" y="157"/>
                    <a:pt x="515" y="154"/>
                    <a:pt x="516" y="153"/>
                  </a:cubicBezTo>
                  <a:cubicBezTo>
                    <a:pt x="516" y="153"/>
                    <a:pt x="520" y="155"/>
                    <a:pt x="520" y="153"/>
                  </a:cubicBezTo>
                  <a:cubicBezTo>
                    <a:pt x="517" y="147"/>
                    <a:pt x="522" y="141"/>
                    <a:pt x="519" y="137"/>
                  </a:cubicBezTo>
                  <a:cubicBezTo>
                    <a:pt x="519" y="135"/>
                    <a:pt x="517" y="137"/>
                    <a:pt x="517" y="137"/>
                  </a:cubicBezTo>
                  <a:cubicBezTo>
                    <a:pt x="515" y="136"/>
                    <a:pt x="518" y="132"/>
                    <a:pt x="513" y="133"/>
                  </a:cubicBezTo>
                  <a:cubicBezTo>
                    <a:pt x="513" y="131"/>
                    <a:pt x="511" y="130"/>
                    <a:pt x="512" y="127"/>
                  </a:cubicBezTo>
                  <a:cubicBezTo>
                    <a:pt x="511" y="124"/>
                    <a:pt x="513" y="123"/>
                    <a:pt x="516" y="123"/>
                  </a:cubicBezTo>
                  <a:cubicBezTo>
                    <a:pt x="513" y="122"/>
                    <a:pt x="518" y="114"/>
                    <a:pt x="512" y="113"/>
                  </a:cubicBezTo>
                  <a:cubicBezTo>
                    <a:pt x="513" y="112"/>
                    <a:pt x="513" y="111"/>
                    <a:pt x="513" y="109"/>
                  </a:cubicBezTo>
                  <a:cubicBezTo>
                    <a:pt x="513" y="110"/>
                    <a:pt x="512" y="109"/>
                    <a:pt x="512" y="108"/>
                  </a:cubicBezTo>
                  <a:cubicBezTo>
                    <a:pt x="512" y="108"/>
                    <a:pt x="513" y="108"/>
                    <a:pt x="513" y="106"/>
                  </a:cubicBezTo>
                  <a:cubicBezTo>
                    <a:pt x="513" y="105"/>
                    <a:pt x="512" y="105"/>
                    <a:pt x="512" y="104"/>
                  </a:cubicBezTo>
                  <a:cubicBezTo>
                    <a:pt x="512" y="102"/>
                    <a:pt x="515" y="99"/>
                    <a:pt x="512" y="98"/>
                  </a:cubicBezTo>
                  <a:cubicBezTo>
                    <a:pt x="512" y="96"/>
                    <a:pt x="523" y="95"/>
                    <a:pt x="522" y="99"/>
                  </a:cubicBezTo>
                  <a:cubicBezTo>
                    <a:pt x="527" y="99"/>
                    <a:pt x="535" y="101"/>
                    <a:pt x="537" y="97"/>
                  </a:cubicBezTo>
                  <a:cubicBezTo>
                    <a:pt x="540" y="101"/>
                    <a:pt x="547" y="100"/>
                    <a:pt x="547" y="108"/>
                  </a:cubicBezTo>
                  <a:cubicBezTo>
                    <a:pt x="558" y="108"/>
                    <a:pt x="558" y="108"/>
                    <a:pt x="558" y="108"/>
                  </a:cubicBezTo>
                  <a:cubicBezTo>
                    <a:pt x="558" y="110"/>
                    <a:pt x="559" y="110"/>
                    <a:pt x="561" y="111"/>
                  </a:cubicBezTo>
                  <a:cubicBezTo>
                    <a:pt x="561" y="113"/>
                    <a:pt x="560" y="116"/>
                    <a:pt x="561" y="119"/>
                  </a:cubicBezTo>
                  <a:cubicBezTo>
                    <a:pt x="561" y="122"/>
                    <a:pt x="565" y="125"/>
                    <a:pt x="562" y="126"/>
                  </a:cubicBezTo>
                  <a:cubicBezTo>
                    <a:pt x="562" y="128"/>
                    <a:pt x="565" y="127"/>
                    <a:pt x="566" y="127"/>
                  </a:cubicBezTo>
                  <a:cubicBezTo>
                    <a:pt x="566" y="132"/>
                    <a:pt x="572" y="129"/>
                    <a:pt x="568" y="133"/>
                  </a:cubicBezTo>
                  <a:cubicBezTo>
                    <a:pt x="574" y="134"/>
                    <a:pt x="575" y="131"/>
                    <a:pt x="580" y="132"/>
                  </a:cubicBezTo>
                  <a:cubicBezTo>
                    <a:pt x="581" y="130"/>
                    <a:pt x="580" y="129"/>
                    <a:pt x="579" y="129"/>
                  </a:cubicBezTo>
                  <a:cubicBezTo>
                    <a:pt x="580" y="126"/>
                    <a:pt x="581" y="126"/>
                    <a:pt x="583" y="127"/>
                  </a:cubicBezTo>
                  <a:cubicBezTo>
                    <a:pt x="582" y="123"/>
                    <a:pt x="586" y="123"/>
                    <a:pt x="588" y="122"/>
                  </a:cubicBezTo>
                  <a:cubicBezTo>
                    <a:pt x="588" y="121"/>
                    <a:pt x="586" y="121"/>
                    <a:pt x="586" y="120"/>
                  </a:cubicBezTo>
                  <a:cubicBezTo>
                    <a:pt x="586" y="119"/>
                    <a:pt x="589" y="118"/>
                    <a:pt x="592" y="118"/>
                  </a:cubicBezTo>
                  <a:cubicBezTo>
                    <a:pt x="589" y="121"/>
                    <a:pt x="591" y="121"/>
                    <a:pt x="595" y="125"/>
                  </a:cubicBezTo>
                  <a:cubicBezTo>
                    <a:pt x="596" y="127"/>
                    <a:pt x="598" y="130"/>
                    <a:pt x="603" y="130"/>
                  </a:cubicBezTo>
                  <a:cubicBezTo>
                    <a:pt x="603" y="132"/>
                    <a:pt x="600" y="131"/>
                    <a:pt x="600" y="133"/>
                  </a:cubicBezTo>
                  <a:cubicBezTo>
                    <a:pt x="601" y="135"/>
                    <a:pt x="603" y="135"/>
                    <a:pt x="603" y="137"/>
                  </a:cubicBezTo>
                  <a:cubicBezTo>
                    <a:pt x="605" y="138"/>
                    <a:pt x="604" y="135"/>
                    <a:pt x="604" y="135"/>
                  </a:cubicBezTo>
                  <a:cubicBezTo>
                    <a:pt x="608" y="133"/>
                    <a:pt x="603" y="140"/>
                    <a:pt x="609" y="139"/>
                  </a:cubicBezTo>
                  <a:cubicBezTo>
                    <a:pt x="606" y="142"/>
                    <a:pt x="610" y="144"/>
                    <a:pt x="606" y="147"/>
                  </a:cubicBezTo>
                  <a:cubicBezTo>
                    <a:pt x="606" y="150"/>
                    <a:pt x="610" y="149"/>
                    <a:pt x="611" y="150"/>
                  </a:cubicBezTo>
                  <a:cubicBezTo>
                    <a:pt x="612" y="150"/>
                    <a:pt x="609" y="152"/>
                    <a:pt x="610" y="153"/>
                  </a:cubicBezTo>
                  <a:cubicBezTo>
                    <a:pt x="611" y="153"/>
                    <a:pt x="613" y="154"/>
                    <a:pt x="614" y="154"/>
                  </a:cubicBezTo>
                  <a:cubicBezTo>
                    <a:pt x="615" y="155"/>
                    <a:pt x="616" y="156"/>
                    <a:pt x="617" y="157"/>
                  </a:cubicBezTo>
                  <a:cubicBezTo>
                    <a:pt x="619" y="158"/>
                    <a:pt x="622" y="159"/>
                    <a:pt x="624" y="161"/>
                  </a:cubicBezTo>
                  <a:cubicBezTo>
                    <a:pt x="626" y="162"/>
                    <a:pt x="627" y="156"/>
                    <a:pt x="628" y="160"/>
                  </a:cubicBezTo>
                  <a:cubicBezTo>
                    <a:pt x="628" y="164"/>
                    <a:pt x="625" y="164"/>
                    <a:pt x="621" y="164"/>
                  </a:cubicBezTo>
                  <a:cubicBezTo>
                    <a:pt x="624" y="167"/>
                    <a:pt x="628" y="168"/>
                    <a:pt x="632" y="168"/>
                  </a:cubicBezTo>
                  <a:cubicBezTo>
                    <a:pt x="632" y="171"/>
                    <a:pt x="633" y="171"/>
                    <a:pt x="635" y="171"/>
                  </a:cubicBezTo>
                  <a:cubicBezTo>
                    <a:pt x="635" y="174"/>
                    <a:pt x="635" y="175"/>
                    <a:pt x="638" y="175"/>
                  </a:cubicBezTo>
                  <a:cubicBezTo>
                    <a:pt x="637" y="177"/>
                    <a:pt x="636" y="179"/>
                    <a:pt x="637" y="182"/>
                  </a:cubicBezTo>
                  <a:cubicBezTo>
                    <a:pt x="634" y="183"/>
                    <a:pt x="631" y="183"/>
                    <a:pt x="628" y="185"/>
                  </a:cubicBezTo>
                  <a:cubicBezTo>
                    <a:pt x="627" y="186"/>
                    <a:pt x="628" y="186"/>
                    <a:pt x="627" y="186"/>
                  </a:cubicBezTo>
                  <a:cubicBezTo>
                    <a:pt x="625" y="186"/>
                    <a:pt x="624" y="186"/>
                    <a:pt x="624" y="188"/>
                  </a:cubicBezTo>
                  <a:cubicBezTo>
                    <a:pt x="624" y="190"/>
                    <a:pt x="621" y="188"/>
                    <a:pt x="621" y="188"/>
                  </a:cubicBezTo>
                  <a:cubicBezTo>
                    <a:pt x="621" y="188"/>
                    <a:pt x="619" y="190"/>
                    <a:pt x="618" y="191"/>
                  </a:cubicBezTo>
                  <a:cubicBezTo>
                    <a:pt x="618" y="191"/>
                    <a:pt x="618" y="194"/>
                    <a:pt x="617" y="195"/>
                  </a:cubicBezTo>
                  <a:cubicBezTo>
                    <a:pt x="616" y="196"/>
                    <a:pt x="611" y="195"/>
                    <a:pt x="614" y="196"/>
                  </a:cubicBezTo>
                  <a:cubicBezTo>
                    <a:pt x="613" y="199"/>
                    <a:pt x="608" y="198"/>
                    <a:pt x="606" y="198"/>
                  </a:cubicBezTo>
                  <a:cubicBezTo>
                    <a:pt x="603" y="198"/>
                    <a:pt x="600" y="198"/>
                    <a:pt x="597" y="198"/>
                  </a:cubicBezTo>
                  <a:cubicBezTo>
                    <a:pt x="595" y="198"/>
                    <a:pt x="595" y="197"/>
                    <a:pt x="593" y="196"/>
                  </a:cubicBezTo>
                  <a:cubicBezTo>
                    <a:pt x="587" y="195"/>
                    <a:pt x="581" y="197"/>
                    <a:pt x="575" y="198"/>
                  </a:cubicBezTo>
                  <a:cubicBezTo>
                    <a:pt x="570" y="200"/>
                    <a:pt x="568" y="205"/>
                    <a:pt x="562" y="206"/>
                  </a:cubicBezTo>
                  <a:cubicBezTo>
                    <a:pt x="565" y="209"/>
                    <a:pt x="560" y="210"/>
                    <a:pt x="558" y="212"/>
                  </a:cubicBezTo>
                  <a:cubicBezTo>
                    <a:pt x="559" y="213"/>
                    <a:pt x="560" y="214"/>
                    <a:pt x="559" y="216"/>
                  </a:cubicBezTo>
                  <a:cubicBezTo>
                    <a:pt x="562" y="215"/>
                    <a:pt x="562" y="212"/>
                    <a:pt x="564" y="210"/>
                  </a:cubicBezTo>
                  <a:cubicBezTo>
                    <a:pt x="565" y="209"/>
                    <a:pt x="569" y="210"/>
                    <a:pt x="569" y="207"/>
                  </a:cubicBezTo>
                  <a:cubicBezTo>
                    <a:pt x="570" y="203"/>
                    <a:pt x="572" y="211"/>
                    <a:pt x="572" y="205"/>
                  </a:cubicBezTo>
                  <a:cubicBezTo>
                    <a:pt x="574" y="204"/>
                    <a:pt x="575" y="206"/>
                    <a:pt x="575" y="206"/>
                  </a:cubicBezTo>
                  <a:cubicBezTo>
                    <a:pt x="576" y="206"/>
                    <a:pt x="576" y="203"/>
                    <a:pt x="576" y="203"/>
                  </a:cubicBezTo>
                  <a:cubicBezTo>
                    <a:pt x="579" y="203"/>
                    <a:pt x="582" y="204"/>
                    <a:pt x="586" y="203"/>
                  </a:cubicBezTo>
                  <a:cubicBezTo>
                    <a:pt x="586" y="205"/>
                    <a:pt x="588" y="204"/>
                    <a:pt x="588" y="203"/>
                  </a:cubicBezTo>
                  <a:cubicBezTo>
                    <a:pt x="590" y="203"/>
                    <a:pt x="590" y="211"/>
                    <a:pt x="586" y="209"/>
                  </a:cubicBezTo>
                  <a:cubicBezTo>
                    <a:pt x="589" y="212"/>
                    <a:pt x="584" y="213"/>
                    <a:pt x="585" y="219"/>
                  </a:cubicBezTo>
                  <a:cubicBezTo>
                    <a:pt x="585" y="220"/>
                    <a:pt x="586" y="221"/>
                    <a:pt x="586" y="223"/>
                  </a:cubicBezTo>
                  <a:cubicBezTo>
                    <a:pt x="587" y="222"/>
                    <a:pt x="589" y="221"/>
                    <a:pt x="589" y="223"/>
                  </a:cubicBezTo>
                  <a:cubicBezTo>
                    <a:pt x="589" y="225"/>
                    <a:pt x="591" y="224"/>
                    <a:pt x="592" y="224"/>
                  </a:cubicBezTo>
                  <a:cubicBezTo>
                    <a:pt x="592" y="225"/>
                    <a:pt x="594" y="227"/>
                    <a:pt x="595" y="227"/>
                  </a:cubicBezTo>
                  <a:cubicBezTo>
                    <a:pt x="595" y="227"/>
                    <a:pt x="596" y="227"/>
                    <a:pt x="597" y="227"/>
                  </a:cubicBezTo>
                  <a:cubicBezTo>
                    <a:pt x="598" y="227"/>
                    <a:pt x="599" y="228"/>
                    <a:pt x="599" y="228"/>
                  </a:cubicBezTo>
                  <a:cubicBezTo>
                    <a:pt x="601" y="229"/>
                    <a:pt x="603" y="225"/>
                    <a:pt x="604" y="228"/>
                  </a:cubicBezTo>
                  <a:cubicBezTo>
                    <a:pt x="606" y="229"/>
                    <a:pt x="605" y="226"/>
                    <a:pt x="606" y="226"/>
                  </a:cubicBezTo>
                  <a:cubicBezTo>
                    <a:pt x="606" y="225"/>
                    <a:pt x="608" y="226"/>
                    <a:pt x="609" y="226"/>
                  </a:cubicBezTo>
                  <a:cubicBezTo>
                    <a:pt x="609" y="225"/>
                    <a:pt x="608" y="223"/>
                    <a:pt x="609" y="221"/>
                  </a:cubicBezTo>
                  <a:cubicBezTo>
                    <a:pt x="611" y="221"/>
                    <a:pt x="611" y="223"/>
                    <a:pt x="611" y="224"/>
                  </a:cubicBezTo>
                  <a:cubicBezTo>
                    <a:pt x="612" y="226"/>
                    <a:pt x="616" y="225"/>
                    <a:pt x="614" y="230"/>
                  </a:cubicBezTo>
                  <a:cubicBezTo>
                    <a:pt x="612" y="231"/>
                    <a:pt x="612" y="228"/>
                    <a:pt x="610" y="228"/>
                  </a:cubicBezTo>
                  <a:cubicBezTo>
                    <a:pt x="608" y="229"/>
                    <a:pt x="608" y="232"/>
                    <a:pt x="606" y="233"/>
                  </a:cubicBezTo>
                  <a:cubicBezTo>
                    <a:pt x="605" y="233"/>
                    <a:pt x="603" y="232"/>
                    <a:pt x="602" y="233"/>
                  </a:cubicBezTo>
                  <a:cubicBezTo>
                    <a:pt x="599" y="233"/>
                    <a:pt x="600" y="236"/>
                    <a:pt x="595" y="236"/>
                  </a:cubicBezTo>
                  <a:cubicBezTo>
                    <a:pt x="592" y="235"/>
                    <a:pt x="593" y="239"/>
                    <a:pt x="592" y="240"/>
                  </a:cubicBezTo>
                  <a:cubicBezTo>
                    <a:pt x="591" y="240"/>
                    <a:pt x="590" y="239"/>
                    <a:pt x="590" y="238"/>
                  </a:cubicBezTo>
                  <a:cubicBezTo>
                    <a:pt x="588" y="240"/>
                    <a:pt x="588" y="243"/>
                    <a:pt x="583" y="243"/>
                  </a:cubicBezTo>
                  <a:cubicBezTo>
                    <a:pt x="586" y="240"/>
                    <a:pt x="583" y="241"/>
                    <a:pt x="583" y="237"/>
                  </a:cubicBezTo>
                  <a:cubicBezTo>
                    <a:pt x="586" y="236"/>
                    <a:pt x="587" y="232"/>
                    <a:pt x="590" y="236"/>
                  </a:cubicBezTo>
                  <a:cubicBezTo>
                    <a:pt x="592" y="231"/>
                    <a:pt x="588" y="231"/>
                    <a:pt x="586" y="230"/>
                  </a:cubicBezTo>
                  <a:cubicBezTo>
                    <a:pt x="583" y="229"/>
                    <a:pt x="581" y="234"/>
                    <a:pt x="578" y="234"/>
                  </a:cubicBezTo>
                  <a:cubicBezTo>
                    <a:pt x="578" y="234"/>
                    <a:pt x="574" y="235"/>
                    <a:pt x="573" y="236"/>
                  </a:cubicBezTo>
                  <a:cubicBezTo>
                    <a:pt x="572" y="236"/>
                    <a:pt x="572" y="237"/>
                    <a:pt x="572" y="238"/>
                  </a:cubicBezTo>
                  <a:cubicBezTo>
                    <a:pt x="564" y="237"/>
                    <a:pt x="565" y="242"/>
                    <a:pt x="558" y="240"/>
                  </a:cubicBezTo>
                  <a:cubicBezTo>
                    <a:pt x="561" y="242"/>
                    <a:pt x="562" y="243"/>
                    <a:pt x="555" y="243"/>
                  </a:cubicBezTo>
                  <a:cubicBezTo>
                    <a:pt x="552" y="245"/>
                    <a:pt x="551" y="252"/>
                    <a:pt x="555" y="254"/>
                  </a:cubicBezTo>
                  <a:cubicBezTo>
                    <a:pt x="555" y="257"/>
                    <a:pt x="551" y="256"/>
                    <a:pt x="552" y="259"/>
                  </a:cubicBezTo>
                  <a:cubicBezTo>
                    <a:pt x="551" y="260"/>
                    <a:pt x="549" y="259"/>
                    <a:pt x="548" y="259"/>
                  </a:cubicBezTo>
                  <a:cubicBezTo>
                    <a:pt x="547" y="260"/>
                    <a:pt x="547" y="262"/>
                    <a:pt x="545" y="262"/>
                  </a:cubicBezTo>
                  <a:cubicBezTo>
                    <a:pt x="543" y="264"/>
                    <a:pt x="539" y="262"/>
                    <a:pt x="537" y="265"/>
                  </a:cubicBezTo>
                  <a:cubicBezTo>
                    <a:pt x="536" y="266"/>
                    <a:pt x="535" y="267"/>
                    <a:pt x="534" y="268"/>
                  </a:cubicBezTo>
                  <a:cubicBezTo>
                    <a:pt x="533" y="270"/>
                    <a:pt x="532" y="272"/>
                    <a:pt x="530" y="275"/>
                  </a:cubicBezTo>
                  <a:cubicBezTo>
                    <a:pt x="529" y="276"/>
                    <a:pt x="526" y="277"/>
                    <a:pt x="527" y="282"/>
                  </a:cubicBezTo>
                  <a:cubicBezTo>
                    <a:pt x="524" y="281"/>
                    <a:pt x="524" y="278"/>
                    <a:pt x="522" y="278"/>
                  </a:cubicBezTo>
                  <a:cubicBezTo>
                    <a:pt x="520" y="278"/>
                    <a:pt x="521" y="280"/>
                    <a:pt x="519" y="280"/>
                  </a:cubicBezTo>
                  <a:cubicBezTo>
                    <a:pt x="524" y="286"/>
                    <a:pt x="524" y="291"/>
                    <a:pt x="524" y="299"/>
                  </a:cubicBezTo>
                  <a:cubicBezTo>
                    <a:pt x="521" y="297"/>
                    <a:pt x="522" y="301"/>
                    <a:pt x="522" y="301"/>
                  </a:cubicBezTo>
                  <a:cubicBezTo>
                    <a:pt x="521" y="302"/>
                    <a:pt x="519" y="301"/>
                    <a:pt x="519" y="301"/>
                  </a:cubicBezTo>
                  <a:cubicBezTo>
                    <a:pt x="518" y="303"/>
                    <a:pt x="517" y="303"/>
                    <a:pt x="516" y="304"/>
                  </a:cubicBezTo>
                  <a:cubicBezTo>
                    <a:pt x="514" y="305"/>
                    <a:pt x="513" y="308"/>
                    <a:pt x="512" y="308"/>
                  </a:cubicBezTo>
                  <a:cubicBezTo>
                    <a:pt x="510" y="310"/>
                    <a:pt x="507" y="308"/>
                    <a:pt x="506" y="310"/>
                  </a:cubicBezTo>
                  <a:cubicBezTo>
                    <a:pt x="503" y="311"/>
                    <a:pt x="502" y="314"/>
                    <a:pt x="501" y="317"/>
                  </a:cubicBezTo>
                  <a:cubicBezTo>
                    <a:pt x="497" y="317"/>
                    <a:pt x="497" y="321"/>
                    <a:pt x="493" y="321"/>
                  </a:cubicBezTo>
                  <a:cubicBezTo>
                    <a:pt x="495" y="326"/>
                    <a:pt x="490" y="336"/>
                    <a:pt x="496" y="337"/>
                  </a:cubicBezTo>
                  <a:cubicBezTo>
                    <a:pt x="493" y="342"/>
                    <a:pt x="499" y="342"/>
                    <a:pt x="498" y="349"/>
                  </a:cubicBezTo>
                  <a:cubicBezTo>
                    <a:pt x="498" y="351"/>
                    <a:pt x="499" y="350"/>
                    <a:pt x="501" y="351"/>
                  </a:cubicBezTo>
                  <a:cubicBezTo>
                    <a:pt x="499" y="355"/>
                    <a:pt x="501" y="355"/>
                    <a:pt x="501" y="360"/>
                  </a:cubicBezTo>
                  <a:cubicBezTo>
                    <a:pt x="498" y="361"/>
                    <a:pt x="496" y="361"/>
                    <a:pt x="495" y="363"/>
                  </a:cubicBezTo>
                  <a:cubicBezTo>
                    <a:pt x="493" y="363"/>
                    <a:pt x="494" y="360"/>
                    <a:pt x="493" y="359"/>
                  </a:cubicBezTo>
                  <a:cubicBezTo>
                    <a:pt x="493" y="358"/>
                    <a:pt x="491" y="359"/>
                    <a:pt x="489" y="358"/>
                  </a:cubicBezTo>
                  <a:cubicBezTo>
                    <a:pt x="488" y="357"/>
                    <a:pt x="489" y="354"/>
                    <a:pt x="486" y="355"/>
                  </a:cubicBezTo>
                  <a:cubicBezTo>
                    <a:pt x="487" y="351"/>
                    <a:pt x="489" y="348"/>
                    <a:pt x="484" y="348"/>
                  </a:cubicBezTo>
                  <a:cubicBezTo>
                    <a:pt x="486" y="341"/>
                    <a:pt x="483" y="341"/>
                    <a:pt x="482" y="335"/>
                  </a:cubicBezTo>
                  <a:cubicBezTo>
                    <a:pt x="481" y="335"/>
                    <a:pt x="481" y="337"/>
                    <a:pt x="479" y="337"/>
                  </a:cubicBezTo>
                  <a:cubicBezTo>
                    <a:pt x="479" y="334"/>
                    <a:pt x="479" y="334"/>
                    <a:pt x="479" y="334"/>
                  </a:cubicBezTo>
                  <a:cubicBezTo>
                    <a:pt x="477" y="334"/>
                    <a:pt x="470" y="336"/>
                    <a:pt x="468" y="334"/>
                  </a:cubicBezTo>
                  <a:cubicBezTo>
                    <a:pt x="467" y="333"/>
                    <a:pt x="467" y="331"/>
                    <a:pt x="465" y="331"/>
                  </a:cubicBezTo>
                  <a:cubicBezTo>
                    <a:pt x="464" y="331"/>
                    <a:pt x="462" y="333"/>
                    <a:pt x="460" y="332"/>
                  </a:cubicBezTo>
                  <a:cubicBezTo>
                    <a:pt x="460" y="332"/>
                    <a:pt x="465" y="327"/>
                    <a:pt x="460" y="329"/>
                  </a:cubicBezTo>
                  <a:cubicBezTo>
                    <a:pt x="459" y="330"/>
                    <a:pt x="460" y="331"/>
                    <a:pt x="458" y="331"/>
                  </a:cubicBezTo>
                  <a:cubicBezTo>
                    <a:pt x="455" y="331"/>
                    <a:pt x="449" y="331"/>
                    <a:pt x="446" y="329"/>
                  </a:cubicBezTo>
                  <a:cubicBezTo>
                    <a:pt x="443" y="329"/>
                    <a:pt x="445" y="334"/>
                    <a:pt x="444" y="337"/>
                  </a:cubicBezTo>
                  <a:cubicBezTo>
                    <a:pt x="437" y="335"/>
                    <a:pt x="428" y="335"/>
                    <a:pt x="419" y="334"/>
                  </a:cubicBezTo>
                  <a:cubicBezTo>
                    <a:pt x="418" y="334"/>
                    <a:pt x="418" y="335"/>
                    <a:pt x="416" y="335"/>
                  </a:cubicBezTo>
                  <a:cubicBezTo>
                    <a:pt x="415" y="335"/>
                    <a:pt x="415" y="338"/>
                    <a:pt x="414" y="338"/>
                  </a:cubicBezTo>
                  <a:cubicBezTo>
                    <a:pt x="412" y="338"/>
                    <a:pt x="412" y="340"/>
                    <a:pt x="412" y="341"/>
                  </a:cubicBezTo>
                  <a:cubicBezTo>
                    <a:pt x="410" y="341"/>
                    <a:pt x="408" y="340"/>
                    <a:pt x="407" y="341"/>
                  </a:cubicBezTo>
                  <a:cubicBezTo>
                    <a:pt x="405" y="341"/>
                    <a:pt x="405" y="344"/>
                    <a:pt x="402" y="344"/>
                  </a:cubicBezTo>
                  <a:cubicBezTo>
                    <a:pt x="403" y="346"/>
                    <a:pt x="401" y="353"/>
                    <a:pt x="404" y="353"/>
                  </a:cubicBezTo>
                  <a:cubicBezTo>
                    <a:pt x="402" y="355"/>
                    <a:pt x="401" y="358"/>
                    <a:pt x="400" y="359"/>
                  </a:cubicBezTo>
                  <a:cubicBezTo>
                    <a:pt x="400" y="363"/>
                    <a:pt x="399" y="367"/>
                    <a:pt x="400" y="370"/>
                  </a:cubicBezTo>
                  <a:cubicBezTo>
                    <a:pt x="400" y="372"/>
                    <a:pt x="401" y="373"/>
                    <a:pt x="401" y="374"/>
                  </a:cubicBezTo>
                  <a:cubicBezTo>
                    <a:pt x="401" y="378"/>
                    <a:pt x="402" y="382"/>
                    <a:pt x="400" y="384"/>
                  </a:cubicBezTo>
                  <a:cubicBezTo>
                    <a:pt x="399" y="386"/>
                    <a:pt x="403" y="385"/>
                    <a:pt x="404" y="386"/>
                  </a:cubicBezTo>
                  <a:cubicBezTo>
                    <a:pt x="404" y="386"/>
                    <a:pt x="402" y="388"/>
                    <a:pt x="402" y="388"/>
                  </a:cubicBezTo>
                  <a:cubicBezTo>
                    <a:pt x="402" y="388"/>
                    <a:pt x="404" y="390"/>
                    <a:pt x="404" y="390"/>
                  </a:cubicBezTo>
                  <a:cubicBezTo>
                    <a:pt x="405" y="391"/>
                    <a:pt x="406" y="390"/>
                    <a:pt x="407" y="391"/>
                  </a:cubicBezTo>
                  <a:cubicBezTo>
                    <a:pt x="407" y="392"/>
                    <a:pt x="406" y="394"/>
                    <a:pt x="407" y="394"/>
                  </a:cubicBezTo>
                  <a:cubicBezTo>
                    <a:pt x="407" y="394"/>
                    <a:pt x="408" y="394"/>
                    <a:pt x="408" y="394"/>
                  </a:cubicBezTo>
                  <a:cubicBezTo>
                    <a:pt x="408" y="395"/>
                    <a:pt x="408" y="397"/>
                    <a:pt x="408" y="397"/>
                  </a:cubicBezTo>
                  <a:cubicBezTo>
                    <a:pt x="409" y="398"/>
                    <a:pt x="412" y="400"/>
                    <a:pt x="412" y="402"/>
                  </a:cubicBezTo>
                  <a:cubicBezTo>
                    <a:pt x="423" y="403"/>
                    <a:pt x="429" y="400"/>
                    <a:pt x="435" y="402"/>
                  </a:cubicBezTo>
                  <a:cubicBezTo>
                    <a:pt x="436" y="402"/>
                    <a:pt x="436" y="401"/>
                    <a:pt x="437" y="400"/>
                  </a:cubicBezTo>
                  <a:cubicBezTo>
                    <a:pt x="439" y="398"/>
                    <a:pt x="440" y="396"/>
                    <a:pt x="442" y="393"/>
                  </a:cubicBezTo>
                  <a:cubicBezTo>
                    <a:pt x="442" y="391"/>
                    <a:pt x="444" y="390"/>
                    <a:pt x="442" y="390"/>
                  </a:cubicBezTo>
                  <a:cubicBezTo>
                    <a:pt x="445" y="385"/>
                    <a:pt x="455" y="382"/>
                    <a:pt x="463" y="386"/>
                  </a:cubicBezTo>
                  <a:cubicBezTo>
                    <a:pt x="459" y="389"/>
                    <a:pt x="459" y="395"/>
                    <a:pt x="456" y="398"/>
                  </a:cubicBezTo>
                  <a:cubicBezTo>
                    <a:pt x="454" y="402"/>
                    <a:pt x="458" y="402"/>
                    <a:pt x="457" y="405"/>
                  </a:cubicBezTo>
                  <a:cubicBezTo>
                    <a:pt x="454" y="406"/>
                    <a:pt x="453" y="409"/>
                    <a:pt x="451" y="412"/>
                  </a:cubicBezTo>
                  <a:cubicBezTo>
                    <a:pt x="451" y="413"/>
                    <a:pt x="451" y="414"/>
                    <a:pt x="450" y="414"/>
                  </a:cubicBezTo>
                  <a:cubicBezTo>
                    <a:pt x="449" y="417"/>
                    <a:pt x="456" y="413"/>
                    <a:pt x="454" y="418"/>
                  </a:cubicBezTo>
                  <a:cubicBezTo>
                    <a:pt x="458" y="418"/>
                    <a:pt x="458" y="415"/>
                    <a:pt x="463" y="416"/>
                  </a:cubicBezTo>
                  <a:cubicBezTo>
                    <a:pt x="462" y="420"/>
                    <a:pt x="465" y="418"/>
                    <a:pt x="465" y="421"/>
                  </a:cubicBezTo>
                  <a:cubicBezTo>
                    <a:pt x="473" y="418"/>
                    <a:pt x="474" y="423"/>
                    <a:pt x="482" y="422"/>
                  </a:cubicBezTo>
                  <a:cubicBezTo>
                    <a:pt x="479" y="426"/>
                    <a:pt x="484" y="430"/>
                    <a:pt x="479" y="432"/>
                  </a:cubicBezTo>
                  <a:cubicBezTo>
                    <a:pt x="482" y="435"/>
                    <a:pt x="481" y="444"/>
                    <a:pt x="479" y="447"/>
                  </a:cubicBezTo>
                  <a:cubicBezTo>
                    <a:pt x="480" y="450"/>
                    <a:pt x="482" y="451"/>
                    <a:pt x="485" y="450"/>
                  </a:cubicBezTo>
                  <a:cubicBezTo>
                    <a:pt x="484" y="453"/>
                    <a:pt x="488" y="452"/>
                    <a:pt x="488" y="454"/>
                  </a:cubicBezTo>
                  <a:cubicBezTo>
                    <a:pt x="488" y="456"/>
                    <a:pt x="492" y="455"/>
                    <a:pt x="492" y="457"/>
                  </a:cubicBezTo>
                  <a:cubicBezTo>
                    <a:pt x="497" y="453"/>
                    <a:pt x="505" y="458"/>
                    <a:pt x="509" y="456"/>
                  </a:cubicBezTo>
                  <a:cubicBezTo>
                    <a:pt x="509" y="459"/>
                    <a:pt x="509" y="459"/>
                    <a:pt x="509" y="459"/>
                  </a:cubicBezTo>
                  <a:cubicBezTo>
                    <a:pt x="511" y="458"/>
                    <a:pt x="516" y="456"/>
                    <a:pt x="516" y="460"/>
                  </a:cubicBezTo>
                  <a:cubicBezTo>
                    <a:pt x="517" y="459"/>
                    <a:pt x="518" y="459"/>
                    <a:pt x="520" y="459"/>
                  </a:cubicBezTo>
                  <a:cubicBezTo>
                    <a:pt x="521" y="458"/>
                    <a:pt x="522" y="457"/>
                    <a:pt x="523" y="456"/>
                  </a:cubicBezTo>
                  <a:cubicBezTo>
                    <a:pt x="524" y="455"/>
                    <a:pt x="524" y="456"/>
                    <a:pt x="524" y="454"/>
                  </a:cubicBezTo>
                  <a:cubicBezTo>
                    <a:pt x="524" y="452"/>
                    <a:pt x="527" y="455"/>
                    <a:pt x="527" y="453"/>
                  </a:cubicBezTo>
                  <a:cubicBezTo>
                    <a:pt x="527" y="452"/>
                    <a:pt x="527" y="450"/>
                    <a:pt x="527" y="450"/>
                  </a:cubicBezTo>
                  <a:cubicBezTo>
                    <a:pt x="528" y="449"/>
                    <a:pt x="529" y="451"/>
                    <a:pt x="529" y="452"/>
                  </a:cubicBezTo>
                  <a:cubicBezTo>
                    <a:pt x="530" y="451"/>
                    <a:pt x="530" y="450"/>
                    <a:pt x="531" y="449"/>
                  </a:cubicBezTo>
                  <a:cubicBezTo>
                    <a:pt x="533" y="448"/>
                    <a:pt x="535" y="447"/>
                    <a:pt x="537" y="445"/>
                  </a:cubicBezTo>
                  <a:cubicBezTo>
                    <a:pt x="538" y="444"/>
                    <a:pt x="539" y="443"/>
                    <a:pt x="538" y="442"/>
                  </a:cubicBezTo>
                  <a:cubicBezTo>
                    <a:pt x="540" y="443"/>
                    <a:pt x="554" y="445"/>
                    <a:pt x="547" y="446"/>
                  </a:cubicBezTo>
                  <a:cubicBezTo>
                    <a:pt x="547" y="448"/>
                    <a:pt x="550" y="447"/>
                    <a:pt x="552" y="447"/>
                  </a:cubicBezTo>
                  <a:cubicBezTo>
                    <a:pt x="554" y="447"/>
                    <a:pt x="554" y="446"/>
                    <a:pt x="554" y="445"/>
                  </a:cubicBezTo>
                  <a:cubicBezTo>
                    <a:pt x="565" y="445"/>
                    <a:pt x="565" y="445"/>
                    <a:pt x="565" y="445"/>
                  </a:cubicBezTo>
                  <a:cubicBezTo>
                    <a:pt x="563" y="449"/>
                    <a:pt x="571" y="447"/>
                    <a:pt x="575" y="449"/>
                  </a:cubicBezTo>
                  <a:cubicBezTo>
                    <a:pt x="575" y="449"/>
                    <a:pt x="575" y="450"/>
                    <a:pt x="576" y="450"/>
                  </a:cubicBezTo>
                  <a:cubicBezTo>
                    <a:pt x="577" y="450"/>
                    <a:pt x="578" y="451"/>
                    <a:pt x="579" y="452"/>
                  </a:cubicBezTo>
                  <a:cubicBezTo>
                    <a:pt x="582" y="452"/>
                    <a:pt x="583" y="450"/>
                    <a:pt x="585" y="450"/>
                  </a:cubicBezTo>
                  <a:cubicBezTo>
                    <a:pt x="592" y="449"/>
                    <a:pt x="599" y="451"/>
                    <a:pt x="606" y="452"/>
                  </a:cubicBezTo>
                  <a:cubicBezTo>
                    <a:pt x="605" y="454"/>
                    <a:pt x="607" y="457"/>
                    <a:pt x="607" y="454"/>
                  </a:cubicBezTo>
                  <a:cubicBezTo>
                    <a:pt x="609" y="455"/>
                    <a:pt x="608" y="456"/>
                    <a:pt x="607" y="456"/>
                  </a:cubicBezTo>
                  <a:cubicBezTo>
                    <a:pt x="607" y="459"/>
                    <a:pt x="611" y="456"/>
                    <a:pt x="613" y="459"/>
                  </a:cubicBezTo>
                  <a:cubicBezTo>
                    <a:pt x="613" y="459"/>
                    <a:pt x="612" y="461"/>
                    <a:pt x="613" y="461"/>
                  </a:cubicBezTo>
                  <a:cubicBezTo>
                    <a:pt x="614" y="462"/>
                    <a:pt x="617" y="461"/>
                    <a:pt x="618" y="461"/>
                  </a:cubicBezTo>
                  <a:cubicBezTo>
                    <a:pt x="617" y="464"/>
                    <a:pt x="619" y="465"/>
                    <a:pt x="621" y="467"/>
                  </a:cubicBezTo>
                  <a:cubicBezTo>
                    <a:pt x="623" y="469"/>
                    <a:pt x="626" y="471"/>
                    <a:pt x="627" y="474"/>
                  </a:cubicBezTo>
                  <a:cubicBezTo>
                    <a:pt x="636" y="473"/>
                    <a:pt x="639" y="478"/>
                    <a:pt x="646" y="475"/>
                  </a:cubicBezTo>
                  <a:cubicBezTo>
                    <a:pt x="644" y="481"/>
                    <a:pt x="654" y="475"/>
                    <a:pt x="652" y="481"/>
                  </a:cubicBezTo>
                  <a:cubicBezTo>
                    <a:pt x="657" y="479"/>
                    <a:pt x="657" y="485"/>
                    <a:pt x="660" y="485"/>
                  </a:cubicBezTo>
                  <a:cubicBezTo>
                    <a:pt x="662" y="485"/>
                    <a:pt x="662" y="489"/>
                    <a:pt x="665" y="488"/>
                  </a:cubicBezTo>
                  <a:cubicBezTo>
                    <a:pt x="661" y="492"/>
                    <a:pt x="666" y="491"/>
                    <a:pt x="666" y="495"/>
                  </a:cubicBezTo>
                  <a:cubicBezTo>
                    <a:pt x="666" y="498"/>
                    <a:pt x="669" y="497"/>
                    <a:pt x="670" y="498"/>
                  </a:cubicBezTo>
                  <a:cubicBezTo>
                    <a:pt x="671" y="499"/>
                    <a:pt x="670" y="502"/>
                    <a:pt x="673" y="501"/>
                  </a:cubicBezTo>
                  <a:cubicBezTo>
                    <a:pt x="668" y="506"/>
                    <a:pt x="680" y="508"/>
                    <a:pt x="676" y="512"/>
                  </a:cubicBezTo>
                  <a:cubicBezTo>
                    <a:pt x="679" y="511"/>
                    <a:pt x="680" y="512"/>
                    <a:pt x="680" y="515"/>
                  </a:cubicBezTo>
                  <a:cubicBezTo>
                    <a:pt x="687" y="513"/>
                    <a:pt x="697" y="515"/>
                    <a:pt x="700" y="522"/>
                  </a:cubicBezTo>
                  <a:cubicBezTo>
                    <a:pt x="707" y="521"/>
                    <a:pt x="710" y="524"/>
                    <a:pt x="718" y="523"/>
                  </a:cubicBezTo>
                  <a:cubicBezTo>
                    <a:pt x="719" y="524"/>
                    <a:pt x="715" y="525"/>
                    <a:pt x="715" y="524"/>
                  </a:cubicBezTo>
                  <a:cubicBezTo>
                    <a:pt x="717" y="527"/>
                    <a:pt x="726" y="526"/>
                    <a:pt x="731" y="526"/>
                  </a:cubicBezTo>
                  <a:cubicBezTo>
                    <a:pt x="731" y="527"/>
                    <a:pt x="732" y="527"/>
                    <a:pt x="733" y="527"/>
                  </a:cubicBezTo>
                  <a:cubicBezTo>
                    <a:pt x="733" y="530"/>
                    <a:pt x="736" y="529"/>
                    <a:pt x="738" y="530"/>
                  </a:cubicBezTo>
                  <a:cubicBezTo>
                    <a:pt x="738" y="531"/>
                    <a:pt x="737" y="532"/>
                    <a:pt x="738" y="533"/>
                  </a:cubicBezTo>
                  <a:cubicBezTo>
                    <a:pt x="738" y="533"/>
                    <a:pt x="740" y="532"/>
                    <a:pt x="740" y="533"/>
                  </a:cubicBezTo>
                  <a:cubicBezTo>
                    <a:pt x="741" y="534"/>
                    <a:pt x="740" y="537"/>
                    <a:pt x="743" y="536"/>
                  </a:cubicBezTo>
                  <a:cubicBezTo>
                    <a:pt x="743" y="579"/>
                    <a:pt x="743" y="579"/>
                    <a:pt x="743" y="579"/>
                  </a:cubicBezTo>
                  <a:cubicBezTo>
                    <a:pt x="737" y="577"/>
                    <a:pt x="744" y="587"/>
                    <a:pt x="738" y="585"/>
                  </a:cubicBezTo>
                  <a:cubicBezTo>
                    <a:pt x="737" y="590"/>
                    <a:pt x="736" y="594"/>
                    <a:pt x="736" y="599"/>
                  </a:cubicBezTo>
                  <a:cubicBezTo>
                    <a:pt x="736" y="601"/>
                    <a:pt x="739" y="607"/>
                    <a:pt x="738" y="613"/>
                  </a:cubicBezTo>
                  <a:cubicBezTo>
                    <a:pt x="738" y="613"/>
                    <a:pt x="736" y="614"/>
                    <a:pt x="736" y="614"/>
                  </a:cubicBezTo>
                  <a:cubicBezTo>
                    <a:pt x="736" y="615"/>
                    <a:pt x="737" y="616"/>
                    <a:pt x="736" y="617"/>
                  </a:cubicBezTo>
                  <a:cubicBezTo>
                    <a:pt x="736" y="618"/>
                    <a:pt x="732" y="619"/>
                    <a:pt x="733" y="624"/>
                  </a:cubicBezTo>
                  <a:cubicBezTo>
                    <a:pt x="730" y="625"/>
                    <a:pt x="729" y="627"/>
                    <a:pt x="726" y="628"/>
                  </a:cubicBezTo>
                  <a:cubicBezTo>
                    <a:pt x="726" y="629"/>
                    <a:pt x="727" y="632"/>
                    <a:pt x="726" y="633"/>
                  </a:cubicBezTo>
                  <a:cubicBezTo>
                    <a:pt x="726" y="633"/>
                    <a:pt x="724" y="632"/>
                    <a:pt x="724" y="633"/>
                  </a:cubicBezTo>
                  <a:cubicBezTo>
                    <a:pt x="723" y="633"/>
                    <a:pt x="724" y="635"/>
                    <a:pt x="724" y="635"/>
                  </a:cubicBezTo>
                  <a:cubicBezTo>
                    <a:pt x="722" y="636"/>
                    <a:pt x="718" y="635"/>
                    <a:pt x="718" y="638"/>
                  </a:cubicBezTo>
                  <a:cubicBezTo>
                    <a:pt x="718" y="640"/>
                    <a:pt x="715" y="639"/>
                    <a:pt x="712" y="641"/>
                  </a:cubicBezTo>
                  <a:cubicBezTo>
                    <a:pt x="712" y="641"/>
                    <a:pt x="710" y="644"/>
                    <a:pt x="710" y="644"/>
                  </a:cubicBezTo>
                  <a:cubicBezTo>
                    <a:pt x="709" y="644"/>
                    <a:pt x="708" y="642"/>
                    <a:pt x="707" y="642"/>
                  </a:cubicBezTo>
                  <a:cubicBezTo>
                    <a:pt x="707" y="642"/>
                    <a:pt x="706" y="644"/>
                    <a:pt x="705" y="644"/>
                  </a:cubicBezTo>
                  <a:cubicBezTo>
                    <a:pt x="703" y="644"/>
                    <a:pt x="703" y="644"/>
                    <a:pt x="703" y="647"/>
                  </a:cubicBezTo>
                  <a:cubicBezTo>
                    <a:pt x="697" y="644"/>
                    <a:pt x="694" y="650"/>
                    <a:pt x="691" y="652"/>
                  </a:cubicBezTo>
                  <a:cubicBezTo>
                    <a:pt x="691" y="653"/>
                    <a:pt x="689" y="652"/>
                    <a:pt x="689" y="652"/>
                  </a:cubicBezTo>
                  <a:cubicBezTo>
                    <a:pt x="688" y="653"/>
                    <a:pt x="686" y="654"/>
                    <a:pt x="686" y="655"/>
                  </a:cubicBezTo>
                  <a:cubicBezTo>
                    <a:pt x="685" y="656"/>
                    <a:pt x="683" y="657"/>
                    <a:pt x="683" y="658"/>
                  </a:cubicBezTo>
                  <a:cubicBezTo>
                    <a:pt x="683" y="658"/>
                    <a:pt x="686" y="662"/>
                    <a:pt x="681" y="661"/>
                  </a:cubicBezTo>
                  <a:cubicBezTo>
                    <a:pt x="683" y="667"/>
                    <a:pt x="679" y="670"/>
                    <a:pt x="680" y="676"/>
                  </a:cubicBezTo>
                  <a:cubicBezTo>
                    <a:pt x="676" y="675"/>
                    <a:pt x="678" y="679"/>
                    <a:pt x="677" y="680"/>
                  </a:cubicBezTo>
                  <a:cubicBezTo>
                    <a:pt x="677" y="681"/>
                    <a:pt x="675" y="680"/>
                    <a:pt x="674" y="680"/>
                  </a:cubicBezTo>
                  <a:cubicBezTo>
                    <a:pt x="674" y="681"/>
                    <a:pt x="677" y="683"/>
                    <a:pt x="674" y="683"/>
                  </a:cubicBezTo>
                  <a:cubicBezTo>
                    <a:pt x="672" y="683"/>
                    <a:pt x="673" y="688"/>
                    <a:pt x="669" y="689"/>
                  </a:cubicBezTo>
                  <a:cubicBezTo>
                    <a:pt x="668" y="689"/>
                    <a:pt x="666" y="691"/>
                    <a:pt x="666" y="691"/>
                  </a:cubicBezTo>
                  <a:cubicBezTo>
                    <a:pt x="664" y="693"/>
                    <a:pt x="662" y="698"/>
                    <a:pt x="659" y="700"/>
                  </a:cubicBezTo>
                  <a:cubicBezTo>
                    <a:pt x="659" y="705"/>
                    <a:pt x="659" y="705"/>
                    <a:pt x="659" y="705"/>
                  </a:cubicBezTo>
                  <a:cubicBezTo>
                    <a:pt x="657" y="707"/>
                    <a:pt x="655" y="708"/>
                    <a:pt x="655" y="711"/>
                  </a:cubicBezTo>
                  <a:cubicBezTo>
                    <a:pt x="648" y="711"/>
                    <a:pt x="648" y="711"/>
                    <a:pt x="648" y="711"/>
                  </a:cubicBezTo>
                  <a:cubicBezTo>
                    <a:pt x="648" y="712"/>
                    <a:pt x="650" y="712"/>
                    <a:pt x="651" y="712"/>
                  </a:cubicBezTo>
                  <a:cubicBezTo>
                    <a:pt x="650" y="714"/>
                    <a:pt x="648" y="714"/>
                    <a:pt x="646" y="714"/>
                  </a:cubicBezTo>
                  <a:cubicBezTo>
                    <a:pt x="645" y="715"/>
                    <a:pt x="644" y="717"/>
                    <a:pt x="644" y="719"/>
                  </a:cubicBezTo>
                  <a:cubicBezTo>
                    <a:pt x="642" y="718"/>
                    <a:pt x="641" y="718"/>
                    <a:pt x="641" y="721"/>
                  </a:cubicBezTo>
                  <a:cubicBezTo>
                    <a:pt x="639" y="721"/>
                    <a:pt x="640" y="719"/>
                    <a:pt x="639" y="718"/>
                  </a:cubicBezTo>
                  <a:cubicBezTo>
                    <a:pt x="637" y="718"/>
                    <a:pt x="635" y="718"/>
                    <a:pt x="635" y="717"/>
                  </a:cubicBezTo>
                  <a:cubicBezTo>
                    <a:pt x="634" y="718"/>
                    <a:pt x="634" y="720"/>
                    <a:pt x="631" y="719"/>
                  </a:cubicBezTo>
                  <a:cubicBezTo>
                    <a:pt x="631" y="723"/>
                    <a:pt x="634" y="724"/>
                    <a:pt x="634" y="727"/>
                  </a:cubicBezTo>
                  <a:cubicBezTo>
                    <a:pt x="634" y="730"/>
                    <a:pt x="629" y="733"/>
                    <a:pt x="632" y="735"/>
                  </a:cubicBezTo>
                  <a:cubicBezTo>
                    <a:pt x="632" y="738"/>
                    <a:pt x="625" y="735"/>
                    <a:pt x="624" y="738"/>
                  </a:cubicBezTo>
                  <a:cubicBezTo>
                    <a:pt x="622" y="737"/>
                    <a:pt x="623" y="740"/>
                    <a:pt x="623" y="741"/>
                  </a:cubicBezTo>
                  <a:cubicBezTo>
                    <a:pt x="621" y="742"/>
                    <a:pt x="616" y="740"/>
                    <a:pt x="617" y="745"/>
                  </a:cubicBezTo>
                  <a:cubicBezTo>
                    <a:pt x="614" y="742"/>
                    <a:pt x="604" y="742"/>
                    <a:pt x="603" y="746"/>
                  </a:cubicBezTo>
                  <a:cubicBezTo>
                    <a:pt x="603" y="748"/>
                    <a:pt x="604" y="747"/>
                    <a:pt x="604" y="746"/>
                  </a:cubicBezTo>
                  <a:cubicBezTo>
                    <a:pt x="608" y="746"/>
                    <a:pt x="604" y="750"/>
                    <a:pt x="602" y="749"/>
                  </a:cubicBezTo>
                  <a:cubicBezTo>
                    <a:pt x="602" y="752"/>
                    <a:pt x="597" y="757"/>
                    <a:pt x="600" y="757"/>
                  </a:cubicBezTo>
                  <a:cubicBezTo>
                    <a:pt x="600" y="758"/>
                    <a:pt x="598" y="759"/>
                    <a:pt x="597" y="759"/>
                  </a:cubicBezTo>
                  <a:cubicBezTo>
                    <a:pt x="597" y="759"/>
                    <a:pt x="595" y="757"/>
                    <a:pt x="596" y="757"/>
                  </a:cubicBezTo>
                  <a:cubicBezTo>
                    <a:pt x="595" y="757"/>
                    <a:pt x="591" y="761"/>
                    <a:pt x="592" y="756"/>
                  </a:cubicBezTo>
                  <a:cubicBezTo>
                    <a:pt x="590" y="757"/>
                    <a:pt x="590" y="760"/>
                    <a:pt x="589" y="757"/>
                  </a:cubicBezTo>
                  <a:cubicBezTo>
                    <a:pt x="587" y="758"/>
                    <a:pt x="590" y="766"/>
                    <a:pt x="590" y="769"/>
                  </a:cubicBezTo>
                  <a:cubicBezTo>
                    <a:pt x="591" y="772"/>
                    <a:pt x="588" y="771"/>
                    <a:pt x="588" y="774"/>
                  </a:cubicBezTo>
                  <a:cubicBezTo>
                    <a:pt x="587" y="776"/>
                    <a:pt x="588" y="779"/>
                    <a:pt x="583" y="778"/>
                  </a:cubicBezTo>
                  <a:cubicBezTo>
                    <a:pt x="583" y="780"/>
                    <a:pt x="586" y="781"/>
                    <a:pt x="586" y="781"/>
                  </a:cubicBezTo>
                  <a:cubicBezTo>
                    <a:pt x="586" y="783"/>
                    <a:pt x="584" y="781"/>
                    <a:pt x="583" y="781"/>
                  </a:cubicBezTo>
                  <a:cubicBezTo>
                    <a:pt x="582" y="782"/>
                    <a:pt x="582" y="786"/>
                    <a:pt x="583" y="785"/>
                  </a:cubicBezTo>
                  <a:cubicBezTo>
                    <a:pt x="583" y="787"/>
                    <a:pt x="582" y="785"/>
                    <a:pt x="580" y="785"/>
                  </a:cubicBezTo>
                  <a:cubicBezTo>
                    <a:pt x="581" y="785"/>
                    <a:pt x="580" y="788"/>
                    <a:pt x="579" y="787"/>
                  </a:cubicBezTo>
                  <a:cubicBezTo>
                    <a:pt x="577" y="784"/>
                    <a:pt x="580" y="787"/>
                    <a:pt x="578" y="790"/>
                  </a:cubicBezTo>
                  <a:cubicBezTo>
                    <a:pt x="575" y="792"/>
                    <a:pt x="575" y="789"/>
                    <a:pt x="572" y="791"/>
                  </a:cubicBezTo>
                  <a:cubicBezTo>
                    <a:pt x="570" y="795"/>
                    <a:pt x="579" y="794"/>
                    <a:pt x="573" y="797"/>
                  </a:cubicBezTo>
                  <a:cubicBezTo>
                    <a:pt x="574" y="798"/>
                    <a:pt x="576" y="798"/>
                    <a:pt x="578" y="798"/>
                  </a:cubicBezTo>
                  <a:cubicBezTo>
                    <a:pt x="577" y="801"/>
                    <a:pt x="578" y="802"/>
                    <a:pt x="580" y="802"/>
                  </a:cubicBezTo>
                  <a:cubicBezTo>
                    <a:pt x="583" y="806"/>
                    <a:pt x="578" y="807"/>
                    <a:pt x="578" y="808"/>
                  </a:cubicBezTo>
                  <a:cubicBezTo>
                    <a:pt x="578" y="809"/>
                    <a:pt x="579" y="810"/>
                    <a:pt x="579" y="809"/>
                  </a:cubicBezTo>
                  <a:cubicBezTo>
                    <a:pt x="578" y="811"/>
                    <a:pt x="579" y="809"/>
                    <a:pt x="578" y="809"/>
                  </a:cubicBezTo>
                  <a:cubicBezTo>
                    <a:pt x="576" y="809"/>
                    <a:pt x="576" y="812"/>
                    <a:pt x="572" y="812"/>
                  </a:cubicBezTo>
                  <a:cubicBezTo>
                    <a:pt x="574" y="815"/>
                    <a:pt x="573" y="815"/>
                    <a:pt x="569" y="815"/>
                  </a:cubicBezTo>
                  <a:cubicBezTo>
                    <a:pt x="570" y="819"/>
                    <a:pt x="567" y="819"/>
                    <a:pt x="568" y="822"/>
                  </a:cubicBezTo>
                  <a:cubicBezTo>
                    <a:pt x="563" y="823"/>
                    <a:pt x="569" y="828"/>
                    <a:pt x="564" y="825"/>
                  </a:cubicBezTo>
                  <a:cubicBezTo>
                    <a:pt x="564" y="828"/>
                    <a:pt x="563" y="831"/>
                    <a:pt x="564" y="835"/>
                  </a:cubicBezTo>
                  <a:cubicBezTo>
                    <a:pt x="564" y="835"/>
                    <a:pt x="565" y="836"/>
                    <a:pt x="565" y="836"/>
                  </a:cubicBezTo>
                  <a:cubicBezTo>
                    <a:pt x="565" y="838"/>
                    <a:pt x="562" y="839"/>
                    <a:pt x="565" y="842"/>
                  </a:cubicBezTo>
                  <a:cubicBezTo>
                    <a:pt x="567" y="843"/>
                    <a:pt x="565" y="845"/>
                    <a:pt x="566" y="849"/>
                  </a:cubicBezTo>
                  <a:cubicBezTo>
                    <a:pt x="568" y="851"/>
                    <a:pt x="571" y="852"/>
                    <a:pt x="572" y="856"/>
                  </a:cubicBezTo>
                  <a:cubicBezTo>
                    <a:pt x="576" y="858"/>
                    <a:pt x="578" y="853"/>
                    <a:pt x="580" y="857"/>
                  </a:cubicBezTo>
                  <a:cubicBezTo>
                    <a:pt x="582" y="862"/>
                    <a:pt x="576" y="859"/>
                    <a:pt x="573" y="860"/>
                  </a:cubicBezTo>
                  <a:cubicBezTo>
                    <a:pt x="568" y="861"/>
                    <a:pt x="561" y="864"/>
                    <a:pt x="557" y="863"/>
                  </a:cubicBezTo>
                  <a:cubicBezTo>
                    <a:pt x="556" y="863"/>
                    <a:pt x="557" y="860"/>
                    <a:pt x="557" y="860"/>
                  </a:cubicBezTo>
                  <a:cubicBezTo>
                    <a:pt x="550" y="861"/>
                    <a:pt x="549" y="857"/>
                    <a:pt x="544" y="857"/>
                  </a:cubicBezTo>
                  <a:cubicBezTo>
                    <a:pt x="544" y="853"/>
                    <a:pt x="544" y="853"/>
                    <a:pt x="544" y="853"/>
                  </a:cubicBezTo>
                  <a:cubicBezTo>
                    <a:pt x="543" y="849"/>
                    <a:pt x="539" y="852"/>
                    <a:pt x="538" y="849"/>
                  </a:cubicBezTo>
                  <a:cubicBezTo>
                    <a:pt x="538" y="847"/>
                    <a:pt x="537" y="847"/>
                    <a:pt x="537" y="846"/>
                  </a:cubicBezTo>
                  <a:cubicBezTo>
                    <a:pt x="537" y="845"/>
                    <a:pt x="536" y="844"/>
                    <a:pt x="536" y="844"/>
                  </a:cubicBezTo>
                  <a:cubicBezTo>
                    <a:pt x="536" y="843"/>
                    <a:pt x="539" y="840"/>
                    <a:pt x="536" y="840"/>
                  </a:cubicBezTo>
                  <a:cubicBezTo>
                    <a:pt x="534" y="840"/>
                    <a:pt x="536" y="839"/>
                    <a:pt x="536" y="837"/>
                  </a:cubicBezTo>
                  <a:cubicBezTo>
                    <a:pt x="535" y="836"/>
                    <a:pt x="533" y="836"/>
                    <a:pt x="533" y="835"/>
                  </a:cubicBezTo>
                  <a:cubicBezTo>
                    <a:pt x="532" y="834"/>
                    <a:pt x="535" y="833"/>
                    <a:pt x="534" y="832"/>
                  </a:cubicBezTo>
                  <a:cubicBezTo>
                    <a:pt x="534" y="832"/>
                    <a:pt x="533" y="831"/>
                    <a:pt x="533" y="830"/>
                  </a:cubicBezTo>
                  <a:cubicBezTo>
                    <a:pt x="532" y="829"/>
                    <a:pt x="531" y="827"/>
                    <a:pt x="530" y="826"/>
                  </a:cubicBezTo>
                  <a:cubicBezTo>
                    <a:pt x="529" y="824"/>
                    <a:pt x="532" y="823"/>
                    <a:pt x="531" y="822"/>
                  </a:cubicBezTo>
                  <a:cubicBezTo>
                    <a:pt x="531" y="821"/>
                    <a:pt x="529" y="820"/>
                    <a:pt x="529" y="820"/>
                  </a:cubicBezTo>
                  <a:cubicBezTo>
                    <a:pt x="529" y="819"/>
                    <a:pt x="534" y="818"/>
                    <a:pt x="530" y="816"/>
                  </a:cubicBezTo>
                  <a:cubicBezTo>
                    <a:pt x="530" y="815"/>
                    <a:pt x="532" y="815"/>
                    <a:pt x="533" y="815"/>
                  </a:cubicBezTo>
                  <a:cubicBezTo>
                    <a:pt x="533" y="805"/>
                    <a:pt x="533" y="805"/>
                    <a:pt x="533" y="805"/>
                  </a:cubicBezTo>
                  <a:cubicBezTo>
                    <a:pt x="532" y="804"/>
                    <a:pt x="530" y="803"/>
                    <a:pt x="529" y="802"/>
                  </a:cubicBezTo>
                  <a:cubicBezTo>
                    <a:pt x="530" y="798"/>
                    <a:pt x="534" y="794"/>
                    <a:pt x="531" y="790"/>
                  </a:cubicBezTo>
                  <a:cubicBezTo>
                    <a:pt x="535" y="791"/>
                    <a:pt x="535" y="788"/>
                    <a:pt x="538" y="788"/>
                  </a:cubicBezTo>
                  <a:cubicBezTo>
                    <a:pt x="538" y="776"/>
                    <a:pt x="538" y="776"/>
                    <a:pt x="538" y="776"/>
                  </a:cubicBezTo>
                  <a:cubicBezTo>
                    <a:pt x="545" y="776"/>
                    <a:pt x="542" y="767"/>
                    <a:pt x="545" y="763"/>
                  </a:cubicBezTo>
                  <a:cubicBezTo>
                    <a:pt x="544" y="764"/>
                    <a:pt x="543" y="765"/>
                    <a:pt x="543" y="763"/>
                  </a:cubicBezTo>
                  <a:cubicBezTo>
                    <a:pt x="540" y="764"/>
                    <a:pt x="538" y="767"/>
                    <a:pt x="538" y="771"/>
                  </a:cubicBezTo>
                  <a:cubicBezTo>
                    <a:pt x="536" y="770"/>
                    <a:pt x="534" y="769"/>
                    <a:pt x="534" y="766"/>
                  </a:cubicBezTo>
                  <a:cubicBezTo>
                    <a:pt x="532" y="764"/>
                    <a:pt x="538" y="761"/>
                    <a:pt x="537" y="760"/>
                  </a:cubicBezTo>
                  <a:cubicBezTo>
                    <a:pt x="534" y="758"/>
                    <a:pt x="537" y="761"/>
                    <a:pt x="540" y="759"/>
                  </a:cubicBezTo>
                  <a:cubicBezTo>
                    <a:pt x="541" y="752"/>
                    <a:pt x="537" y="745"/>
                    <a:pt x="538" y="739"/>
                  </a:cubicBezTo>
                  <a:cubicBezTo>
                    <a:pt x="538" y="739"/>
                    <a:pt x="541" y="739"/>
                    <a:pt x="541" y="739"/>
                  </a:cubicBezTo>
                  <a:cubicBezTo>
                    <a:pt x="540" y="732"/>
                    <a:pt x="541" y="732"/>
                    <a:pt x="541" y="724"/>
                  </a:cubicBezTo>
                  <a:cubicBezTo>
                    <a:pt x="544" y="720"/>
                    <a:pt x="549" y="715"/>
                    <a:pt x="547" y="710"/>
                  </a:cubicBezTo>
                  <a:cubicBezTo>
                    <a:pt x="552" y="716"/>
                    <a:pt x="547" y="700"/>
                    <a:pt x="552" y="705"/>
                  </a:cubicBezTo>
                  <a:cubicBezTo>
                    <a:pt x="552" y="703"/>
                    <a:pt x="552" y="699"/>
                    <a:pt x="551" y="696"/>
                  </a:cubicBezTo>
                  <a:cubicBezTo>
                    <a:pt x="550" y="694"/>
                    <a:pt x="548" y="692"/>
                    <a:pt x="548" y="690"/>
                  </a:cubicBezTo>
                  <a:cubicBezTo>
                    <a:pt x="548" y="688"/>
                    <a:pt x="549" y="688"/>
                    <a:pt x="550" y="686"/>
                  </a:cubicBezTo>
                  <a:cubicBezTo>
                    <a:pt x="550" y="683"/>
                    <a:pt x="549" y="678"/>
                    <a:pt x="552" y="682"/>
                  </a:cubicBezTo>
                  <a:cubicBezTo>
                    <a:pt x="552" y="678"/>
                    <a:pt x="552" y="674"/>
                    <a:pt x="554" y="670"/>
                  </a:cubicBezTo>
                  <a:cubicBezTo>
                    <a:pt x="555" y="668"/>
                    <a:pt x="554" y="669"/>
                    <a:pt x="554" y="666"/>
                  </a:cubicBezTo>
                  <a:cubicBezTo>
                    <a:pt x="554" y="665"/>
                    <a:pt x="557" y="661"/>
                    <a:pt x="555" y="659"/>
                  </a:cubicBezTo>
                  <a:cubicBezTo>
                    <a:pt x="554" y="658"/>
                    <a:pt x="555" y="658"/>
                    <a:pt x="555" y="655"/>
                  </a:cubicBezTo>
                  <a:cubicBezTo>
                    <a:pt x="555" y="653"/>
                    <a:pt x="555" y="651"/>
                    <a:pt x="555" y="649"/>
                  </a:cubicBezTo>
                  <a:cubicBezTo>
                    <a:pt x="555" y="647"/>
                    <a:pt x="556" y="647"/>
                    <a:pt x="557" y="645"/>
                  </a:cubicBezTo>
                  <a:cubicBezTo>
                    <a:pt x="557" y="640"/>
                    <a:pt x="556" y="635"/>
                    <a:pt x="557" y="630"/>
                  </a:cubicBezTo>
                  <a:cubicBezTo>
                    <a:pt x="557" y="628"/>
                    <a:pt x="558" y="627"/>
                    <a:pt x="558" y="626"/>
                  </a:cubicBezTo>
                  <a:cubicBezTo>
                    <a:pt x="558" y="621"/>
                    <a:pt x="553" y="617"/>
                    <a:pt x="554" y="613"/>
                  </a:cubicBezTo>
                  <a:cubicBezTo>
                    <a:pt x="553" y="611"/>
                    <a:pt x="552" y="613"/>
                    <a:pt x="550" y="613"/>
                  </a:cubicBezTo>
                  <a:cubicBezTo>
                    <a:pt x="548" y="610"/>
                    <a:pt x="543" y="606"/>
                    <a:pt x="540" y="606"/>
                  </a:cubicBezTo>
                  <a:cubicBezTo>
                    <a:pt x="539" y="606"/>
                    <a:pt x="538" y="602"/>
                    <a:pt x="537" y="603"/>
                  </a:cubicBezTo>
                  <a:cubicBezTo>
                    <a:pt x="535" y="605"/>
                    <a:pt x="537" y="603"/>
                    <a:pt x="536" y="602"/>
                  </a:cubicBezTo>
                  <a:cubicBezTo>
                    <a:pt x="534" y="600"/>
                    <a:pt x="529" y="603"/>
                    <a:pt x="533" y="599"/>
                  </a:cubicBezTo>
                  <a:cubicBezTo>
                    <a:pt x="533" y="596"/>
                    <a:pt x="529" y="598"/>
                    <a:pt x="527" y="597"/>
                  </a:cubicBezTo>
                  <a:cubicBezTo>
                    <a:pt x="527" y="597"/>
                    <a:pt x="528" y="595"/>
                    <a:pt x="527" y="595"/>
                  </a:cubicBezTo>
                  <a:cubicBezTo>
                    <a:pt x="527" y="594"/>
                    <a:pt x="525" y="594"/>
                    <a:pt x="524" y="593"/>
                  </a:cubicBezTo>
                  <a:cubicBezTo>
                    <a:pt x="523" y="592"/>
                    <a:pt x="521" y="588"/>
                    <a:pt x="520" y="583"/>
                  </a:cubicBezTo>
                  <a:cubicBezTo>
                    <a:pt x="520" y="582"/>
                    <a:pt x="518" y="583"/>
                    <a:pt x="517" y="582"/>
                  </a:cubicBezTo>
                  <a:cubicBezTo>
                    <a:pt x="516" y="581"/>
                    <a:pt x="517" y="575"/>
                    <a:pt x="515" y="575"/>
                  </a:cubicBezTo>
                  <a:cubicBezTo>
                    <a:pt x="512" y="575"/>
                    <a:pt x="511" y="567"/>
                    <a:pt x="509" y="564"/>
                  </a:cubicBezTo>
                  <a:cubicBezTo>
                    <a:pt x="507" y="562"/>
                    <a:pt x="505" y="559"/>
                    <a:pt x="503" y="555"/>
                  </a:cubicBezTo>
                  <a:cubicBezTo>
                    <a:pt x="503" y="554"/>
                    <a:pt x="501" y="554"/>
                    <a:pt x="501" y="553"/>
                  </a:cubicBezTo>
                  <a:cubicBezTo>
                    <a:pt x="500" y="552"/>
                    <a:pt x="501" y="550"/>
                    <a:pt x="501" y="550"/>
                  </a:cubicBezTo>
                  <a:cubicBezTo>
                    <a:pt x="500" y="548"/>
                    <a:pt x="499" y="549"/>
                    <a:pt x="498" y="548"/>
                  </a:cubicBezTo>
                  <a:cubicBezTo>
                    <a:pt x="498" y="548"/>
                    <a:pt x="496" y="538"/>
                    <a:pt x="495" y="546"/>
                  </a:cubicBezTo>
                  <a:cubicBezTo>
                    <a:pt x="492" y="544"/>
                    <a:pt x="494" y="537"/>
                    <a:pt x="493" y="533"/>
                  </a:cubicBezTo>
                  <a:cubicBezTo>
                    <a:pt x="497" y="533"/>
                    <a:pt x="497" y="529"/>
                    <a:pt x="499" y="527"/>
                  </a:cubicBezTo>
                  <a:cubicBezTo>
                    <a:pt x="500" y="524"/>
                    <a:pt x="496" y="525"/>
                    <a:pt x="495" y="523"/>
                  </a:cubicBezTo>
                  <a:cubicBezTo>
                    <a:pt x="495" y="519"/>
                    <a:pt x="497" y="517"/>
                    <a:pt x="496" y="512"/>
                  </a:cubicBezTo>
                  <a:cubicBezTo>
                    <a:pt x="497" y="511"/>
                    <a:pt x="499" y="510"/>
                    <a:pt x="501" y="510"/>
                  </a:cubicBezTo>
                  <a:cubicBezTo>
                    <a:pt x="501" y="509"/>
                    <a:pt x="500" y="507"/>
                    <a:pt x="501" y="506"/>
                  </a:cubicBezTo>
                  <a:cubicBezTo>
                    <a:pt x="501" y="506"/>
                    <a:pt x="503" y="507"/>
                    <a:pt x="503" y="506"/>
                  </a:cubicBezTo>
                  <a:cubicBezTo>
                    <a:pt x="504" y="506"/>
                    <a:pt x="503" y="505"/>
                    <a:pt x="503" y="505"/>
                  </a:cubicBezTo>
                  <a:cubicBezTo>
                    <a:pt x="504" y="505"/>
                    <a:pt x="507" y="502"/>
                    <a:pt x="506" y="502"/>
                  </a:cubicBezTo>
                  <a:cubicBezTo>
                    <a:pt x="506" y="502"/>
                    <a:pt x="505" y="502"/>
                    <a:pt x="505" y="502"/>
                  </a:cubicBezTo>
                  <a:cubicBezTo>
                    <a:pt x="505" y="502"/>
                    <a:pt x="505" y="500"/>
                    <a:pt x="506" y="501"/>
                  </a:cubicBezTo>
                  <a:cubicBezTo>
                    <a:pt x="509" y="504"/>
                    <a:pt x="507" y="498"/>
                    <a:pt x="510" y="498"/>
                  </a:cubicBezTo>
                  <a:cubicBezTo>
                    <a:pt x="513" y="498"/>
                    <a:pt x="511" y="495"/>
                    <a:pt x="513" y="492"/>
                  </a:cubicBezTo>
                  <a:cubicBezTo>
                    <a:pt x="513" y="493"/>
                    <a:pt x="520" y="487"/>
                    <a:pt x="516" y="484"/>
                  </a:cubicBezTo>
                  <a:cubicBezTo>
                    <a:pt x="514" y="482"/>
                    <a:pt x="516" y="483"/>
                    <a:pt x="516" y="481"/>
                  </a:cubicBezTo>
                  <a:cubicBezTo>
                    <a:pt x="516" y="478"/>
                    <a:pt x="513" y="468"/>
                    <a:pt x="515" y="464"/>
                  </a:cubicBezTo>
                  <a:cubicBezTo>
                    <a:pt x="508" y="465"/>
                    <a:pt x="508" y="460"/>
                    <a:pt x="501" y="461"/>
                  </a:cubicBezTo>
                  <a:cubicBezTo>
                    <a:pt x="498" y="463"/>
                    <a:pt x="501" y="463"/>
                    <a:pt x="499" y="467"/>
                  </a:cubicBezTo>
                  <a:cubicBezTo>
                    <a:pt x="492" y="467"/>
                    <a:pt x="489" y="463"/>
                    <a:pt x="482" y="463"/>
                  </a:cubicBezTo>
                  <a:cubicBezTo>
                    <a:pt x="482" y="460"/>
                    <a:pt x="478" y="461"/>
                    <a:pt x="479" y="457"/>
                  </a:cubicBezTo>
                  <a:cubicBezTo>
                    <a:pt x="478" y="456"/>
                    <a:pt x="475" y="457"/>
                    <a:pt x="474" y="456"/>
                  </a:cubicBezTo>
                  <a:cubicBezTo>
                    <a:pt x="473" y="455"/>
                    <a:pt x="474" y="453"/>
                    <a:pt x="474" y="453"/>
                  </a:cubicBezTo>
                  <a:cubicBezTo>
                    <a:pt x="473" y="452"/>
                    <a:pt x="471" y="453"/>
                    <a:pt x="471" y="453"/>
                  </a:cubicBezTo>
                  <a:cubicBezTo>
                    <a:pt x="470" y="452"/>
                    <a:pt x="471" y="449"/>
                    <a:pt x="468" y="449"/>
                  </a:cubicBezTo>
                  <a:cubicBezTo>
                    <a:pt x="468" y="445"/>
                    <a:pt x="471" y="446"/>
                    <a:pt x="468" y="443"/>
                  </a:cubicBezTo>
                  <a:cubicBezTo>
                    <a:pt x="468" y="442"/>
                    <a:pt x="467" y="442"/>
                    <a:pt x="467" y="443"/>
                  </a:cubicBezTo>
                  <a:cubicBezTo>
                    <a:pt x="465" y="442"/>
                    <a:pt x="464" y="439"/>
                    <a:pt x="460" y="439"/>
                  </a:cubicBezTo>
                  <a:cubicBezTo>
                    <a:pt x="462" y="434"/>
                    <a:pt x="455" y="438"/>
                    <a:pt x="457" y="433"/>
                  </a:cubicBezTo>
                  <a:cubicBezTo>
                    <a:pt x="456" y="433"/>
                    <a:pt x="448" y="433"/>
                    <a:pt x="450" y="433"/>
                  </a:cubicBezTo>
                  <a:cubicBezTo>
                    <a:pt x="448" y="433"/>
                    <a:pt x="450" y="431"/>
                    <a:pt x="449" y="431"/>
                  </a:cubicBezTo>
                  <a:cubicBezTo>
                    <a:pt x="448" y="430"/>
                    <a:pt x="446" y="431"/>
                    <a:pt x="446" y="431"/>
                  </a:cubicBezTo>
                  <a:cubicBezTo>
                    <a:pt x="445" y="430"/>
                    <a:pt x="442" y="428"/>
                    <a:pt x="437" y="429"/>
                  </a:cubicBezTo>
                  <a:cubicBezTo>
                    <a:pt x="439" y="424"/>
                    <a:pt x="434" y="427"/>
                    <a:pt x="432" y="425"/>
                  </a:cubicBezTo>
                  <a:cubicBezTo>
                    <a:pt x="431" y="425"/>
                    <a:pt x="432" y="423"/>
                    <a:pt x="432" y="422"/>
                  </a:cubicBezTo>
                  <a:cubicBezTo>
                    <a:pt x="431" y="422"/>
                    <a:pt x="429" y="423"/>
                    <a:pt x="429" y="422"/>
                  </a:cubicBezTo>
                  <a:cubicBezTo>
                    <a:pt x="429" y="422"/>
                    <a:pt x="429" y="420"/>
                    <a:pt x="429" y="419"/>
                  </a:cubicBezTo>
                  <a:cubicBezTo>
                    <a:pt x="429" y="419"/>
                    <a:pt x="427" y="420"/>
                    <a:pt x="426" y="419"/>
                  </a:cubicBezTo>
                  <a:cubicBezTo>
                    <a:pt x="426" y="419"/>
                    <a:pt x="427" y="417"/>
                    <a:pt x="426" y="416"/>
                  </a:cubicBezTo>
                  <a:cubicBezTo>
                    <a:pt x="425" y="416"/>
                    <a:pt x="425" y="418"/>
                    <a:pt x="425" y="418"/>
                  </a:cubicBezTo>
                  <a:cubicBezTo>
                    <a:pt x="424" y="418"/>
                    <a:pt x="421" y="416"/>
                    <a:pt x="421" y="415"/>
                  </a:cubicBezTo>
                  <a:cubicBezTo>
                    <a:pt x="419" y="417"/>
                    <a:pt x="418" y="415"/>
                    <a:pt x="416" y="415"/>
                  </a:cubicBezTo>
                  <a:cubicBezTo>
                    <a:pt x="414" y="415"/>
                    <a:pt x="412" y="418"/>
                    <a:pt x="409" y="418"/>
                  </a:cubicBezTo>
                  <a:cubicBezTo>
                    <a:pt x="406" y="418"/>
                    <a:pt x="406" y="417"/>
                    <a:pt x="404" y="416"/>
                  </a:cubicBezTo>
                  <a:cubicBezTo>
                    <a:pt x="400" y="416"/>
                    <a:pt x="401" y="419"/>
                    <a:pt x="398" y="416"/>
                  </a:cubicBezTo>
                  <a:cubicBezTo>
                    <a:pt x="396" y="415"/>
                    <a:pt x="395" y="417"/>
                    <a:pt x="391" y="415"/>
                  </a:cubicBezTo>
                  <a:cubicBezTo>
                    <a:pt x="390" y="415"/>
                    <a:pt x="390" y="413"/>
                    <a:pt x="390" y="412"/>
                  </a:cubicBezTo>
                  <a:cubicBezTo>
                    <a:pt x="389" y="412"/>
                    <a:pt x="388" y="412"/>
                    <a:pt x="387" y="412"/>
                  </a:cubicBezTo>
                  <a:cubicBezTo>
                    <a:pt x="385" y="412"/>
                    <a:pt x="379" y="411"/>
                    <a:pt x="383" y="408"/>
                  </a:cubicBezTo>
                  <a:cubicBezTo>
                    <a:pt x="379" y="408"/>
                    <a:pt x="378" y="405"/>
                    <a:pt x="374" y="405"/>
                  </a:cubicBezTo>
                  <a:cubicBezTo>
                    <a:pt x="374" y="404"/>
                    <a:pt x="373" y="403"/>
                    <a:pt x="373" y="401"/>
                  </a:cubicBezTo>
                  <a:cubicBezTo>
                    <a:pt x="367" y="400"/>
                    <a:pt x="365" y="396"/>
                    <a:pt x="359" y="395"/>
                  </a:cubicBezTo>
                  <a:cubicBezTo>
                    <a:pt x="358" y="391"/>
                    <a:pt x="355" y="388"/>
                    <a:pt x="356" y="381"/>
                  </a:cubicBezTo>
                  <a:cubicBezTo>
                    <a:pt x="356" y="376"/>
                    <a:pt x="348" y="379"/>
                    <a:pt x="352" y="373"/>
                  </a:cubicBezTo>
                  <a:cubicBezTo>
                    <a:pt x="350" y="373"/>
                    <a:pt x="349" y="373"/>
                    <a:pt x="349" y="374"/>
                  </a:cubicBezTo>
                  <a:cubicBezTo>
                    <a:pt x="347" y="374"/>
                    <a:pt x="348" y="372"/>
                    <a:pt x="348" y="372"/>
                  </a:cubicBezTo>
                  <a:cubicBezTo>
                    <a:pt x="347" y="370"/>
                    <a:pt x="344" y="370"/>
                    <a:pt x="343" y="367"/>
                  </a:cubicBezTo>
                  <a:cubicBezTo>
                    <a:pt x="343" y="366"/>
                    <a:pt x="341" y="366"/>
                    <a:pt x="339" y="366"/>
                  </a:cubicBezTo>
                  <a:cubicBezTo>
                    <a:pt x="339" y="365"/>
                    <a:pt x="341" y="364"/>
                    <a:pt x="341" y="363"/>
                  </a:cubicBezTo>
                  <a:cubicBezTo>
                    <a:pt x="341" y="363"/>
                    <a:pt x="339" y="360"/>
                    <a:pt x="339" y="360"/>
                  </a:cubicBezTo>
                  <a:cubicBezTo>
                    <a:pt x="339" y="360"/>
                    <a:pt x="337" y="361"/>
                    <a:pt x="336" y="360"/>
                  </a:cubicBezTo>
                  <a:cubicBezTo>
                    <a:pt x="335" y="359"/>
                    <a:pt x="336" y="357"/>
                    <a:pt x="335" y="356"/>
                  </a:cubicBezTo>
                  <a:cubicBezTo>
                    <a:pt x="332" y="353"/>
                    <a:pt x="328" y="352"/>
                    <a:pt x="327" y="346"/>
                  </a:cubicBezTo>
                  <a:cubicBezTo>
                    <a:pt x="324" y="344"/>
                    <a:pt x="324" y="347"/>
                    <a:pt x="321" y="345"/>
                  </a:cubicBezTo>
                  <a:cubicBezTo>
                    <a:pt x="322" y="342"/>
                    <a:pt x="319" y="342"/>
                    <a:pt x="318" y="341"/>
                  </a:cubicBezTo>
                  <a:cubicBezTo>
                    <a:pt x="317" y="338"/>
                    <a:pt x="318" y="334"/>
                    <a:pt x="314" y="334"/>
                  </a:cubicBezTo>
                  <a:cubicBezTo>
                    <a:pt x="315" y="327"/>
                    <a:pt x="311" y="324"/>
                    <a:pt x="307" y="322"/>
                  </a:cubicBezTo>
                  <a:cubicBezTo>
                    <a:pt x="306" y="324"/>
                    <a:pt x="305" y="325"/>
                    <a:pt x="304" y="327"/>
                  </a:cubicBezTo>
                  <a:cubicBezTo>
                    <a:pt x="303" y="330"/>
                    <a:pt x="307" y="331"/>
                    <a:pt x="308" y="332"/>
                  </a:cubicBezTo>
                  <a:cubicBezTo>
                    <a:pt x="309" y="333"/>
                    <a:pt x="308" y="335"/>
                    <a:pt x="308" y="335"/>
                  </a:cubicBezTo>
                  <a:cubicBezTo>
                    <a:pt x="308" y="335"/>
                    <a:pt x="310" y="335"/>
                    <a:pt x="310" y="335"/>
                  </a:cubicBezTo>
                  <a:cubicBezTo>
                    <a:pt x="311" y="337"/>
                    <a:pt x="309" y="341"/>
                    <a:pt x="311" y="341"/>
                  </a:cubicBezTo>
                  <a:cubicBezTo>
                    <a:pt x="313" y="341"/>
                    <a:pt x="312" y="344"/>
                    <a:pt x="314" y="348"/>
                  </a:cubicBezTo>
                  <a:cubicBezTo>
                    <a:pt x="314" y="348"/>
                    <a:pt x="315" y="348"/>
                    <a:pt x="315" y="349"/>
                  </a:cubicBezTo>
                  <a:cubicBezTo>
                    <a:pt x="315" y="352"/>
                    <a:pt x="319" y="351"/>
                    <a:pt x="318" y="356"/>
                  </a:cubicBezTo>
                  <a:cubicBezTo>
                    <a:pt x="318" y="358"/>
                    <a:pt x="321" y="357"/>
                    <a:pt x="322" y="358"/>
                  </a:cubicBezTo>
                  <a:cubicBezTo>
                    <a:pt x="321" y="359"/>
                    <a:pt x="324" y="360"/>
                    <a:pt x="324" y="360"/>
                  </a:cubicBezTo>
                  <a:cubicBezTo>
                    <a:pt x="324" y="362"/>
                    <a:pt x="322" y="363"/>
                    <a:pt x="322" y="363"/>
                  </a:cubicBezTo>
                  <a:cubicBezTo>
                    <a:pt x="323" y="365"/>
                    <a:pt x="327" y="365"/>
                    <a:pt x="325" y="369"/>
                  </a:cubicBezTo>
                  <a:cubicBezTo>
                    <a:pt x="323" y="367"/>
                    <a:pt x="323" y="365"/>
                    <a:pt x="318" y="366"/>
                  </a:cubicBezTo>
                  <a:cubicBezTo>
                    <a:pt x="320" y="360"/>
                    <a:pt x="315" y="362"/>
                    <a:pt x="315" y="358"/>
                  </a:cubicBezTo>
                  <a:cubicBezTo>
                    <a:pt x="315" y="355"/>
                    <a:pt x="313" y="355"/>
                    <a:pt x="311" y="353"/>
                  </a:cubicBezTo>
                  <a:cubicBezTo>
                    <a:pt x="310" y="352"/>
                    <a:pt x="309" y="351"/>
                    <a:pt x="308" y="349"/>
                  </a:cubicBezTo>
                  <a:cubicBezTo>
                    <a:pt x="306" y="349"/>
                    <a:pt x="304" y="348"/>
                    <a:pt x="303" y="346"/>
                  </a:cubicBezTo>
                  <a:cubicBezTo>
                    <a:pt x="303" y="343"/>
                    <a:pt x="304" y="345"/>
                    <a:pt x="306" y="345"/>
                  </a:cubicBezTo>
                  <a:cubicBezTo>
                    <a:pt x="307" y="339"/>
                    <a:pt x="301" y="340"/>
                    <a:pt x="301" y="335"/>
                  </a:cubicBezTo>
                  <a:cubicBezTo>
                    <a:pt x="299" y="334"/>
                    <a:pt x="298" y="332"/>
                    <a:pt x="294" y="332"/>
                  </a:cubicBezTo>
                  <a:cubicBezTo>
                    <a:pt x="295" y="329"/>
                    <a:pt x="297" y="329"/>
                    <a:pt x="294" y="325"/>
                  </a:cubicBezTo>
                  <a:cubicBezTo>
                    <a:pt x="294" y="325"/>
                    <a:pt x="293" y="324"/>
                    <a:pt x="293" y="324"/>
                  </a:cubicBezTo>
                  <a:cubicBezTo>
                    <a:pt x="291" y="321"/>
                    <a:pt x="293" y="316"/>
                    <a:pt x="286" y="317"/>
                  </a:cubicBezTo>
                  <a:cubicBezTo>
                    <a:pt x="287" y="315"/>
                    <a:pt x="287" y="314"/>
                    <a:pt x="286" y="313"/>
                  </a:cubicBezTo>
                  <a:cubicBezTo>
                    <a:pt x="286" y="312"/>
                    <a:pt x="285" y="310"/>
                    <a:pt x="284" y="310"/>
                  </a:cubicBezTo>
                  <a:cubicBezTo>
                    <a:pt x="284" y="310"/>
                    <a:pt x="281" y="310"/>
                    <a:pt x="280" y="310"/>
                  </a:cubicBezTo>
                  <a:cubicBezTo>
                    <a:pt x="279" y="309"/>
                    <a:pt x="283" y="308"/>
                    <a:pt x="283" y="308"/>
                  </a:cubicBezTo>
                  <a:cubicBezTo>
                    <a:pt x="282" y="305"/>
                    <a:pt x="274" y="304"/>
                    <a:pt x="270" y="303"/>
                  </a:cubicBezTo>
                  <a:cubicBezTo>
                    <a:pt x="270" y="302"/>
                    <a:pt x="270" y="301"/>
                    <a:pt x="269" y="300"/>
                  </a:cubicBezTo>
                  <a:cubicBezTo>
                    <a:pt x="268" y="298"/>
                    <a:pt x="267" y="297"/>
                    <a:pt x="266" y="296"/>
                  </a:cubicBezTo>
                  <a:cubicBezTo>
                    <a:pt x="265" y="295"/>
                    <a:pt x="265" y="291"/>
                    <a:pt x="263" y="287"/>
                  </a:cubicBezTo>
                  <a:cubicBezTo>
                    <a:pt x="263" y="287"/>
                    <a:pt x="261" y="287"/>
                    <a:pt x="261" y="286"/>
                  </a:cubicBezTo>
                  <a:cubicBezTo>
                    <a:pt x="260" y="284"/>
                    <a:pt x="261" y="281"/>
                    <a:pt x="258" y="282"/>
                  </a:cubicBezTo>
                  <a:cubicBezTo>
                    <a:pt x="258" y="277"/>
                    <a:pt x="255" y="273"/>
                    <a:pt x="252" y="269"/>
                  </a:cubicBezTo>
                  <a:cubicBezTo>
                    <a:pt x="251" y="268"/>
                    <a:pt x="251" y="264"/>
                    <a:pt x="248" y="265"/>
                  </a:cubicBezTo>
                  <a:cubicBezTo>
                    <a:pt x="250" y="249"/>
                    <a:pt x="248" y="239"/>
                    <a:pt x="248" y="219"/>
                  </a:cubicBezTo>
                  <a:cubicBezTo>
                    <a:pt x="248" y="218"/>
                    <a:pt x="247" y="217"/>
                    <a:pt x="247" y="216"/>
                  </a:cubicBezTo>
                  <a:cubicBezTo>
                    <a:pt x="246" y="215"/>
                    <a:pt x="245" y="214"/>
                    <a:pt x="244" y="213"/>
                  </a:cubicBezTo>
                  <a:cubicBezTo>
                    <a:pt x="243" y="213"/>
                    <a:pt x="243" y="211"/>
                    <a:pt x="241" y="212"/>
                  </a:cubicBezTo>
                  <a:cubicBezTo>
                    <a:pt x="240" y="205"/>
                    <a:pt x="234" y="201"/>
                    <a:pt x="230" y="196"/>
                  </a:cubicBezTo>
                  <a:cubicBezTo>
                    <a:pt x="229" y="196"/>
                    <a:pt x="228" y="195"/>
                    <a:pt x="228" y="193"/>
                  </a:cubicBezTo>
                  <a:cubicBezTo>
                    <a:pt x="229" y="194"/>
                    <a:pt x="232" y="196"/>
                    <a:pt x="233" y="193"/>
                  </a:cubicBezTo>
                  <a:cubicBezTo>
                    <a:pt x="235" y="193"/>
                    <a:pt x="234" y="197"/>
                    <a:pt x="238" y="196"/>
                  </a:cubicBezTo>
                  <a:cubicBezTo>
                    <a:pt x="239" y="197"/>
                    <a:pt x="240" y="199"/>
                    <a:pt x="240" y="202"/>
                  </a:cubicBezTo>
                  <a:cubicBezTo>
                    <a:pt x="247" y="201"/>
                    <a:pt x="248" y="205"/>
                    <a:pt x="252" y="207"/>
                  </a:cubicBezTo>
                  <a:cubicBezTo>
                    <a:pt x="251" y="212"/>
                    <a:pt x="254" y="214"/>
                    <a:pt x="256" y="216"/>
                  </a:cubicBezTo>
                  <a:cubicBezTo>
                    <a:pt x="258" y="216"/>
                    <a:pt x="258" y="213"/>
                    <a:pt x="258" y="212"/>
                  </a:cubicBezTo>
                  <a:cubicBezTo>
                    <a:pt x="258" y="210"/>
                    <a:pt x="255" y="210"/>
                    <a:pt x="255" y="209"/>
                  </a:cubicBezTo>
                  <a:cubicBezTo>
                    <a:pt x="254" y="206"/>
                    <a:pt x="254" y="205"/>
                    <a:pt x="254" y="203"/>
                  </a:cubicBezTo>
                  <a:cubicBezTo>
                    <a:pt x="253" y="203"/>
                    <a:pt x="252" y="202"/>
                    <a:pt x="252" y="202"/>
                  </a:cubicBezTo>
                  <a:cubicBezTo>
                    <a:pt x="252" y="201"/>
                    <a:pt x="253" y="200"/>
                    <a:pt x="254" y="200"/>
                  </a:cubicBezTo>
                  <a:cubicBezTo>
                    <a:pt x="252" y="197"/>
                    <a:pt x="249" y="198"/>
                    <a:pt x="249" y="195"/>
                  </a:cubicBezTo>
                  <a:cubicBezTo>
                    <a:pt x="243" y="196"/>
                    <a:pt x="242" y="190"/>
                    <a:pt x="235" y="191"/>
                  </a:cubicBezTo>
                  <a:cubicBezTo>
                    <a:pt x="237" y="186"/>
                    <a:pt x="231" y="190"/>
                    <a:pt x="233" y="185"/>
                  </a:cubicBezTo>
                  <a:cubicBezTo>
                    <a:pt x="231" y="183"/>
                    <a:pt x="229" y="185"/>
                    <a:pt x="227" y="182"/>
                  </a:cubicBezTo>
                  <a:cubicBezTo>
                    <a:pt x="227" y="181"/>
                    <a:pt x="229" y="181"/>
                    <a:pt x="230" y="181"/>
                  </a:cubicBezTo>
                  <a:cubicBezTo>
                    <a:pt x="232" y="177"/>
                    <a:pt x="225" y="179"/>
                    <a:pt x="226" y="179"/>
                  </a:cubicBezTo>
                  <a:cubicBezTo>
                    <a:pt x="224" y="179"/>
                    <a:pt x="225" y="177"/>
                    <a:pt x="224" y="177"/>
                  </a:cubicBezTo>
                  <a:cubicBezTo>
                    <a:pt x="224" y="176"/>
                    <a:pt x="221" y="177"/>
                    <a:pt x="221" y="177"/>
                  </a:cubicBezTo>
                  <a:cubicBezTo>
                    <a:pt x="221" y="176"/>
                    <a:pt x="223" y="175"/>
                    <a:pt x="223" y="174"/>
                  </a:cubicBezTo>
                  <a:cubicBezTo>
                    <a:pt x="222" y="172"/>
                    <a:pt x="221" y="174"/>
                    <a:pt x="219" y="174"/>
                  </a:cubicBezTo>
                  <a:cubicBezTo>
                    <a:pt x="216" y="172"/>
                    <a:pt x="217" y="168"/>
                    <a:pt x="216" y="167"/>
                  </a:cubicBezTo>
                  <a:cubicBezTo>
                    <a:pt x="215" y="166"/>
                    <a:pt x="214" y="165"/>
                    <a:pt x="212" y="165"/>
                  </a:cubicBezTo>
                  <a:cubicBezTo>
                    <a:pt x="217" y="157"/>
                    <a:pt x="200" y="163"/>
                    <a:pt x="202" y="154"/>
                  </a:cubicBezTo>
                  <a:cubicBezTo>
                    <a:pt x="206" y="154"/>
                    <a:pt x="206" y="154"/>
                    <a:pt x="206" y="154"/>
                  </a:cubicBezTo>
                  <a:cubicBezTo>
                    <a:pt x="206" y="151"/>
                    <a:pt x="200" y="155"/>
                    <a:pt x="202" y="150"/>
                  </a:cubicBezTo>
                  <a:cubicBezTo>
                    <a:pt x="193" y="150"/>
                    <a:pt x="193" y="150"/>
                    <a:pt x="193" y="150"/>
                  </a:cubicBezTo>
                  <a:cubicBezTo>
                    <a:pt x="196" y="148"/>
                    <a:pt x="192" y="146"/>
                    <a:pt x="195" y="146"/>
                  </a:cubicBezTo>
                  <a:cubicBezTo>
                    <a:pt x="195" y="143"/>
                    <a:pt x="191" y="143"/>
                    <a:pt x="192" y="144"/>
                  </a:cubicBezTo>
                  <a:cubicBezTo>
                    <a:pt x="189" y="142"/>
                    <a:pt x="192" y="141"/>
                    <a:pt x="189" y="137"/>
                  </a:cubicBezTo>
                  <a:cubicBezTo>
                    <a:pt x="181" y="137"/>
                    <a:pt x="181" y="137"/>
                    <a:pt x="181" y="137"/>
                  </a:cubicBezTo>
                  <a:cubicBezTo>
                    <a:pt x="181" y="135"/>
                    <a:pt x="183" y="134"/>
                    <a:pt x="183" y="132"/>
                  </a:cubicBezTo>
                  <a:cubicBezTo>
                    <a:pt x="182" y="129"/>
                    <a:pt x="179" y="131"/>
                    <a:pt x="182" y="127"/>
                  </a:cubicBezTo>
                  <a:cubicBezTo>
                    <a:pt x="177" y="128"/>
                    <a:pt x="174" y="130"/>
                    <a:pt x="168" y="129"/>
                  </a:cubicBezTo>
                  <a:cubicBezTo>
                    <a:pt x="168" y="125"/>
                    <a:pt x="165" y="123"/>
                    <a:pt x="161" y="122"/>
                  </a:cubicBezTo>
                  <a:cubicBezTo>
                    <a:pt x="160" y="121"/>
                    <a:pt x="158" y="121"/>
                    <a:pt x="157" y="120"/>
                  </a:cubicBezTo>
                  <a:cubicBezTo>
                    <a:pt x="156" y="120"/>
                    <a:pt x="157" y="118"/>
                    <a:pt x="157" y="118"/>
                  </a:cubicBezTo>
                  <a:cubicBezTo>
                    <a:pt x="156" y="117"/>
                    <a:pt x="153" y="118"/>
                    <a:pt x="154" y="116"/>
                  </a:cubicBezTo>
                  <a:cubicBezTo>
                    <a:pt x="149" y="114"/>
                    <a:pt x="140" y="119"/>
                    <a:pt x="137" y="116"/>
                  </a:cubicBezTo>
                  <a:cubicBezTo>
                    <a:pt x="137" y="116"/>
                    <a:pt x="137" y="115"/>
                    <a:pt x="137" y="115"/>
                  </a:cubicBezTo>
                  <a:cubicBezTo>
                    <a:pt x="136" y="115"/>
                    <a:pt x="134" y="116"/>
                    <a:pt x="134" y="116"/>
                  </a:cubicBezTo>
                  <a:cubicBezTo>
                    <a:pt x="133" y="116"/>
                    <a:pt x="133" y="112"/>
                    <a:pt x="127" y="113"/>
                  </a:cubicBezTo>
                  <a:cubicBezTo>
                    <a:pt x="127" y="110"/>
                    <a:pt x="121" y="111"/>
                    <a:pt x="125" y="108"/>
                  </a:cubicBezTo>
                  <a:cubicBezTo>
                    <a:pt x="123" y="108"/>
                    <a:pt x="123" y="109"/>
                    <a:pt x="122" y="109"/>
                  </a:cubicBezTo>
                  <a:cubicBezTo>
                    <a:pt x="121" y="109"/>
                    <a:pt x="120" y="108"/>
                    <a:pt x="120" y="108"/>
                  </a:cubicBezTo>
                  <a:cubicBezTo>
                    <a:pt x="117" y="108"/>
                    <a:pt x="116" y="111"/>
                    <a:pt x="113" y="109"/>
                  </a:cubicBezTo>
                  <a:cubicBezTo>
                    <a:pt x="110" y="109"/>
                    <a:pt x="113" y="114"/>
                    <a:pt x="112" y="116"/>
                  </a:cubicBezTo>
                  <a:cubicBezTo>
                    <a:pt x="111" y="116"/>
                    <a:pt x="110" y="115"/>
                    <a:pt x="108" y="115"/>
                  </a:cubicBezTo>
                  <a:cubicBezTo>
                    <a:pt x="106" y="115"/>
                    <a:pt x="107" y="117"/>
                    <a:pt x="106" y="118"/>
                  </a:cubicBezTo>
                  <a:cubicBezTo>
                    <a:pt x="105" y="118"/>
                    <a:pt x="100" y="118"/>
                    <a:pt x="98" y="119"/>
                  </a:cubicBezTo>
                  <a:cubicBezTo>
                    <a:pt x="97" y="120"/>
                    <a:pt x="97" y="122"/>
                    <a:pt x="95" y="122"/>
                  </a:cubicBezTo>
                  <a:cubicBezTo>
                    <a:pt x="93" y="122"/>
                    <a:pt x="92" y="120"/>
                    <a:pt x="89" y="120"/>
                  </a:cubicBezTo>
                  <a:cubicBezTo>
                    <a:pt x="92" y="118"/>
                    <a:pt x="95" y="118"/>
                    <a:pt x="94" y="112"/>
                  </a:cubicBezTo>
                  <a:cubicBezTo>
                    <a:pt x="96" y="113"/>
                    <a:pt x="96" y="111"/>
                    <a:pt x="96" y="109"/>
                  </a:cubicBezTo>
                  <a:cubicBezTo>
                    <a:pt x="96" y="108"/>
                    <a:pt x="94" y="108"/>
                    <a:pt x="92" y="108"/>
                  </a:cubicBezTo>
                  <a:cubicBezTo>
                    <a:pt x="90" y="109"/>
                    <a:pt x="91" y="112"/>
                    <a:pt x="88" y="113"/>
                  </a:cubicBezTo>
                  <a:cubicBezTo>
                    <a:pt x="87" y="114"/>
                    <a:pt x="87" y="116"/>
                    <a:pt x="85" y="116"/>
                  </a:cubicBezTo>
                  <a:cubicBezTo>
                    <a:pt x="84" y="116"/>
                    <a:pt x="84" y="120"/>
                    <a:pt x="81" y="119"/>
                  </a:cubicBezTo>
                  <a:cubicBezTo>
                    <a:pt x="82" y="121"/>
                    <a:pt x="80" y="122"/>
                    <a:pt x="78" y="122"/>
                  </a:cubicBezTo>
                  <a:cubicBezTo>
                    <a:pt x="78" y="127"/>
                    <a:pt x="78" y="127"/>
                    <a:pt x="78" y="127"/>
                  </a:cubicBezTo>
                  <a:cubicBezTo>
                    <a:pt x="74" y="129"/>
                    <a:pt x="73" y="133"/>
                    <a:pt x="70" y="136"/>
                  </a:cubicBezTo>
                  <a:cubicBezTo>
                    <a:pt x="69" y="136"/>
                    <a:pt x="68" y="135"/>
                    <a:pt x="67" y="136"/>
                  </a:cubicBezTo>
                  <a:cubicBezTo>
                    <a:pt x="67" y="136"/>
                    <a:pt x="68" y="138"/>
                    <a:pt x="67" y="139"/>
                  </a:cubicBezTo>
                  <a:cubicBezTo>
                    <a:pt x="67" y="139"/>
                    <a:pt x="61" y="139"/>
                    <a:pt x="63" y="140"/>
                  </a:cubicBezTo>
                  <a:cubicBezTo>
                    <a:pt x="65" y="142"/>
                    <a:pt x="59" y="142"/>
                    <a:pt x="57" y="144"/>
                  </a:cubicBezTo>
                  <a:cubicBezTo>
                    <a:pt x="57" y="145"/>
                    <a:pt x="55" y="149"/>
                    <a:pt x="54" y="149"/>
                  </a:cubicBezTo>
                  <a:cubicBezTo>
                    <a:pt x="53" y="147"/>
                    <a:pt x="53" y="148"/>
                    <a:pt x="53" y="150"/>
                  </a:cubicBezTo>
                  <a:cubicBezTo>
                    <a:pt x="47" y="150"/>
                    <a:pt x="47" y="150"/>
                    <a:pt x="47" y="150"/>
                  </a:cubicBezTo>
                  <a:cubicBezTo>
                    <a:pt x="44" y="152"/>
                    <a:pt x="50" y="152"/>
                    <a:pt x="43" y="153"/>
                  </a:cubicBezTo>
                  <a:cubicBezTo>
                    <a:pt x="40" y="153"/>
                    <a:pt x="38" y="153"/>
                    <a:pt x="35" y="154"/>
                  </a:cubicBezTo>
                  <a:cubicBezTo>
                    <a:pt x="33" y="155"/>
                    <a:pt x="32" y="159"/>
                    <a:pt x="29" y="157"/>
                  </a:cubicBezTo>
                  <a:cubicBezTo>
                    <a:pt x="29" y="153"/>
                    <a:pt x="33" y="154"/>
                    <a:pt x="36" y="153"/>
                  </a:cubicBezTo>
                  <a:cubicBezTo>
                    <a:pt x="37" y="152"/>
                    <a:pt x="38" y="153"/>
                    <a:pt x="38" y="151"/>
                  </a:cubicBezTo>
                  <a:cubicBezTo>
                    <a:pt x="38" y="149"/>
                    <a:pt x="41" y="150"/>
                    <a:pt x="43" y="150"/>
                  </a:cubicBezTo>
                  <a:cubicBezTo>
                    <a:pt x="45" y="150"/>
                    <a:pt x="44" y="147"/>
                    <a:pt x="45" y="146"/>
                  </a:cubicBezTo>
                  <a:cubicBezTo>
                    <a:pt x="45" y="145"/>
                    <a:pt x="46" y="148"/>
                    <a:pt x="49" y="144"/>
                  </a:cubicBezTo>
                  <a:cubicBezTo>
                    <a:pt x="49" y="144"/>
                    <a:pt x="50" y="145"/>
                    <a:pt x="50" y="143"/>
                  </a:cubicBezTo>
                  <a:cubicBezTo>
                    <a:pt x="50" y="141"/>
                    <a:pt x="54" y="142"/>
                    <a:pt x="56" y="140"/>
                  </a:cubicBezTo>
                  <a:cubicBezTo>
                    <a:pt x="56" y="133"/>
                    <a:pt x="56" y="133"/>
                    <a:pt x="56" y="133"/>
                  </a:cubicBezTo>
                  <a:cubicBezTo>
                    <a:pt x="60" y="138"/>
                    <a:pt x="56" y="129"/>
                    <a:pt x="61" y="130"/>
                  </a:cubicBezTo>
                  <a:cubicBezTo>
                    <a:pt x="62" y="127"/>
                    <a:pt x="55" y="131"/>
                    <a:pt x="57" y="126"/>
                  </a:cubicBezTo>
                  <a:cubicBezTo>
                    <a:pt x="56" y="129"/>
                    <a:pt x="47" y="125"/>
                    <a:pt x="46" y="129"/>
                  </a:cubicBezTo>
                  <a:cubicBezTo>
                    <a:pt x="44" y="129"/>
                    <a:pt x="45" y="127"/>
                    <a:pt x="45" y="126"/>
                  </a:cubicBezTo>
                  <a:cubicBezTo>
                    <a:pt x="43" y="125"/>
                    <a:pt x="39" y="127"/>
                    <a:pt x="36" y="126"/>
                  </a:cubicBezTo>
                  <a:cubicBezTo>
                    <a:pt x="38" y="123"/>
                    <a:pt x="34" y="124"/>
                    <a:pt x="33" y="123"/>
                  </a:cubicBezTo>
                  <a:cubicBezTo>
                    <a:pt x="33" y="122"/>
                    <a:pt x="35" y="121"/>
                    <a:pt x="35" y="122"/>
                  </a:cubicBezTo>
                  <a:cubicBezTo>
                    <a:pt x="32" y="118"/>
                    <a:pt x="30" y="119"/>
                    <a:pt x="28" y="115"/>
                  </a:cubicBezTo>
                  <a:cubicBezTo>
                    <a:pt x="26" y="117"/>
                    <a:pt x="22" y="116"/>
                    <a:pt x="18" y="116"/>
                  </a:cubicBezTo>
                  <a:cubicBezTo>
                    <a:pt x="18" y="115"/>
                    <a:pt x="18" y="114"/>
                    <a:pt x="19" y="113"/>
                  </a:cubicBezTo>
                  <a:cubicBezTo>
                    <a:pt x="18" y="111"/>
                    <a:pt x="14" y="112"/>
                    <a:pt x="15" y="106"/>
                  </a:cubicBezTo>
                  <a:cubicBezTo>
                    <a:pt x="15" y="105"/>
                    <a:pt x="13" y="103"/>
                    <a:pt x="12" y="105"/>
                  </a:cubicBezTo>
                  <a:cubicBezTo>
                    <a:pt x="9" y="105"/>
                    <a:pt x="12" y="101"/>
                    <a:pt x="12" y="99"/>
                  </a:cubicBezTo>
                  <a:cubicBezTo>
                    <a:pt x="13" y="99"/>
                    <a:pt x="12" y="97"/>
                    <a:pt x="12" y="97"/>
                  </a:cubicBezTo>
                  <a:cubicBezTo>
                    <a:pt x="13" y="96"/>
                    <a:pt x="15" y="97"/>
                    <a:pt x="15" y="97"/>
                  </a:cubicBezTo>
                  <a:cubicBezTo>
                    <a:pt x="16" y="95"/>
                    <a:pt x="15" y="93"/>
                    <a:pt x="17" y="92"/>
                  </a:cubicBezTo>
                  <a:cubicBezTo>
                    <a:pt x="20" y="92"/>
                    <a:pt x="25" y="92"/>
                    <a:pt x="28" y="90"/>
                  </a:cubicBezTo>
                  <a:cubicBezTo>
                    <a:pt x="29" y="89"/>
                    <a:pt x="31" y="89"/>
                    <a:pt x="33" y="88"/>
                  </a:cubicBezTo>
                  <a:cubicBezTo>
                    <a:pt x="36" y="87"/>
                    <a:pt x="31" y="84"/>
                    <a:pt x="39" y="85"/>
                  </a:cubicBezTo>
                  <a:cubicBezTo>
                    <a:pt x="38" y="82"/>
                    <a:pt x="38" y="79"/>
                    <a:pt x="36" y="74"/>
                  </a:cubicBezTo>
                  <a:cubicBezTo>
                    <a:pt x="33" y="71"/>
                    <a:pt x="26" y="79"/>
                    <a:pt x="22" y="76"/>
                  </a:cubicBezTo>
                  <a:cubicBezTo>
                    <a:pt x="20" y="73"/>
                    <a:pt x="22" y="77"/>
                    <a:pt x="17" y="77"/>
                  </a:cubicBezTo>
                  <a:cubicBezTo>
                    <a:pt x="15" y="75"/>
                    <a:pt x="10" y="76"/>
                    <a:pt x="7" y="74"/>
                  </a:cubicBezTo>
                  <a:cubicBezTo>
                    <a:pt x="6" y="74"/>
                    <a:pt x="9" y="72"/>
                    <a:pt x="7" y="71"/>
                  </a:cubicBezTo>
                  <a:cubicBezTo>
                    <a:pt x="4" y="71"/>
                    <a:pt x="1" y="70"/>
                    <a:pt x="1" y="66"/>
                  </a:cubicBezTo>
                  <a:cubicBezTo>
                    <a:pt x="10" y="67"/>
                    <a:pt x="0" y="62"/>
                    <a:pt x="10" y="63"/>
                  </a:cubicBezTo>
                  <a:cubicBezTo>
                    <a:pt x="11" y="63"/>
                    <a:pt x="10" y="62"/>
                    <a:pt x="10" y="62"/>
                  </a:cubicBezTo>
                  <a:cubicBezTo>
                    <a:pt x="10" y="59"/>
                    <a:pt x="12" y="62"/>
                    <a:pt x="12" y="62"/>
                  </a:cubicBezTo>
                  <a:cubicBezTo>
                    <a:pt x="15" y="61"/>
                    <a:pt x="15" y="60"/>
                    <a:pt x="18" y="60"/>
                  </a:cubicBezTo>
                  <a:cubicBezTo>
                    <a:pt x="19" y="60"/>
                    <a:pt x="19" y="63"/>
                    <a:pt x="21" y="63"/>
                  </a:cubicBezTo>
                  <a:cubicBezTo>
                    <a:pt x="24" y="64"/>
                    <a:pt x="27" y="62"/>
                    <a:pt x="31" y="63"/>
                  </a:cubicBezTo>
                  <a:cubicBezTo>
                    <a:pt x="33" y="63"/>
                    <a:pt x="33" y="64"/>
                    <a:pt x="35" y="63"/>
                  </a:cubicBezTo>
                  <a:cubicBezTo>
                    <a:pt x="37" y="62"/>
                    <a:pt x="35" y="62"/>
                    <a:pt x="35" y="60"/>
                  </a:cubicBezTo>
                  <a:cubicBezTo>
                    <a:pt x="36" y="60"/>
                    <a:pt x="37" y="60"/>
                    <a:pt x="38" y="59"/>
                  </a:cubicBezTo>
                  <a:cubicBezTo>
                    <a:pt x="38" y="55"/>
                    <a:pt x="31" y="60"/>
                    <a:pt x="33" y="55"/>
                  </a:cubicBezTo>
                  <a:cubicBezTo>
                    <a:pt x="29" y="54"/>
                    <a:pt x="26" y="52"/>
                    <a:pt x="22" y="52"/>
                  </a:cubicBezTo>
                  <a:cubicBezTo>
                    <a:pt x="24" y="49"/>
                    <a:pt x="24" y="50"/>
                    <a:pt x="21" y="48"/>
                  </a:cubicBezTo>
                  <a:cubicBezTo>
                    <a:pt x="20" y="47"/>
                    <a:pt x="20" y="46"/>
                    <a:pt x="19" y="46"/>
                  </a:cubicBezTo>
                  <a:cubicBezTo>
                    <a:pt x="18" y="45"/>
                    <a:pt x="15" y="46"/>
                    <a:pt x="14" y="45"/>
                  </a:cubicBezTo>
                  <a:cubicBezTo>
                    <a:pt x="14" y="45"/>
                    <a:pt x="17" y="40"/>
                    <a:pt x="14" y="41"/>
                  </a:cubicBezTo>
                  <a:cubicBezTo>
                    <a:pt x="13" y="41"/>
                    <a:pt x="14" y="42"/>
                    <a:pt x="12" y="42"/>
                  </a:cubicBezTo>
                  <a:cubicBezTo>
                    <a:pt x="11" y="42"/>
                    <a:pt x="10" y="40"/>
                    <a:pt x="8" y="41"/>
                  </a:cubicBezTo>
                  <a:cubicBezTo>
                    <a:pt x="11" y="37"/>
                    <a:pt x="17" y="36"/>
                    <a:pt x="22" y="34"/>
                  </a:cubicBezTo>
                  <a:cubicBezTo>
                    <a:pt x="21" y="28"/>
                    <a:pt x="26" y="29"/>
                    <a:pt x="28" y="26"/>
                  </a:cubicBezTo>
                  <a:cubicBezTo>
                    <a:pt x="29" y="25"/>
                    <a:pt x="27" y="22"/>
                    <a:pt x="29" y="21"/>
                  </a:cubicBezTo>
                  <a:cubicBezTo>
                    <a:pt x="33" y="24"/>
                    <a:pt x="33" y="22"/>
                    <a:pt x="39" y="22"/>
                  </a:cubicBezTo>
                  <a:cubicBezTo>
                    <a:pt x="42" y="18"/>
                    <a:pt x="46" y="15"/>
                    <a:pt x="54" y="17"/>
                  </a:cubicBezTo>
                  <a:cubicBezTo>
                    <a:pt x="56" y="17"/>
                    <a:pt x="55" y="14"/>
                    <a:pt x="56" y="14"/>
                  </a:cubicBezTo>
                  <a:cubicBezTo>
                    <a:pt x="58" y="13"/>
                    <a:pt x="64" y="15"/>
                    <a:pt x="64" y="11"/>
                  </a:cubicBezTo>
                  <a:cubicBezTo>
                    <a:pt x="66" y="11"/>
                    <a:pt x="66" y="14"/>
                    <a:pt x="67" y="14"/>
                  </a:cubicBezTo>
                  <a:cubicBezTo>
                    <a:pt x="69" y="15"/>
                    <a:pt x="72" y="13"/>
                    <a:pt x="71" y="17"/>
                  </a:cubicBezTo>
                  <a:cubicBezTo>
                    <a:pt x="89" y="17"/>
                    <a:pt x="89" y="17"/>
                    <a:pt x="89" y="17"/>
                  </a:cubicBezTo>
                  <a:cubicBezTo>
                    <a:pt x="84" y="22"/>
                    <a:pt x="99" y="14"/>
                    <a:pt x="94" y="21"/>
                  </a:cubicBezTo>
                  <a:cubicBezTo>
                    <a:pt x="97" y="21"/>
                    <a:pt x="99" y="21"/>
                    <a:pt x="99" y="18"/>
                  </a:cubicBezTo>
                  <a:cubicBezTo>
                    <a:pt x="102" y="21"/>
                    <a:pt x="108" y="20"/>
                    <a:pt x="112" y="21"/>
                  </a:cubicBezTo>
                  <a:cubicBezTo>
                    <a:pt x="112" y="21"/>
                    <a:pt x="112" y="22"/>
                    <a:pt x="113" y="22"/>
                  </a:cubicBezTo>
                  <a:cubicBezTo>
                    <a:pt x="114" y="22"/>
                    <a:pt x="115" y="23"/>
                    <a:pt x="116" y="24"/>
                  </a:cubicBezTo>
                  <a:cubicBezTo>
                    <a:pt x="120" y="24"/>
                    <a:pt x="121" y="21"/>
                    <a:pt x="123" y="24"/>
                  </a:cubicBezTo>
                  <a:cubicBezTo>
                    <a:pt x="124" y="24"/>
                    <a:pt x="140" y="24"/>
                    <a:pt x="141" y="25"/>
                  </a:cubicBezTo>
                  <a:cubicBezTo>
                    <a:pt x="143" y="26"/>
                    <a:pt x="152" y="27"/>
                    <a:pt x="157" y="28"/>
                  </a:cubicBezTo>
                  <a:cubicBezTo>
                    <a:pt x="158" y="30"/>
                    <a:pt x="161" y="31"/>
                    <a:pt x="161" y="34"/>
                  </a:cubicBezTo>
                  <a:cubicBezTo>
                    <a:pt x="166" y="34"/>
                    <a:pt x="168" y="37"/>
                    <a:pt x="172" y="35"/>
                  </a:cubicBezTo>
                  <a:cubicBezTo>
                    <a:pt x="173" y="39"/>
                    <a:pt x="179" y="37"/>
                    <a:pt x="183" y="38"/>
                  </a:cubicBezTo>
                  <a:cubicBezTo>
                    <a:pt x="183" y="36"/>
                    <a:pt x="182" y="37"/>
                    <a:pt x="181" y="36"/>
                  </a:cubicBezTo>
                  <a:cubicBezTo>
                    <a:pt x="183" y="33"/>
                    <a:pt x="187" y="30"/>
                    <a:pt x="192" y="29"/>
                  </a:cubicBezTo>
                  <a:cubicBezTo>
                    <a:pt x="191" y="32"/>
                    <a:pt x="193" y="32"/>
                    <a:pt x="193" y="31"/>
                  </a:cubicBezTo>
                  <a:cubicBezTo>
                    <a:pt x="195" y="31"/>
                    <a:pt x="194" y="33"/>
                    <a:pt x="196" y="34"/>
                  </a:cubicBezTo>
                  <a:cubicBezTo>
                    <a:pt x="199" y="34"/>
                    <a:pt x="199" y="32"/>
                    <a:pt x="199" y="29"/>
                  </a:cubicBezTo>
                  <a:cubicBezTo>
                    <a:pt x="202" y="29"/>
                    <a:pt x="203" y="30"/>
                    <a:pt x="205" y="31"/>
                  </a:cubicBezTo>
                  <a:cubicBezTo>
                    <a:pt x="206" y="29"/>
                    <a:pt x="204" y="28"/>
                    <a:pt x="207" y="25"/>
                  </a:cubicBezTo>
                  <a:cubicBezTo>
                    <a:pt x="210" y="25"/>
                    <a:pt x="211" y="27"/>
                    <a:pt x="212" y="25"/>
                  </a:cubicBezTo>
                  <a:cubicBezTo>
                    <a:pt x="214" y="26"/>
                    <a:pt x="212" y="28"/>
                    <a:pt x="210" y="28"/>
                  </a:cubicBezTo>
                  <a:cubicBezTo>
                    <a:pt x="212" y="32"/>
                    <a:pt x="221" y="24"/>
                    <a:pt x="224" y="29"/>
                  </a:cubicBezTo>
                  <a:cubicBezTo>
                    <a:pt x="229" y="30"/>
                    <a:pt x="221" y="25"/>
                    <a:pt x="226" y="25"/>
                  </a:cubicBezTo>
                  <a:cubicBezTo>
                    <a:pt x="226" y="23"/>
                    <a:pt x="227" y="22"/>
                    <a:pt x="230" y="22"/>
                  </a:cubicBezTo>
                  <a:cubicBezTo>
                    <a:pt x="230" y="26"/>
                    <a:pt x="230" y="26"/>
                    <a:pt x="230" y="26"/>
                  </a:cubicBezTo>
                  <a:cubicBezTo>
                    <a:pt x="233" y="23"/>
                    <a:pt x="234" y="29"/>
                    <a:pt x="237" y="29"/>
                  </a:cubicBezTo>
                  <a:cubicBezTo>
                    <a:pt x="241" y="30"/>
                    <a:pt x="244" y="29"/>
                    <a:pt x="245" y="26"/>
                  </a:cubicBezTo>
                  <a:cubicBezTo>
                    <a:pt x="247" y="28"/>
                    <a:pt x="251" y="28"/>
                    <a:pt x="249" y="32"/>
                  </a:cubicBezTo>
                  <a:cubicBezTo>
                    <a:pt x="253" y="31"/>
                    <a:pt x="256" y="30"/>
                    <a:pt x="256" y="26"/>
                  </a:cubicBezTo>
                  <a:cubicBezTo>
                    <a:pt x="260" y="29"/>
                    <a:pt x="262" y="25"/>
                    <a:pt x="265" y="29"/>
                  </a:cubicBezTo>
                  <a:cubicBezTo>
                    <a:pt x="275" y="29"/>
                    <a:pt x="275" y="29"/>
                    <a:pt x="275" y="29"/>
                  </a:cubicBezTo>
                  <a:cubicBezTo>
                    <a:pt x="275" y="30"/>
                    <a:pt x="273" y="32"/>
                    <a:pt x="273" y="32"/>
                  </a:cubicBezTo>
                  <a:cubicBezTo>
                    <a:pt x="273" y="32"/>
                    <a:pt x="277" y="34"/>
                    <a:pt x="276" y="34"/>
                  </a:cubicBezTo>
                  <a:cubicBezTo>
                    <a:pt x="277" y="34"/>
                    <a:pt x="278" y="32"/>
                    <a:pt x="280" y="32"/>
                  </a:cubicBezTo>
                  <a:cubicBezTo>
                    <a:pt x="281" y="32"/>
                    <a:pt x="280" y="35"/>
                    <a:pt x="280" y="35"/>
                  </a:cubicBezTo>
                  <a:cubicBezTo>
                    <a:pt x="284" y="37"/>
                    <a:pt x="290" y="34"/>
                    <a:pt x="294" y="35"/>
                  </a:cubicBezTo>
                  <a:cubicBezTo>
                    <a:pt x="295" y="37"/>
                    <a:pt x="297" y="36"/>
                    <a:pt x="299" y="36"/>
                  </a:cubicBezTo>
                  <a:cubicBezTo>
                    <a:pt x="296" y="41"/>
                    <a:pt x="303" y="37"/>
                    <a:pt x="303" y="41"/>
                  </a:cubicBezTo>
                  <a:cubicBezTo>
                    <a:pt x="303" y="44"/>
                    <a:pt x="300" y="42"/>
                    <a:pt x="300" y="45"/>
                  </a:cubicBezTo>
                  <a:cubicBezTo>
                    <a:pt x="300" y="47"/>
                    <a:pt x="301" y="47"/>
                    <a:pt x="301" y="49"/>
                  </a:cubicBezTo>
                  <a:cubicBezTo>
                    <a:pt x="316" y="48"/>
                    <a:pt x="329" y="47"/>
                    <a:pt x="341" y="52"/>
                  </a:cubicBezTo>
                  <a:cubicBezTo>
                    <a:pt x="340" y="53"/>
                    <a:pt x="339" y="54"/>
                    <a:pt x="339" y="56"/>
                  </a:cubicBezTo>
                  <a:cubicBezTo>
                    <a:pt x="342" y="56"/>
                    <a:pt x="342" y="54"/>
                    <a:pt x="345" y="55"/>
                  </a:cubicBezTo>
                  <a:cubicBezTo>
                    <a:pt x="344" y="50"/>
                    <a:pt x="345" y="51"/>
                    <a:pt x="343" y="46"/>
                  </a:cubicBezTo>
                  <a:cubicBezTo>
                    <a:pt x="344" y="44"/>
                    <a:pt x="355" y="44"/>
                    <a:pt x="352" y="42"/>
                  </a:cubicBezTo>
                  <a:cubicBezTo>
                    <a:pt x="353" y="39"/>
                    <a:pt x="354" y="42"/>
                    <a:pt x="356" y="42"/>
                  </a:cubicBezTo>
                  <a:cubicBezTo>
                    <a:pt x="356" y="43"/>
                    <a:pt x="359" y="43"/>
                    <a:pt x="359" y="45"/>
                  </a:cubicBezTo>
                  <a:cubicBezTo>
                    <a:pt x="364" y="46"/>
                    <a:pt x="368" y="43"/>
                    <a:pt x="373" y="45"/>
                  </a:cubicBezTo>
                  <a:cubicBezTo>
                    <a:pt x="373" y="45"/>
                    <a:pt x="373" y="46"/>
                    <a:pt x="374" y="46"/>
                  </a:cubicBezTo>
                  <a:cubicBezTo>
                    <a:pt x="375" y="46"/>
                    <a:pt x="376" y="47"/>
                    <a:pt x="377" y="48"/>
                  </a:cubicBezTo>
                  <a:cubicBezTo>
                    <a:pt x="382" y="48"/>
                    <a:pt x="387" y="45"/>
                    <a:pt x="394" y="46"/>
                  </a:cubicBezTo>
                  <a:cubicBezTo>
                    <a:pt x="398" y="43"/>
                    <a:pt x="397" y="41"/>
                    <a:pt x="398" y="38"/>
                  </a:cubicBezTo>
                  <a:cubicBezTo>
                    <a:pt x="397" y="33"/>
                    <a:pt x="393" y="35"/>
                    <a:pt x="393" y="34"/>
                  </a:cubicBezTo>
                  <a:cubicBezTo>
                    <a:pt x="393" y="26"/>
                    <a:pt x="406" y="30"/>
                    <a:pt x="409" y="32"/>
                  </a:cubicBezTo>
                  <a:cubicBezTo>
                    <a:pt x="409" y="34"/>
                    <a:pt x="408" y="35"/>
                    <a:pt x="405" y="35"/>
                  </a:cubicBezTo>
                  <a:cubicBezTo>
                    <a:pt x="408" y="38"/>
                    <a:pt x="405" y="39"/>
                    <a:pt x="404" y="41"/>
                  </a:cubicBezTo>
                  <a:cubicBezTo>
                    <a:pt x="403" y="44"/>
                    <a:pt x="406" y="43"/>
                    <a:pt x="408" y="43"/>
                  </a:cubicBezTo>
                  <a:cubicBezTo>
                    <a:pt x="406" y="48"/>
                    <a:pt x="409" y="48"/>
                    <a:pt x="407" y="52"/>
                  </a:cubicBezTo>
                  <a:cubicBezTo>
                    <a:pt x="411" y="54"/>
                    <a:pt x="413" y="45"/>
                    <a:pt x="412" y="46"/>
                  </a:cubicBezTo>
                  <a:cubicBezTo>
                    <a:pt x="413" y="46"/>
                    <a:pt x="416" y="50"/>
                    <a:pt x="415" y="43"/>
                  </a:cubicBezTo>
                  <a:cubicBezTo>
                    <a:pt x="421" y="44"/>
                    <a:pt x="420" y="38"/>
                    <a:pt x="423" y="36"/>
                  </a:cubicBezTo>
                  <a:cubicBezTo>
                    <a:pt x="422" y="32"/>
                    <a:pt x="419" y="29"/>
                    <a:pt x="414" y="29"/>
                  </a:cubicBezTo>
                  <a:cubicBezTo>
                    <a:pt x="416" y="27"/>
                    <a:pt x="411" y="24"/>
                    <a:pt x="407" y="22"/>
                  </a:cubicBezTo>
                  <a:cubicBezTo>
                    <a:pt x="407" y="20"/>
                    <a:pt x="407" y="18"/>
                    <a:pt x="405" y="18"/>
                  </a:cubicBezTo>
                  <a:cubicBezTo>
                    <a:pt x="405" y="15"/>
                    <a:pt x="409" y="14"/>
                    <a:pt x="409" y="11"/>
                  </a:cubicBezTo>
                  <a:cubicBezTo>
                    <a:pt x="409" y="10"/>
                    <a:pt x="413" y="9"/>
                    <a:pt x="412" y="8"/>
                  </a:cubicBezTo>
                  <a:cubicBezTo>
                    <a:pt x="408" y="5"/>
                    <a:pt x="417" y="9"/>
                    <a:pt x="414" y="5"/>
                  </a:cubicBezTo>
                  <a:cubicBezTo>
                    <a:pt x="414" y="0"/>
                    <a:pt x="417" y="7"/>
                    <a:pt x="418" y="7"/>
                  </a:cubicBezTo>
                  <a:cubicBezTo>
                    <a:pt x="419" y="7"/>
                    <a:pt x="422" y="6"/>
                    <a:pt x="423" y="7"/>
                  </a:cubicBezTo>
                  <a:cubicBezTo>
                    <a:pt x="424" y="7"/>
                    <a:pt x="421" y="9"/>
                    <a:pt x="422" y="10"/>
                  </a:cubicBezTo>
                  <a:cubicBezTo>
                    <a:pt x="423" y="10"/>
                    <a:pt x="426" y="9"/>
                    <a:pt x="426" y="10"/>
                  </a:cubicBezTo>
                  <a:cubicBezTo>
                    <a:pt x="427" y="10"/>
                    <a:pt x="425" y="13"/>
                    <a:pt x="426" y="14"/>
                  </a:cubicBezTo>
                  <a:cubicBezTo>
                    <a:pt x="426" y="14"/>
                    <a:pt x="429" y="14"/>
                    <a:pt x="429" y="14"/>
                  </a:cubicBezTo>
                  <a:cubicBezTo>
                    <a:pt x="430" y="17"/>
                    <a:pt x="427" y="16"/>
                    <a:pt x="429" y="19"/>
                  </a:cubicBezTo>
                  <a:cubicBezTo>
                    <a:pt x="430" y="20"/>
                    <a:pt x="431" y="21"/>
                    <a:pt x="430" y="22"/>
                  </a:cubicBezTo>
                  <a:cubicBezTo>
                    <a:pt x="430" y="22"/>
                    <a:pt x="429" y="23"/>
                    <a:pt x="429" y="24"/>
                  </a:cubicBezTo>
                  <a:cubicBezTo>
                    <a:pt x="429" y="26"/>
                    <a:pt x="428" y="26"/>
                    <a:pt x="428" y="28"/>
                  </a:cubicBezTo>
                  <a:cubicBezTo>
                    <a:pt x="427" y="30"/>
                    <a:pt x="437" y="31"/>
                    <a:pt x="435" y="26"/>
                  </a:cubicBezTo>
                  <a:cubicBezTo>
                    <a:pt x="437" y="26"/>
                    <a:pt x="436" y="30"/>
                    <a:pt x="440" y="29"/>
                  </a:cubicBezTo>
                  <a:cubicBezTo>
                    <a:pt x="438" y="32"/>
                    <a:pt x="441" y="32"/>
                    <a:pt x="440" y="36"/>
                  </a:cubicBezTo>
                  <a:cubicBezTo>
                    <a:pt x="446" y="37"/>
                    <a:pt x="445" y="32"/>
                    <a:pt x="450" y="35"/>
                  </a:cubicBezTo>
                  <a:cubicBezTo>
                    <a:pt x="451" y="35"/>
                    <a:pt x="451" y="34"/>
                    <a:pt x="451" y="34"/>
                  </a:cubicBezTo>
                  <a:cubicBezTo>
                    <a:pt x="455" y="34"/>
                    <a:pt x="450" y="35"/>
                    <a:pt x="453" y="38"/>
                  </a:cubicBezTo>
                  <a:cubicBezTo>
                    <a:pt x="453" y="38"/>
                    <a:pt x="456" y="39"/>
                    <a:pt x="456" y="39"/>
                  </a:cubicBezTo>
                  <a:cubicBezTo>
                    <a:pt x="456" y="42"/>
                    <a:pt x="451" y="43"/>
                    <a:pt x="453" y="48"/>
                  </a:cubicBezTo>
                  <a:moveTo>
                    <a:pt x="286" y="63"/>
                  </a:moveTo>
                  <a:cubicBezTo>
                    <a:pt x="285" y="61"/>
                    <a:pt x="288" y="59"/>
                    <a:pt x="286" y="59"/>
                  </a:cubicBezTo>
                  <a:cubicBezTo>
                    <a:pt x="286" y="60"/>
                    <a:pt x="286" y="60"/>
                    <a:pt x="284" y="60"/>
                  </a:cubicBezTo>
                  <a:cubicBezTo>
                    <a:pt x="284" y="58"/>
                    <a:pt x="285" y="56"/>
                    <a:pt x="283" y="56"/>
                  </a:cubicBezTo>
                  <a:cubicBezTo>
                    <a:pt x="281" y="58"/>
                    <a:pt x="275" y="63"/>
                    <a:pt x="272" y="59"/>
                  </a:cubicBezTo>
                  <a:cubicBezTo>
                    <a:pt x="271" y="55"/>
                    <a:pt x="278" y="60"/>
                    <a:pt x="276" y="55"/>
                  </a:cubicBezTo>
                  <a:cubicBezTo>
                    <a:pt x="275" y="54"/>
                    <a:pt x="273" y="55"/>
                    <a:pt x="273" y="53"/>
                  </a:cubicBezTo>
                  <a:cubicBezTo>
                    <a:pt x="271" y="52"/>
                    <a:pt x="270" y="55"/>
                    <a:pt x="268" y="56"/>
                  </a:cubicBezTo>
                  <a:cubicBezTo>
                    <a:pt x="265" y="57"/>
                    <a:pt x="261" y="56"/>
                    <a:pt x="258" y="57"/>
                  </a:cubicBezTo>
                  <a:cubicBezTo>
                    <a:pt x="258" y="57"/>
                    <a:pt x="257" y="58"/>
                    <a:pt x="256" y="59"/>
                  </a:cubicBezTo>
                  <a:cubicBezTo>
                    <a:pt x="252" y="60"/>
                    <a:pt x="247" y="60"/>
                    <a:pt x="242" y="60"/>
                  </a:cubicBezTo>
                  <a:cubicBezTo>
                    <a:pt x="243" y="63"/>
                    <a:pt x="240" y="64"/>
                    <a:pt x="242" y="64"/>
                  </a:cubicBezTo>
                  <a:cubicBezTo>
                    <a:pt x="242" y="63"/>
                    <a:pt x="244" y="63"/>
                    <a:pt x="244" y="66"/>
                  </a:cubicBezTo>
                  <a:cubicBezTo>
                    <a:pt x="250" y="67"/>
                    <a:pt x="259" y="60"/>
                    <a:pt x="261" y="66"/>
                  </a:cubicBezTo>
                  <a:cubicBezTo>
                    <a:pt x="257" y="63"/>
                    <a:pt x="259" y="66"/>
                    <a:pt x="256" y="67"/>
                  </a:cubicBezTo>
                  <a:cubicBezTo>
                    <a:pt x="254" y="67"/>
                    <a:pt x="252" y="68"/>
                    <a:pt x="251" y="70"/>
                  </a:cubicBezTo>
                  <a:cubicBezTo>
                    <a:pt x="258" y="71"/>
                    <a:pt x="262" y="68"/>
                    <a:pt x="269" y="69"/>
                  </a:cubicBezTo>
                  <a:cubicBezTo>
                    <a:pt x="269" y="70"/>
                    <a:pt x="269" y="73"/>
                    <a:pt x="270" y="73"/>
                  </a:cubicBezTo>
                  <a:cubicBezTo>
                    <a:pt x="271" y="71"/>
                    <a:pt x="273" y="71"/>
                    <a:pt x="275" y="71"/>
                  </a:cubicBezTo>
                  <a:cubicBezTo>
                    <a:pt x="275" y="69"/>
                    <a:pt x="276" y="67"/>
                    <a:pt x="277" y="66"/>
                  </a:cubicBezTo>
                  <a:cubicBezTo>
                    <a:pt x="280" y="63"/>
                    <a:pt x="279" y="66"/>
                    <a:pt x="283" y="66"/>
                  </a:cubicBezTo>
                  <a:cubicBezTo>
                    <a:pt x="283" y="64"/>
                    <a:pt x="284" y="62"/>
                    <a:pt x="286" y="63"/>
                  </a:cubicBezTo>
                  <a:moveTo>
                    <a:pt x="296" y="111"/>
                  </a:moveTo>
                  <a:cubicBezTo>
                    <a:pt x="297" y="107"/>
                    <a:pt x="301" y="108"/>
                    <a:pt x="303" y="106"/>
                  </a:cubicBezTo>
                  <a:cubicBezTo>
                    <a:pt x="303" y="106"/>
                    <a:pt x="305" y="107"/>
                    <a:pt x="306" y="106"/>
                  </a:cubicBezTo>
                  <a:cubicBezTo>
                    <a:pt x="308" y="106"/>
                    <a:pt x="310" y="106"/>
                    <a:pt x="313" y="105"/>
                  </a:cubicBezTo>
                  <a:cubicBezTo>
                    <a:pt x="313" y="105"/>
                    <a:pt x="314" y="103"/>
                    <a:pt x="314" y="102"/>
                  </a:cubicBezTo>
                  <a:cubicBezTo>
                    <a:pt x="318" y="100"/>
                    <a:pt x="320" y="103"/>
                    <a:pt x="321" y="101"/>
                  </a:cubicBezTo>
                  <a:cubicBezTo>
                    <a:pt x="320" y="101"/>
                    <a:pt x="319" y="100"/>
                    <a:pt x="321" y="99"/>
                  </a:cubicBezTo>
                  <a:cubicBezTo>
                    <a:pt x="324" y="100"/>
                    <a:pt x="324" y="98"/>
                    <a:pt x="325" y="99"/>
                  </a:cubicBezTo>
                  <a:cubicBezTo>
                    <a:pt x="326" y="100"/>
                    <a:pt x="327" y="98"/>
                    <a:pt x="327" y="98"/>
                  </a:cubicBezTo>
                  <a:cubicBezTo>
                    <a:pt x="324" y="99"/>
                    <a:pt x="327" y="95"/>
                    <a:pt x="329" y="98"/>
                  </a:cubicBezTo>
                  <a:cubicBezTo>
                    <a:pt x="330" y="95"/>
                    <a:pt x="332" y="95"/>
                    <a:pt x="332" y="91"/>
                  </a:cubicBezTo>
                  <a:cubicBezTo>
                    <a:pt x="327" y="90"/>
                    <a:pt x="326" y="93"/>
                    <a:pt x="321" y="92"/>
                  </a:cubicBezTo>
                  <a:cubicBezTo>
                    <a:pt x="321" y="95"/>
                    <a:pt x="320" y="96"/>
                    <a:pt x="318" y="97"/>
                  </a:cubicBezTo>
                  <a:cubicBezTo>
                    <a:pt x="314" y="99"/>
                    <a:pt x="315" y="96"/>
                    <a:pt x="311" y="97"/>
                  </a:cubicBezTo>
                  <a:cubicBezTo>
                    <a:pt x="310" y="97"/>
                    <a:pt x="311" y="98"/>
                    <a:pt x="308" y="98"/>
                  </a:cubicBezTo>
                  <a:cubicBezTo>
                    <a:pt x="306" y="98"/>
                    <a:pt x="306" y="96"/>
                    <a:pt x="303" y="97"/>
                  </a:cubicBezTo>
                  <a:cubicBezTo>
                    <a:pt x="302" y="96"/>
                    <a:pt x="303" y="94"/>
                    <a:pt x="301" y="94"/>
                  </a:cubicBezTo>
                  <a:cubicBezTo>
                    <a:pt x="301" y="96"/>
                    <a:pt x="301" y="97"/>
                    <a:pt x="300" y="98"/>
                  </a:cubicBezTo>
                  <a:cubicBezTo>
                    <a:pt x="300" y="100"/>
                    <a:pt x="302" y="99"/>
                    <a:pt x="303" y="101"/>
                  </a:cubicBezTo>
                  <a:cubicBezTo>
                    <a:pt x="298" y="100"/>
                    <a:pt x="298" y="102"/>
                    <a:pt x="297" y="104"/>
                  </a:cubicBezTo>
                  <a:cubicBezTo>
                    <a:pt x="295" y="106"/>
                    <a:pt x="292" y="104"/>
                    <a:pt x="292" y="106"/>
                  </a:cubicBezTo>
                  <a:cubicBezTo>
                    <a:pt x="291" y="110"/>
                    <a:pt x="285" y="106"/>
                    <a:pt x="287" y="111"/>
                  </a:cubicBezTo>
                  <a:lnTo>
                    <a:pt x="296" y="111"/>
                  </a:lnTo>
                  <a:close/>
                  <a:moveTo>
                    <a:pt x="398" y="165"/>
                  </a:moveTo>
                  <a:cubicBezTo>
                    <a:pt x="397" y="166"/>
                    <a:pt x="397" y="167"/>
                    <a:pt x="397" y="167"/>
                  </a:cubicBezTo>
                  <a:cubicBezTo>
                    <a:pt x="396" y="167"/>
                    <a:pt x="393" y="168"/>
                    <a:pt x="393" y="168"/>
                  </a:cubicBezTo>
                  <a:cubicBezTo>
                    <a:pt x="391" y="170"/>
                    <a:pt x="394" y="174"/>
                    <a:pt x="391" y="174"/>
                  </a:cubicBezTo>
                  <a:cubicBezTo>
                    <a:pt x="391" y="172"/>
                    <a:pt x="391" y="170"/>
                    <a:pt x="390" y="170"/>
                  </a:cubicBezTo>
                  <a:cubicBezTo>
                    <a:pt x="390" y="175"/>
                    <a:pt x="390" y="175"/>
                    <a:pt x="390" y="175"/>
                  </a:cubicBezTo>
                  <a:cubicBezTo>
                    <a:pt x="397" y="175"/>
                    <a:pt x="397" y="175"/>
                    <a:pt x="397" y="175"/>
                  </a:cubicBezTo>
                  <a:cubicBezTo>
                    <a:pt x="396" y="177"/>
                    <a:pt x="399" y="179"/>
                    <a:pt x="400" y="181"/>
                  </a:cubicBezTo>
                  <a:cubicBezTo>
                    <a:pt x="401" y="185"/>
                    <a:pt x="402" y="184"/>
                    <a:pt x="404" y="186"/>
                  </a:cubicBezTo>
                  <a:cubicBezTo>
                    <a:pt x="402" y="187"/>
                    <a:pt x="400" y="187"/>
                    <a:pt x="401" y="189"/>
                  </a:cubicBezTo>
                  <a:cubicBezTo>
                    <a:pt x="401" y="191"/>
                    <a:pt x="403" y="191"/>
                    <a:pt x="402" y="193"/>
                  </a:cubicBezTo>
                  <a:cubicBezTo>
                    <a:pt x="408" y="193"/>
                    <a:pt x="408" y="193"/>
                    <a:pt x="408" y="193"/>
                  </a:cubicBezTo>
                  <a:cubicBezTo>
                    <a:pt x="410" y="192"/>
                    <a:pt x="410" y="188"/>
                    <a:pt x="409" y="185"/>
                  </a:cubicBezTo>
                  <a:cubicBezTo>
                    <a:pt x="408" y="184"/>
                    <a:pt x="406" y="184"/>
                    <a:pt x="405" y="182"/>
                  </a:cubicBezTo>
                  <a:cubicBezTo>
                    <a:pt x="408" y="175"/>
                    <a:pt x="405" y="179"/>
                    <a:pt x="404" y="177"/>
                  </a:cubicBezTo>
                  <a:cubicBezTo>
                    <a:pt x="402" y="174"/>
                    <a:pt x="402" y="169"/>
                    <a:pt x="401" y="165"/>
                  </a:cubicBezTo>
                  <a:cubicBezTo>
                    <a:pt x="400" y="166"/>
                    <a:pt x="399" y="165"/>
                    <a:pt x="398" y="165"/>
                  </a:cubicBezTo>
                  <a:moveTo>
                    <a:pt x="453" y="209"/>
                  </a:moveTo>
                  <a:cubicBezTo>
                    <a:pt x="448" y="207"/>
                    <a:pt x="449" y="211"/>
                    <a:pt x="447" y="212"/>
                  </a:cubicBezTo>
                  <a:cubicBezTo>
                    <a:pt x="447" y="211"/>
                    <a:pt x="446" y="210"/>
                    <a:pt x="444" y="210"/>
                  </a:cubicBezTo>
                  <a:cubicBezTo>
                    <a:pt x="445" y="215"/>
                    <a:pt x="439" y="213"/>
                    <a:pt x="437" y="214"/>
                  </a:cubicBezTo>
                  <a:cubicBezTo>
                    <a:pt x="436" y="215"/>
                    <a:pt x="437" y="216"/>
                    <a:pt x="436" y="217"/>
                  </a:cubicBezTo>
                  <a:cubicBezTo>
                    <a:pt x="435" y="218"/>
                    <a:pt x="433" y="217"/>
                    <a:pt x="433" y="219"/>
                  </a:cubicBezTo>
                  <a:cubicBezTo>
                    <a:pt x="436" y="219"/>
                    <a:pt x="433" y="220"/>
                    <a:pt x="433" y="223"/>
                  </a:cubicBezTo>
                  <a:cubicBezTo>
                    <a:pt x="436" y="225"/>
                    <a:pt x="437" y="221"/>
                    <a:pt x="439" y="220"/>
                  </a:cubicBezTo>
                  <a:cubicBezTo>
                    <a:pt x="441" y="219"/>
                    <a:pt x="444" y="220"/>
                    <a:pt x="447" y="220"/>
                  </a:cubicBezTo>
                  <a:cubicBezTo>
                    <a:pt x="449" y="220"/>
                    <a:pt x="449" y="219"/>
                    <a:pt x="451" y="219"/>
                  </a:cubicBezTo>
                  <a:cubicBezTo>
                    <a:pt x="455" y="218"/>
                    <a:pt x="459" y="220"/>
                    <a:pt x="460" y="221"/>
                  </a:cubicBezTo>
                  <a:cubicBezTo>
                    <a:pt x="459" y="222"/>
                    <a:pt x="457" y="222"/>
                    <a:pt x="457" y="223"/>
                  </a:cubicBezTo>
                  <a:cubicBezTo>
                    <a:pt x="458" y="222"/>
                    <a:pt x="458" y="224"/>
                    <a:pt x="458" y="224"/>
                  </a:cubicBezTo>
                  <a:cubicBezTo>
                    <a:pt x="459" y="224"/>
                    <a:pt x="460" y="223"/>
                    <a:pt x="460" y="223"/>
                  </a:cubicBezTo>
                  <a:cubicBezTo>
                    <a:pt x="465" y="223"/>
                    <a:pt x="463" y="224"/>
                    <a:pt x="467" y="221"/>
                  </a:cubicBezTo>
                  <a:cubicBezTo>
                    <a:pt x="471" y="219"/>
                    <a:pt x="474" y="223"/>
                    <a:pt x="477" y="220"/>
                  </a:cubicBezTo>
                  <a:cubicBezTo>
                    <a:pt x="473" y="219"/>
                    <a:pt x="477" y="214"/>
                    <a:pt x="474" y="217"/>
                  </a:cubicBezTo>
                  <a:cubicBezTo>
                    <a:pt x="471" y="220"/>
                    <a:pt x="471" y="212"/>
                    <a:pt x="471" y="212"/>
                  </a:cubicBezTo>
                  <a:cubicBezTo>
                    <a:pt x="471" y="211"/>
                    <a:pt x="467" y="212"/>
                    <a:pt x="468" y="209"/>
                  </a:cubicBezTo>
                  <a:cubicBezTo>
                    <a:pt x="461" y="209"/>
                    <a:pt x="461" y="209"/>
                    <a:pt x="461" y="209"/>
                  </a:cubicBezTo>
                  <a:cubicBezTo>
                    <a:pt x="462" y="207"/>
                    <a:pt x="463" y="206"/>
                    <a:pt x="461" y="205"/>
                  </a:cubicBezTo>
                  <a:cubicBezTo>
                    <a:pt x="457" y="206"/>
                    <a:pt x="458" y="205"/>
                    <a:pt x="453" y="205"/>
                  </a:cubicBezTo>
                  <a:cubicBezTo>
                    <a:pt x="452" y="207"/>
                    <a:pt x="451" y="207"/>
                    <a:pt x="453" y="209"/>
                  </a:cubicBezTo>
                  <a:moveTo>
                    <a:pt x="491" y="244"/>
                  </a:moveTo>
                  <a:cubicBezTo>
                    <a:pt x="490" y="244"/>
                    <a:pt x="489" y="244"/>
                    <a:pt x="489" y="243"/>
                  </a:cubicBezTo>
                  <a:cubicBezTo>
                    <a:pt x="495" y="244"/>
                    <a:pt x="489" y="233"/>
                    <a:pt x="495" y="234"/>
                  </a:cubicBezTo>
                  <a:cubicBezTo>
                    <a:pt x="498" y="237"/>
                    <a:pt x="499" y="233"/>
                    <a:pt x="503" y="234"/>
                  </a:cubicBezTo>
                  <a:cubicBezTo>
                    <a:pt x="501" y="226"/>
                    <a:pt x="491" y="224"/>
                    <a:pt x="482" y="226"/>
                  </a:cubicBezTo>
                  <a:cubicBezTo>
                    <a:pt x="481" y="225"/>
                    <a:pt x="481" y="225"/>
                    <a:pt x="481" y="223"/>
                  </a:cubicBezTo>
                  <a:cubicBezTo>
                    <a:pt x="478" y="222"/>
                    <a:pt x="477" y="226"/>
                    <a:pt x="474" y="226"/>
                  </a:cubicBezTo>
                  <a:cubicBezTo>
                    <a:pt x="472" y="226"/>
                    <a:pt x="472" y="224"/>
                    <a:pt x="470" y="224"/>
                  </a:cubicBezTo>
                  <a:cubicBezTo>
                    <a:pt x="468" y="225"/>
                    <a:pt x="467" y="226"/>
                    <a:pt x="465" y="227"/>
                  </a:cubicBezTo>
                  <a:cubicBezTo>
                    <a:pt x="463" y="228"/>
                    <a:pt x="462" y="228"/>
                    <a:pt x="460" y="228"/>
                  </a:cubicBezTo>
                  <a:cubicBezTo>
                    <a:pt x="460" y="231"/>
                    <a:pt x="459" y="232"/>
                    <a:pt x="457" y="233"/>
                  </a:cubicBezTo>
                  <a:cubicBezTo>
                    <a:pt x="457" y="244"/>
                    <a:pt x="455" y="245"/>
                    <a:pt x="456" y="257"/>
                  </a:cubicBezTo>
                  <a:cubicBezTo>
                    <a:pt x="461" y="259"/>
                    <a:pt x="458" y="253"/>
                    <a:pt x="463" y="254"/>
                  </a:cubicBezTo>
                  <a:cubicBezTo>
                    <a:pt x="462" y="251"/>
                    <a:pt x="463" y="249"/>
                    <a:pt x="464" y="248"/>
                  </a:cubicBezTo>
                  <a:cubicBezTo>
                    <a:pt x="466" y="245"/>
                    <a:pt x="464" y="241"/>
                    <a:pt x="465" y="237"/>
                  </a:cubicBezTo>
                  <a:cubicBezTo>
                    <a:pt x="466" y="237"/>
                    <a:pt x="468" y="235"/>
                    <a:pt x="468" y="234"/>
                  </a:cubicBezTo>
                  <a:cubicBezTo>
                    <a:pt x="469" y="233"/>
                    <a:pt x="468" y="230"/>
                    <a:pt x="470" y="230"/>
                  </a:cubicBezTo>
                  <a:cubicBezTo>
                    <a:pt x="472" y="230"/>
                    <a:pt x="474" y="230"/>
                    <a:pt x="475" y="228"/>
                  </a:cubicBezTo>
                  <a:cubicBezTo>
                    <a:pt x="473" y="233"/>
                    <a:pt x="480" y="229"/>
                    <a:pt x="479" y="233"/>
                  </a:cubicBezTo>
                  <a:cubicBezTo>
                    <a:pt x="480" y="237"/>
                    <a:pt x="480" y="235"/>
                    <a:pt x="479" y="240"/>
                  </a:cubicBezTo>
                  <a:cubicBezTo>
                    <a:pt x="481" y="240"/>
                    <a:pt x="482" y="240"/>
                    <a:pt x="482" y="241"/>
                  </a:cubicBezTo>
                  <a:cubicBezTo>
                    <a:pt x="481" y="241"/>
                    <a:pt x="480" y="241"/>
                    <a:pt x="479" y="243"/>
                  </a:cubicBezTo>
                  <a:cubicBezTo>
                    <a:pt x="484" y="241"/>
                    <a:pt x="489" y="247"/>
                    <a:pt x="491" y="244"/>
                  </a:cubicBezTo>
                  <a:moveTo>
                    <a:pt x="516" y="238"/>
                  </a:moveTo>
                  <a:cubicBezTo>
                    <a:pt x="516" y="238"/>
                    <a:pt x="516" y="241"/>
                    <a:pt x="516" y="241"/>
                  </a:cubicBezTo>
                  <a:cubicBezTo>
                    <a:pt x="514" y="243"/>
                    <a:pt x="507" y="237"/>
                    <a:pt x="505" y="240"/>
                  </a:cubicBezTo>
                  <a:cubicBezTo>
                    <a:pt x="505" y="242"/>
                    <a:pt x="503" y="243"/>
                    <a:pt x="502" y="244"/>
                  </a:cubicBezTo>
                  <a:cubicBezTo>
                    <a:pt x="505" y="248"/>
                    <a:pt x="506" y="245"/>
                    <a:pt x="510" y="245"/>
                  </a:cubicBezTo>
                  <a:cubicBezTo>
                    <a:pt x="513" y="245"/>
                    <a:pt x="518" y="247"/>
                    <a:pt x="520" y="244"/>
                  </a:cubicBezTo>
                  <a:cubicBezTo>
                    <a:pt x="519" y="244"/>
                    <a:pt x="519" y="243"/>
                    <a:pt x="520" y="243"/>
                  </a:cubicBezTo>
                  <a:cubicBezTo>
                    <a:pt x="521" y="242"/>
                    <a:pt x="523" y="242"/>
                    <a:pt x="523" y="241"/>
                  </a:cubicBezTo>
                  <a:cubicBezTo>
                    <a:pt x="519" y="241"/>
                    <a:pt x="518" y="238"/>
                    <a:pt x="516" y="238"/>
                  </a:cubicBezTo>
                  <a:moveTo>
                    <a:pt x="496" y="250"/>
                  </a:moveTo>
                  <a:cubicBezTo>
                    <a:pt x="496" y="249"/>
                    <a:pt x="495" y="247"/>
                    <a:pt x="493" y="248"/>
                  </a:cubicBezTo>
                  <a:cubicBezTo>
                    <a:pt x="493" y="248"/>
                    <a:pt x="494" y="251"/>
                    <a:pt x="493" y="251"/>
                  </a:cubicBezTo>
                  <a:cubicBezTo>
                    <a:pt x="486" y="251"/>
                    <a:pt x="486" y="251"/>
                    <a:pt x="486" y="251"/>
                  </a:cubicBezTo>
                  <a:cubicBezTo>
                    <a:pt x="489" y="256"/>
                    <a:pt x="482" y="252"/>
                    <a:pt x="482" y="255"/>
                  </a:cubicBezTo>
                  <a:cubicBezTo>
                    <a:pt x="486" y="255"/>
                    <a:pt x="486" y="255"/>
                    <a:pt x="486" y="255"/>
                  </a:cubicBezTo>
                  <a:cubicBezTo>
                    <a:pt x="487" y="257"/>
                    <a:pt x="485" y="257"/>
                    <a:pt x="485" y="258"/>
                  </a:cubicBezTo>
                  <a:cubicBezTo>
                    <a:pt x="489" y="259"/>
                    <a:pt x="488" y="255"/>
                    <a:pt x="491" y="255"/>
                  </a:cubicBezTo>
                  <a:cubicBezTo>
                    <a:pt x="492" y="256"/>
                    <a:pt x="494" y="257"/>
                    <a:pt x="498" y="257"/>
                  </a:cubicBezTo>
                  <a:cubicBezTo>
                    <a:pt x="497" y="251"/>
                    <a:pt x="507" y="256"/>
                    <a:pt x="505" y="248"/>
                  </a:cubicBezTo>
                  <a:cubicBezTo>
                    <a:pt x="500" y="247"/>
                    <a:pt x="498" y="250"/>
                    <a:pt x="496" y="250"/>
                  </a:cubicBezTo>
                </a:path>
              </a:pathLst>
            </a:custGeom>
            <a:grpFill/>
            <a:ln>
              <a:noFill/>
            </a:ln>
            <a:effectLst/>
          </p:spPr>
          <p:txBody>
            <a:bodyPr/>
            <a:lstStyle/>
            <a:p>
              <a:pPr defTabSz="920750">
                <a:spcBef>
                  <a:spcPts val="0"/>
                </a:spcBef>
                <a:spcAft>
                  <a:spcPts val="0"/>
                </a:spcAft>
                <a:defRPr/>
              </a:pPr>
              <a:endParaRPr lang="zh-CN" altLang="en-US">
                <a:latin typeface="+mn-lt"/>
                <a:ea typeface="+mn-ea"/>
              </a:endParaRPr>
            </a:p>
          </p:txBody>
        </p:sp>
        <p:sp>
          <p:nvSpPr>
            <p:cNvPr id="146" name="Freeform 96"/>
            <p:cNvSpPr/>
            <p:nvPr/>
          </p:nvSpPr>
          <p:spPr bwMode="auto">
            <a:xfrm>
              <a:off x="4230687" y="1722437"/>
              <a:ext cx="173038" cy="258763"/>
            </a:xfrm>
            <a:custGeom>
              <a:avLst/>
              <a:gdLst>
                <a:gd name="T0" fmla="*/ 13 w 46"/>
                <a:gd name="T1" fmla="*/ 7 h 69"/>
                <a:gd name="T2" fmla="*/ 23 w 46"/>
                <a:gd name="T3" fmla="*/ 6 h 69"/>
                <a:gd name="T4" fmla="*/ 24 w 46"/>
                <a:gd name="T5" fmla="*/ 14 h 69"/>
                <a:gd name="T6" fmla="*/ 17 w 46"/>
                <a:gd name="T7" fmla="*/ 19 h 69"/>
                <a:gd name="T8" fmla="*/ 26 w 46"/>
                <a:gd name="T9" fmla="*/ 23 h 69"/>
                <a:gd name="T10" fmla="*/ 30 w 46"/>
                <a:gd name="T11" fmla="*/ 33 h 69"/>
                <a:gd name="T12" fmla="*/ 33 w 46"/>
                <a:gd name="T13" fmla="*/ 35 h 69"/>
                <a:gd name="T14" fmla="*/ 38 w 46"/>
                <a:gd name="T15" fmla="*/ 38 h 69"/>
                <a:gd name="T16" fmla="*/ 35 w 46"/>
                <a:gd name="T17" fmla="*/ 44 h 69"/>
                <a:gd name="T18" fmla="*/ 44 w 46"/>
                <a:gd name="T19" fmla="*/ 45 h 69"/>
                <a:gd name="T20" fmla="*/ 44 w 46"/>
                <a:gd name="T21" fmla="*/ 54 h 69"/>
                <a:gd name="T22" fmla="*/ 41 w 46"/>
                <a:gd name="T23" fmla="*/ 54 h 69"/>
                <a:gd name="T24" fmla="*/ 44 w 46"/>
                <a:gd name="T25" fmla="*/ 55 h 69"/>
                <a:gd name="T26" fmla="*/ 41 w 46"/>
                <a:gd name="T27" fmla="*/ 59 h 69"/>
                <a:gd name="T28" fmla="*/ 37 w 46"/>
                <a:gd name="T29" fmla="*/ 62 h 69"/>
                <a:gd name="T30" fmla="*/ 23 w 46"/>
                <a:gd name="T31" fmla="*/ 61 h 69"/>
                <a:gd name="T32" fmla="*/ 17 w 46"/>
                <a:gd name="T33" fmla="*/ 62 h 69"/>
                <a:gd name="T34" fmla="*/ 7 w 46"/>
                <a:gd name="T35" fmla="*/ 62 h 69"/>
                <a:gd name="T36" fmla="*/ 10 w 46"/>
                <a:gd name="T37" fmla="*/ 61 h 69"/>
                <a:gd name="T38" fmla="*/ 12 w 46"/>
                <a:gd name="T39" fmla="*/ 62 h 69"/>
                <a:gd name="T40" fmla="*/ 13 w 46"/>
                <a:gd name="T41" fmla="*/ 59 h 69"/>
                <a:gd name="T42" fmla="*/ 21 w 46"/>
                <a:gd name="T43" fmla="*/ 58 h 69"/>
                <a:gd name="T44" fmla="*/ 10 w 46"/>
                <a:gd name="T45" fmla="*/ 54 h 69"/>
                <a:gd name="T46" fmla="*/ 10 w 46"/>
                <a:gd name="T47" fmla="*/ 45 h 69"/>
                <a:gd name="T48" fmla="*/ 13 w 46"/>
                <a:gd name="T49" fmla="*/ 44 h 69"/>
                <a:gd name="T50" fmla="*/ 19 w 46"/>
                <a:gd name="T51" fmla="*/ 44 h 69"/>
                <a:gd name="T52" fmla="*/ 20 w 46"/>
                <a:gd name="T53" fmla="*/ 35 h 69"/>
                <a:gd name="T54" fmla="*/ 16 w 46"/>
                <a:gd name="T55" fmla="*/ 30 h 69"/>
                <a:gd name="T56" fmla="*/ 10 w 46"/>
                <a:gd name="T57" fmla="*/ 31 h 69"/>
                <a:gd name="T58" fmla="*/ 10 w 46"/>
                <a:gd name="T59" fmla="*/ 24 h 69"/>
                <a:gd name="T60" fmla="*/ 5 w 46"/>
                <a:gd name="T61" fmla="*/ 21 h 69"/>
                <a:gd name="T62" fmla="*/ 0 w 46"/>
                <a:gd name="T63" fmla="*/ 7 h 69"/>
                <a:gd name="T64" fmla="*/ 7 w 46"/>
                <a:gd name="T65" fmla="*/ 0 h 69"/>
                <a:gd name="T66" fmla="*/ 20 w 46"/>
                <a:gd name="T67" fmla="*/ 0 h 69"/>
                <a:gd name="T68" fmla="*/ 13 w 46"/>
                <a:gd name="T69" fmla="*/ 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6" h="69">
                  <a:moveTo>
                    <a:pt x="13" y="7"/>
                  </a:moveTo>
                  <a:cubicBezTo>
                    <a:pt x="14" y="10"/>
                    <a:pt x="20" y="6"/>
                    <a:pt x="23" y="6"/>
                  </a:cubicBezTo>
                  <a:cubicBezTo>
                    <a:pt x="24" y="8"/>
                    <a:pt x="24" y="11"/>
                    <a:pt x="24" y="14"/>
                  </a:cubicBezTo>
                  <a:cubicBezTo>
                    <a:pt x="21" y="15"/>
                    <a:pt x="18" y="16"/>
                    <a:pt x="17" y="19"/>
                  </a:cubicBezTo>
                  <a:cubicBezTo>
                    <a:pt x="18" y="21"/>
                    <a:pt x="21" y="23"/>
                    <a:pt x="26" y="23"/>
                  </a:cubicBezTo>
                  <a:cubicBezTo>
                    <a:pt x="25" y="28"/>
                    <a:pt x="31" y="26"/>
                    <a:pt x="30" y="33"/>
                  </a:cubicBezTo>
                  <a:cubicBezTo>
                    <a:pt x="30" y="34"/>
                    <a:pt x="33" y="34"/>
                    <a:pt x="33" y="35"/>
                  </a:cubicBezTo>
                  <a:cubicBezTo>
                    <a:pt x="33" y="38"/>
                    <a:pt x="37" y="36"/>
                    <a:pt x="38" y="38"/>
                  </a:cubicBezTo>
                  <a:cubicBezTo>
                    <a:pt x="38" y="40"/>
                    <a:pt x="36" y="42"/>
                    <a:pt x="35" y="44"/>
                  </a:cubicBezTo>
                  <a:cubicBezTo>
                    <a:pt x="39" y="44"/>
                    <a:pt x="42" y="44"/>
                    <a:pt x="44" y="45"/>
                  </a:cubicBezTo>
                  <a:cubicBezTo>
                    <a:pt x="42" y="47"/>
                    <a:pt x="46" y="51"/>
                    <a:pt x="44" y="54"/>
                  </a:cubicBezTo>
                  <a:cubicBezTo>
                    <a:pt x="44" y="54"/>
                    <a:pt x="41" y="53"/>
                    <a:pt x="41" y="54"/>
                  </a:cubicBezTo>
                  <a:cubicBezTo>
                    <a:pt x="41" y="55"/>
                    <a:pt x="43" y="55"/>
                    <a:pt x="44" y="55"/>
                  </a:cubicBezTo>
                  <a:cubicBezTo>
                    <a:pt x="43" y="56"/>
                    <a:pt x="41" y="56"/>
                    <a:pt x="41" y="59"/>
                  </a:cubicBezTo>
                  <a:cubicBezTo>
                    <a:pt x="39" y="60"/>
                    <a:pt x="39" y="62"/>
                    <a:pt x="37" y="62"/>
                  </a:cubicBezTo>
                  <a:cubicBezTo>
                    <a:pt x="32" y="62"/>
                    <a:pt x="29" y="60"/>
                    <a:pt x="23" y="61"/>
                  </a:cubicBezTo>
                  <a:cubicBezTo>
                    <a:pt x="20" y="63"/>
                    <a:pt x="22" y="63"/>
                    <a:pt x="17" y="62"/>
                  </a:cubicBezTo>
                  <a:cubicBezTo>
                    <a:pt x="16" y="65"/>
                    <a:pt x="7" y="69"/>
                    <a:pt x="7" y="62"/>
                  </a:cubicBezTo>
                  <a:cubicBezTo>
                    <a:pt x="9" y="63"/>
                    <a:pt x="10" y="61"/>
                    <a:pt x="10" y="61"/>
                  </a:cubicBezTo>
                  <a:cubicBezTo>
                    <a:pt x="11" y="61"/>
                    <a:pt x="12" y="62"/>
                    <a:pt x="12" y="62"/>
                  </a:cubicBezTo>
                  <a:cubicBezTo>
                    <a:pt x="13" y="61"/>
                    <a:pt x="12" y="60"/>
                    <a:pt x="13" y="59"/>
                  </a:cubicBezTo>
                  <a:cubicBezTo>
                    <a:pt x="15" y="58"/>
                    <a:pt x="18" y="59"/>
                    <a:pt x="21" y="58"/>
                  </a:cubicBezTo>
                  <a:cubicBezTo>
                    <a:pt x="20" y="51"/>
                    <a:pt x="14" y="56"/>
                    <a:pt x="10" y="54"/>
                  </a:cubicBezTo>
                  <a:cubicBezTo>
                    <a:pt x="10" y="45"/>
                    <a:pt x="10" y="45"/>
                    <a:pt x="10" y="45"/>
                  </a:cubicBezTo>
                  <a:cubicBezTo>
                    <a:pt x="13" y="46"/>
                    <a:pt x="15" y="44"/>
                    <a:pt x="13" y="44"/>
                  </a:cubicBezTo>
                  <a:cubicBezTo>
                    <a:pt x="14" y="40"/>
                    <a:pt x="16" y="45"/>
                    <a:pt x="19" y="44"/>
                  </a:cubicBezTo>
                  <a:cubicBezTo>
                    <a:pt x="21" y="44"/>
                    <a:pt x="16" y="38"/>
                    <a:pt x="20" y="35"/>
                  </a:cubicBezTo>
                  <a:cubicBezTo>
                    <a:pt x="19" y="33"/>
                    <a:pt x="15" y="34"/>
                    <a:pt x="16" y="30"/>
                  </a:cubicBezTo>
                  <a:cubicBezTo>
                    <a:pt x="15" y="31"/>
                    <a:pt x="13" y="31"/>
                    <a:pt x="10" y="31"/>
                  </a:cubicBezTo>
                  <a:cubicBezTo>
                    <a:pt x="10" y="24"/>
                    <a:pt x="10" y="24"/>
                    <a:pt x="10" y="24"/>
                  </a:cubicBezTo>
                  <a:cubicBezTo>
                    <a:pt x="10" y="22"/>
                    <a:pt x="5" y="23"/>
                    <a:pt x="5" y="21"/>
                  </a:cubicBezTo>
                  <a:cubicBezTo>
                    <a:pt x="7" y="16"/>
                    <a:pt x="6" y="8"/>
                    <a:pt x="0" y="7"/>
                  </a:cubicBezTo>
                  <a:cubicBezTo>
                    <a:pt x="2" y="5"/>
                    <a:pt x="6" y="4"/>
                    <a:pt x="7" y="0"/>
                  </a:cubicBezTo>
                  <a:cubicBezTo>
                    <a:pt x="20" y="0"/>
                    <a:pt x="20" y="0"/>
                    <a:pt x="20" y="0"/>
                  </a:cubicBezTo>
                  <a:cubicBezTo>
                    <a:pt x="17" y="2"/>
                    <a:pt x="15" y="5"/>
                    <a:pt x="13" y="7"/>
                  </a:cubicBezTo>
                </a:path>
              </a:pathLst>
            </a:custGeom>
            <a:grpFill/>
            <a:ln>
              <a:noFill/>
            </a:ln>
            <a:effectLst/>
          </p:spPr>
          <p:txBody>
            <a:bodyPr/>
            <a:lstStyle/>
            <a:p>
              <a:pPr defTabSz="920750">
                <a:spcBef>
                  <a:spcPts val="0"/>
                </a:spcBef>
                <a:spcAft>
                  <a:spcPts val="0"/>
                </a:spcAft>
                <a:defRPr/>
              </a:pPr>
              <a:endParaRPr lang="zh-CN" altLang="en-US">
                <a:latin typeface="+mn-lt"/>
                <a:ea typeface="+mn-ea"/>
              </a:endParaRPr>
            </a:p>
          </p:txBody>
        </p:sp>
        <p:sp>
          <p:nvSpPr>
            <p:cNvPr id="147" name="Freeform 97"/>
            <p:cNvSpPr/>
            <p:nvPr/>
          </p:nvSpPr>
          <p:spPr bwMode="auto">
            <a:xfrm>
              <a:off x="1050925" y="1738312"/>
              <a:ext cx="44450" cy="33338"/>
            </a:xfrm>
            <a:custGeom>
              <a:avLst/>
              <a:gdLst>
                <a:gd name="T0" fmla="*/ 11 w 12"/>
                <a:gd name="T1" fmla="*/ 1 h 9"/>
                <a:gd name="T2" fmla="*/ 12 w 12"/>
                <a:gd name="T3" fmla="*/ 6 h 9"/>
                <a:gd name="T4" fmla="*/ 5 w 12"/>
                <a:gd name="T5" fmla="*/ 9 h 9"/>
                <a:gd name="T6" fmla="*/ 5 w 12"/>
                <a:gd name="T7" fmla="*/ 6 h 9"/>
                <a:gd name="T8" fmla="*/ 2 w 12"/>
                <a:gd name="T9" fmla="*/ 8 h 9"/>
                <a:gd name="T10" fmla="*/ 4 w 12"/>
                <a:gd name="T11" fmla="*/ 6 h 9"/>
                <a:gd name="T12" fmla="*/ 11 w 12"/>
                <a:gd name="T13" fmla="*/ 1 h 9"/>
              </a:gdLst>
              <a:ahLst/>
              <a:cxnLst>
                <a:cxn ang="0">
                  <a:pos x="T0" y="T1"/>
                </a:cxn>
                <a:cxn ang="0">
                  <a:pos x="T2" y="T3"/>
                </a:cxn>
                <a:cxn ang="0">
                  <a:pos x="T4" y="T5"/>
                </a:cxn>
                <a:cxn ang="0">
                  <a:pos x="T6" y="T7"/>
                </a:cxn>
                <a:cxn ang="0">
                  <a:pos x="T8" y="T9"/>
                </a:cxn>
                <a:cxn ang="0">
                  <a:pos x="T10" y="T11"/>
                </a:cxn>
                <a:cxn ang="0">
                  <a:pos x="T12" y="T13"/>
                </a:cxn>
              </a:cxnLst>
              <a:rect l="0" t="0" r="r" b="b"/>
              <a:pathLst>
                <a:path w="12" h="9">
                  <a:moveTo>
                    <a:pt x="11" y="1"/>
                  </a:moveTo>
                  <a:cubicBezTo>
                    <a:pt x="9" y="2"/>
                    <a:pt x="10" y="5"/>
                    <a:pt x="12" y="6"/>
                  </a:cubicBezTo>
                  <a:cubicBezTo>
                    <a:pt x="11" y="8"/>
                    <a:pt x="8" y="8"/>
                    <a:pt x="5" y="9"/>
                  </a:cubicBezTo>
                  <a:cubicBezTo>
                    <a:pt x="5" y="6"/>
                    <a:pt x="5" y="6"/>
                    <a:pt x="5" y="6"/>
                  </a:cubicBezTo>
                  <a:cubicBezTo>
                    <a:pt x="4" y="6"/>
                    <a:pt x="4" y="8"/>
                    <a:pt x="2" y="8"/>
                  </a:cubicBezTo>
                  <a:cubicBezTo>
                    <a:pt x="0" y="6"/>
                    <a:pt x="3" y="7"/>
                    <a:pt x="4" y="6"/>
                  </a:cubicBezTo>
                  <a:cubicBezTo>
                    <a:pt x="5" y="5"/>
                    <a:pt x="8" y="0"/>
                    <a:pt x="11" y="1"/>
                  </a:cubicBezTo>
                </a:path>
              </a:pathLst>
            </a:custGeom>
            <a:grpFill/>
            <a:ln>
              <a:noFill/>
            </a:ln>
            <a:effectLst/>
          </p:spPr>
          <p:txBody>
            <a:bodyPr/>
            <a:lstStyle/>
            <a:p>
              <a:pPr defTabSz="920750">
                <a:spcBef>
                  <a:spcPts val="0"/>
                </a:spcBef>
                <a:spcAft>
                  <a:spcPts val="0"/>
                </a:spcAft>
                <a:defRPr/>
              </a:pPr>
              <a:endParaRPr lang="zh-CN" altLang="en-US">
                <a:latin typeface="+mn-lt"/>
                <a:ea typeface="+mn-ea"/>
              </a:endParaRPr>
            </a:p>
          </p:txBody>
        </p:sp>
        <p:sp>
          <p:nvSpPr>
            <p:cNvPr id="148" name="Freeform 98"/>
            <p:cNvSpPr/>
            <p:nvPr/>
          </p:nvSpPr>
          <p:spPr bwMode="auto">
            <a:xfrm>
              <a:off x="7366000" y="2157412"/>
              <a:ext cx="26988" cy="30163"/>
            </a:xfrm>
            <a:custGeom>
              <a:avLst/>
              <a:gdLst>
                <a:gd name="T0" fmla="*/ 2 w 7"/>
                <a:gd name="T1" fmla="*/ 2 h 8"/>
                <a:gd name="T2" fmla="*/ 7 w 7"/>
                <a:gd name="T3" fmla="*/ 1 h 8"/>
                <a:gd name="T4" fmla="*/ 0 w 7"/>
                <a:gd name="T5" fmla="*/ 8 h 8"/>
                <a:gd name="T6" fmla="*/ 2 w 7"/>
                <a:gd name="T7" fmla="*/ 2 h 8"/>
              </a:gdLst>
              <a:ahLst/>
              <a:cxnLst>
                <a:cxn ang="0">
                  <a:pos x="T0" y="T1"/>
                </a:cxn>
                <a:cxn ang="0">
                  <a:pos x="T2" y="T3"/>
                </a:cxn>
                <a:cxn ang="0">
                  <a:pos x="T4" y="T5"/>
                </a:cxn>
                <a:cxn ang="0">
                  <a:pos x="T6" y="T7"/>
                </a:cxn>
              </a:cxnLst>
              <a:rect l="0" t="0" r="r" b="b"/>
              <a:pathLst>
                <a:path w="7" h="8">
                  <a:moveTo>
                    <a:pt x="2" y="2"/>
                  </a:moveTo>
                  <a:cubicBezTo>
                    <a:pt x="3" y="0"/>
                    <a:pt x="4" y="3"/>
                    <a:pt x="7" y="1"/>
                  </a:cubicBezTo>
                  <a:cubicBezTo>
                    <a:pt x="6" y="4"/>
                    <a:pt x="6" y="8"/>
                    <a:pt x="0" y="8"/>
                  </a:cubicBezTo>
                  <a:cubicBezTo>
                    <a:pt x="0" y="6"/>
                    <a:pt x="6" y="4"/>
                    <a:pt x="2" y="2"/>
                  </a:cubicBezTo>
                </a:path>
              </a:pathLst>
            </a:custGeom>
            <a:grpFill/>
            <a:ln>
              <a:noFill/>
            </a:ln>
            <a:effectLst/>
          </p:spPr>
          <p:txBody>
            <a:bodyPr/>
            <a:lstStyle/>
            <a:p>
              <a:pPr defTabSz="920750">
                <a:spcBef>
                  <a:spcPts val="0"/>
                </a:spcBef>
                <a:spcAft>
                  <a:spcPts val="0"/>
                </a:spcAft>
                <a:defRPr/>
              </a:pPr>
              <a:endParaRPr lang="zh-CN" altLang="en-US">
                <a:latin typeface="+mn-lt"/>
                <a:ea typeface="+mn-ea"/>
              </a:endParaRPr>
            </a:p>
          </p:txBody>
        </p:sp>
        <p:sp>
          <p:nvSpPr>
            <p:cNvPr id="149" name="Freeform 99"/>
            <p:cNvSpPr/>
            <p:nvPr/>
          </p:nvSpPr>
          <p:spPr bwMode="auto">
            <a:xfrm>
              <a:off x="6702425" y="2986088"/>
              <a:ext cx="214313" cy="247650"/>
            </a:xfrm>
            <a:custGeom>
              <a:avLst/>
              <a:gdLst>
                <a:gd name="T0" fmla="*/ 46 w 57"/>
                <a:gd name="T1" fmla="*/ 4 h 66"/>
                <a:gd name="T2" fmla="*/ 51 w 57"/>
                <a:gd name="T3" fmla="*/ 7 h 66"/>
                <a:gd name="T4" fmla="*/ 57 w 57"/>
                <a:gd name="T5" fmla="*/ 11 h 66"/>
                <a:gd name="T6" fmla="*/ 51 w 57"/>
                <a:gd name="T7" fmla="*/ 18 h 66"/>
                <a:gd name="T8" fmla="*/ 50 w 57"/>
                <a:gd name="T9" fmla="*/ 27 h 66"/>
                <a:gd name="T10" fmla="*/ 53 w 57"/>
                <a:gd name="T11" fmla="*/ 29 h 66"/>
                <a:gd name="T12" fmla="*/ 53 w 57"/>
                <a:gd name="T13" fmla="*/ 34 h 66"/>
                <a:gd name="T14" fmla="*/ 55 w 57"/>
                <a:gd name="T15" fmla="*/ 36 h 66"/>
                <a:gd name="T16" fmla="*/ 48 w 57"/>
                <a:gd name="T17" fmla="*/ 41 h 66"/>
                <a:gd name="T18" fmla="*/ 47 w 57"/>
                <a:gd name="T19" fmla="*/ 48 h 66"/>
                <a:gd name="T20" fmla="*/ 47 w 57"/>
                <a:gd name="T21" fmla="*/ 50 h 66"/>
                <a:gd name="T22" fmla="*/ 44 w 57"/>
                <a:gd name="T23" fmla="*/ 50 h 66"/>
                <a:gd name="T24" fmla="*/ 40 w 57"/>
                <a:gd name="T25" fmla="*/ 56 h 66"/>
                <a:gd name="T26" fmla="*/ 40 w 57"/>
                <a:gd name="T27" fmla="*/ 65 h 66"/>
                <a:gd name="T28" fmla="*/ 26 w 57"/>
                <a:gd name="T29" fmla="*/ 60 h 66"/>
                <a:gd name="T30" fmla="*/ 25 w 57"/>
                <a:gd name="T31" fmla="*/ 63 h 66"/>
                <a:gd name="T32" fmla="*/ 20 w 57"/>
                <a:gd name="T33" fmla="*/ 60 h 66"/>
                <a:gd name="T34" fmla="*/ 13 w 57"/>
                <a:gd name="T35" fmla="*/ 60 h 66"/>
                <a:gd name="T36" fmla="*/ 9 w 57"/>
                <a:gd name="T37" fmla="*/ 59 h 66"/>
                <a:gd name="T38" fmla="*/ 4 w 57"/>
                <a:gd name="T39" fmla="*/ 50 h 66"/>
                <a:gd name="T40" fmla="*/ 5 w 57"/>
                <a:gd name="T41" fmla="*/ 45 h 66"/>
                <a:gd name="T42" fmla="*/ 4 w 57"/>
                <a:gd name="T43" fmla="*/ 45 h 66"/>
                <a:gd name="T44" fmla="*/ 2 w 57"/>
                <a:gd name="T45" fmla="*/ 34 h 66"/>
                <a:gd name="T46" fmla="*/ 16 w 57"/>
                <a:gd name="T47" fmla="*/ 32 h 66"/>
                <a:gd name="T48" fmla="*/ 16 w 57"/>
                <a:gd name="T49" fmla="*/ 28 h 66"/>
                <a:gd name="T50" fmla="*/ 26 w 57"/>
                <a:gd name="T51" fmla="*/ 21 h 66"/>
                <a:gd name="T52" fmla="*/ 34 w 57"/>
                <a:gd name="T53" fmla="*/ 18 h 66"/>
                <a:gd name="T54" fmla="*/ 36 w 57"/>
                <a:gd name="T55" fmla="*/ 14 h 66"/>
                <a:gd name="T56" fmla="*/ 39 w 57"/>
                <a:gd name="T57" fmla="*/ 14 h 66"/>
                <a:gd name="T58" fmla="*/ 41 w 57"/>
                <a:gd name="T59" fmla="*/ 11 h 66"/>
                <a:gd name="T60" fmla="*/ 47 w 57"/>
                <a:gd name="T61" fmla="*/ 4 h 66"/>
                <a:gd name="T62" fmla="*/ 46 w 57"/>
                <a:gd name="T63" fmla="*/ 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7" h="66">
                  <a:moveTo>
                    <a:pt x="46" y="4"/>
                  </a:moveTo>
                  <a:cubicBezTo>
                    <a:pt x="47" y="0"/>
                    <a:pt x="49" y="7"/>
                    <a:pt x="51" y="7"/>
                  </a:cubicBezTo>
                  <a:cubicBezTo>
                    <a:pt x="53" y="8"/>
                    <a:pt x="54" y="11"/>
                    <a:pt x="57" y="11"/>
                  </a:cubicBezTo>
                  <a:cubicBezTo>
                    <a:pt x="56" y="15"/>
                    <a:pt x="56" y="18"/>
                    <a:pt x="51" y="18"/>
                  </a:cubicBezTo>
                  <a:cubicBezTo>
                    <a:pt x="50" y="21"/>
                    <a:pt x="53" y="26"/>
                    <a:pt x="50" y="27"/>
                  </a:cubicBezTo>
                  <a:cubicBezTo>
                    <a:pt x="49" y="28"/>
                    <a:pt x="52" y="29"/>
                    <a:pt x="53" y="29"/>
                  </a:cubicBezTo>
                  <a:cubicBezTo>
                    <a:pt x="53" y="31"/>
                    <a:pt x="52" y="33"/>
                    <a:pt x="53" y="34"/>
                  </a:cubicBezTo>
                  <a:cubicBezTo>
                    <a:pt x="53" y="35"/>
                    <a:pt x="55" y="35"/>
                    <a:pt x="55" y="36"/>
                  </a:cubicBezTo>
                  <a:cubicBezTo>
                    <a:pt x="55" y="40"/>
                    <a:pt x="51" y="43"/>
                    <a:pt x="48" y="41"/>
                  </a:cubicBezTo>
                  <a:cubicBezTo>
                    <a:pt x="49" y="44"/>
                    <a:pt x="51" y="45"/>
                    <a:pt x="47" y="48"/>
                  </a:cubicBezTo>
                  <a:cubicBezTo>
                    <a:pt x="47" y="48"/>
                    <a:pt x="47" y="50"/>
                    <a:pt x="47" y="50"/>
                  </a:cubicBezTo>
                  <a:cubicBezTo>
                    <a:pt x="47" y="51"/>
                    <a:pt x="45" y="50"/>
                    <a:pt x="44" y="50"/>
                  </a:cubicBezTo>
                  <a:cubicBezTo>
                    <a:pt x="43" y="52"/>
                    <a:pt x="44" y="58"/>
                    <a:pt x="40" y="56"/>
                  </a:cubicBezTo>
                  <a:cubicBezTo>
                    <a:pt x="43" y="59"/>
                    <a:pt x="39" y="60"/>
                    <a:pt x="40" y="65"/>
                  </a:cubicBezTo>
                  <a:cubicBezTo>
                    <a:pt x="33" y="66"/>
                    <a:pt x="31" y="61"/>
                    <a:pt x="26" y="60"/>
                  </a:cubicBezTo>
                  <a:cubicBezTo>
                    <a:pt x="25" y="60"/>
                    <a:pt x="25" y="62"/>
                    <a:pt x="25" y="63"/>
                  </a:cubicBezTo>
                  <a:cubicBezTo>
                    <a:pt x="22" y="64"/>
                    <a:pt x="21" y="61"/>
                    <a:pt x="20" y="60"/>
                  </a:cubicBezTo>
                  <a:cubicBezTo>
                    <a:pt x="18" y="60"/>
                    <a:pt x="15" y="61"/>
                    <a:pt x="13" y="60"/>
                  </a:cubicBezTo>
                  <a:cubicBezTo>
                    <a:pt x="12" y="60"/>
                    <a:pt x="14" y="56"/>
                    <a:pt x="9" y="59"/>
                  </a:cubicBezTo>
                  <a:cubicBezTo>
                    <a:pt x="8" y="55"/>
                    <a:pt x="8" y="51"/>
                    <a:pt x="4" y="50"/>
                  </a:cubicBezTo>
                  <a:cubicBezTo>
                    <a:pt x="3" y="48"/>
                    <a:pt x="5" y="48"/>
                    <a:pt x="5" y="45"/>
                  </a:cubicBezTo>
                  <a:cubicBezTo>
                    <a:pt x="5" y="43"/>
                    <a:pt x="3" y="45"/>
                    <a:pt x="4" y="45"/>
                  </a:cubicBezTo>
                  <a:cubicBezTo>
                    <a:pt x="0" y="42"/>
                    <a:pt x="3" y="39"/>
                    <a:pt x="2" y="34"/>
                  </a:cubicBezTo>
                  <a:cubicBezTo>
                    <a:pt x="8" y="34"/>
                    <a:pt x="12" y="34"/>
                    <a:pt x="16" y="32"/>
                  </a:cubicBezTo>
                  <a:cubicBezTo>
                    <a:pt x="16" y="30"/>
                    <a:pt x="19" y="29"/>
                    <a:pt x="16" y="28"/>
                  </a:cubicBezTo>
                  <a:cubicBezTo>
                    <a:pt x="17" y="26"/>
                    <a:pt x="29" y="23"/>
                    <a:pt x="26" y="21"/>
                  </a:cubicBezTo>
                  <a:cubicBezTo>
                    <a:pt x="28" y="19"/>
                    <a:pt x="31" y="18"/>
                    <a:pt x="34" y="18"/>
                  </a:cubicBezTo>
                  <a:cubicBezTo>
                    <a:pt x="37" y="18"/>
                    <a:pt x="35" y="15"/>
                    <a:pt x="36" y="14"/>
                  </a:cubicBezTo>
                  <a:cubicBezTo>
                    <a:pt x="36" y="14"/>
                    <a:pt x="38" y="14"/>
                    <a:pt x="39" y="14"/>
                  </a:cubicBezTo>
                  <a:cubicBezTo>
                    <a:pt x="40" y="13"/>
                    <a:pt x="39" y="10"/>
                    <a:pt x="41" y="11"/>
                  </a:cubicBezTo>
                  <a:cubicBezTo>
                    <a:pt x="40" y="5"/>
                    <a:pt x="45" y="7"/>
                    <a:pt x="47" y="4"/>
                  </a:cubicBezTo>
                  <a:lnTo>
                    <a:pt x="46" y="4"/>
                  </a:lnTo>
                  <a:close/>
                </a:path>
              </a:pathLst>
            </a:custGeom>
            <a:grpFill/>
            <a:ln>
              <a:noFill/>
            </a:ln>
            <a:effectLst/>
          </p:spPr>
          <p:txBody>
            <a:bodyPr/>
            <a:lstStyle/>
            <a:p>
              <a:pPr defTabSz="920750">
                <a:spcBef>
                  <a:spcPts val="0"/>
                </a:spcBef>
                <a:spcAft>
                  <a:spcPts val="0"/>
                </a:spcAft>
                <a:defRPr/>
              </a:pPr>
              <a:endParaRPr lang="zh-CN" altLang="en-US">
                <a:latin typeface="+mn-lt"/>
                <a:ea typeface="+mn-ea"/>
              </a:endParaRPr>
            </a:p>
          </p:txBody>
        </p:sp>
        <p:sp>
          <p:nvSpPr>
            <p:cNvPr id="150" name="Freeform 100"/>
            <p:cNvSpPr/>
            <p:nvPr/>
          </p:nvSpPr>
          <p:spPr bwMode="auto">
            <a:xfrm>
              <a:off x="6919912" y="3162300"/>
              <a:ext cx="96838" cy="109538"/>
            </a:xfrm>
            <a:custGeom>
              <a:avLst/>
              <a:gdLst>
                <a:gd name="T0" fmla="*/ 23 w 26"/>
                <a:gd name="T1" fmla="*/ 1 h 29"/>
                <a:gd name="T2" fmla="*/ 18 w 26"/>
                <a:gd name="T3" fmla="*/ 6 h 29"/>
                <a:gd name="T4" fmla="*/ 17 w 26"/>
                <a:gd name="T5" fmla="*/ 6 h 29"/>
                <a:gd name="T6" fmla="*/ 18 w 26"/>
                <a:gd name="T7" fmla="*/ 10 h 29"/>
                <a:gd name="T8" fmla="*/ 21 w 26"/>
                <a:gd name="T9" fmla="*/ 13 h 29"/>
                <a:gd name="T10" fmla="*/ 23 w 26"/>
                <a:gd name="T11" fmla="*/ 26 h 29"/>
                <a:gd name="T12" fmla="*/ 17 w 26"/>
                <a:gd name="T13" fmla="*/ 26 h 29"/>
                <a:gd name="T14" fmla="*/ 13 w 26"/>
                <a:gd name="T15" fmla="*/ 12 h 29"/>
                <a:gd name="T16" fmla="*/ 7 w 26"/>
                <a:gd name="T17" fmla="*/ 16 h 29"/>
                <a:gd name="T18" fmla="*/ 7 w 26"/>
                <a:gd name="T19" fmla="*/ 25 h 29"/>
                <a:gd name="T20" fmla="*/ 3 w 26"/>
                <a:gd name="T21" fmla="*/ 29 h 29"/>
                <a:gd name="T22" fmla="*/ 2 w 26"/>
                <a:gd name="T23" fmla="*/ 22 h 29"/>
                <a:gd name="T24" fmla="*/ 3 w 26"/>
                <a:gd name="T25" fmla="*/ 20 h 29"/>
                <a:gd name="T26" fmla="*/ 2 w 26"/>
                <a:gd name="T27" fmla="*/ 19 h 29"/>
                <a:gd name="T28" fmla="*/ 3 w 26"/>
                <a:gd name="T29" fmla="*/ 13 h 29"/>
                <a:gd name="T30" fmla="*/ 0 w 26"/>
                <a:gd name="T31" fmla="*/ 10 h 29"/>
                <a:gd name="T32" fmla="*/ 11 w 26"/>
                <a:gd name="T33" fmla="*/ 1 h 29"/>
                <a:gd name="T34" fmla="*/ 23 w 26"/>
                <a:gd name="T35" fmla="*/ 1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 h="29">
                  <a:moveTo>
                    <a:pt x="23" y="1"/>
                  </a:moveTo>
                  <a:cubicBezTo>
                    <a:pt x="26" y="7"/>
                    <a:pt x="16" y="4"/>
                    <a:pt x="18" y="6"/>
                  </a:cubicBezTo>
                  <a:cubicBezTo>
                    <a:pt x="20" y="8"/>
                    <a:pt x="19" y="7"/>
                    <a:pt x="17" y="6"/>
                  </a:cubicBezTo>
                  <a:cubicBezTo>
                    <a:pt x="17" y="8"/>
                    <a:pt x="18" y="9"/>
                    <a:pt x="18" y="10"/>
                  </a:cubicBezTo>
                  <a:cubicBezTo>
                    <a:pt x="19" y="11"/>
                    <a:pt x="21" y="13"/>
                    <a:pt x="21" y="13"/>
                  </a:cubicBezTo>
                  <a:cubicBezTo>
                    <a:pt x="22" y="17"/>
                    <a:pt x="22" y="22"/>
                    <a:pt x="23" y="26"/>
                  </a:cubicBezTo>
                  <a:cubicBezTo>
                    <a:pt x="17" y="26"/>
                    <a:pt x="17" y="26"/>
                    <a:pt x="17" y="26"/>
                  </a:cubicBezTo>
                  <a:cubicBezTo>
                    <a:pt x="15" y="21"/>
                    <a:pt x="13" y="18"/>
                    <a:pt x="13" y="12"/>
                  </a:cubicBezTo>
                  <a:cubicBezTo>
                    <a:pt x="10" y="12"/>
                    <a:pt x="12" y="17"/>
                    <a:pt x="7" y="16"/>
                  </a:cubicBezTo>
                  <a:cubicBezTo>
                    <a:pt x="7" y="25"/>
                    <a:pt x="7" y="25"/>
                    <a:pt x="7" y="25"/>
                  </a:cubicBezTo>
                  <a:cubicBezTo>
                    <a:pt x="8" y="28"/>
                    <a:pt x="3" y="26"/>
                    <a:pt x="3" y="29"/>
                  </a:cubicBezTo>
                  <a:cubicBezTo>
                    <a:pt x="1" y="29"/>
                    <a:pt x="1" y="24"/>
                    <a:pt x="2" y="22"/>
                  </a:cubicBezTo>
                  <a:cubicBezTo>
                    <a:pt x="2" y="21"/>
                    <a:pt x="3" y="20"/>
                    <a:pt x="3" y="20"/>
                  </a:cubicBezTo>
                  <a:cubicBezTo>
                    <a:pt x="3" y="19"/>
                    <a:pt x="2" y="19"/>
                    <a:pt x="2" y="19"/>
                  </a:cubicBezTo>
                  <a:cubicBezTo>
                    <a:pt x="1" y="18"/>
                    <a:pt x="4" y="16"/>
                    <a:pt x="3" y="13"/>
                  </a:cubicBezTo>
                  <a:cubicBezTo>
                    <a:pt x="4" y="11"/>
                    <a:pt x="2" y="11"/>
                    <a:pt x="0" y="10"/>
                  </a:cubicBezTo>
                  <a:cubicBezTo>
                    <a:pt x="2" y="5"/>
                    <a:pt x="4" y="0"/>
                    <a:pt x="11" y="1"/>
                  </a:cubicBezTo>
                  <a:cubicBezTo>
                    <a:pt x="7" y="5"/>
                    <a:pt x="19" y="1"/>
                    <a:pt x="23" y="1"/>
                  </a:cubicBezTo>
                </a:path>
              </a:pathLst>
            </a:custGeom>
            <a:grpFill/>
            <a:ln>
              <a:noFill/>
            </a:ln>
            <a:effectLst/>
          </p:spPr>
          <p:txBody>
            <a:bodyPr/>
            <a:lstStyle/>
            <a:p>
              <a:pPr defTabSz="920750">
                <a:spcBef>
                  <a:spcPts val="0"/>
                </a:spcBef>
                <a:spcAft>
                  <a:spcPts val="0"/>
                </a:spcAft>
                <a:defRPr/>
              </a:pPr>
              <a:endParaRPr lang="zh-CN" altLang="en-US">
                <a:latin typeface="+mn-lt"/>
                <a:ea typeface="+mn-ea"/>
              </a:endParaRPr>
            </a:p>
          </p:txBody>
        </p:sp>
        <p:sp>
          <p:nvSpPr>
            <p:cNvPr id="151" name="Freeform 101"/>
            <p:cNvSpPr/>
            <p:nvPr/>
          </p:nvSpPr>
          <p:spPr bwMode="auto">
            <a:xfrm>
              <a:off x="6630987" y="3271838"/>
              <a:ext cx="225425" cy="63500"/>
            </a:xfrm>
            <a:custGeom>
              <a:avLst/>
              <a:gdLst>
                <a:gd name="T0" fmla="*/ 1 w 60"/>
                <a:gd name="T1" fmla="*/ 5 h 17"/>
                <a:gd name="T2" fmla="*/ 7 w 60"/>
                <a:gd name="T3" fmla="*/ 1 h 17"/>
                <a:gd name="T4" fmla="*/ 10 w 60"/>
                <a:gd name="T5" fmla="*/ 4 h 17"/>
                <a:gd name="T6" fmla="*/ 13 w 60"/>
                <a:gd name="T7" fmla="*/ 5 h 17"/>
                <a:gd name="T8" fmla="*/ 27 w 60"/>
                <a:gd name="T9" fmla="*/ 8 h 17"/>
                <a:gd name="T10" fmla="*/ 41 w 60"/>
                <a:gd name="T11" fmla="*/ 7 h 17"/>
                <a:gd name="T12" fmla="*/ 44 w 60"/>
                <a:gd name="T13" fmla="*/ 10 h 17"/>
                <a:gd name="T14" fmla="*/ 48 w 60"/>
                <a:gd name="T15" fmla="*/ 11 h 17"/>
                <a:gd name="T16" fmla="*/ 55 w 60"/>
                <a:gd name="T17" fmla="*/ 11 h 17"/>
                <a:gd name="T18" fmla="*/ 56 w 60"/>
                <a:gd name="T19" fmla="*/ 15 h 17"/>
                <a:gd name="T20" fmla="*/ 53 w 60"/>
                <a:gd name="T21" fmla="*/ 15 h 17"/>
                <a:gd name="T22" fmla="*/ 25 w 60"/>
                <a:gd name="T23" fmla="*/ 11 h 17"/>
                <a:gd name="T24" fmla="*/ 18 w 60"/>
                <a:gd name="T25" fmla="*/ 11 h 17"/>
                <a:gd name="T26" fmla="*/ 8 w 60"/>
                <a:gd name="T27" fmla="*/ 8 h 17"/>
                <a:gd name="T28" fmla="*/ 1 w 60"/>
                <a:gd name="T29" fmla="*/ 5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0" h="17">
                  <a:moveTo>
                    <a:pt x="1" y="5"/>
                  </a:moveTo>
                  <a:cubicBezTo>
                    <a:pt x="0" y="1"/>
                    <a:pt x="6" y="3"/>
                    <a:pt x="7" y="1"/>
                  </a:cubicBezTo>
                  <a:cubicBezTo>
                    <a:pt x="10" y="0"/>
                    <a:pt x="9" y="3"/>
                    <a:pt x="10" y="4"/>
                  </a:cubicBezTo>
                  <a:cubicBezTo>
                    <a:pt x="11" y="5"/>
                    <a:pt x="13" y="4"/>
                    <a:pt x="13" y="5"/>
                  </a:cubicBezTo>
                  <a:cubicBezTo>
                    <a:pt x="19" y="3"/>
                    <a:pt x="21" y="4"/>
                    <a:pt x="27" y="8"/>
                  </a:cubicBezTo>
                  <a:cubicBezTo>
                    <a:pt x="32" y="5"/>
                    <a:pt x="34" y="7"/>
                    <a:pt x="41" y="7"/>
                  </a:cubicBezTo>
                  <a:cubicBezTo>
                    <a:pt x="43" y="6"/>
                    <a:pt x="43" y="8"/>
                    <a:pt x="44" y="10"/>
                  </a:cubicBezTo>
                  <a:cubicBezTo>
                    <a:pt x="46" y="9"/>
                    <a:pt x="48" y="9"/>
                    <a:pt x="48" y="11"/>
                  </a:cubicBezTo>
                  <a:cubicBezTo>
                    <a:pt x="51" y="9"/>
                    <a:pt x="55" y="14"/>
                    <a:pt x="55" y="11"/>
                  </a:cubicBezTo>
                  <a:cubicBezTo>
                    <a:pt x="60" y="11"/>
                    <a:pt x="52" y="16"/>
                    <a:pt x="56" y="15"/>
                  </a:cubicBezTo>
                  <a:cubicBezTo>
                    <a:pt x="56" y="17"/>
                    <a:pt x="55" y="15"/>
                    <a:pt x="53" y="15"/>
                  </a:cubicBezTo>
                  <a:cubicBezTo>
                    <a:pt x="43" y="17"/>
                    <a:pt x="34" y="13"/>
                    <a:pt x="25" y="11"/>
                  </a:cubicBezTo>
                  <a:cubicBezTo>
                    <a:pt x="23" y="11"/>
                    <a:pt x="21" y="11"/>
                    <a:pt x="18" y="11"/>
                  </a:cubicBezTo>
                  <a:cubicBezTo>
                    <a:pt x="15" y="10"/>
                    <a:pt x="12" y="9"/>
                    <a:pt x="8" y="8"/>
                  </a:cubicBezTo>
                  <a:cubicBezTo>
                    <a:pt x="6" y="7"/>
                    <a:pt x="2" y="8"/>
                    <a:pt x="1" y="5"/>
                  </a:cubicBezTo>
                </a:path>
              </a:pathLst>
            </a:custGeom>
            <a:grpFill/>
            <a:ln>
              <a:noFill/>
            </a:ln>
            <a:effectLst/>
          </p:spPr>
          <p:txBody>
            <a:bodyPr/>
            <a:lstStyle/>
            <a:p>
              <a:pPr defTabSz="920750">
                <a:spcBef>
                  <a:spcPts val="0"/>
                </a:spcBef>
                <a:spcAft>
                  <a:spcPts val="0"/>
                </a:spcAft>
                <a:defRPr/>
              </a:pPr>
              <a:endParaRPr lang="zh-CN" altLang="en-US">
                <a:latin typeface="+mn-lt"/>
                <a:ea typeface="+mn-ea"/>
              </a:endParaRPr>
            </a:p>
          </p:txBody>
        </p:sp>
        <p:sp>
          <p:nvSpPr>
            <p:cNvPr id="152" name="Freeform 102"/>
            <p:cNvSpPr/>
            <p:nvPr/>
          </p:nvSpPr>
          <p:spPr bwMode="auto">
            <a:xfrm>
              <a:off x="6931025" y="3346450"/>
              <a:ext cx="30163" cy="15875"/>
            </a:xfrm>
            <a:custGeom>
              <a:avLst/>
              <a:gdLst>
                <a:gd name="T0" fmla="*/ 3 w 8"/>
                <a:gd name="T1" fmla="*/ 2 h 4"/>
                <a:gd name="T2" fmla="*/ 8 w 8"/>
                <a:gd name="T3" fmla="*/ 4 h 4"/>
                <a:gd name="T4" fmla="*/ 3 w 8"/>
                <a:gd name="T5" fmla="*/ 4 h 4"/>
                <a:gd name="T6" fmla="*/ 1 w 8"/>
                <a:gd name="T7" fmla="*/ 2 h 4"/>
                <a:gd name="T8" fmla="*/ 3 w 8"/>
                <a:gd name="T9" fmla="*/ 2 h 4"/>
              </a:gdLst>
              <a:ahLst/>
              <a:cxnLst>
                <a:cxn ang="0">
                  <a:pos x="T0" y="T1"/>
                </a:cxn>
                <a:cxn ang="0">
                  <a:pos x="T2" y="T3"/>
                </a:cxn>
                <a:cxn ang="0">
                  <a:pos x="T4" y="T5"/>
                </a:cxn>
                <a:cxn ang="0">
                  <a:pos x="T6" y="T7"/>
                </a:cxn>
                <a:cxn ang="0">
                  <a:pos x="T8" y="T9"/>
                </a:cxn>
              </a:cxnLst>
              <a:rect l="0" t="0" r="r" b="b"/>
              <a:pathLst>
                <a:path w="8" h="4">
                  <a:moveTo>
                    <a:pt x="3" y="2"/>
                  </a:moveTo>
                  <a:cubicBezTo>
                    <a:pt x="5" y="2"/>
                    <a:pt x="8" y="2"/>
                    <a:pt x="8" y="4"/>
                  </a:cubicBezTo>
                  <a:cubicBezTo>
                    <a:pt x="3" y="4"/>
                    <a:pt x="3" y="4"/>
                    <a:pt x="3" y="4"/>
                  </a:cubicBezTo>
                  <a:cubicBezTo>
                    <a:pt x="3" y="2"/>
                    <a:pt x="2" y="3"/>
                    <a:pt x="1" y="2"/>
                  </a:cubicBezTo>
                  <a:cubicBezTo>
                    <a:pt x="0" y="0"/>
                    <a:pt x="2" y="1"/>
                    <a:pt x="3" y="2"/>
                  </a:cubicBezTo>
                </a:path>
              </a:pathLst>
            </a:custGeom>
            <a:grpFill/>
            <a:ln>
              <a:noFill/>
            </a:ln>
            <a:effectLst/>
          </p:spPr>
          <p:txBody>
            <a:bodyPr/>
            <a:lstStyle/>
            <a:p>
              <a:pPr defTabSz="920750">
                <a:spcBef>
                  <a:spcPts val="0"/>
                </a:spcBef>
                <a:spcAft>
                  <a:spcPts val="0"/>
                </a:spcAft>
                <a:defRPr/>
              </a:pPr>
              <a:endParaRPr lang="zh-CN" altLang="en-US">
                <a:latin typeface="+mn-lt"/>
                <a:ea typeface="+mn-ea"/>
              </a:endParaRPr>
            </a:p>
          </p:txBody>
        </p:sp>
        <p:sp>
          <p:nvSpPr>
            <p:cNvPr id="153" name="Freeform 103"/>
            <p:cNvSpPr/>
            <p:nvPr/>
          </p:nvSpPr>
          <p:spPr bwMode="auto">
            <a:xfrm>
              <a:off x="7932737" y="4070350"/>
              <a:ext cx="165100" cy="165100"/>
            </a:xfrm>
            <a:custGeom>
              <a:avLst/>
              <a:gdLst>
                <a:gd name="T0" fmla="*/ 1 w 44"/>
                <a:gd name="T1" fmla="*/ 38 h 44"/>
                <a:gd name="T2" fmla="*/ 4 w 44"/>
                <a:gd name="T3" fmla="*/ 32 h 44"/>
                <a:gd name="T4" fmla="*/ 7 w 44"/>
                <a:gd name="T5" fmla="*/ 31 h 44"/>
                <a:gd name="T6" fmla="*/ 7 w 44"/>
                <a:gd name="T7" fmla="*/ 28 h 44"/>
                <a:gd name="T8" fmla="*/ 9 w 44"/>
                <a:gd name="T9" fmla="*/ 28 h 44"/>
                <a:gd name="T10" fmla="*/ 11 w 44"/>
                <a:gd name="T11" fmla="*/ 25 h 44"/>
                <a:gd name="T12" fmla="*/ 16 w 44"/>
                <a:gd name="T13" fmla="*/ 24 h 44"/>
                <a:gd name="T14" fmla="*/ 19 w 44"/>
                <a:gd name="T15" fmla="*/ 21 h 44"/>
                <a:gd name="T16" fmla="*/ 22 w 44"/>
                <a:gd name="T17" fmla="*/ 17 h 44"/>
                <a:gd name="T18" fmla="*/ 25 w 44"/>
                <a:gd name="T19" fmla="*/ 14 h 44"/>
                <a:gd name="T20" fmla="*/ 29 w 44"/>
                <a:gd name="T21" fmla="*/ 15 h 44"/>
                <a:gd name="T22" fmla="*/ 28 w 44"/>
                <a:gd name="T23" fmla="*/ 10 h 44"/>
                <a:gd name="T24" fmla="*/ 33 w 44"/>
                <a:gd name="T25" fmla="*/ 3 h 44"/>
                <a:gd name="T26" fmla="*/ 37 w 44"/>
                <a:gd name="T27" fmla="*/ 0 h 44"/>
                <a:gd name="T28" fmla="*/ 42 w 44"/>
                <a:gd name="T29" fmla="*/ 3 h 44"/>
                <a:gd name="T30" fmla="*/ 43 w 44"/>
                <a:gd name="T31" fmla="*/ 10 h 44"/>
                <a:gd name="T32" fmla="*/ 42 w 44"/>
                <a:gd name="T33" fmla="*/ 14 h 44"/>
                <a:gd name="T34" fmla="*/ 39 w 44"/>
                <a:gd name="T35" fmla="*/ 14 h 44"/>
                <a:gd name="T36" fmla="*/ 37 w 44"/>
                <a:gd name="T37" fmla="*/ 21 h 44"/>
                <a:gd name="T38" fmla="*/ 32 w 44"/>
                <a:gd name="T39" fmla="*/ 22 h 44"/>
                <a:gd name="T40" fmla="*/ 28 w 44"/>
                <a:gd name="T41" fmla="*/ 32 h 44"/>
                <a:gd name="T42" fmla="*/ 25 w 44"/>
                <a:gd name="T43" fmla="*/ 38 h 44"/>
                <a:gd name="T44" fmla="*/ 22 w 44"/>
                <a:gd name="T45" fmla="*/ 41 h 44"/>
                <a:gd name="T46" fmla="*/ 11 w 44"/>
                <a:gd name="T47" fmla="*/ 36 h 44"/>
                <a:gd name="T48" fmla="*/ 5 w 44"/>
                <a:gd name="T49" fmla="*/ 38 h 44"/>
                <a:gd name="T50" fmla="*/ 4 w 44"/>
                <a:gd name="T51" fmla="*/ 35 h 44"/>
                <a:gd name="T52" fmla="*/ 1 w 44"/>
                <a:gd name="T53" fmla="*/ 38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4" h="44">
                  <a:moveTo>
                    <a:pt x="1" y="38"/>
                  </a:moveTo>
                  <a:cubicBezTo>
                    <a:pt x="0" y="36"/>
                    <a:pt x="3" y="34"/>
                    <a:pt x="4" y="32"/>
                  </a:cubicBezTo>
                  <a:cubicBezTo>
                    <a:pt x="4" y="32"/>
                    <a:pt x="6" y="31"/>
                    <a:pt x="7" y="31"/>
                  </a:cubicBezTo>
                  <a:cubicBezTo>
                    <a:pt x="7" y="30"/>
                    <a:pt x="6" y="28"/>
                    <a:pt x="7" y="28"/>
                  </a:cubicBezTo>
                  <a:cubicBezTo>
                    <a:pt x="7" y="28"/>
                    <a:pt x="9" y="28"/>
                    <a:pt x="9" y="28"/>
                  </a:cubicBezTo>
                  <a:cubicBezTo>
                    <a:pt x="10" y="28"/>
                    <a:pt x="10" y="25"/>
                    <a:pt x="11" y="25"/>
                  </a:cubicBezTo>
                  <a:cubicBezTo>
                    <a:pt x="13" y="24"/>
                    <a:pt x="16" y="26"/>
                    <a:pt x="16" y="24"/>
                  </a:cubicBezTo>
                  <a:cubicBezTo>
                    <a:pt x="17" y="21"/>
                    <a:pt x="16" y="22"/>
                    <a:pt x="19" y="21"/>
                  </a:cubicBezTo>
                  <a:cubicBezTo>
                    <a:pt x="22" y="21"/>
                    <a:pt x="21" y="19"/>
                    <a:pt x="22" y="17"/>
                  </a:cubicBezTo>
                  <a:cubicBezTo>
                    <a:pt x="22" y="17"/>
                    <a:pt x="26" y="20"/>
                    <a:pt x="25" y="14"/>
                  </a:cubicBezTo>
                  <a:cubicBezTo>
                    <a:pt x="27" y="14"/>
                    <a:pt x="27" y="15"/>
                    <a:pt x="29" y="15"/>
                  </a:cubicBezTo>
                  <a:cubicBezTo>
                    <a:pt x="29" y="13"/>
                    <a:pt x="27" y="12"/>
                    <a:pt x="28" y="10"/>
                  </a:cubicBezTo>
                  <a:cubicBezTo>
                    <a:pt x="33" y="11"/>
                    <a:pt x="32" y="5"/>
                    <a:pt x="33" y="3"/>
                  </a:cubicBezTo>
                  <a:cubicBezTo>
                    <a:pt x="34" y="2"/>
                    <a:pt x="38" y="3"/>
                    <a:pt x="37" y="0"/>
                  </a:cubicBezTo>
                  <a:cubicBezTo>
                    <a:pt x="39" y="1"/>
                    <a:pt x="39" y="3"/>
                    <a:pt x="42" y="3"/>
                  </a:cubicBezTo>
                  <a:cubicBezTo>
                    <a:pt x="40" y="7"/>
                    <a:pt x="44" y="6"/>
                    <a:pt x="43" y="10"/>
                  </a:cubicBezTo>
                  <a:cubicBezTo>
                    <a:pt x="41" y="10"/>
                    <a:pt x="42" y="13"/>
                    <a:pt x="42" y="14"/>
                  </a:cubicBezTo>
                  <a:cubicBezTo>
                    <a:pt x="41" y="14"/>
                    <a:pt x="39" y="14"/>
                    <a:pt x="39" y="14"/>
                  </a:cubicBezTo>
                  <a:cubicBezTo>
                    <a:pt x="38" y="15"/>
                    <a:pt x="38" y="18"/>
                    <a:pt x="37" y="21"/>
                  </a:cubicBezTo>
                  <a:cubicBezTo>
                    <a:pt x="35" y="23"/>
                    <a:pt x="35" y="20"/>
                    <a:pt x="32" y="22"/>
                  </a:cubicBezTo>
                  <a:cubicBezTo>
                    <a:pt x="28" y="24"/>
                    <a:pt x="29" y="29"/>
                    <a:pt x="28" y="32"/>
                  </a:cubicBezTo>
                  <a:cubicBezTo>
                    <a:pt x="27" y="33"/>
                    <a:pt x="23" y="33"/>
                    <a:pt x="25" y="38"/>
                  </a:cubicBezTo>
                  <a:cubicBezTo>
                    <a:pt x="22" y="37"/>
                    <a:pt x="22" y="39"/>
                    <a:pt x="22" y="41"/>
                  </a:cubicBezTo>
                  <a:cubicBezTo>
                    <a:pt x="19" y="37"/>
                    <a:pt x="11" y="44"/>
                    <a:pt x="11" y="36"/>
                  </a:cubicBezTo>
                  <a:cubicBezTo>
                    <a:pt x="10" y="37"/>
                    <a:pt x="7" y="39"/>
                    <a:pt x="5" y="38"/>
                  </a:cubicBezTo>
                  <a:cubicBezTo>
                    <a:pt x="5" y="38"/>
                    <a:pt x="4" y="35"/>
                    <a:pt x="4" y="35"/>
                  </a:cubicBezTo>
                  <a:cubicBezTo>
                    <a:pt x="1" y="35"/>
                    <a:pt x="7" y="40"/>
                    <a:pt x="1" y="38"/>
                  </a:cubicBezTo>
                </a:path>
              </a:pathLst>
            </a:custGeom>
            <a:grpFill/>
            <a:ln>
              <a:noFill/>
            </a:ln>
            <a:effectLst/>
          </p:spPr>
          <p:txBody>
            <a:bodyPr/>
            <a:lstStyle/>
            <a:p>
              <a:pPr defTabSz="920750">
                <a:spcBef>
                  <a:spcPts val="0"/>
                </a:spcBef>
                <a:spcAft>
                  <a:spcPts val="0"/>
                </a:spcAft>
                <a:defRPr/>
              </a:pPr>
              <a:endParaRPr lang="zh-CN" altLang="en-US">
                <a:latin typeface="+mn-lt"/>
                <a:ea typeface="+mn-ea"/>
              </a:endParaRPr>
            </a:p>
          </p:txBody>
        </p:sp>
        <p:sp>
          <p:nvSpPr>
            <p:cNvPr id="154" name="Freeform 104"/>
            <p:cNvSpPr/>
            <p:nvPr/>
          </p:nvSpPr>
          <p:spPr bwMode="auto">
            <a:xfrm>
              <a:off x="2303462" y="830262"/>
              <a:ext cx="228600" cy="168275"/>
            </a:xfrm>
            <a:custGeom>
              <a:avLst/>
              <a:gdLst>
                <a:gd name="T0" fmla="*/ 16 w 61"/>
                <a:gd name="T1" fmla="*/ 0 h 45"/>
                <a:gd name="T2" fmla="*/ 23 w 61"/>
                <a:gd name="T3" fmla="*/ 5 h 45"/>
                <a:gd name="T4" fmla="*/ 28 w 61"/>
                <a:gd name="T5" fmla="*/ 7 h 45"/>
                <a:gd name="T6" fmla="*/ 30 w 61"/>
                <a:gd name="T7" fmla="*/ 7 h 45"/>
                <a:gd name="T8" fmla="*/ 32 w 61"/>
                <a:gd name="T9" fmla="*/ 8 h 45"/>
                <a:gd name="T10" fmla="*/ 36 w 61"/>
                <a:gd name="T11" fmla="*/ 11 h 45"/>
                <a:gd name="T12" fmla="*/ 40 w 61"/>
                <a:gd name="T13" fmla="*/ 11 h 45"/>
                <a:gd name="T14" fmla="*/ 49 w 61"/>
                <a:gd name="T15" fmla="*/ 14 h 45"/>
                <a:gd name="T16" fmla="*/ 49 w 61"/>
                <a:gd name="T17" fmla="*/ 18 h 45"/>
                <a:gd name="T18" fmla="*/ 53 w 61"/>
                <a:gd name="T19" fmla="*/ 18 h 45"/>
                <a:gd name="T20" fmla="*/ 53 w 61"/>
                <a:gd name="T21" fmla="*/ 21 h 45"/>
                <a:gd name="T22" fmla="*/ 61 w 61"/>
                <a:gd name="T23" fmla="*/ 26 h 45"/>
                <a:gd name="T24" fmla="*/ 60 w 61"/>
                <a:gd name="T25" fmla="*/ 31 h 45"/>
                <a:gd name="T26" fmla="*/ 57 w 61"/>
                <a:gd name="T27" fmla="*/ 29 h 45"/>
                <a:gd name="T28" fmla="*/ 50 w 61"/>
                <a:gd name="T29" fmla="*/ 33 h 45"/>
                <a:gd name="T30" fmla="*/ 49 w 61"/>
                <a:gd name="T31" fmla="*/ 36 h 45"/>
                <a:gd name="T32" fmla="*/ 46 w 61"/>
                <a:gd name="T33" fmla="*/ 39 h 45"/>
                <a:gd name="T34" fmla="*/ 37 w 61"/>
                <a:gd name="T35" fmla="*/ 39 h 45"/>
                <a:gd name="T36" fmla="*/ 37 w 61"/>
                <a:gd name="T37" fmla="*/ 41 h 45"/>
                <a:gd name="T38" fmla="*/ 32 w 61"/>
                <a:gd name="T39" fmla="*/ 42 h 45"/>
                <a:gd name="T40" fmla="*/ 30 w 61"/>
                <a:gd name="T41" fmla="*/ 39 h 45"/>
                <a:gd name="T42" fmla="*/ 22 w 61"/>
                <a:gd name="T43" fmla="*/ 39 h 45"/>
                <a:gd name="T44" fmla="*/ 19 w 61"/>
                <a:gd name="T45" fmla="*/ 36 h 45"/>
                <a:gd name="T46" fmla="*/ 23 w 61"/>
                <a:gd name="T47" fmla="*/ 33 h 45"/>
                <a:gd name="T48" fmla="*/ 16 w 61"/>
                <a:gd name="T49" fmla="*/ 32 h 45"/>
                <a:gd name="T50" fmla="*/ 21 w 61"/>
                <a:gd name="T51" fmla="*/ 29 h 45"/>
                <a:gd name="T52" fmla="*/ 23 w 61"/>
                <a:gd name="T53" fmla="*/ 26 h 45"/>
                <a:gd name="T54" fmla="*/ 28 w 61"/>
                <a:gd name="T55" fmla="*/ 28 h 45"/>
                <a:gd name="T56" fmla="*/ 26 w 61"/>
                <a:gd name="T57" fmla="*/ 24 h 45"/>
                <a:gd name="T58" fmla="*/ 14 w 61"/>
                <a:gd name="T59" fmla="*/ 26 h 45"/>
                <a:gd name="T60" fmla="*/ 9 w 61"/>
                <a:gd name="T61" fmla="*/ 25 h 45"/>
                <a:gd name="T62" fmla="*/ 7 w 61"/>
                <a:gd name="T63" fmla="*/ 22 h 45"/>
                <a:gd name="T64" fmla="*/ 1 w 61"/>
                <a:gd name="T65" fmla="*/ 19 h 45"/>
                <a:gd name="T66" fmla="*/ 0 w 61"/>
                <a:gd name="T67" fmla="*/ 15 h 45"/>
                <a:gd name="T68" fmla="*/ 4 w 61"/>
                <a:gd name="T69" fmla="*/ 12 h 45"/>
                <a:gd name="T70" fmla="*/ 7 w 61"/>
                <a:gd name="T71" fmla="*/ 10 h 45"/>
                <a:gd name="T72" fmla="*/ 8 w 61"/>
                <a:gd name="T73" fmla="*/ 5 h 45"/>
                <a:gd name="T74" fmla="*/ 11 w 61"/>
                <a:gd name="T75" fmla="*/ 5 h 45"/>
                <a:gd name="T76" fmla="*/ 14 w 61"/>
                <a:gd name="T77" fmla="*/ 3 h 45"/>
                <a:gd name="T78" fmla="*/ 16 w 61"/>
                <a:gd name="T79"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1" h="45">
                  <a:moveTo>
                    <a:pt x="16" y="0"/>
                  </a:moveTo>
                  <a:cubicBezTo>
                    <a:pt x="18" y="2"/>
                    <a:pt x="22" y="2"/>
                    <a:pt x="23" y="5"/>
                  </a:cubicBezTo>
                  <a:cubicBezTo>
                    <a:pt x="26" y="4"/>
                    <a:pt x="27" y="6"/>
                    <a:pt x="28" y="7"/>
                  </a:cubicBezTo>
                  <a:cubicBezTo>
                    <a:pt x="28" y="7"/>
                    <a:pt x="30" y="6"/>
                    <a:pt x="30" y="7"/>
                  </a:cubicBezTo>
                  <a:cubicBezTo>
                    <a:pt x="31" y="7"/>
                    <a:pt x="31" y="9"/>
                    <a:pt x="32" y="8"/>
                  </a:cubicBezTo>
                  <a:cubicBezTo>
                    <a:pt x="34" y="6"/>
                    <a:pt x="33" y="9"/>
                    <a:pt x="36" y="11"/>
                  </a:cubicBezTo>
                  <a:cubicBezTo>
                    <a:pt x="37" y="12"/>
                    <a:pt x="39" y="11"/>
                    <a:pt x="40" y="11"/>
                  </a:cubicBezTo>
                  <a:cubicBezTo>
                    <a:pt x="41" y="11"/>
                    <a:pt x="43" y="16"/>
                    <a:pt x="49" y="14"/>
                  </a:cubicBezTo>
                  <a:cubicBezTo>
                    <a:pt x="49" y="18"/>
                    <a:pt x="49" y="18"/>
                    <a:pt x="49" y="18"/>
                  </a:cubicBezTo>
                  <a:cubicBezTo>
                    <a:pt x="50" y="19"/>
                    <a:pt x="52" y="17"/>
                    <a:pt x="53" y="18"/>
                  </a:cubicBezTo>
                  <a:cubicBezTo>
                    <a:pt x="53" y="18"/>
                    <a:pt x="52" y="20"/>
                    <a:pt x="53" y="21"/>
                  </a:cubicBezTo>
                  <a:cubicBezTo>
                    <a:pt x="55" y="23"/>
                    <a:pt x="58" y="24"/>
                    <a:pt x="61" y="26"/>
                  </a:cubicBezTo>
                  <a:cubicBezTo>
                    <a:pt x="61" y="28"/>
                    <a:pt x="61" y="30"/>
                    <a:pt x="60" y="31"/>
                  </a:cubicBezTo>
                  <a:cubicBezTo>
                    <a:pt x="58" y="31"/>
                    <a:pt x="57" y="29"/>
                    <a:pt x="57" y="29"/>
                  </a:cubicBezTo>
                  <a:cubicBezTo>
                    <a:pt x="54" y="30"/>
                    <a:pt x="53" y="33"/>
                    <a:pt x="50" y="33"/>
                  </a:cubicBezTo>
                  <a:cubicBezTo>
                    <a:pt x="49" y="34"/>
                    <a:pt x="49" y="35"/>
                    <a:pt x="49" y="36"/>
                  </a:cubicBezTo>
                  <a:cubicBezTo>
                    <a:pt x="46" y="36"/>
                    <a:pt x="46" y="37"/>
                    <a:pt x="46" y="39"/>
                  </a:cubicBezTo>
                  <a:cubicBezTo>
                    <a:pt x="41" y="40"/>
                    <a:pt x="40" y="36"/>
                    <a:pt x="37" y="39"/>
                  </a:cubicBezTo>
                  <a:cubicBezTo>
                    <a:pt x="36" y="39"/>
                    <a:pt x="37" y="41"/>
                    <a:pt x="37" y="41"/>
                  </a:cubicBezTo>
                  <a:cubicBezTo>
                    <a:pt x="37" y="45"/>
                    <a:pt x="32" y="37"/>
                    <a:pt x="32" y="42"/>
                  </a:cubicBezTo>
                  <a:cubicBezTo>
                    <a:pt x="30" y="42"/>
                    <a:pt x="31" y="40"/>
                    <a:pt x="30" y="39"/>
                  </a:cubicBezTo>
                  <a:cubicBezTo>
                    <a:pt x="27" y="42"/>
                    <a:pt x="26" y="38"/>
                    <a:pt x="22" y="39"/>
                  </a:cubicBezTo>
                  <a:cubicBezTo>
                    <a:pt x="22" y="37"/>
                    <a:pt x="21" y="36"/>
                    <a:pt x="19" y="36"/>
                  </a:cubicBezTo>
                  <a:cubicBezTo>
                    <a:pt x="19" y="34"/>
                    <a:pt x="23" y="36"/>
                    <a:pt x="23" y="33"/>
                  </a:cubicBezTo>
                  <a:cubicBezTo>
                    <a:pt x="24" y="30"/>
                    <a:pt x="18" y="33"/>
                    <a:pt x="16" y="32"/>
                  </a:cubicBezTo>
                  <a:cubicBezTo>
                    <a:pt x="15" y="28"/>
                    <a:pt x="19" y="30"/>
                    <a:pt x="21" y="29"/>
                  </a:cubicBezTo>
                  <a:cubicBezTo>
                    <a:pt x="21" y="29"/>
                    <a:pt x="23" y="26"/>
                    <a:pt x="23" y="26"/>
                  </a:cubicBezTo>
                  <a:cubicBezTo>
                    <a:pt x="24" y="26"/>
                    <a:pt x="26" y="29"/>
                    <a:pt x="28" y="28"/>
                  </a:cubicBezTo>
                  <a:cubicBezTo>
                    <a:pt x="28" y="26"/>
                    <a:pt x="26" y="25"/>
                    <a:pt x="26" y="24"/>
                  </a:cubicBezTo>
                  <a:cubicBezTo>
                    <a:pt x="25" y="25"/>
                    <a:pt x="16" y="24"/>
                    <a:pt x="14" y="26"/>
                  </a:cubicBezTo>
                  <a:cubicBezTo>
                    <a:pt x="11" y="29"/>
                    <a:pt x="13" y="26"/>
                    <a:pt x="9" y="25"/>
                  </a:cubicBezTo>
                  <a:cubicBezTo>
                    <a:pt x="5" y="24"/>
                    <a:pt x="2" y="26"/>
                    <a:pt x="7" y="22"/>
                  </a:cubicBezTo>
                  <a:cubicBezTo>
                    <a:pt x="6" y="20"/>
                    <a:pt x="2" y="21"/>
                    <a:pt x="1" y="19"/>
                  </a:cubicBezTo>
                  <a:cubicBezTo>
                    <a:pt x="3" y="17"/>
                    <a:pt x="6" y="13"/>
                    <a:pt x="0" y="15"/>
                  </a:cubicBezTo>
                  <a:cubicBezTo>
                    <a:pt x="0" y="14"/>
                    <a:pt x="1" y="12"/>
                    <a:pt x="4" y="12"/>
                  </a:cubicBezTo>
                  <a:cubicBezTo>
                    <a:pt x="5" y="12"/>
                    <a:pt x="5" y="10"/>
                    <a:pt x="7" y="10"/>
                  </a:cubicBezTo>
                  <a:cubicBezTo>
                    <a:pt x="9" y="10"/>
                    <a:pt x="7" y="7"/>
                    <a:pt x="8" y="5"/>
                  </a:cubicBezTo>
                  <a:cubicBezTo>
                    <a:pt x="8" y="5"/>
                    <a:pt x="10" y="6"/>
                    <a:pt x="11" y="5"/>
                  </a:cubicBezTo>
                  <a:cubicBezTo>
                    <a:pt x="12" y="5"/>
                    <a:pt x="12" y="3"/>
                    <a:pt x="14" y="3"/>
                  </a:cubicBezTo>
                  <a:cubicBezTo>
                    <a:pt x="14" y="1"/>
                    <a:pt x="16" y="2"/>
                    <a:pt x="16" y="0"/>
                  </a:cubicBezTo>
                </a:path>
              </a:pathLst>
            </a:custGeom>
            <a:grpFill/>
            <a:ln>
              <a:noFill/>
            </a:ln>
            <a:effectLst/>
          </p:spPr>
          <p:txBody>
            <a:bodyPr/>
            <a:lstStyle/>
            <a:p>
              <a:pPr defTabSz="920750">
                <a:spcBef>
                  <a:spcPts val="0"/>
                </a:spcBef>
                <a:spcAft>
                  <a:spcPts val="0"/>
                </a:spcAft>
                <a:defRPr/>
              </a:pPr>
              <a:endParaRPr lang="zh-CN" altLang="en-US">
                <a:latin typeface="+mn-lt"/>
                <a:ea typeface="+mn-ea"/>
              </a:endParaRPr>
            </a:p>
          </p:txBody>
        </p:sp>
        <p:sp>
          <p:nvSpPr>
            <p:cNvPr id="155" name="Freeform 105"/>
            <p:cNvSpPr/>
            <p:nvPr/>
          </p:nvSpPr>
          <p:spPr bwMode="auto">
            <a:xfrm>
              <a:off x="4598987" y="893762"/>
              <a:ext cx="306388" cy="153988"/>
            </a:xfrm>
            <a:custGeom>
              <a:avLst/>
              <a:gdLst>
                <a:gd name="T0" fmla="*/ 29 w 82"/>
                <a:gd name="T1" fmla="*/ 28 h 41"/>
                <a:gd name="T2" fmla="*/ 26 w 82"/>
                <a:gd name="T3" fmla="*/ 29 h 41"/>
                <a:gd name="T4" fmla="*/ 19 w 82"/>
                <a:gd name="T5" fmla="*/ 28 h 41"/>
                <a:gd name="T6" fmla="*/ 23 w 82"/>
                <a:gd name="T7" fmla="*/ 25 h 41"/>
                <a:gd name="T8" fmla="*/ 31 w 82"/>
                <a:gd name="T9" fmla="*/ 19 h 41"/>
                <a:gd name="T10" fmla="*/ 29 w 82"/>
                <a:gd name="T11" fmla="*/ 15 h 41"/>
                <a:gd name="T12" fmla="*/ 22 w 82"/>
                <a:gd name="T13" fmla="*/ 15 h 41"/>
                <a:gd name="T14" fmla="*/ 15 w 82"/>
                <a:gd name="T15" fmla="*/ 21 h 41"/>
                <a:gd name="T16" fmla="*/ 5 w 82"/>
                <a:gd name="T17" fmla="*/ 19 h 41"/>
                <a:gd name="T18" fmla="*/ 6 w 82"/>
                <a:gd name="T19" fmla="*/ 9 h 41"/>
                <a:gd name="T20" fmla="*/ 3 w 82"/>
                <a:gd name="T21" fmla="*/ 11 h 41"/>
                <a:gd name="T22" fmla="*/ 2 w 82"/>
                <a:gd name="T23" fmla="*/ 4 h 41"/>
                <a:gd name="T24" fmla="*/ 5 w 82"/>
                <a:gd name="T25" fmla="*/ 5 h 41"/>
                <a:gd name="T26" fmla="*/ 13 w 82"/>
                <a:gd name="T27" fmla="*/ 2 h 41"/>
                <a:gd name="T28" fmla="*/ 15 w 82"/>
                <a:gd name="T29" fmla="*/ 7 h 41"/>
                <a:gd name="T30" fmla="*/ 26 w 82"/>
                <a:gd name="T31" fmla="*/ 8 h 41"/>
                <a:gd name="T32" fmla="*/ 30 w 82"/>
                <a:gd name="T33" fmla="*/ 2 h 41"/>
                <a:gd name="T34" fmla="*/ 44 w 82"/>
                <a:gd name="T35" fmla="*/ 4 h 41"/>
                <a:gd name="T36" fmla="*/ 45 w 82"/>
                <a:gd name="T37" fmla="*/ 4 h 41"/>
                <a:gd name="T38" fmla="*/ 51 w 82"/>
                <a:gd name="T39" fmla="*/ 8 h 41"/>
                <a:gd name="T40" fmla="*/ 50 w 82"/>
                <a:gd name="T41" fmla="*/ 11 h 41"/>
                <a:gd name="T42" fmla="*/ 57 w 82"/>
                <a:gd name="T43" fmla="*/ 9 h 41"/>
                <a:gd name="T44" fmla="*/ 65 w 82"/>
                <a:gd name="T45" fmla="*/ 12 h 41"/>
                <a:gd name="T46" fmla="*/ 67 w 82"/>
                <a:gd name="T47" fmla="*/ 15 h 41"/>
                <a:gd name="T48" fmla="*/ 68 w 82"/>
                <a:gd name="T49" fmla="*/ 16 h 41"/>
                <a:gd name="T50" fmla="*/ 69 w 82"/>
                <a:gd name="T51" fmla="*/ 19 h 41"/>
                <a:gd name="T52" fmla="*/ 72 w 82"/>
                <a:gd name="T53" fmla="*/ 19 h 41"/>
                <a:gd name="T54" fmla="*/ 72 w 82"/>
                <a:gd name="T55" fmla="*/ 22 h 41"/>
                <a:gd name="T56" fmla="*/ 75 w 82"/>
                <a:gd name="T57" fmla="*/ 22 h 41"/>
                <a:gd name="T58" fmla="*/ 76 w 82"/>
                <a:gd name="T59" fmla="*/ 26 h 41"/>
                <a:gd name="T60" fmla="*/ 81 w 82"/>
                <a:gd name="T61" fmla="*/ 26 h 41"/>
                <a:gd name="T62" fmla="*/ 76 w 82"/>
                <a:gd name="T63" fmla="*/ 29 h 41"/>
                <a:gd name="T64" fmla="*/ 76 w 82"/>
                <a:gd name="T65" fmla="*/ 30 h 41"/>
                <a:gd name="T66" fmla="*/ 62 w 82"/>
                <a:gd name="T67" fmla="*/ 30 h 41"/>
                <a:gd name="T68" fmla="*/ 62 w 82"/>
                <a:gd name="T69" fmla="*/ 22 h 41"/>
                <a:gd name="T70" fmla="*/ 48 w 82"/>
                <a:gd name="T71" fmla="*/ 21 h 41"/>
                <a:gd name="T72" fmla="*/ 47 w 82"/>
                <a:gd name="T73" fmla="*/ 25 h 41"/>
                <a:gd name="T74" fmla="*/ 44 w 82"/>
                <a:gd name="T75" fmla="*/ 25 h 41"/>
                <a:gd name="T76" fmla="*/ 41 w 82"/>
                <a:gd name="T77" fmla="*/ 28 h 41"/>
                <a:gd name="T78" fmla="*/ 43 w 82"/>
                <a:gd name="T79" fmla="*/ 29 h 41"/>
                <a:gd name="T80" fmla="*/ 38 w 82"/>
                <a:gd name="T81" fmla="*/ 30 h 41"/>
                <a:gd name="T82" fmla="*/ 38 w 82"/>
                <a:gd name="T83" fmla="*/ 39 h 41"/>
                <a:gd name="T84" fmla="*/ 20 w 82"/>
                <a:gd name="T85" fmla="*/ 33 h 41"/>
                <a:gd name="T86" fmla="*/ 24 w 82"/>
                <a:gd name="T87" fmla="*/ 30 h 41"/>
                <a:gd name="T88" fmla="*/ 30 w 82"/>
                <a:gd name="T89" fmla="*/ 30 h 41"/>
                <a:gd name="T90" fmla="*/ 29 w 82"/>
                <a:gd name="T91" fmla="*/ 28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2" h="41">
                  <a:moveTo>
                    <a:pt x="29" y="28"/>
                  </a:moveTo>
                  <a:cubicBezTo>
                    <a:pt x="28" y="25"/>
                    <a:pt x="26" y="29"/>
                    <a:pt x="26" y="29"/>
                  </a:cubicBezTo>
                  <a:cubicBezTo>
                    <a:pt x="24" y="29"/>
                    <a:pt x="22" y="26"/>
                    <a:pt x="19" y="28"/>
                  </a:cubicBezTo>
                  <a:cubicBezTo>
                    <a:pt x="19" y="25"/>
                    <a:pt x="21" y="26"/>
                    <a:pt x="23" y="25"/>
                  </a:cubicBezTo>
                  <a:cubicBezTo>
                    <a:pt x="26" y="23"/>
                    <a:pt x="28" y="20"/>
                    <a:pt x="31" y="19"/>
                  </a:cubicBezTo>
                  <a:cubicBezTo>
                    <a:pt x="31" y="18"/>
                    <a:pt x="28" y="18"/>
                    <a:pt x="29" y="15"/>
                  </a:cubicBezTo>
                  <a:cubicBezTo>
                    <a:pt x="26" y="14"/>
                    <a:pt x="23" y="19"/>
                    <a:pt x="22" y="15"/>
                  </a:cubicBezTo>
                  <a:cubicBezTo>
                    <a:pt x="20" y="17"/>
                    <a:pt x="17" y="19"/>
                    <a:pt x="15" y="21"/>
                  </a:cubicBezTo>
                  <a:cubicBezTo>
                    <a:pt x="10" y="21"/>
                    <a:pt x="10" y="18"/>
                    <a:pt x="5" y="19"/>
                  </a:cubicBezTo>
                  <a:cubicBezTo>
                    <a:pt x="8" y="17"/>
                    <a:pt x="8" y="14"/>
                    <a:pt x="6" y="9"/>
                  </a:cubicBezTo>
                  <a:cubicBezTo>
                    <a:pt x="5" y="9"/>
                    <a:pt x="4" y="10"/>
                    <a:pt x="3" y="11"/>
                  </a:cubicBezTo>
                  <a:cubicBezTo>
                    <a:pt x="0" y="11"/>
                    <a:pt x="3" y="6"/>
                    <a:pt x="2" y="4"/>
                  </a:cubicBezTo>
                  <a:cubicBezTo>
                    <a:pt x="4" y="4"/>
                    <a:pt x="4" y="4"/>
                    <a:pt x="5" y="5"/>
                  </a:cubicBezTo>
                  <a:cubicBezTo>
                    <a:pt x="6" y="2"/>
                    <a:pt x="13" y="6"/>
                    <a:pt x="13" y="2"/>
                  </a:cubicBezTo>
                  <a:cubicBezTo>
                    <a:pt x="15" y="3"/>
                    <a:pt x="14" y="5"/>
                    <a:pt x="15" y="7"/>
                  </a:cubicBezTo>
                  <a:cubicBezTo>
                    <a:pt x="20" y="8"/>
                    <a:pt x="25" y="0"/>
                    <a:pt x="26" y="8"/>
                  </a:cubicBezTo>
                  <a:cubicBezTo>
                    <a:pt x="30" y="8"/>
                    <a:pt x="30" y="6"/>
                    <a:pt x="30" y="2"/>
                  </a:cubicBezTo>
                  <a:cubicBezTo>
                    <a:pt x="34" y="4"/>
                    <a:pt x="38" y="3"/>
                    <a:pt x="44" y="4"/>
                  </a:cubicBezTo>
                  <a:cubicBezTo>
                    <a:pt x="45" y="4"/>
                    <a:pt x="45" y="6"/>
                    <a:pt x="45" y="4"/>
                  </a:cubicBezTo>
                  <a:cubicBezTo>
                    <a:pt x="48" y="4"/>
                    <a:pt x="46" y="10"/>
                    <a:pt x="51" y="8"/>
                  </a:cubicBezTo>
                  <a:cubicBezTo>
                    <a:pt x="51" y="9"/>
                    <a:pt x="50" y="9"/>
                    <a:pt x="50" y="11"/>
                  </a:cubicBezTo>
                  <a:cubicBezTo>
                    <a:pt x="52" y="10"/>
                    <a:pt x="57" y="12"/>
                    <a:pt x="57" y="9"/>
                  </a:cubicBezTo>
                  <a:cubicBezTo>
                    <a:pt x="58" y="11"/>
                    <a:pt x="59" y="13"/>
                    <a:pt x="65" y="12"/>
                  </a:cubicBezTo>
                  <a:cubicBezTo>
                    <a:pt x="63" y="15"/>
                    <a:pt x="64" y="14"/>
                    <a:pt x="67" y="15"/>
                  </a:cubicBezTo>
                  <a:cubicBezTo>
                    <a:pt x="67" y="15"/>
                    <a:pt x="66" y="16"/>
                    <a:pt x="68" y="16"/>
                  </a:cubicBezTo>
                  <a:cubicBezTo>
                    <a:pt x="70" y="17"/>
                    <a:pt x="68" y="18"/>
                    <a:pt x="69" y="19"/>
                  </a:cubicBezTo>
                  <a:cubicBezTo>
                    <a:pt x="70" y="20"/>
                    <a:pt x="72" y="19"/>
                    <a:pt x="72" y="19"/>
                  </a:cubicBezTo>
                  <a:cubicBezTo>
                    <a:pt x="73" y="20"/>
                    <a:pt x="72" y="22"/>
                    <a:pt x="72" y="22"/>
                  </a:cubicBezTo>
                  <a:cubicBezTo>
                    <a:pt x="73" y="23"/>
                    <a:pt x="75" y="22"/>
                    <a:pt x="75" y="22"/>
                  </a:cubicBezTo>
                  <a:cubicBezTo>
                    <a:pt x="76" y="23"/>
                    <a:pt x="75" y="25"/>
                    <a:pt x="76" y="26"/>
                  </a:cubicBezTo>
                  <a:cubicBezTo>
                    <a:pt x="79" y="27"/>
                    <a:pt x="80" y="24"/>
                    <a:pt x="81" y="26"/>
                  </a:cubicBezTo>
                  <a:cubicBezTo>
                    <a:pt x="82" y="30"/>
                    <a:pt x="77" y="28"/>
                    <a:pt x="76" y="29"/>
                  </a:cubicBezTo>
                  <a:cubicBezTo>
                    <a:pt x="76" y="29"/>
                    <a:pt x="76" y="30"/>
                    <a:pt x="76" y="30"/>
                  </a:cubicBezTo>
                  <a:cubicBezTo>
                    <a:pt x="73" y="32"/>
                    <a:pt x="67" y="30"/>
                    <a:pt x="62" y="30"/>
                  </a:cubicBezTo>
                  <a:cubicBezTo>
                    <a:pt x="61" y="26"/>
                    <a:pt x="62" y="27"/>
                    <a:pt x="62" y="22"/>
                  </a:cubicBezTo>
                  <a:cubicBezTo>
                    <a:pt x="61" y="18"/>
                    <a:pt x="51" y="18"/>
                    <a:pt x="48" y="21"/>
                  </a:cubicBezTo>
                  <a:cubicBezTo>
                    <a:pt x="46" y="21"/>
                    <a:pt x="48" y="24"/>
                    <a:pt x="47" y="25"/>
                  </a:cubicBezTo>
                  <a:cubicBezTo>
                    <a:pt x="47" y="25"/>
                    <a:pt x="44" y="24"/>
                    <a:pt x="44" y="25"/>
                  </a:cubicBezTo>
                  <a:cubicBezTo>
                    <a:pt x="43" y="26"/>
                    <a:pt x="44" y="28"/>
                    <a:pt x="41" y="28"/>
                  </a:cubicBezTo>
                  <a:cubicBezTo>
                    <a:pt x="41" y="29"/>
                    <a:pt x="42" y="29"/>
                    <a:pt x="43" y="29"/>
                  </a:cubicBezTo>
                  <a:cubicBezTo>
                    <a:pt x="42" y="31"/>
                    <a:pt x="40" y="30"/>
                    <a:pt x="38" y="30"/>
                  </a:cubicBezTo>
                  <a:cubicBezTo>
                    <a:pt x="37" y="35"/>
                    <a:pt x="38" y="34"/>
                    <a:pt x="38" y="39"/>
                  </a:cubicBezTo>
                  <a:cubicBezTo>
                    <a:pt x="34" y="40"/>
                    <a:pt x="21" y="41"/>
                    <a:pt x="20" y="33"/>
                  </a:cubicBezTo>
                  <a:cubicBezTo>
                    <a:pt x="23" y="33"/>
                    <a:pt x="24" y="32"/>
                    <a:pt x="24" y="30"/>
                  </a:cubicBezTo>
                  <a:cubicBezTo>
                    <a:pt x="28" y="30"/>
                    <a:pt x="27" y="33"/>
                    <a:pt x="30" y="30"/>
                  </a:cubicBezTo>
                  <a:cubicBezTo>
                    <a:pt x="29" y="29"/>
                    <a:pt x="26" y="28"/>
                    <a:pt x="29" y="28"/>
                  </a:cubicBezTo>
                </a:path>
              </a:pathLst>
            </a:custGeom>
            <a:grpFill/>
            <a:ln>
              <a:noFill/>
            </a:ln>
            <a:effectLst/>
          </p:spPr>
          <p:txBody>
            <a:bodyPr/>
            <a:lstStyle/>
            <a:p>
              <a:pPr defTabSz="920750">
                <a:spcBef>
                  <a:spcPts val="0"/>
                </a:spcBef>
                <a:spcAft>
                  <a:spcPts val="0"/>
                </a:spcAft>
                <a:defRPr/>
              </a:pPr>
              <a:endParaRPr lang="zh-CN" altLang="en-US">
                <a:latin typeface="+mn-lt"/>
                <a:ea typeface="+mn-ea"/>
              </a:endParaRPr>
            </a:p>
          </p:txBody>
        </p:sp>
        <p:sp>
          <p:nvSpPr>
            <p:cNvPr id="156" name="Freeform 106"/>
            <p:cNvSpPr/>
            <p:nvPr/>
          </p:nvSpPr>
          <p:spPr bwMode="auto">
            <a:xfrm>
              <a:off x="1736725" y="1014412"/>
              <a:ext cx="146050" cy="74613"/>
            </a:xfrm>
            <a:custGeom>
              <a:avLst/>
              <a:gdLst>
                <a:gd name="T0" fmla="*/ 38 w 39"/>
                <a:gd name="T1" fmla="*/ 3 h 20"/>
                <a:gd name="T2" fmla="*/ 38 w 39"/>
                <a:gd name="T3" fmla="*/ 7 h 20"/>
                <a:gd name="T4" fmla="*/ 36 w 39"/>
                <a:gd name="T5" fmla="*/ 7 h 20"/>
                <a:gd name="T6" fmla="*/ 36 w 39"/>
                <a:gd name="T7" fmla="*/ 11 h 20"/>
                <a:gd name="T8" fmla="*/ 31 w 39"/>
                <a:gd name="T9" fmla="*/ 14 h 20"/>
                <a:gd name="T10" fmla="*/ 27 w 39"/>
                <a:gd name="T11" fmla="*/ 10 h 20"/>
                <a:gd name="T12" fmla="*/ 23 w 39"/>
                <a:gd name="T13" fmla="*/ 13 h 20"/>
                <a:gd name="T14" fmla="*/ 17 w 39"/>
                <a:gd name="T15" fmla="*/ 18 h 20"/>
                <a:gd name="T16" fmla="*/ 2 w 39"/>
                <a:gd name="T17" fmla="*/ 18 h 20"/>
                <a:gd name="T18" fmla="*/ 0 w 39"/>
                <a:gd name="T19" fmla="*/ 13 h 20"/>
                <a:gd name="T20" fmla="*/ 6 w 39"/>
                <a:gd name="T21" fmla="*/ 14 h 20"/>
                <a:gd name="T22" fmla="*/ 12 w 39"/>
                <a:gd name="T23" fmla="*/ 10 h 20"/>
                <a:gd name="T24" fmla="*/ 14 w 39"/>
                <a:gd name="T25" fmla="*/ 7 h 20"/>
                <a:gd name="T26" fmla="*/ 19 w 39"/>
                <a:gd name="T27" fmla="*/ 6 h 20"/>
                <a:gd name="T28" fmla="*/ 20 w 39"/>
                <a:gd name="T29" fmla="*/ 6 h 20"/>
                <a:gd name="T30" fmla="*/ 23 w 39"/>
                <a:gd name="T31" fmla="*/ 3 h 20"/>
                <a:gd name="T32" fmla="*/ 28 w 39"/>
                <a:gd name="T33" fmla="*/ 3 h 20"/>
                <a:gd name="T34" fmla="*/ 38 w 39"/>
                <a:gd name="T35" fmla="*/ 3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9" h="20">
                  <a:moveTo>
                    <a:pt x="38" y="3"/>
                  </a:moveTo>
                  <a:cubicBezTo>
                    <a:pt x="38" y="3"/>
                    <a:pt x="39" y="6"/>
                    <a:pt x="38" y="7"/>
                  </a:cubicBezTo>
                  <a:cubicBezTo>
                    <a:pt x="38" y="7"/>
                    <a:pt x="36" y="6"/>
                    <a:pt x="36" y="7"/>
                  </a:cubicBezTo>
                  <a:cubicBezTo>
                    <a:pt x="35" y="7"/>
                    <a:pt x="37" y="11"/>
                    <a:pt x="36" y="11"/>
                  </a:cubicBezTo>
                  <a:cubicBezTo>
                    <a:pt x="34" y="11"/>
                    <a:pt x="32" y="9"/>
                    <a:pt x="31" y="14"/>
                  </a:cubicBezTo>
                  <a:cubicBezTo>
                    <a:pt x="29" y="14"/>
                    <a:pt x="30" y="9"/>
                    <a:pt x="27" y="10"/>
                  </a:cubicBezTo>
                  <a:cubicBezTo>
                    <a:pt x="24" y="9"/>
                    <a:pt x="25" y="12"/>
                    <a:pt x="23" y="13"/>
                  </a:cubicBezTo>
                  <a:cubicBezTo>
                    <a:pt x="21" y="15"/>
                    <a:pt x="17" y="14"/>
                    <a:pt x="17" y="18"/>
                  </a:cubicBezTo>
                  <a:cubicBezTo>
                    <a:pt x="11" y="20"/>
                    <a:pt x="8" y="19"/>
                    <a:pt x="2" y="18"/>
                  </a:cubicBezTo>
                  <a:cubicBezTo>
                    <a:pt x="2" y="16"/>
                    <a:pt x="0" y="15"/>
                    <a:pt x="0" y="13"/>
                  </a:cubicBezTo>
                  <a:cubicBezTo>
                    <a:pt x="2" y="14"/>
                    <a:pt x="4" y="14"/>
                    <a:pt x="6" y="14"/>
                  </a:cubicBezTo>
                  <a:cubicBezTo>
                    <a:pt x="9" y="14"/>
                    <a:pt x="9" y="10"/>
                    <a:pt x="12" y="10"/>
                  </a:cubicBezTo>
                  <a:cubicBezTo>
                    <a:pt x="12" y="10"/>
                    <a:pt x="14" y="6"/>
                    <a:pt x="14" y="7"/>
                  </a:cubicBezTo>
                  <a:cubicBezTo>
                    <a:pt x="17" y="10"/>
                    <a:pt x="15" y="6"/>
                    <a:pt x="19" y="6"/>
                  </a:cubicBezTo>
                  <a:cubicBezTo>
                    <a:pt x="19" y="5"/>
                    <a:pt x="20" y="6"/>
                    <a:pt x="20" y="6"/>
                  </a:cubicBezTo>
                  <a:cubicBezTo>
                    <a:pt x="21" y="5"/>
                    <a:pt x="23" y="3"/>
                    <a:pt x="23" y="3"/>
                  </a:cubicBezTo>
                  <a:cubicBezTo>
                    <a:pt x="25" y="2"/>
                    <a:pt x="27" y="3"/>
                    <a:pt x="28" y="3"/>
                  </a:cubicBezTo>
                  <a:cubicBezTo>
                    <a:pt x="30" y="2"/>
                    <a:pt x="35" y="0"/>
                    <a:pt x="38" y="3"/>
                  </a:cubicBezTo>
                </a:path>
              </a:pathLst>
            </a:custGeom>
            <a:grpFill/>
            <a:ln>
              <a:noFill/>
            </a:ln>
            <a:effectLst/>
          </p:spPr>
          <p:txBody>
            <a:bodyPr/>
            <a:lstStyle/>
            <a:p>
              <a:pPr defTabSz="920750">
                <a:spcBef>
                  <a:spcPts val="0"/>
                </a:spcBef>
                <a:spcAft>
                  <a:spcPts val="0"/>
                </a:spcAft>
                <a:defRPr/>
              </a:pPr>
              <a:endParaRPr lang="zh-CN" altLang="en-US">
                <a:latin typeface="+mn-lt"/>
                <a:ea typeface="+mn-ea"/>
              </a:endParaRPr>
            </a:p>
          </p:txBody>
        </p:sp>
        <p:sp>
          <p:nvSpPr>
            <p:cNvPr id="157" name="Freeform 107"/>
            <p:cNvSpPr/>
            <p:nvPr/>
          </p:nvSpPr>
          <p:spPr bwMode="auto">
            <a:xfrm>
              <a:off x="2135187" y="1042987"/>
              <a:ext cx="146050" cy="76200"/>
            </a:xfrm>
            <a:custGeom>
              <a:avLst/>
              <a:gdLst>
                <a:gd name="T0" fmla="*/ 35 w 39"/>
                <a:gd name="T1" fmla="*/ 2 h 20"/>
                <a:gd name="T2" fmla="*/ 39 w 39"/>
                <a:gd name="T3" fmla="*/ 14 h 20"/>
                <a:gd name="T4" fmla="*/ 36 w 39"/>
                <a:gd name="T5" fmla="*/ 13 h 20"/>
                <a:gd name="T6" fmla="*/ 36 w 39"/>
                <a:gd name="T7" fmla="*/ 17 h 20"/>
                <a:gd name="T8" fmla="*/ 31 w 39"/>
                <a:gd name="T9" fmla="*/ 19 h 20"/>
                <a:gd name="T10" fmla="*/ 29 w 39"/>
                <a:gd name="T11" fmla="*/ 20 h 20"/>
                <a:gd name="T12" fmla="*/ 25 w 39"/>
                <a:gd name="T13" fmla="*/ 20 h 20"/>
                <a:gd name="T14" fmla="*/ 25 w 39"/>
                <a:gd name="T15" fmla="*/ 14 h 20"/>
                <a:gd name="T16" fmla="*/ 11 w 39"/>
                <a:gd name="T17" fmla="*/ 13 h 20"/>
                <a:gd name="T18" fmla="*/ 0 w 39"/>
                <a:gd name="T19" fmla="*/ 6 h 20"/>
                <a:gd name="T20" fmla="*/ 1 w 39"/>
                <a:gd name="T21" fmla="*/ 3 h 20"/>
                <a:gd name="T22" fmla="*/ 4 w 39"/>
                <a:gd name="T23" fmla="*/ 5 h 20"/>
                <a:gd name="T24" fmla="*/ 11 w 39"/>
                <a:gd name="T25" fmla="*/ 7 h 20"/>
                <a:gd name="T26" fmla="*/ 14 w 39"/>
                <a:gd name="T27" fmla="*/ 7 h 20"/>
                <a:gd name="T28" fmla="*/ 15 w 39"/>
                <a:gd name="T29" fmla="*/ 10 h 20"/>
                <a:gd name="T30" fmla="*/ 16 w 39"/>
                <a:gd name="T31" fmla="*/ 5 h 20"/>
                <a:gd name="T32" fmla="*/ 19 w 39"/>
                <a:gd name="T33" fmla="*/ 7 h 20"/>
                <a:gd name="T34" fmla="*/ 35 w 39"/>
                <a:gd name="T35"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9" h="20">
                  <a:moveTo>
                    <a:pt x="35" y="2"/>
                  </a:moveTo>
                  <a:cubicBezTo>
                    <a:pt x="33" y="9"/>
                    <a:pt x="39" y="9"/>
                    <a:pt x="39" y="14"/>
                  </a:cubicBezTo>
                  <a:cubicBezTo>
                    <a:pt x="38" y="15"/>
                    <a:pt x="37" y="12"/>
                    <a:pt x="36" y="13"/>
                  </a:cubicBezTo>
                  <a:cubicBezTo>
                    <a:pt x="35" y="14"/>
                    <a:pt x="37" y="17"/>
                    <a:pt x="36" y="17"/>
                  </a:cubicBezTo>
                  <a:cubicBezTo>
                    <a:pt x="35" y="18"/>
                    <a:pt x="32" y="18"/>
                    <a:pt x="31" y="19"/>
                  </a:cubicBezTo>
                  <a:cubicBezTo>
                    <a:pt x="30" y="19"/>
                    <a:pt x="30" y="20"/>
                    <a:pt x="29" y="20"/>
                  </a:cubicBezTo>
                  <a:cubicBezTo>
                    <a:pt x="28" y="20"/>
                    <a:pt x="26" y="20"/>
                    <a:pt x="25" y="20"/>
                  </a:cubicBezTo>
                  <a:cubicBezTo>
                    <a:pt x="23" y="18"/>
                    <a:pt x="23" y="16"/>
                    <a:pt x="25" y="14"/>
                  </a:cubicBezTo>
                  <a:cubicBezTo>
                    <a:pt x="20" y="17"/>
                    <a:pt x="17" y="13"/>
                    <a:pt x="11" y="13"/>
                  </a:cubicBezTo>
                  <a:cubicBezTo>
                    <a:pt x="10" y="8"/>
                    <a:pt x="3" y="9"/>
                    <a:pt x="0" y="6"/>
                  </a:cubicBezTo>
                  <a:cubicBezTo>
                    <a:pt x="0" y="6"/>
                    <a:pt x="1" y="3"/>
                    <a:pt x="1" y="3"/>
                  </a:cubicBezTo>
                  <a:cubicBezTo>
                    <a:pt x="3" y="2"/>
                    <a:pt x="3" y="4"/>
                    <a:pt x="4" y="5"/>
                  </a:cubicBezTo>
                  <a:cubicBezTo>
                    <a:pt x="6" y="5"/>
                    <a:pt x="10" y="6"/>
                    <a:pt x="11" y="7"/>
                  </a:cubicBezTo>
                  <a:cubicBezTo>
                    <a:pt x="11" y="8"/>
                    <a:pt x="13" y="7"/>
                    <a:pt x="14" y="7"/>
                  </a:cubicBezTo>
                  <a:cubicBezTo>
                    <a:pt x="14" y="8"/>
                    <a:pt x="13" y="11"/>
                    <a:pt x="15" y="10"/>
                  </a:cubicBezTo>
                  <a:cubicBezTo>
                    <a:pt x="19" y="9"/>
                    <a:pt x="13" y="6"/>
                    <a:pt x="16" y="5"/>
                  </a:cubicBezTo>
                  <a:cubicBezTo>
                    <a:pt x="19" y="3"/>
                    <a:pt x="19" y="7"/>
                    <a:pt x="19" y="7"/>
                  </a:cubicBezTo>
                  <a:cubicBezTo>
                    <a:pt x="24" y="7"/>
                    <a:pt x="26" y="0"/>
                    <a:pt x="35" y="2"/>
                  </a:cubicBezTo>
                </a:path>
              </a:pathLst>
            </a:custGeom>
            <a:grpFill/>
            <a:ln>
              <a:noFill/>
            </a:ln>
            <a:effectLst/>
          </p:spPr>
          <p:txBody>
            <a:bodyPr/>
            <a:lstStyle/>
            <a:p>
              <a:pPr defTabSz="920750">
                <a:spcBef>
                  <a:spcPts val="0"/>
                </a:spcBef>
                <a:spcAft>
                  <a:spcPts val="0"/>
                </a:spcAft>
                <a:defRPr/>
              </a:pPr>
              <a:endParaRPr lang="zh-CN" altLang="en-US">
                <a:latin typeface="+mn-lt"/>
                <a:ea typeface="+mn-ea"/>
              </a:endParaRPr>
            </a:p>
          </p:txBody>
        </p:sp>
        <p:sp>
          <p:nvSpPr>
            <p:cNvPr id="158" name="Freeform 108"/>
            <p:cNvSpPr/>
            <p:nvPr/>
          </p:nvSpPr>
          <p:spPr bwMode="auto">
            <a:xfrm>
              <a:off x="1852612" y="1047750"/>
              <a:ext cx="258763" cy="96838"/>
            </a:xfrm>
            <a:custGeom>
              <a:avLst/>
              <a:gdLst>
                <a:gd name="T0" fmla="*/ 31 w 69"/>
                <a:gd name="T1" fmla="*/ 9 h 26"/>
                <a:gd name="T2" fmla="*/ 45 w 69"/>
                <a:gd name="T3" fmla="*/ 15 h 26"/>
                <a:gd name="T4" fmla="*/ 45 w 69"/>
                <a:gd name="T5" fmla="*/ 8 h 26"/>
                <a:gd name="T6" fmla="*/ 41 w 69"/>
                <a:gd name="T7" fmla="*/ 2 h 26"/>
                <a:gd name="T8" fmla="*/ 51 w 69"/>
                <a:gd name="T9" fmla="*/ 1 h 26"/>
                <a:gd name="T10" fmla="*/ 54 w 69"/>
                <a:gd name="T11" fmla="*/ 4 h 26"/>
                <a:gd name="T12" fmla="*/ 54 w 69"/>
                <a:gd name="T13" fmla="*/ 6 h 26"/>
                <a:gd name="T14" fmla="*/ 59 w 69"/>
                <a:gd name="T15" fmla="*/ 11 h 26"/>
                <a:gd name="T16" fmla="*/ 63 w 69"/>
                <a:gd name="T17" fmla="*/ 8 h 26"/>
                <a:gd name="T18" fmla="*/ 68 w 69"/>
                <a:gd name="T19" fmla="*/ 11 h 26"/>
                <a:gd name="T20" fmla="*/ 69 w 69"/>
                <a:gd name="T21" fmla="*/ 13 h 26"/>
                <a:gd name="T22" fmla="*/ 68 w 69"/>
                <a:gd name="T23" fmla="*/ 19 h 26"/>
                <a:gd name="T24" fmla="*/ 59 w 69"/>
                <a:gd name="T25" fmla="*/ 20 h 26"/>
                <a:gd name="T26" fmla="*/ 54 w 69"/>
                <a:gd name="T27" fmla="*/ 19 h 26"/>
                <a:gd name="T28" fmla="*/ 41 w 69"/>
                <a:gd name="T29" fmla="*/ 22 h 26"/>
                <a:gd name="T30" fmla="*/ 38 w 69"/>
                <a:gd name="T31" fmla="*/ 22 h 26"/>
                <a:gd name="T32" fmla="*/ 34 w 69"/>
                <a:gd name="T33" fmla="*/ 23 h 26"/>
                <a:gd name="T34" fmla="*/ 20 w 69"/>
                <a:gd name="T35" fmla="*/ 26 h 26"/>
                <a:gd name="T36" fmla="*/ 33 w 69"/>
                <a:gd name="T37" fmla="*/ 22 h 26"/>
                <a:gd name="T38" fmla="*/ 26 w 69"/>
                <a:gd name="T39" fmla="*/ 19 h 26"/>
                <a:gd name="T40" fmla="*/ 20 w 69"/>
                <a:gd name="T41" fmla="*/ 16 h 26"/>
                <a:gd name="T42" fmla="*/ 14 w 69"/>
                <a:gd name="T43" fmla="*/ 19 h 26"/>
                <a:gd name="T44" fmla="*/ 10 w 69"/>
                <a:gd name="T45" fmla="*/ 18 h 26"/>
                <a:gd name="T46" fmla="*/ 0 w 69"/>
                <a:gd name="T47" fmla="*/ 16 h 26"/>
                <a:gd name="T48" fmla="*/ 3 w 69"/>
                <a:gd name="T49" fmla="*/ 13 h 26"/>
                <a:gd name="T50" fmla="*/ 5 w 69"/>
                <a:gd name="T51" fmla="*/ 9 h 26"/>
                <a:gd name="T52" fmla="*/ 10 w 69"/>
                <a:gd name="T53" fmla="*/ 8 h 26"/>
                <a:gd name="T54" fmla="*/ 9 w 69"/>
                <a:gd name="T55" fmla="*/ 5 h 26"/>
                <a:gd name="T56" fmla="*/ 12 w 69"/>
                <a:gd name="T57" fmla="*/ 5 h 26"/>
                <a:gd name="T58" fmla="*/ 16 w 69"/>
                <a:gd name="T59" fmla="*/ 4 h 26"/>
                <a:gd name="T60" fmla="*/ 23 w 69"/>
                <a:gd name="T61" fmla="*/ 5 h 26"/>
                <a:gd name="T62" fmla="*/ 24 w 69"/>
                <a:gd name="T63" fmla="*/ 8 h 26"/>
                <a:gd name="T64" fmla="*/ 27 w 69"/>
                <a:gd name="T65" fmla="*/ 8 h 26"/>
                <a:gd name="T66" fmla="*/ 27 w 69"/>
                <a:gd name="T67" fmla="*/ 12 h 26"/>
                <a:gd name="T68" fmla="*/ 31 w 69"/>
                <a:gd name="T69" fmla="*/ 9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9" h="26">
                  <a:moveTo>
                    <a:pt x="31" y="9"/>
                  </a:moveTo>
                  <a:cubicBezTo>
                    <a:pt x="30" y="14"/>
                    <a:pt x="43" y="12"/>
                    <a:pt x="45" y="15"/>
                  </a:cubicBezTo>
                  <a:cubicBezTo>
                    <a:pt x="48" y="9"/>
                    <a:pt x="36" y="8"/>
                    <a:pt x="45" y="8"/>
                  </a:cubicBezTo>
                  <a:cubicBezTo>
                    <a:pt x="47" y="2"/>
                    <a:pt x="39" y="7"/>
                    <a:pt x="41" y="2"/>
                  </a:cubicBezTo>
                  <a:cubicBezTo>
                    <a:pt x="45" y="3"/>
                    <a:pt x="46" y="0"/>
                    <a:pt x="51" y="1"/>
                  </a:cubicBezTo>
                  <a:cubicBezTo>
                    <a:pt x="50" y="4"/>
                    <a:pt x="53" y="3"/>
                    <a:pt x="54" y="4"/>
                  </a:cubicBezTo>
                  <a:cubicBezTo>
                    <a:pt x="54" y="4"/>
                    <a:pt x="53" y="6"/>
                    <a:pt x="54" y="6"/>
                  </a:cubicBezTo>
                  <a:cubicBezTo>
                    <a:pt x="55" y="7"/>
                    <a:pt x="57" y="8"/>
                    <a:pt x="59" y="11"/>
                  </a:cubicBezTo>
                  <a:cubicBezTo>
                    <a:pt x="61" y="10"/>
                    <a:pt x="61" y="7"/>
                    <a:pt x="63" y="8"/>
                  </a:cubicBezTo>
                  <a:cubicBezTo>
                    <a:pt x="66" y="8"/>
                    <a:pt x="67" y="9"/>
                    <a:pt x="68" y="11"/>
                  </a:cubicBezTo>
                  <a:cubicBezTo>
                    <a:pt x="68" y="11"/>
                    <a:pt x="69" y="13"/>
                    <a:pt x="69" y="13"/>
                  </a:cubicBezTo>
                  <a:cubicBezTo>
                    <a:pt x="67" y="15"/>
                    <a:pt x="69" y="14"/>
                    <a:pt x="68" y="19"/>
                  </a:cubicBezTo>
                  <a:cubicBezTo>
                    <a:pt x="65" y="16"/>
                    <a:pt x="62" y="20"/>
                    <a:pt x="59" y="20"/>
                  </a:cubicBezTo>
                  <a:cubicBezTo>
                    <a:pt x="57" y="21"/>
                    <a:pt x="56" y="19"/>
                    <a:pt x="54" y="19"/>
                  </a:cubicBezTo>
                  <a:cubicBezTo>
                    <a:pt x="50" y="19"/>
                    <a:pt x="44" y="21"/>
                    <a:pt x="41" y="22"/>
                  </a:cubicBezTo>
                  <a:cubicBezTo>
                    <a:pt x="40" y="22"/>
                    <a:pt x="38" y="21"/>
                    <a:pt x="38" y="22"/>
                  </a:cubicBezTo>
                  <a:cubicBezTo>
                    <a:pt x="37" y="23"/>
                    <a:pt x="36" y="22"/>
                    <a:pt x="34" y="23"/>
                  </a:cubicBezTo>
                  <a:cubicBezTo>
                    <a:pt x="32" y="24"/>
                    <a:pt x="25" y="26"/>
                    <a:pt x="20" y="26"/>
                  </a:cubicBezTo>
                  <a:cubicBezTo>
                    <a:pt x="21" y="21"/>
                    <a:pt x="27" y="22"/>
                    <a:pt x="33" y="22"/>
                  </a:cubicBezTo>
                  <a:cubicBezTo>
                    <a:pt x="33" y="16"/>
                    <a:pt x="28" y="20"/>
                    <a:pt x="26" y="19"/>
                  </a:cubicBezTo>
                  <a:cubicBezTo>
                    <a:pt x="23" y="18"/>
                    <a:pt x="22" y="18"/>
                    <a:pt x="20" y="16"/>
                  </a:cubicBezTo>
                  <a:cubicBezTo>
                    <a:pt x="17" y="15"/>
                    <a:pt x="17" y="19"/>
                    <a:pt x="14" y="19"/>
                  </a:cubicBezTo>
                  <a:cubicBezTo>
                    <a:pt x="12" y="19"/>
                    <a:pt x="12" y="18"/>
                    <a:pt x="10" y="18"/>
                  </a:cubicBezTo>
                  <a:cubicBezTo>
                    <a:pt x="7" y="17"/>
                    <a:pt x="3" y="19"/>
                    <a:pt x="0" y="16"/>
                  </a:cubicBezTo>
                  <a:cubicBezTo>
                    <a:pt x="0" y="14"/>
                    <a:pt x="2" y="14"/>
                    <a:pt x="3" y="13"/>
                  </a:cubicBezTo>
                  <a:cubicBezTo>
                    <a:pt x="3" y="13"/>
                    <a:pt x="4" y="9"/>
                    <a:pt x="5" y="9"/>
                  </a:cubicBezTo>
                  <a:cubicBezTo>
                    <a:pt x="6" y="8"/>
                    <a:pt x="9" y="9"/>
                    <a:pt x="10" y="8"/>
                  </a:cubicBezTo>
                  <a:cubicBezTo>
                    <a:pt x="11" y="7"/>
                    <a:pt x="5" y="6"/>
                    <a:pt x="9" y="5"/>
                  </a:cubicBezTo>
                  <a:cubicBezTo>
                    <a:pt x="10" y="5"/>
                    <a:pt x="11" y="5"/>
                    <a:pt x="12" y="5"/>
                  </a:cubicBezTo>
                  <a:cubicBezTo>
                    <a:pt x="13" y="5"/>
                    <a:pt x="14" y="4"/>
                    <a:pt x="16" y="4"/>
                  </a:cubicBezTo>
                  <a:cubicBezTo>
                    <a:pt x="17" y="4"/>
                    <a:pt x="22" y="4"/>
                    <a:pt x="23" y="5"/>
                  </a:cubicBezTo>
                  <a:cubicBezTo>
                    <a:pt x="24" y="6"/>
                    <a:pt x="23" y="7"/>
                    <a:pt x="24" y="8"/>
                  </a:cubicBezTo>
                  <a:cubicBezTo>
                    <a:pt x="25" y="8"/>
                    <a:pt x="27" y="7"/>
                    <a:pt x="27" y="8"/>
                  </a:cubicBezTo>
                  <a:cubicBezTo>
                    <a:pt x="28" y="9"/>
                    <a:pt x="24" y="13"/>
                    <a:pt x="27" y="12"/>
                  </a:cubicBezTo>
                  <a:cubicBezTo>
                    <a:pt x="28" y="12"/>
                    <a:pt x="29" y="8"/>
                    <a:pt x="31" y="9"/>
                  </a:cubicBezTo>
                </a:path>
              </a:pathLst>
            </a:custGeom>
            <a:grpFill/>
            <a:ln>
              <a:noFill/>
            </a:ln>
            <a:effectLst/>
          </p:spPr>
          <p:txBody>
            <a:bodyPr/>
            <a:lstStyle/>
            <a:p>
              <a:pPr defTabSz="920750">
                <a:spcBef>
                  <a:spcPts val="0"/>
                </a:spcBef>
                <a:spcAft>
                  <a:spcPts val="0"/>
                </a:spcAft>
                <a:defRPr/>
              </a:pPr>
              <a:endParaRPr lang="zh-CN" altLang="en-US">
                <a:latin typeface="+mn-lt"/>
                <a:ea typeface="+mn-ea"/>
              </a:endParaRPr>
            </a:p>
          </p:txBody>
        </p:sp>
        <p:sp>
          <p:nvSpPr>
            <p:cNvPr id="159" name="Freeform 109"/>
            <p:cNvSpPr/>
            <p:nvPr/>
          </p:nvSpPr>
          <p:spPr bwMode="auto">
            <a:xfrm>
              <a:off x="1676400" y="1144587"/>
              <a:ext cx="206375" cy="139700"/>
            </a:xfrm>
            <a:custGeom>
              <a:avLst/>
              <a:gdLst>
                <a:gd name="T0" fmla="*/ 7 w 55"/>
                <a:gd name="T1" fmla="*/ 1 h 37"/>
                <a:gd name="T2" fmla="*/ 30 w 55"/>
                <a:gd name="T3" fmla="*/ 3 h 37"/>
                <a:gd name="T4" fmla="*/ 33 w 55"/>
                <a:gd name="T5" fmla="*/ 3 h 37"/>
                <a:gd name="T6" fmla="*/ 39 w 55"/>
                <a:gd name="T7" fmla="*/ 4 h 37"/>
                <a:gd name="T8" fmla="*/ 44 w 55"/>
                <a:gd name="T9" fmla="*/ 4 h 37"/>
                <a:gd name="T10" fmla="*/ 46 w 55"/>
                <a:gd name="T11" fmla="*/ 6 h 37"/>
                <a:gd name="T12" fmla="*/ 54 w 55"/>
                <a:gd name="T13" fmla="*/ 11 h 37"/>
                <a:gd name="T14" fmla="*/ 42 w 55"/>
                <a:gd name="T15" fmla="*/ 14 h 37"/>
                <a:gd name="T16" fmla="*/ 40 w 55"/>
                <a:gd name="T17" fmla="*/ 17 h 37"/>
                <a:gd name="T18" fmla="*/ 37 w 55"/>
                <a:gd name="T19" fmla="*/ 15 h 37"/>
                <a:gd name="T20" fmla="*/ 36 w 55"/>
                <a:gd name="T21" fmla="*/ 17 h 37"/>
                <a:gd name="T22" fmla="*/ 37 w 55"/>
                <a:gd name="T23" fmla="*/ 18 h 37"/>
                <a:gd name="T24" fmla="*/ 35 w 55"/>
                <a:gd name="T25" fmla="*/ 20 h 37"/>
                <a:gd name="T26" fmla="*/ 35 w 55"/>
                <a:gd name="T27" fmla="*/ 22 h 37"/>
                <a:gd name="T28" fmla="*/ 32 w 55"/>
                <a:gd name="T29" fmla="*/ 22 h 37"/>
                <a:gd name="T30" fmla="*/ 29 w 55"/>
                <a:gd name="T31" fmla="*/ 25 h 37"/>
                <a:gd name="T32" fmla="*/ 29 w 55"/>
                <a:gd name="T33" fmla="*/ 31 h 37"/>
                <a:gd name="T34" fmla="*/ 12 w 55"/>
                <a:gd name="T35" fmla="*/ 35 h 37"/>
                <a:gd name="T36" fmla="*/ 0 w 55"/>
                <a:gd name="T37" fmla="*/ 27 h 37"/>
                <a:gd name="T38" fmla="*/ 4 w 55"/>
                <a:gd name="T39" fmla="*/ 24 h 37"/>
                <a:gd name="T40" fmla="*/ 5 w 55"/>
                <a:gd name="T41" fmla="*/ 21 h 37"/>
                <a:gd name="T42" fmla="*/ 4 w 55"/>
                <a:gd name="T43" fmla="*/ 15 h 37"/>
                <a:gd name="T44" fmla="*/ 7 w 55"/>
                <a:gd name="T45" fmla="*/ 14 h 37"/>
                <a:gd name="T46" fmla="*/ 9 w 55"/>
                <a:gd name="T47" fmla="*/ 8 h 37"/>
                <a:gd name="T48" fmla="*/ 7 w 55"/>
                <a:gd name="T49" fmla="*/ 1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5" h="37">
                  <a:moveTo>
                    <a:pt x="7" y="1"/>
                  </a:moveTo>
                  <a:cubicBezTo>
                    <a:pt x="15" y="2"/>
                    <a:pt x="24" y="0"/>
                    <a:pt x="30" y="3"/>
                  </a:cubicBezTo>
                  <a:cubicBezTo>
                    <a:pt x="31" y="3"/>
                    <a:pt x="33" y="2"/>
                    <a:pt x="33" y="3"/>
                  </a:cubicBezTo>
                  <a:cubicBezTo>
                    <a:pt x="35" y="4"/>
                    <a:pt x="37" y="3"/>
                    <a:pt x="39" y="4"/>
                  </a:cubicBezTo>
                  <a:cubicBezTo>
                    <a:pt x="41" y="7"/>
                    <a:pt x="39" y="3"/>
                    <a:pt x="44" y="4"/>
                  </a:cubicBezTo>
                  <a:cubicBezTo>
                    <a:pt x="45" y="4"/>
                    <a:pt x="45" y="6"/>
                    <a:pt x="46" y="6"/>
                  </a:cubicBezTo>
                  <a:cubicBezTo>
                    <a:pt x="47" y="6"/>
                    <a:pt x="55" y="8"/>
                    <a:pt x="54" y="11"/>
                  </a:cubicBezTo>
                  <a:cubicBezTo>
                    <a:pt x="50" y="12"/>
                    <a:pt x="45" y="13"/>
                    <a:pt x="42" y="14"/>
                  </a:cubicBezTo>
                  <a:cubicBezTo>
                    <a:pt x="40" y="15"/>
                    <a:pt x="41" y="16"/>
                    <a:pt x="40" y="17"/>
                  </a:cubicBezTo>
                  <a:cubicBezTo>
                    <a:pt x="40" y="17"/>
                    <a:pt x="38" y="15"/>
                    <a:pt x="37" y="15"/>
                  </a:cubicBezTo>
                  <a:cubicBezTo>
                    <a:pt x="38" y="15"/>
                    <a:pt x="36" y="18"/>
                    <a:pt x="36" y="17"/>
                  </a:cubicBezTo>
                  <a:cubicBezTo>
                    <a:pt x="36" y="18"/>
                    <a:pt x="37" y="19"/>
                    <a:pt x="37" y="18"/>
                  </a:cubicBezTo>
                  <a:cubicBezTo>
                    <a:pt x="37" y="20"/>
                    <a:pt x="35" y="19"/>
                    <a:pt x="35" y="20"/>
                  </a:cubicBezTo>
                  <a:cubicBezTo>
                    <a:pt x="34" y="20"/>
                    <a:pt x="35" y="22"/>
                    <a:pt x="35" y="22"/>
                  </a:cubicBezTo>
                  <a:cubicBezTo>
                    <a:pt x="34" y="23"/>
                    <a:pt x="32" y="22"/>
                    <a:pt x="32" y="22"/>
                  </a:cubicBezTo>
                  <a:cubicBezTo>
                    <a:pt x="31" y="23"/>
                    <a:pt x="31" y="25"/>
                    <a:pt x="29" y="25"/>
                  </a:cubicBezTo>
                  <a:cubicBezTo>
                    <a:pt x="29" y="31"/>
                    <a:pt x="29" y="31"/>
                    <a:pt x="29" y="31"/>
                  </a:cubicBezTo>
                  <a:cubicBezTo>
                    <a:pt x="22" y="31"/>
                    <a:pt x="23" y="37"/>
                    <a:pt x="12" y="35"/>
                  </a:cubicBezTo>
                  <a:cubicBezTo>
                    <a:pt x="14" y="27"/>
                    <a:pt x="5" y="29"/>
                    <a:pt x="0" y="27"/>
                  </a:cubicBezTo>
                  <a:cubicBezTo>
                    <a:pt x="0" y="25"/>
                    <a:pt x="3" y="25"/>
                    <a:pt x="4" y="24"/>
                  </a:cubicBezTo>
                  <a:cubicBezTo>
                    <a:pt x="4" y="24"/>
                    <a:pt x="1" y="20"/>
                    <a:pt x="5" y="21"/>
                  </a:cubicBezTo>
                  <a:cubicBezTo>
                    <a:pt x="5" y="19"/>
                    <a:pt x="3" y="18"/>
                    <a:pt x="4" y="15"/>
                  </a:cubicBezTo>
                  <a:cubicBezTo>
                    <a:pt x="6" y="17"/>
                    <a:pt x="6" y="16"/>
                    <a:pt x="7" y="14"/>
                  </a:cubicBezTo>
                  <a:cubicBezTo>
                    <a:pt x="7" y="12"/>
                    <a:pt x="9" y="12"/>
                    <a:pt x="9" y="8"/>
                  </a:cubicBezTo>
                  <a:cubicBezTo>
                    <a:pt x="10" y="4"/>
                    <a:pt x="5" y="7"/>
                    <a:pt x="7" y="1"/>
                  </a:cubicBezTo>
                </a:path>
              </a:pathLst>
            </a:custGeom>
            <a:grpFill/>
            <a:ln>
              <a:noFill/>
            </a:ln>
            <a:effectLst/>
          </p:spPr>
          <p:txBody>
            <a:bodyPr/>
            <a:lstStyle/>
            <a:p>
              <a:pPr defTabSz="920750">
                <a:spcBef>
                  <a:spcPts val="0"/>
                </a:spcBef>
                <a:spcAft>
                  <a:spcPts val="0"/>
                </a:spcAft>
                <a:defRPr/>
              </a:pPr>
              <a:endParaRPr lang="zh-CN" altLang="en-US">
                <a:latin typeface="+mn-lt"/>
                <a:ea typeface="+mn-ea"/>
              </a:endParaRPr>
            </a:p>
          </p:txBody>
        </p:sp>
        <p:sp>
          <p:nvSpPr>
            <p:cNvPr id="160" name="Freeform 110"/>
            <p:cNvSpPr/>
            <p:nvPr/>
          </p:nvSpPr>
          <p:spPr bwMode="auto">
            <a:xfrm>
              <a:off x="2089150" y="1174750"/>
              <a:ext cx="46038" cy="33338"/>
            </a:xfrm>
            <a:custGeom>
              <a:avLst/>
              <a:gdLst>
                <a:gd name="T0" fmla="*/ 2 w 12"/>
                <a:gd name="T1" fmla="*/ 0 h 9"/>
                <a:gd name="T2" fmla="*/ 10 w 12"/>
                <a:gd name="T3" fmla="*/ 0 h 9"/>
                <a:gd name="T4" fmla="*/ 12 w 12"/>
                <a:gd name="T5" fmla="*/ 6 h 9"/>
                <a:gd name="T6" fmla="*/ 9 w 12"/>
                <a:gd name="T7" fmla="*/ 9 h 9"/>
                <a:gd name="T8" fmla="*/ 0 w 12"/>
                <a:gd name="T9" fmla="*/ 5 h 9"/>
                <a:gd name="T10" fmla="*/ 2 w 12"/>
                <a:gd name="T11" fmla="*/ 0 h 9"/>
              </a:gdLst>
              <a:ahLst/>
              <a:cxnLst>
                <a:cxn ang="0">
                  <a:pos x="T0" y="T1"/>
                </a:cxn>
                <a:cxn ang="0">
                  <a:pos x="T2" y="T3"/>
                </a:cxn>
                <a:cxn ang="0">
                  <a:pos x="T4" y="T5"/>
                </a:cxn>
                <a:cxn ang="0">
                  <a:pos x="T6" y="T7"/>
                </a:cxn>
                <a:cxn ang="0">
                  <a:pos x="T8" y="T9"/>
                </a:cxn>
                <a:cxn ang="0">
                  <a:pos x="T10" y="T11"/>
                </a:cxn>
              </a:cxnLst>
              <a:rect l="0" t="0" r="r" b="b"/>
              <a:pathLst>
                <a:path w="12" h="9">
                  <a:moveTo>
                    <a:pt x="2" y="0"/>
                  </a:moveTo>
                  <a:cubicBezTo>
                    <a:pt x="10" y="0"/>
                    <a:pt x="10" y="0"/>
                    <a:pt x="10" y="0"/>
                  </a:cubicBezTo>
                  <a:cubicBezTo>
                    <a:pt x="10" y="3"/>
                    <a:pt x="12" y="3"/>
                    <a:pt x="12" y="6"/>
                  </a:cubicBezTo>
                  <a:cubicBezTo>
                    <a:pt x="9" y="5"/>
                    <a:pt x="9" y="7"/>
                    <a:pt x="9" y="9"/>
                  </a:cubicBezTo>
                  <a:cubicBezTo>
                    <a:pt x="7" y="7"/>
                    <a:pt x="5" y="4"/>
                    <a:pt x="0" y="5"/>
                  </a:cubicBezTo>
                  <a:cubicBezTo>
                    <a:pt x="1" y="3"/>
                    <a:pt x="2" y="2"/>
                    <a:pt x="2" y="0"/>
                  </a:cubicBezTo>
                </a:path>
              </a:pathLst>
            </a:custGeom>
            <a:grpFill/>
            <a:ln>
              <a:noFill/>
            </a:ln>
            <a:effectLst/>
          </p:spPr>
          <p:txBody>
            <a:bodyPr/>
            <a:lstStyle/>
            <a:p>
              <a:pPr defTabSz="920750">
                <a:spcBef>
                  <a:spcPts val="0"/>
                </a:spcBef>
                <a:spcAft>
                  <a:spcPts val="0"/>
                </a:spcAft>
                <a:defRPr/>
              </a:pPr>
              <a:endParaRPr lang="zh-CN" altLang="en-US">
                <a:latin typeface="+mn-lt"/>
                <a:ea typeface="+mn-ea"/>
              </a:endParaRPr>
            </a:p>
          </p:txBody>
        </p:sp>
        <p:sp>
          <p:nvSpPr>
            <p:cNvPr id="161" name="Freeform 111"/>
            <p:cNvSpPr/>
            <p:nvPr/>
          </p:nvSpPr>
          <p:spPr bwMode="auto">
            <a:xfrm>
              <a:off x="2317750" y="1160462"/>
              <a:ext cx="106363" cy="74613"/>
            </a:xfrm>
            <a:custGeom>
              <a:avLst/>
              <a:gdLst>
                <a:gd name="T0" fmla="*/ 25 w 28"/>
                <a:gd name="T1" fmla="*/ 2 h 20"/>
                <a:gd name="T2" fmla="*/ 26 w 28"/>
                <a:gd name="T3" fmla="*/ 9 h 20"/>
                <a:gd name="T4" fmla="*/ 24 w 28"/>
                <a:gd name="T5" fmla="*/ 11 h 20"/>
                <a:gd name="T6" fmla="*/ 17 w 28"/>
                <a:gd name="T7" fmla="*/ 13 h 20"/>
                <a:gd name="T8" fmla="*/ 5 w 28"/>
                <a:gd name="T9" fmla="*/ 20 h 20"/>
                <a:gd name="T10" fmla="*/ 4 w 28"/>
                <a:gd name="T11" fmla="*/ 14 h 20"/>
                <a:gd name="T12" fmla="*/ 1 w 28"/>
                <a:gd name="T13" fmla="*/ 11 h 20"/>
                <a:gd name="T14" fmla="*/ 1 w 28"/>
                <a:gd name="T15" fmla="*/ 4 h 20"/>
                <a:gd name="T16" fmla="*/ 4 w 28"/>
                <a:gd name="T17" fmla="*/ 2 h 20"/>
                <a:gd name="T18" fmla="*/ 8 w 28"/>
                <a:gd name="T19" fmla="*/ 0 h 20"/>
                <a:gd name="T20" fmla="*/ 19 w 28"/>
                <a:gd name="T21" fmla="*/ 3 h 20"/>
                <a:gd name="T22" fmla="*/ 25 w 28"/>
                <a:gd name="T23"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 h="20">
                  <a:moveTo>
                    <a:pt x="25" y="2"/>
                  </a:moveTo>
                  <a:cubicBezTo>
                    <a:pt x="28" y="1"/>
                    <a:pt x="26" y="7"/>
                    <a:pt x="26" y="9"/>
                  </a:cubicBezTo>
                  <a:cubicBezTo>
                    <a:pt x="24" y="8"/>
                    <a:pt x="24" y="10"/>
                    <a:pt x="24" y="11"/>
                  </a:cubicBezTo>
                  <a:cubicBezTo>
                    <a:pt x="19" y="9"/>
                    <a:pt x="18" y="17"/>
                    <a:pt x="17" y="13"/>
                  </a:cubicBezTo>
                  <a:cubicBezTo>
                    <a:pt x="13" y="16"/>
                    <a:pt x="11" y="19"/>
                    <a:pt x="5" y="20"/>
                  </a:cubicBezTo>
                  <a:cubicBezTo>
                    <a:pt x="4" y="19"/>
                    <a:pt x="4" y="17"/>
                    <a:pt x="4" y="14"/>
                  </a:cubicBezTo>
                  <a:cubicBezTo>
                    <a:pt x="3" y="13"/>
                    <a:pt x="2" y="13"/>
                    <a:pt x="1" y="11"/>
                  </a:cubicBezTo>
                  <a:cubicBezTo>
                    <a:pt x="0" y="9"/>
                    <a:pt x="2" y="7"/>
                    <a:pt x="1" y="4"/>
                  </a:cubicBezTo>
                  <a:cubicBezTo>
                    <a:pt x="4" y="5"/>
                    <a:pt x="4" y="3"/>
                    <a:pt x="4" y="2"/>
                  </a:cubicBezTo>
                  <a:cubicBezTo>
                    <a:pt x="6" y="2"/>
                    <a:pt x="8" y="2"/>
                    <a:pt x="8" y="0"/>
                  </a:cubicBezTo>
                  <a:cubicBezTo>
                    <a:pt x="10" y="3"/>
                    <a:pt x="17" y="0"/>
                    <a:pt x="19" y="3"/>
                  </a:cubicBezTo>
                  <a:cubicBezTo>
                    <a:pt x="22" y="3"/>
                    <a:pt x="25" y="4"/>
                    <a:pt x="25" y="2"/>
                  </a:cubicBezTo>
                </a:path>
              </a:pathLst>
            </a:custGeom>
            <a:grpFill/>
            <a:ln>
              <a:noFill/>
            </a:ln>
            <a:effectLst/>
          </p:spPr>
          <p:txBody>
            <a:bodyPr/>
            <a:lstStyle/>
            <a:p>
              <a:pPr defTabSz="920750">
                <a:spcBef>
                  <a:spcPts val="0"/>
                </a:spcBef>
                <a:spcAft>
                  <a:spcPts val="0"/>
                </a:spcAft>
                <a:defRPr/>
              </a:pPr>
              <a:endParaRPr lang="zh-CN" altLang="en-US">
                <a:latin typeface="+mn-lt"/>
                <a:ea typeface="+mn-ea"/>
              </a:endParaRPr>
            </a:p>
          </p:txBody>
        </p:sp>
        <p:sp>
          <p:nvSpPr>
            <p:cNvPr id="162" name="Freeform 112"/>
            <p:cNvSpPr/>
            <p:nvPr/>
          </p:nvSpPr>
          <p:spPr bwMode="auto">
            <a:xfrm>
              <a:off x="3852862" y="1449387"/>
              <a:ext cx="223838" cy="107950"/>
            </a:xfrm>
            <a:custGeom>
              <a:avLst/>
              <a:gdLst>
                <a:gd name="T0" fmla="*/ 44 w 60"/>
                <a:gd name="T1" fmla="*/ 0 h 29"/>
                <a:gd name="T2" fmla="*/ 49 w 60"/>
                <a:gd name="T3" fmla="*/ 3 h 29"/>
                <a:gd name="T4" fmla="*/ 54 w 60"/>
                <a:gd name="T5" fmla="*/ 5 h 29"/>
                <a:gd name="T6" fmla="*/ 52 w 60"/>
                <a:gd name="T7" fmla="*/ 7 h 29"/>
                <a:gd name="T8" fmla="*/ 59 w 60"/>
                <a:gd name="T9" fmla="*/ 12 h 29"/>
                <a:gd name="T10" fmla="*/ 55 w 60"/>
                <a:gd name="T11" fmla="*/ 20 h 29"/>
                <a:gd name="T12" fmla="*/ 51 w 60"/>
                <a:gd name="T13" fmla="*/ 21 h 29"/>
                <a:gd name="T14" fmla="*/ 45 w 60"/>
                <a:gd name="T15" fmla="*/ 24 h 29"/>
                <a:gd name="T16" fmla="*/ 41 w 60"/>
                <a:gd name="T17" fmla="*/ 26 h 29"/>
                <a:gd name="T18" fmla="*/ 38 w 60"/>
                <a:gd name="T19" fmla="*/ 27 h 29"/>
                <a:gd name="T20" fmla="*/ 21 w 60"/>
                <a:gd name="T21" fmla="*/ 28 h 29"/>
                <a:gd name="T22" fmla="*/ 20 w 60"/>
                <a:gd name="T23" fmla="*/ 27 h 29"/>
                <a:gd name="T24" fmla="*/ 14 w 60"/>
                <a:gd name="T25" fmla="*/ 24 h 29"/>
                <a:gd name="T26" fmla="*/ 12 w 60"/>
                <a:gd name="T27" fmla="*/ 23 h 29"/>
                <a:gd name="T28" fmla="*/ 14 w 60"/>
                <a:gd name="T29" fmla="*/ 21 h 29"/>
                <a:gd name="T30" fmla="*/ 10 w 60"/>
                <a:gd name="T31" fmla="*/ 19 h 29"/>
                <a:gd name="T32" fmla="*/ 10 w 60"/>
                <a:gd name="T33" fmla="*/ 10 h 29"/>
                <a:gd name="T34" fmla="*/ 2 w 60"/>
                <a:gd name="T35" fmla="*/ 12 h 29"/>
                <a:gd name="T36" fmla="*/ 5 w 60"/>
                <a:gd name="T37" fmla="*/ 6 h 29"/>
                <a:gd name="T38" fmla="*/ 16 w 60"/>
                <a:gd name="T39" fmla="*/ 6 h 29"/>
                <a:gd name="T40" fmla="*/ 17 w 60"/>
                <a:gd name="T41" fmla="*/ 12 h 29"/>
                <a:gd name="T42" fmla="*/ 21 w 60"/>
                <a:gd name="T43" fmla="*/ 6 h 29"/>
                <a:gd name="T44" fmla="*/ 30 w 60"/>
                <a:gd name="T45" fmla="*/ 9 h 29"/>
                <a:gd name="T46" fmla="*/ 33 w 60"/>
                <a:gd name="T47" fmla="*/ 6 h 29"/>
                <a:gd name="T48" fmla="*/ 41 w 60"/>
                <a:gd name="T49" fmla="*/ 5 h 29"/>
                <a:gd name="T50" fmla="*/ 44 w 60"/>
                <a:gd name="T51"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0" h="29">
                  <a:moveTo>
                    <a:pt x="44" y="0"/>
                  </a:moveTo>
                  <a:cubicBezTo>
                    <a:pt x="45" y="1"/>
                    <a:pt x="47" y="2"/>
                    <a:pt x="49" y="3"/>
                  </a:cubicBezTo>
                  <a:cubicBezTo>
                    <a:pt x="50" y="3"/>
                    <a:pt x="53" y="4"/>
                    <a:pt x="54" y="5"/>
                  </a:cubicBezTo>
                  <a:cubicBezTo>
                    <a:pt x="54" y="5"/>
                    <a:pt x="52" y="7"/>
                    <a:pt x="52" y="7"/>
                  </a:cubicBezTo>
                  <a:cubicBezTo>
                    <a:pt x="52" y="10"/>
                    <a:pt x="56" y="13"/>
                    <a:pt x="59" y="12"/>
                  </a:cubicBezTo>
                  <a:cubicBezTo>
                    <a:pt x="60" y="15"/>
                    <a:pt x="59" y="17"/>
                    <a:pt x="55" y="20"/>
                  </a:cubicBezTo>
                  <a:cubicBezTo>
                    <a:pt x="54" y="21"/>
                    <a:pt x="52" y="21"/>
                    <a:pt x="51" y="21"/>
                  </a:cubicBezTo>
                  <a:cubicBezTo>
                    <a:pt x="48" y="23"/>
                    <a:pt x="49" y="23"/>
                    <a:pt x="45" y="24"/>
                  </a:cubicBezTo>
                  <a:cubicBezTo>
                    <a:pt x="45" y="24"/>
                    <a:pt x="41" y="25"/>
                    <a:pt x="41" y="26"/>
                  </a:cubicBezTo>
                  <a:cubicBezTo>
                    <a:pt x="40" y="27"/>
                    <a:pt x="40" y="27"/>
                    <a:pt x="38" y="27"/>
                  </a:cubicBezTo>
                  <a:cubicBezTo>
                    <a:pt x="37" y="27"/>
                    <a:pt x="26" y="29"/>
                    <a:pt x="21" y="28"/>
                  </a:cubicBezTo>
                  <a:cubicBezTo>
                    <a:pt x="21" y="28"/>
                    <a:pt x="21" y="27"/>
                    <a:pt x="20" y="27"/>
                  </a:cubicBezTo>
                  <a:cubicBezTo>
                    <a:pt x="18" y="27"/>
                    <a:pt x="17" y="24"/>
                    <a:pt x="14" y="24"/>
                  </a:cubicBezTo>
                  <a:cubicBezTo>
                    <a:pt x="13" y="24"/>
                    <a:pt x="13" y="23"/>
                    <a:pt x="12" y="23"/>
                  </a:cubicBezTo>
                  <a:cubicBezTo>
                    <a:pt x="12" y="21"/>
                    <a:pt x="13" y="22"/>
                    <a:pt x="14" y="21"/>
                  </a:cubicBezTo>
                  <a:cubicBezTo>
                    <a:pt x="14" y="20"/>
                    <a:pt x="11" y="20"/>
                    <a:pt x="10" y="19"/>
                  </a:cubicBezTo>
                  <a:cubicBezTo>
                    <a:pt x="9" y="16"/>
                    <a:pt x="11" y="14"/>
                    <a:pt x="10" y="10"/>
                  </a:cubicBezTo>
                  <a:cubicBezTo>
                    <a:pt x="5" y="9"/>
                    <a:pt x="5" y="15"/>
                    <a:pt x="2" y="12"/>
                  </a:cubicBezTo>
                  <a:cubicBezTo>
                    <a:pt x="0" y="7"/>
                    <a:pt x="6" y="10"/>
                    <a:pt x="5" y="6"/>
                  </a:cubicBezTo>
                  <a:cubicBezTo>
                    <a:pt x="10" y="7"/>
                    <a:pt x="9" y="6"/>
                    <a:pt x="16" y="6"/>
                  </a:cubicBezTo>
                  <a:cubicBezTo>
                    <a:pt x="17" y="9"/>
                    <a:pt x="20" y="9"/>
                    <a:pt x="17" y="12"/>
                  </a:cubicBezTo>
                  <a:cubicBezTo>
                    <a:pt x="21" y="12"/>
                    <a:pt x="22" y="10"/>
                    <a:pt x="21" y="6"/>
                  </a:cubicBezTo>
                  <a:cubicBezTo>
                    <a:pt x="22" y="9"/>
                    <a:pt x="34" y="3"/>
                    <a:pt x="30" y="9"/>
                  </a:cubicBezTo>
                  <a:cubicBezTo>
                    <a:pt x="33" y="10"/>
                    <a:pt x="32" y="6"/>
                    <a:pt x="33" y="6"/>
                  </a:cubicBezTo>
                  <a:cubicBezTo>
                    <a:pt x="35" y="5"/>
                    <a:pt x="38" y="5"/>
                    <a:pt x="41" y="5"/>
                  </a:cubicBezTo>
                  <a:cubicBezTo>
                    <a:pt x="43" y="4"/>
                    <a:pt x="44" y="3"/>
                    <a:pt x="44" y="0"/>
                  </a:cubicBezTo>
                </a:path>
              </a:pathLst>
            </a:custGeom>
            <a:grpFill/>
            <a:ln>
              <a:noFill/>
            </a:ln>
            <a:effectLst/>
          </p:spPr>
          <p:txBody>
            <a:bodyPr/>
            <a:lstStyle/>
            <a:p>
              <a:pPr defTabSz="920750">
                <a:spcBef>
                  <a:spcPts val="0"/>
                </a:spcBef>
                <a:spcAft>
                  <a:spcPts val="0"/>
                </a:spcAft>
                <a:defRPr/>
              </a:pPr>
              <a:endParaRPr lang="zh-CN" altLang="en-US">
                <a:latin typeface="+mn-lt"/>
                <a:ea typeface="+mn-ea"/>
              </a:endParaRPr>
            </a:p>
          </p:txBody>
        </p:sp>
        <p:sp>
          <p:nvSpPr>
            <p:cNvPr id="163" name="Freeform 113"/>
            <p:cNvSpPr/>
            <p:nvPr/>
          </p:nvSpPr>
          <p:spPr bwMode="auto">
            <a:xfrm>
              <a:off x="2501900" y="1474787"/>
              <a:ext cx="134938" cy="98425"/>
            </a:xfrm>
            <a:custGeom>
              <a:avLst/>
              <a:gdLst>
                <a:gd name="T0" fmla="*/ 10 w 36"/>
                <a:gd name="T1" fmla="*/ 0 h 26"/>
                <a:gd name="T2" fmla="*/ 18 w 36"/>
                <a:gd name="T3" fmla="*/ 9 h 26"/>
                <a:gd name="T4" fmla="*/ 21 w 36"/>
                <a:gd name="T5" fmla="*/ 7 h 26"/>
                <a:gd name="T6" fmla="*/ 25 w 36"/>
                <a:gd name="T7" fmla="*/ 12 h 26"/>
                <a:gd name="T8" fmla="*/ 31 w 36"/>
                <a:gd name="T9" fmla="*/ 19 h 26"/>
                <a:gd name="T10" fmla="*/ 36 w 36"/>
                <a:gd name="T11" fmla="*/ 20 h 26"/>
                <a:gd name="T12" fmla="*/ 18 w 36"/>
                <a:gd name="T13" fmla="*/ 21 h 26"/>
                <a:gd name="T14" fmla="*/ 11 w 36"/>
                <a:gd name="T15" fmla="*/ 26 h 26"/>
                <a:gd name="T16" fmla="*/ 0 w 36"/>
                <a:gd name="T17" fmla="*/ 21 h 26"/>
                <a:gd name="T18" fmla="*/ 3 w 36"/>
                <a:gd name="T19" fmla="*/ 20 h 26"/>
                <a:gd name="T20" fmla="*/ 4 w 36"/>
                <a:gd name="T21" fmla="*/ 17 h 26"/>
                <a:gd name="T22" fmla="*/ 4 w 36"/>
                <a:gd name="T23" fmla="*/ 5 h 26"/>
                <a:gd name="T24" fmla="*/ 10 w 36"/>
                <a:gd name="T25"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 h="26">
                  <a:moveTo>
                    <a:pt x="10" y="0"/>
                  </a:moveTo>
                  <a:cubicBezTo>
                    <a:pt x="12" y="4"/>
                    <a:pt x="19" y="2"/>
                    <a:pt x="18" y="9"/>
                  </a:cubicBezTo>
                  <a:cubicBezTo>
                    <a:pt x="19" y="10"/>
                    <a:pt x="21" y="7"/>
                    <a:pt x="21" y="7"/>
                  </a:cubicBezTo>
                  <a:cubicBezTo>
                    <a:pt x="23" y="8"/>
                    <a:pt x="22" y="11"/>
                    <a:pt x="25" y="12"/>
                  </a:cubicBezTo>
                  <a:cubicBezTo>
                    <a:pt x="27" y="12"/>
                    <a:pt x="29" y="17"/>
                    <a:pt x="31" y="19"/>
                  </a:cubicBezTo>
                  <a:cubicBezTo>
                    <a:pt x="35" y="17"/>
                    <a:pt x="34" y="17"/>
                    <a:pt x="36" y="20"/>
                  </a:cubicBezTo>
                  <a:cubicBezTo>
                    <a:pt x="33" y="23"/>
                    <a:pt x="24" y="21"/>
                    <a:pt x="18" y="21"/>
                  </a:cubicBezTo>
                  <a:cubicBezTo>
                    <a:pt x="16" y="23"/>
                    <a:pt x="12" y="23"/>
                    <a:pt x="11" y="26"/>
                  </a:cubicBezTo>
                  <a:cubicBezTo>
                    <a:pt x="8" y="24"/>
                    <a:pt x="6" y="20"/>
                    <a:pt x="0" y="21"/>
                  </a:cubicBezTo>
                  <a:cubicBezTo>
                    <a:pt x="0" y="20"/>
                    <a:pt x="2" y="20"/>
                    <a:pt x="3" y="20"/>
                  </a:cubicBezTo>
                  <a:cubicBezTo>
                    <a:pt x="1" y="18"/>
                    <a:pt x="1" y="17"/>
                    <a:pt x="4" y="17"/>
                  </a:cubicBezTo>
                  <a:cubicBezTo>
                    <a:pt x="1" y="12"/>
                    <a:pt x="4" y="10"/>
                    <a:pt x="4" y="5"/>
                  </a:cubicBezTo>
                  <a:cubicBezTo>
                    <a:pt x="7" y="4"/>
                    <a:pt x="10" y="4"/>
                    <a:pt x="10" y="0"/>
                  </a:cubicBezTo>
                </a:path>
              </a:pathLst>
            </a:custGeom>
            <a:grpFill/>
            <a:ln>
              <a:noFill/>
            </a:ln>
            <a:effectLst/>
          </p:spPr>
          <p:txBody>
            <a:bodyPr/>
            <a:lstStyle/>
            <a:p>
              <a:pPr defTabSz="920750">
                <a:spcBef>
                  <a:spcPts val="0"/>
                </a:spcBef>
                <a:spcAft>
                  <a:spcPts val="0"/>
                </a:spcAft>
                <a:defRPr/>
              </a:pPr>
              <a:endParaRPr lang="zh-CN" altLang="en-US">
                <a:latin typeface="+mn-lt"/>
                <a:ea typeface="+mn-ea"/>
              </a:endParaRPr>
            </a:p>
          </p:txBody>
        </p:sp>
        <p:sp>
          <p:nvSpPr>
            <p:cNvPr id="164" name="Freeform 114"/>
            <p:cNvSpPr/>
            <p:nvPr/>
          </p:nvSpPr>
          <p:spPr bwMode="auto">
            <a:xfrm>
              <a:off x="6416675" y="3027363"/>
              <a:ext cx="225425" cy="239713"/>
            </a:xfrm>
            <a:custGeom>
              <a:avLst/>
              <a:gdLst>
                <a:gd name="T0" fmla="*/ 5 w 60"/>
                <a:gd name="T1" fmla="*/ 9 h 64"/>
                <a:gd name="T2" fmla="*/ 2 w 60"/>
                <a:gd name="T3" fmla="*/ 7 h 64"/>
                <a:gd name="T4" fmla="*/ 0 w 60"/>
                <a:gd name="T5" fmla="*/ 3 h 64"/>
                <a:gd name="T6" fmla="*/ 11 w 60"/>
                <a:gd name="T7" fmla="*/ 2 h 64"/>
                <a:gd name="T8" fmla="*/ 16 w 60"/>
                <a:gd name="T9" fmla="*/ 4 h 64"/>
                <a:gd name="T10" fmla="*/ 16 w 60"/>
                <a:gd name="T11" fmla="*/ 7 h 64"/>
                <a:gd name="T12" fmla="*/ 19 w 60"/>
                <a:gd name="T13" fmla="*/ 10 h 64"/>
                <a:gd name="T14" fmla="*/ 25 w 60"/>
                <a:gd name="T15" fmla="*/ 13 h 64"/>
                <a:gd name="T16" fmla="*/ 35 w 60"/>
                <a:gd name="T17" fmla="*/ 21 h 64"/>
                <a:gd name="T18" fmla="*/ 37 w 60"/>
                <a:gd name="T19" fmla="*/ 25 h 64"/>
                <a:gd name="T20" fmla="*/ 42 w 60"/>
                <a:gd name="T21" fmla="*/ 27 h 64"/>
                <a:gd name="T22" fmla="*/ 44 w 60"/>
                <a:gd name="T23" fmla="*/ 30 h 64"/>
                <a:gd name="T24" fmla="*/ 44 w 60"/>
                <a:gd name="T25" fmla="*/ 32 h 64"/>
                <a:gd name="T26" fmla="*/ 47 w 60"/>
                <a:gd name="T27" fmla="*/ 35 h 64"/>
                <a:gd name="T28" fmla="*/ 51 w 60"/>
                <a:gd name="T29" fmla="*/ 39 h 64"/>
                <a:gd name="T30" fmla="*/ 54 w 60"/>
                <a:gd name="T31" fmla="*/ 42 h 64"/>
                <a:gd name="T32" fmla="*/ 57 w 60"/>
                <a:gd name="T33" fmla="*/ 49 h 64"/>
                <a:gd name="T34" fmla="*/ 58 w 60"/>
                <a:gd name="T35" fmla="*/ 55 h 64"/>
                <a:gd name="T36" fmla="*/ 60 w 60"/>
                <a:gd name="T37" fmla="*/ 59 h 64"/>
                <a:gd name="T38" fmla="*/ 53 w 60"/>
                <a:gd name="T39" fmla="*/ 61 h 64"/>
                <a:gd name="T40" fmla="*/ 47 w 60"/>
                <a:gd name="T41" fmla="*/ 61 h 64"/>
                <a:gd name="T42" fmla="*/ 47 w 60"/>
                <a:gd name="T43" fmla="*/ 58 h 64"/>
                <a:gd name="T44" fmla="*/ 44 w 60"/>
                <a:gd name="T45" fmla="*/ 58 h 64"/>
                <a:gd name="T46" fmla="*/ 37 w 60"/>
                <a:gd name="T47" fmla="*/ 52 h 64"/>
                <a:gd name="T48" fmla="*/ 39 w 60"/>
                <a:gd name="T49" fmla="*/ 49 h 64"/>
                <a:gd name="T50" fmla="*/ 37 w 60"/>
                <a:gd name="T51" fmla="*/ 49 h 64"/>
                <a:gd name="T52" fmla="*/ 36 w 60"/>
                <a:gd name="T53" fmla="*/ 46 h 64"/>
                <a:gd name="T54" fmla="*/ 33 w 60"/>
                <a:gd name="T55" fmla="*/ 46 h 64"/>
                <a:gd name="T56" fmla="*/ 28 w 60"/>
                <a:gd name="T57" fmla="*/ 41 h 64"/>
                <a:gd name="T58" fmla="*/ 25 w 60"/>
                <a:gd name="T59" fmla="*/ 31 h 64"/>
                <a:gd name="T60" fmla="*/ 23 w 60"/>
                <a:gd name="T61" fmla="*/ 34 h 64"/>
                <a:gd name="T62" fmla="*/ 21 w 60"/>
                <a:gd name="T63" fmla="*/ 27 h 64"/>
                <a:gd name="T64" fmla="*/ 18 w 60"/>
                <a:gd name="T65" fmla="*/ 24 h 64"/>
                <a:gd name="T66" fmla="*/ 15 w 60"/>
                <a:gd name="T67" fmla="*/ 23 h 64"/>
                <a:gd name="T68" fmla="*/ 14 w 60"/>
                <a:gd name="T69" fmla="*/ 17 h 64"/>
                <a:gd name="T70" fmla="*/ 9 w 60"/>
                <a:gd name="T71" fmla="*/ 14 h 64"/>
                <a:gd name="T72" fmla="*/ 7 w 60"/>
                <a:gd name="T73" fmla="*/ 11 h 64"/>
                <a:gd name="T74" fmla="*/ 5 w 60"/>
                <a:gd name="T75" fmla="*/ 9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0" h="64">
                  <a:moveTo>
                    <a:pt x="5" y="9"/>
                  </a:moveTo>
                  <a:cubicBezTo>
                    <a:pt x="5" y="7"/>
                    <a:pt x="3" y="8"/>
                    <a:pt x="2" y="7"/>
                  </a:cubicBezTo>
                  <a:cubicBezTo>
                    <a:pt x="1" y="6"/>
                    <a:pt x="2" y="3"/>
                    <a:pt x="0" y="3"/>
                  </a:cubicBezTo>
                  <a:cubicBezTo>
                    <a:pt x="3" y="0"/>
                    <a:pt x="6" y="4"/>
                    <a:pt x="11" y="2"/>
                  </a:cubicBezTo>
                  <a:cubicBezTo>
                    <a:pt x="10" y="5"/>
                    <a:pt x="15" y="3"/>
                    <a:pt x="16" y="4"/>
                  </a:cubicBezTo>
                  <a:cubicBezTo>
                    <a:pt x="17" y="5"/>
                    <a:pt x="16" y="7"/>
                    <a:pt x="16" y="7"/>
                  </a:cubicBezTo>
                  <a:cubicBezTo>
                    <a:pt x="18" y="8"/>
                    <a:pt x="20" y="7"/>
                    <a:pt x="19" y="10"/>
                  </a:cubicBezTo>
                  <a:cubicBezTo>
                    <a:pt x="23" y="9"/>
                    <a:pt x="22" y="13"/>
                    <a:pt x="25" y="13"/>
                  </a:cubicBezTo>
                  <a:cubicBezTo>
                    <a:pt x="27" y="13"/>
                    <a:pt x="31" y="21"/>
                    <a:pt x="35" y="21"/>
                  </a:cubicBezTo>
                  <a:cubicBezTo>
                    <a:pt x="38" y="21"/>
                    <a:pt x="36" y="24"/>
                    <a:pt x="37" y="25"/>
                  </a:cubicBezTo>
                  <a:cubicBezTo>
                    <a:pt x="38" y="26"/>
                    <a:pt x="41" y="26"/>
                    <a:pt x="42" y="27"/>
                  </a:cubicBezTo>
                  <a:cubicBezTo>
                    <a:pt x="42" y="27"/>
                    <a:pt x="44" y="29"/>
                    <a:pt x="44" y="30"/>
                  </a:cubicBezTo>
                  <a:cubicBezTo>
                    <a:pt x="45" y="30"/>
                    <a:pt x="44" y="32"/>
                    <a:pt x="44" y="32"/>
                  </a:cubicBezTo>
                  <a:cubicBezTo>
                    <a:pt x="45" y="33"/>
                    <a:pt x="46" y="34"/>
                    <a:pt x="47" y="35"/>
                  </a:cubicBezTo>
                  <a:cubicBezTo>
                    <a:pt x="48" y="36"/>
                    <a:pt x="49" y="39"/>
                    <a:pt x="51" y="39"/>
                  </a:cubicBezTo>
                  <a:cubicBezTo>
                    <a:pt x="52" y="40"/>
                    <a:pt x="54" y="42"/>
                    <a:pt x="54" y="42"/>
                  </a:cubicBezTo>
                  <a:cubicBezTo>
                    <a:pt x="56" y="44"/>
                    <a:pt x="55" y="49"/>
                    <a:pt x="57" y="49"/>
                  </a:cubicBezTo>
                  <a:cubicBezTo>
                    <a:pt x="59" y="49"/>
                    <a:pt x="59" y="53"/>
                    <a:pt x="58" y="55"/>
                  </a:cubicBezTo>
                  <a:cubicBezTo>
                    <a:pt x="58" y="57"/>
                    <a:pt x="55" y="59"/>
                    <a:pt x="60" y="59"/>
                  </a:cubicBezTo>
                  <a:cubicBezTo>
                    <a:pt x="59" y="64"/>
                    <a:pt x="55" y="61"/>
                    <a:pt x="53" y="61"/>
                  </a:cubicBezTo>
                  <a:cubicBezTo>
                    <a:pt x="51" y="60"/>
                    <a:pt x="49" y="61"/>
                    <a:pt x="47" y="61"/>
                  </a:cubicBezTo>
                  <a:cubicBezTo>
                    <a:pt x="47" y="60"/>
                    <a:pt x="48" y="58"/>
                    <a:pt x="47" y="58"/>
                  </a:cubicBezTo>
                  <a:cubicBezTo>
                    <a:pt x="47" y="57"/>
                    <a:pt x="45" y="58"/>
                    <a:pt x="44" y="58"/>
                  </a:cubicBezTo>
                  <a:cubicBezTo>
                    <a:pt x="43" y="57"/>
                    <a:pt x="41" y="52"/>
                    <a:pt x="37" y="52"/>
                  </a:cubicBezTo>
                  <a:cubicBezTo>
                    <a:pt x="38" y="51"/>
                    <a:pt x="39" y="51"/>
                    <a:pt x="39" y="49"/>
                  </a:cubicBezTo>
                  <a:cubicBezTo>
                    <a:pt x="39" y="48"/>
                    <a:pt x="37" y="49"/>
                    <a:pt x="37" y="49"/>
                  </a:cubicBezTo>
                  <a:cubicBezTo>
                    <a:pt x="36" y="50"/>
                    <a:pt x="37" y="47"/>
                    <a:pt x="36" y="46"/>
                  </a:cubicBezTo>
                  <a:cubicBezTo>
                    <a:pt x="35" y="46"/>
                    <a:pt x="34" y="47"/>
                    <a:pt x="33" y="46"/>
                  </a:cubicBezTo>
                  <a:cubicBezTo>
                    <a:pt x="31" y="45"/>
                    <a:pt x="31" y="41"/>
                    <a:pt x="28" y="41"/>
                  </a:cubicBezTo>
                  <a:cubicBezTo>
                    <a:pt x="29" y="35"/>
                    <a:pt x="25" y="35"/>
                    <a:pt x="25" y="31"/>
                  </a:cubicBezTo>
                  <a:cubicBezTo>
                    <a:pt x="23" y="31"/>
                    <a:pt x="24" y="33"/>
                    <a:pt x="23" y="34"/>
                  </a:cubicBezTo>
                  <a:cubicBezTo>
                    <a:pt x="21" y="32"/>
                    <a:pt x="22" y="29"/>
                    <a:pt x="21" y="27"/>
                  </a:cubicBezTo>
                  <a:cubicBezTo>
                    <a:pt x="20" y="26"/>
                    <a:pt x="18" y="25"/>
                    <a:pt x="18" y="24"/>
                  </a:cubicBezTo>
                  <a:cubicBezTo>
                    <a:pt x="17" y="24"/>
                    <a:pt x="17" y="22"/>
                    <a:pt x="15" y="23"/>
                  </a:cubicBezTo>
                  <a:cubicBezTo>
                    <a:pt x="16" y="20"/>
                    <a:pt x="14" y="19"/>
                    <a:pt x="14" y="17"/>
                  </a:cubicBezTo>
                  <a:cubicBezTo>
                    <a:pt x="13" y="15"/>
                    <a:pt x="11" y="15"/>
                    <a:pt x="9" y="14"/>
                  </a:cubicBezTo>
                  <a:cubicBezTo>
                    <a:pt x="9" y="14"/>
                    <a:pt x="6" y="11"/>
                    <a:pt x="7" y="11"/>
                  </a:cubicBezTo>
                  <a:cubicBezTo>
                    <a:pt x="6" y="9"/>
                    <a:pt x="10" y="6"/>
                    <a:pt x="5" y="9"/>
                  </a:cubicBezTo>
                </a:path>
              </a:pathLst>
            </a:custGeom>
            <a:grpFill/>
            <a:ln>
              <a:noFill/>
            </a:ln>
            <a:effectLst/>
          </p:spPr>
          <p:txBody>
            <a:bodyPr/>
            <a:lstStyle/>
            <a:p>
              <a:pPr defTabSz="920750">
                <a:spcBef>
                  <a:spcPts val="0"/>
                </a:spcBef>
                <a:spcAft>
                  <a:spcPts val="0"/>
                </a:spcAft>
                <a:defRPr/>
              </a:pPr>
              <a:endParaRPr lang="zh-CN" altLang="en-US">
                <a:latin typeface="+mn-lt"/>
                <a:ea typeface="+mn-ea"/>
              </a:endParaRPr>
            </a:p>
          </p:txBody>
        </p:sp>
        <p:sp>
          <p:nvSpPr>
            <p:cNvPr id="165" name="Freeform 115"/>
            <p:cNvSpPr/>
            <p:nvPr/>
          </p:nvSpPr>
          <p:spPr bwMode="auto">
            <a:xfrm>
              <a:off x="5299075" y="3403600"/>
              <a:ext cx="161925" cy="295275"/>
            </a:xfrm>
            <a:custGeom>
              <a:avLst/>
              <a:gdLst>
                <a:gd name="T0" fmla="*/ 32 w 43"/>
                <a:gd name="T1" fmla="*/ 0 h 79"/>
                <a:gd name="T2" fmla="*/ 38 w 43"/>
                <a:gd name="T3" fmla="*/ 1 h 79"/>
                <a:gd name="T4" fmla="*/ 35 w 43"/>
                <a:gd name="T5" fmla="*/ 26 h 79"/>
                <a:gd name="T6" fmla="*/ 32 w 43"/>
                <a:gd name="T7" fmla="*/ 43 h 79"/>
                <a:gd name="T8" fmla="*/ 28 w 43"/>
                <a:gd name="T9" fmla="*/ 50 h 79"/>
                <a:gd name="T10" fmla="*/ 27 w 43"/>
                <a:gd name="T11" fmla="*/ 59 h 79"/>
                <a:gd name="T12" fmla="*/ 27 w 43"/>
                <a:gd name="T13" fmla="*/ 62 h 79"/>
                <a:gd name="T14" fmla="*/ 24 w 43"/>
                <a:gd name="T15" fmla="*/ 63 h 79"/>
                <a:gd name="T16" fmla="*/ 23 w 43"/>
                <a:gd name="T17" fmla="*/ 71 h 79"/>
                <a:gd name="T18" fmla="*/ 21 w 43"/>
                <a:gd name="T19" fmla="*/ 73 h 79"/>
                <a:gd name="T20" fmla="*/ 20 w 43"/>
                <a:gd name="T21" fmla="*/ 77 h 79"/>
                <a:gd name="T22" fmla="*/ 6 w 43"/>
                <a:gd name="T23" fmla="*/ 78 h 79"/>
                <a:gd name="T24" fmla="*/ 4 w 43"/>
                <a:gd name="T25" fmla="*/ 71 h 79"/>
                <a:gd name="T26" fmla="*/ 3 w 43"/>
                <a:gd name="T27" fmla="*/ 69 h 79"/>
                <a:gd name="T28" fmla="*/ 0 w 43"/>
                <a:gd name="T29" fmla="*/ 67 h 79"/>
                <a:gd name="T30" fmla="*/ 0 w 43"/>
                <a:gd name="T31" fmla="*/ 62 h 79"/>
                <a:gd name="T32" fmla="*/ 2 w 43"/>
                <a:gd name="T33" fmla="*/ 60 h 79"/>
                <a:gd name="T34" fmla="*/ 0 w 43"/>
                <a:gd name="T35" fmla="*/ 59 h 79"/>
                <a:gd name="T36" fmla="*/ 3 w 43"/>
                <a:gd name="T37" fmla="*/ 53 h 79"/>
                <a:gd name="T38" fmla="*/ 3 w 43"/>
                <a:gd name="T39" fmla="*/ 50 h 79"/>
                <a:gd name="T40" fmla="*/ 6 w 43"/>
                <a:gd name="T41" fmla="*/ 49 h 79"/>
                <a:gd name="T42" fmla="*/ 9 w 43"/>
                <a:gd name="T43" fmla="*/ 42 h 79"/>
                <a:gd name="T44" fmla="*/ 6 w 43"/>
                <a:gd name="T45" fmla="*/ 38 h 79"/>
                <a:gd name="T46" fmla="*/ 6 w 43"/>
                <a:gd name="T47" fmla="*/ 29 h 79"/>
                <a:gd name="T48" fmla="*/ 9 w 43"/>
                <a:gd name="T49" fmla="*/ 26 h 79"/>
                <a:gd name="T50" fmla="*/ 13 w 43"/>
                <a:gd name="T51" fmla="*/ 24 h 79"/>
                <a:gd name="T52" fmla="*/ 20 w 43"/>
                <a:gd name="T53" fmla="*/ 18 h 79"/>
                <a:gd name="T54" fmla="*/ 24 w 43"/>
                <a:gd name="T55" fmla="*/ 19 h 79"/>
                <a:gd name="T56" fmla="*/ 25 w 43"/>
                <a:gd name="T57" fmla="*/ 11 h 79"/>
                <a:gd name="T58" fmla="*/ 30 w 43"/>
                <a:gd name="T59" fmla="*/ 10 h 79"/>
                <a:gd name="T60" fmla="*/ 32 w 43"/>
                <a:gd name="T61"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3" h="79">
                  <a:moveTo>
                    <a:pt x="32" y="0"/>
                  </a:moveTo>
                  <a:cubicBezTo>
                    <a:pt x="34" y="1"/>
                    <a:pt x="36" y="1"/>
                    <a:pt x="38" y="1"/>
                  </a:cubicBezTo>
                  <a:cubicBezTo>
                    <a:pt x="36" y="8"/>
                    <a:pt x="43" y="21"/>
                    <a:pt x="35" y="26"/>
                  </a:cubicBezTo>
                  <a:cubicBezTo>
                    <a:pt x="35" y="33"/>
                    <a:pt x="34" y="38"/>
                    <a:pt x="32" y="43"/>
                  </a:cubicBezTo>
                  <a:cubicBezTo>
                    <a:pt x="32" y="46"/>
                    <a:pt x="31" y="50"/>
                    <a:pt x="28" y="50"/>
                  </a:cubicBezTo>
                  <a:cubicBezTo>
                    <a:pt x="29" y="54"/>
                    <a:pt x="27" y="56"/>
                    <a:pt x="27" y="59"/>
                  </a:cubicBezTo>
                  <a:cubicBezTo>
                    <a:pt x="27" y="59"/>
                    <a:pt x="27" y="61"/>
                    <a:pt x="27" y="62"/>
                  </a:cubicBezTo>
                  <a:cubicBezTo>
                    <a:pt x="27" y="62"/>
                    <a:pt x="24" y="63"/>
                    <a:pt x="24" y="63"/>
                  </a:cubicBezTo>
                  <a:cubicBezTo>
                    <a:pt x="23" y="65"/>
                    <a:pt x="24" y="68"/>
                    <a:pt x="23" y="71"/>
                  </a:cubicBezTo>
                  <a:cubicBezTo>
                    <a:pt x="22" y="72"/>
                    <a:pt x="21" y="71"/>
                    <a:pt x="21" y="73"/>
                  </a:cubicBezTo>
                  <a:cubicBezTo>
                    <a:pt x="21" y="74"/>
                    <a:pt x="19" y="75"/>
                    <a:pt x="20" y="77"/>
                  </a:cubicBezTo>
                  <a:cubicBezTo>
                    <a:pt x="16" y="78"/>
                    <a:pt x="11" y="79"/>
                    <a:pt x="6" y="78"/>
                  </a:cubicBezTo>
                  <a:cubicBezTo>
                    <a:pt x="6" y="75"/>
                    <a:pt x="3" y="75"/>
                    <a:pt x="4" y="71"/>
                  </a:cubicBezTo>
                  <a:cubicBezTo>
                    <a:pt x="3" y="71"/>
                    <a:pt x="3" y="70"/>
                    <a:pt x="3" y="69"/>
                  </a:cubicBezTo>
                  <a:cubicBezTo>
                    <a:pt x="1" y="69"/>
                    <a:pt x="0" y="68"/>
                    <a:pt x="0" y="67"/>
                  </a:cubicBezTo>
                  <a:cubicBezTo>
                    <a:pt x="0" y="65"/>
                    <a:pt x="0" y="63"/>
                    <a:pt x="0" y="62"/>
                  </a:cubicBezTo>
                  <a:cubicBezTo>
                    <a:pt x="0" y="60"/>
                    <a:pt x="1" y="61"/>
                    <a:pt x="2" y="60"/>
                  </a:cubicBezTo>
                  <a:cubicBezTo>
                    <a:pt x="2" y="59"/>
                    <a:pt x="0" y="59"/>
                    <a:pt x="0" y="59"/>
                  </a:cubicBezTo>
                  <a:cubicBezTo>
                    <a:pt x="1" y="56"/>
                    <a:pt x="2" y="55"/>
                    <a:pt x="3" y="53"/>
                  </a:cubicBezTo>
                  <a:cubicBezTo>
                    <a:pt x="3" y="53"/>
                    <a:pt x="3" y="51"/>
                    <a:pt x="3" y="50"/>
                  </a:cubicBezTo>
                  <a:cubicBezTo>
                    <a:pt x="3" y="50"/>
                    <a:pt x="6" y="49"/>
                    <a:pt x="6" y="49"/>
                  </a:cubicBezTo>
                  <a:cubicBezTo>
                    <a:pt x="6" y="47"/>
                    <a:pt x="4" y="37"/>
                    <a:pt x="9" y="42"/>
                  </a:cubicBezTo>
                  <a:cubicBezTo>
                    <a:pt x="9" y="39"/>
                    <a:pt x="6" y="40"/>
                    <a:pt x="6" y="38"/>
                  </a:cubicBezTo>
                  <a:cubicBezTo>
                    <a:pt x="6" y="29"/>
                    <a:pt x="6" y="29"/>
                    <a:pt x="6" y="29"/>
                  </a:cubicBezTo>
                  <a:cubicBezTo>
                    <a:pt x="8" y="30"/>
                    <a:pt x="8" y="28"/>
                    <a:pt x="9" y="26"/>
                  </a:cubicBezTo>
                  <a:cubicBezTo>
                    <a:pt x="11" y="27"/>
                    <a:pt x="12" y="24"/>
                    <a:pt x="13" y="24"/>
                  </a:cubicBezTo>
                  <a:cubicBezTo>
                    <a:pt x="15" y="23"/>
                    <a:pt x="21" y="24"/>
                    <a:pt x="20" y="18"/>
                  </a:cubicBezTo>
                  <a:cubicBezTo>
                    <a:pt x="22" y="18"/>
                    <a:pt x="22" y="19"/>
                    <a:pt x="24" y="19"/>
                  </a:cubicBezTo>
                  <a:cubicBezTo>
                    <a:pt x="23" y="15"/>
                    <a:pt x="25" y="14"/>
                    <a:pt x="25" y="11"/>
                  </a:cubicBezTo>
                  <a:cubicBezTo>
                    <a:pt x="30" y="13"/>
                    <a:pt x="28" y="2"/>
                    <a:pt x="30" y="10"/>
                  </a:cubicBezTo>
                  <a:cubicBezTo>
                    <a:pt x="34" y="8"/>
                    <a:pt x="30" y="2"/>
                    <a:pt x="32" y="0"/>
                  </a:cubicBezTo>
                </a:path>
              </a:pathLst>
            </a:custGeom>
            <a:grpFill/>
            <a:ln>
              <a:noFill/>
            </a:ln>
            <a:effectLst/>
          </p:spPr>
          <p:txBody>
            <a:bodyPr/>
            <a:lstStyle/>
            <a:p>
              <a:pPr defTabSz="920750">
                <a:spcBef>
                  <a:spcPts val="0"/>
                </a:spcBef>
                <a:spcAft>
                  <a:spcPts val="0"/>
                </a:spcAft>
                <a:defRPr/>
              </a:pPr>
              <a:endParaRPr lang="zh-CN" altLang="en-US">
                <a:latin typeface="+mn-lt"/>
                <a:ea typeface="+mn-ea"/>
              </a:endParaRPr>
            </a:p>
          </p:txBody>
        </p:sp>
        <p:sp>
          <p:nvSpPr>
            <p:cNvPr id="166" name="Freeform 116"/>
            <p:cNvSpPr/>
            <p:nvPr/>
          </p:nvSpPr>
          <p:spPr bwMode="auto">
            <a:xfrm>
              <a:off x="6796087" y="3387725"/>
              <a:ext cx="866775" cy="633413"/>
            </a:xfrm>
            <a:custGeom>
              <a:avLst/>
              <a:gdLst>
                <a:gd name="T0" fmla="*/ 134 w 231"/>
                <a:gd name="T1" fmla="*/ 14 h 169"/>
                <a:gd name="T2" fmla="*/ 129 w 231"/>
                <a:gd name="T3" fmla="*/ 16 h 169"/>
                <a:gd name="T4" fmla="*/ 136 w 231"/>
                <a:gd name="T5" fmla="*/ 25 h 169"/>
                <a:gd name="T6" fmla="*/ 155 w 231"/>
                <a:gd name="T7" fmla="*/ 36 h 169"/>
                <a:gd name="T8" fmla="*/ 161 w 231"/>
                <a:gd name="T9" fmla="*/ 28 h 169"/>
                <a:gd name="T10" fmla="*/ 162 w 231"/>
                <a:gd name="T11" fmla="*/ 22 h 169"/>
                <a:gd name="T12" fmla="*/ 164 w 231"/>
                <a:gd name="T13" fmla="*/ 9 h 169"/>
                <a:gd name="T14" fmla="*/ 168 w 231"/>
                <a:gd name="T15" fmla="*/ 2 h 169"/>
                <a:gd name="T16" fmla="*/ 172 w 231"/>
                <a:gd name="T17" fmla="*/ 8 h 169"/>
                <a:gd name="T18" fmla="*/ 179 w 231"/>
                <a:gd name="T19" fmla="*/ 22 h 169"/>
                <a:gd name="T20" fmla="*/ 186 w 231"/>
                <a:gd name="T21" fmla="*/ 32 h 169"/>
                <a:gd name="T22" fmla="*/ 193 w 231"/>
                <a:gd name="T23" fmla="*/ 42 h 169"/>
                <a:gd name="T24" fmla="*/ 197 w 231"/>
                <a:gd name="T25" fmla="*/ 53 h 169"/>
                <a:gd name="T26" fmla="*/ 202 w 231"/>
                <a:gd name="T27" fmla="*/ 56 h 169"/>
                <a:gd name="T28" fmla="*/ 210 w 231"/>
                <a:gd name="T29" fmla="*/ 61 h 169"/>
                <a:gd name="T30" fmla="*/ 217 w 231"/>
                <a:gd name="T31" fmla="*/ 75 h 169"/>
                <a:gd name="T32" fmla="*/ 220 w 231"/>
                <a:gd name="T33" fmla="*/ 78 h 169"/>
                <a:gd name="T34" fmla="*/ 228 w 231"/>
                <a:gd name="T35" fmla="*/ 84 h 169"/>
                <a:gd name="T36" fmla="*/ 231 w 231"/>
                <a:gd name="T37" fmla="*/ 108 h 169"/>
                <a:gd name="T38" fmla="*/ 227 w 231"/>
                <a:gd name="T39" fmla="*/ 119 h 169"/>
                <a:gd name="T40" fmla="*/ 227 w 231"/>
                <a:gd name="T41" fmla="*/ 123 h 169"/>
                <a:gd name="T42" fmla="*/ 224 w 231"/>
                <a:gd name="T43" fmla="*/ 131 h 169"/>
                <a:gd name="T44" fmla="*/ 216 w 231"/>
                <a:gd name="T45" fmla="*/ 138 h 169"/>
                <a:gd name="T46" fmla="*/ 209 w 231"/>
                <a:gd name="T47" fmla="*/ 159 h 169"/>
                <a:gd name="T48" fmla="*/ 196 w 231"/>
                <a:gd name="T49" fmla="*/ 165 h 169"/>
                <a:gd name="T50" fmla="*/ 190 w 231"/>
                <a:gd name="T51" fmla="*/ 169 h 169"/>
                <a:gd name="T52" fmla="*/ 179 w 231"/>
                <a:gd name="T53" fmla="*/ 167 h 169"/>
                <a:gd name="T54" fmla="*/ 154 w 231"/>
                <a:gd name="T55" fmla="*/ 162 h 169"/>
                <a:gd name="T56" fmla="*/ 152 w 231"/>
                <a:gd name="T57" fmla="*/ 154 h 169"/>
                <a:gd name="T58" fmla="*/ 151 w 231"/>
                <a:gd name="T59" fmla="*/ 150 h 169"/>
                <a:gd name="T60" fmla="*/ 140 w 231"/>
                <a:gd name="T61" fmla="*/ 141 h 169"/>
                <a:gd name="T62" fmla="*/ 134 w 231"/>
                <a:gd name="T63" fmla="*/ 134 h 169"/>
                <a:gd name="T64" fmla="*/ 123 w 231"/>
                <a:gd name="T65" fmla="*/ 130 h 169"/>
                <a:gd name="T66" fmla="*/ 117 w 231"/>
                <a:gd name="T67" fmla="*/ 127 h 169"/>
                <a:gd name="T68" fmla="*/ 91 w 231"/>
                <a:gd name="T69" fmla="*/ 122 h 169"/>
                <a:gd name="T70" fmla="*/ 77 w 231"/>
                <a:gd name="T71" fmla="*/ 126 h 169"/>
                <a:gd name="T72" fmla="*/ 71 w 231"/>
                <a:gd name="T73" fmla="*/ 129 h 169"/>
                <a:gd name="T74" fmla="*/ 67 w 231"/>
                <a:gd name="T75" fmla="*/ 133 h 169"/>
                <a:gd name="T76" fmla="*/ 64 w 231"/>
                <a:gd name="T77" fmla="*/ 133 h 169"/>
                <a:gd name="T78" fmla="*/ 39 w 231"/>
                <a:gd name="T79" fmla="*/ 137 h 169"/>
                <a:gd name="T80" fmla="*/ 35 w 231"/>
                <a:gd name="T81" fmla="*/ 140 h 169"/>
                <a:gd name="T82" fmla="*/ 11 w 231"/>
                <a:gd name="T83" fmla="*/ 144 h 169"/>
                <a:gd name="T84" fmla="*/ 14 w 231"/>
                <a:gd name="T85" fmla="*/ 129 h 169"/>
                <a:gd name="T86" fmla="*/ 11 w 231"/>
                <a:gd name="T87" fmla="*/ 120 h 169"/>
                <a:gd name="T88" fmla="*/ 11 w 231"/>
                <a:gd name="T89" fmla="*/ 115 h 169"/>
                <a:gd name="T90" fmla="*/ 7 w 231"/>
                <a:gd name="T91" fmla="*/ 106 h 169"/>
                <a:gd name="T92" fmla="*/ 5 w 231"/>
                <a:gd name="T93" fmla="*/ 99 h 169"/>
                <a:gd name="T94" fmla="*/ 2 w 231"/>
                <a:gd name="T95" fmla="*/ 91 h 169"/>
                <a:gd name="T96" fmla="*/ 4 w 231"/>
                <a:gd name="T97" fmla="*/ 84 h 169"/>
                <a:gd name="T98" fmla="*/ 4 w 231"/>
                <a:gd name="T99" fmla="*/ 66 h 169"/>
                <a:gd name="T100" fmla="*/ 19 w 231"/>
                <a:gd name="T101" fmla="*/ 56 h 169"/>
                <a:gd name="T102" fmla="*/ 37 w 231"/>
                <a:gd name="T103" fmla="*/ 52 h 169"/>
                <a:gd name="T104" fmla="*/ 47 w 231"/>
                <a:gd name="T105" fmla="*/ 47 h 169"/>
                <a:gd name="T106" fmla="*/ 51 w 231"/>
                <a:gd name="T107" fmla="*/ 32 h 169"/>
                <a:gd name="T108" fmla="*/ 64 w 231"/>
                <a:gd name="T109" fmla="*/ 32 h 169"/>
                <a:gd name="T110" fmla="*/ 67 w 231"/>
                <a:gd name="T111" fmla="*/ 22 h 169"/>
                <a:gd name="T112" fmla="*/ 78 w 231"/>
                <a:gd name="T113" fmla="*/ 15 h 169"/>
                <a:gd name="T114" fmla="*/ 87 w 231"/>
                <a:gd name="T115" fmla="*/ 19 h 169"/>
                <a:gd name="T116" fmla="*/ 89 w 231"/>
                <a:gd name="T117" fmla="*/ 21 h 169"/>
                <a:gd name="T118" fmla="*/ 92 w 231"/>
                <a:gd name="T119" fmla="*/ 18 h 169"/>
                <a:gd name="T120" fmla="*/ 102 w 231"/>
                <a:gd name="T121" fmla="*/ 9 h 169"/>
                <a:gd name="T122" fmla="*/ 109 w 231"/>
                <a:gd name="T123" fmla="*/ 7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1" h="169">
                  <a:moveTo>
                    <a:pt x="134" y="7"/>
                  </a:moveTo>
                  <a:cubicBezTo>
                    <a:pt x="134" y="14"/>
                    <a:pt x="134" y="14"/>
                    <a:pt x="134" y="14"/>
                  </a:cubicBezTo>
                  <a:cubicBezTo>
                    <a:pt x="130" y="14"/>
                    <a:pt x="130" y="14"/>
                    <a:pt x="130" y="14"/>
                  </a:cubicBezTo>
                  <a:cubicBezTo>
                    <a:pt x="132" y="15"/>
                    <a:pt x="131" y="16"/>
                    <a:pt x="129" y="16"/>
                  </a:cubicBezTo>
                  <a:cubicBezTo>
                    <a:pt x="131" y="19"/>
                    <a:pt x="128" y="18"/>
                    <a:pt x="129" y="22"/>
                  </a:cubicBezTo>
                  <a:cubicBezTo>
                    <a:pt x="130" y="24"/>
                    <a:pt x="132" y="25"/>
                    <a:pt x="136" y="25"/>
                  </a:cubicBezTo>
                  <a:cubicBezTo>
                    <a:pt x="136" y="31"/>
                    <a:pt x="145" y="29"/>
                    <a:pt x="145" y="35"/>
                  </a:cubicBezTo>
                  <a:cubicBezTo>
                    <a:pt x="149" y="35"/>
                    <a:pt x="153" y="34"/>
                    <a:pt x="155" y="36"/>
                  </a:cubicBezTo>
                  <a:cubicBezTo>
                    <a:pt x="158" y="35"/>
                    <a:pt x="155" y="30"/>
                    <a:pt x="161" y="32"/>
                  </a:cubicBezTo>
                  <a:cubicBezTo>
                    <a:pt x="160" y="31"/>
                    <a:pt x="159" y="28"/>
                    <a:pt x="161" y="28"/>
                  </a:cubicBezTo>
                  <a:cubicBezTo>
                    <a:pt x="163" y="28"/>
                    <a:pt x="161" y="25"/>
                    <a:pt x="161" y="23"/>
                  </a:cubicBezTo>
                  <a:cubicBezTo>
                    <a:pt x="161" y="23"/>
                    <a:pt x="162" y="23"/>
                    <a:pt x="162" y="22"/>
                  </a:cubicBezTo>
                  <a:cubicBezTo>
                    <a:pt x="162" y="21"/>
                    <a:pt x="164" y="19"/>
                    <a:pt x="164" y="16"/>
                  </a:cubicBezTo>
                  <a:cubicBezTo>
                    <a:pt x="163" y="15"/>
                    <a:pt x="162" y="14"/>
                    <a:pt x="164" y="9"/>
                  </a:cubicBezTo>
                  <a:cubicBezTo>
                    <a:pt x="164" y="9"/>
                    <a:pt x="166" y="10"/>
                    <a:pt x="167" y="9"/>
                  </a:cubicBezTo>
                  <a:cubicBezTo>
                    <a:pt x="168" y="8"/>
                    <a:pt x="167" y="4"/>
                    <a:pt x="168" y="2"/>
                  </a:cubicBezTo>
                  <a:cubicBezTo>
                    <a:pt x="171" y="2"/>
                    <a:pt x="169" y="7"/>
                    <a:pt x="171" y="8"/>
                  </a:cubicBezTo>
                  <a:cubicBezTo>
                    <a:pt x="171" y="8"/>
                    <a:pt x="172" y="8"/>
                    <a:pt x="172" y="8"/>
                  </a:cubicBezTo>
                  <a:cubicBezTo>
                    <a:pt x="173" y="10"/>
                    <a:pt x="174" y="13"/>
                    <a:pt x="175" y="15"/>
                  </a:cubicBezTo>
                  <a:cubicBezTo>
                    <a:pt x="176" y="17"/>
                    <a:pt x="179" y="19"/>
                    <a:pt x="179" y="22"/>
                  </a:cubicBezTo>
                  <a:cubicBezTo>
                    <a:pt x="183" y="18"/>
                    <a:pt x="180" y="24"/>
                    <a:pt x="185" y="23"/>
                  </a:cubicBezTo>
                  <a:cubicBezTo>
                    <a:pt x="185" y="26"/>
                    <a:pt x="184" y="30"/>
                    <a:pt x="186" y="32"/>
                  </a:cubicBezTo>
                  <a:cubicBezTo>
                    <a:pt x="188" y="34"/>
                    <a:pt x="186" y="37"/>
                    <a:pt x="188" y="42"/>
                  </a:cubicBezTo>
                  <a:cubicBezTo>
                    <a:pt x="191" y="37"/>
                    <a:pt x="188" y="41"/>
                    <a:pt x="193" y="42"/>
                  </a:cubicBezTo>
                  <a:cubicBezTo>
                    <a:pt x="194" y="44"/>
                    <a:pt x="192" y="44"/>
                    <a:pt x="192" y="46"/>
                  </a:cubicBezTo>
                  <a:cubicBezTo>
                    <a:pt x="194" y="48"/>
                    <a:pt x="198" y="48"/>
                    <a:pt x="197" y="53"/>
                  </a:cubicBezTo>
                  <a:cubicBezTo>
                    <a:pt x="198" y="53"/>
                    <a:pt x="201" y="52"/>
                    <a:pt x="202" y="53"/>
                  </a:cubicBezTo>
                  <a:cubicBezTo>
                    <a:pt x="202" y="53"/>
                    <a:pt x="201" y="55"/>
                    <a:pt x="202" y="56"/>
                  </a:cubicBezTo>
                  <a:cubicBezTo>
                    <a:pt x="202" y="56"/>
                    <a:pt x="204" y="55"/>
                    <a:pt x="204" y="56"/>
                  </a:cubicBezTo>
                  <a:cubicBezTo>
                    <a:pt x="206" y="58"/>
                    <a:pt x="206" y="62"/>
                    <a:pt x="210" y="61"/>
                  </a:cubicBezTo>
                  <a:cubicBezTo>
                    <a:pt x="210" y="65"/>
                    <a:pt x="213" y="69"/>
                    <a:pt x="214" y="71"/>
                  </a:cubicBezTo>
                  <a:cubicBezTo>
                    <a:pt x="215" y="72"/>
                    <a:pt x="216" y="74"/>
                    <a:pt x="217" y="75"/>
                  </a:cubicBezTo>
                  <a:cubicBezTo>
                    <a:pt x="217" y="76"/>
                    <a:pt x="219" y="75"/>
                    <a:pt x="220" y="75"/>
                  </a:cubicBezTo>
                  <a:cubicBezTo>
                    <a:pt x="220" y="76"/>
                    <a:pt x="219" y="78"/>
                    <a:pt x="220" y="78"/>
                  </a:cubicBezTo>
                  <a:cubicBezTo>
                    <a:pt x="221" y="79"/>
                    <a:pt x="223" y="79"/>
                    <a:pt x="223" y="78"/>
                  </a:cubicBezTo>
                  <a:cubicBezTo>
                    <a:pt x="226" y="81"/>
                    <a:pt x="223" y="85"/>
                    <a:pt x="228" y="84"/>
                  </a:cubicBezTo>
                  <a:cubicBezTo>
                    <a:pt x="225" y="88"/>
                    <a:pt x="229" y="93"/>
                    <a:pt x="230" y="99"/>
                  </a:cubicBezTo>
                  <a:cubicBezTo>
                    <a:pt x="230" y="102"/>
                    <a:pt x="228" y="106"/>
                    <a:pt x="231" y="108"/>
                  </a:cubicBezTo>
                  <a:cubicBezTo>
                    <a:pt x="228" y="110"/>
                    <a:pt x="229" y="112"/>
                    <a:pt x="228" y="117"/>
                  </a:cubicBezTo>
                  <a:cubicBezTo>
                    <a:pt x="228" y="117"/>
                    <a:pt x="226" y="118"/>
                    <a:pt x="227" y="119"/>
                  </a:cubicBezTo>
                  <a:cubicBezTo>
                    <a:pt x="227" y="119"/>
                    <a:pt x="228" y="119"/>
                    <a:pt x="228" y="119"/>
                  </a:cubicBezTo>
                  <a:cubicBezTo>
                    <a:pt x="228" y="119"/>
                    <a:pt x="227" y="122"/>
                    <a:pt x="227" y="123"/>
                  </a:cubicBezTo>
                  <a:cubicBezTo>
                    <a:pt x="227" y="123"/>
                    <a:pt x="224" y="124"/>
                    <a:pt x="224" y="124"/>
                  </a:cubicBezTo>
                  <a:cubicBezTo>
                    <a:pt x="224" y="126"/>
                    <a:pt x="227" y="128"/>
                    <a:pt x="224" y="131"/>
                  </a:cubicBezTo>
                  <a:cubicBezTo>
                    <a:pt x="221" y="131"/>
                    <a:pt x="222" y="135"/>
                    <a:pt x="218" y="134"/>
                  </a:cubicBezTo>
                  <a:cubicBezTo>
                    <a:pt x="219" y="137"/>
                    <a:pt x="218" y="139"/>
                    <a:pt x="216" y="138"/>
                  </a:cubicBezTo>
                  <a:cubicBezTo>
                    <a:pt x="217" y="144"/>
                    <a:pt x="213" y="146"/>
                    <a:pt x="214" y="151"/>
                  </a:cubicBezTo>
                  <a:cubicBezTo>
                    <a:pt x="208" y="150"/>
                    <a:pt x="209" y="156"/>
                    <a:pt x="209" y="159"/>
                  </a:cubicBezTo>
                  <a:cubicBezTo>
                    <a:pt x="207" y="159"/>
                    <a:pt x="204" y="159"/>
                    <a:pt x="204" y="161"/>
                  </a:cubicBezTo>
                  <a:cubicBezTo>
                    <a:pt x="204" y="163"/>
                    <a:pt x="199" y="164"/>
                    <a:pt x="196" y="165"/>
                  </a:cubicBezTo>
                  <a:cubicBezTo>
                    <a:pt x="195" y="166"/>
                    <a:pt x="194" y="167"/>
                    <a:pt x="193" y="168"/>
                  </a:cubicBezTo>
                  <a:cubicBezTo>
                    <a:pt x="192" y="169"/>
                    <a:pt x="190" y="168"/>
                    <a:pt x="190" y="169"/>
                  </a:cubicBezTo>
                  <a:cubicBezTo>
                    <a:pt x="187" y="168"/>
                    <a:pt x="186" y="165"/>
                    <a:pt x="182" y="164"/>
                  </a:cubicBezTo>
                  <a:cubicBezTo>
                    <a:pt x="179" y="162"/>
                    <a:pt x="180" y="166"/>
                    <a:pt x="179" y="167"/>
                  </a:cubicBezTo>
                  <a:cubicBezTo>
                    <a:pt x="176" y="168"/>
                    <a:pt x="171" y="166"/>
                    <a:pt x="169" y="169"/>
                  </a:cubicBezTo>
                  <a:cubicBezTo>
                    <a:pt x="164" y="167"/>
                    <a:pt x="161" y="163"/>
                    <a:pt x="154" y="162"/>
                  </a:cubicBezTo>
                  <a:cubicBezTo>
                    <a:pt x="155" y="160"/>
                    <a:pt x="155" y="159"/>
                    <a:pt x="154" y="155"/>
                  </a:cubicBezTo>
                  <a:cubicBezTo>
                    <a:pt x="154" y="155"/>
                    <a:pt x="153" y="155"/>
                    <a:pt x="152" y="154"/>
                  </a:cubicBezTo>
                  <a:cubicBezTo>
                    <a:pt x="152" y="154"/>
                    <a:pt x="153" y="153"/>
                    <a:pt x="152" y="153"/>
                  </a:cubicBezTo>
                  <a:cubicBezTo>
                    <a:pt x="152" y="151"/>
                    <a:pt x="149" y="150"/>
                    <a:pt x="151" y="150"/>
                  </a:cubicBezTo>
                  <a:cubicBezTo>
                    <a:pt x="150" y="149"/>
                    <a:pt x="145" y="145"/>
                    <a:pt x="144" y="148"/>
                  </a:cubicBezTo>
                  <a:cubicBezTo>
                    <a:pt x="142" y="147"/>
                    <a:pt x="142" y="143"/>
                    <a:pt x="140" y="141"/>
                  </a:cubicBezTo>
                  <a:cubicBezTo>
                    <a:pt x="139" y="138"/>
                    <a:pt x="141" y="138"/>
                    <a:pt x="141" y="136"/>
                  </a:cubicBezTo>
                  <a:cubicBezTo>
                    <a:pt x="140" y="134"/>
                    <a:pt x="139" y="135"/>
                    <a:pt x="134" y="134"/>
                  </a:cubicBezTo>
                  <a:cubicBezTo>
                    <a:pt x="131" y="136"/>
                    <a:pt x="132" y="141"/>
                    <a:pt x="126" y="140"/>
                  </a:cubicBezTo>
                  <a:cubicBezTo>
                    <a:pt x="127" y="134"/>
                    <a:pt x="122" y="136"/>
                    <a:pt x="123" y="130"/>
                  </a:cubicBezTo>
                  <a:cubicBezTo>
                    <a:pt x="120" y="130"/>
                    <a:pt x="119" y="128"/>
                    <a:pt x="115" y="129"/>
                  </a:cubicBezTo>
                  <a:cubicBezTo>
                    <a:pt x="115" y="127"/>
                    <a:pt x="116" y="128"/>
                    <a:pt x="117" y="127"/>
                  </a:cubicBezTo>
                  <a:cubicBezTo>
                    <a:pt x="114" y="123"/>
                    <a:pt x="110" y="127"/>
                    <a:pt x="103" y="126"/>
                  </a:cubicBezTo>
                  <a:cubicBezTo>
                    <a:pt x="99" y="125"/>
                    <a:pt x="95" y="123"/>
                    <a:pt x="91" y="122"/>
                  </a:cubicBezTo>
                  <a:cubicBezTo>
                    <a:pt x="88" y="123"/>
                    <a:pt x="83" y="122"/>
                    <a:pt x="82" y="126"/>
                  </a:cubicBezTo>
                  <a:cubicBezTo>
                    <a:pt x="80" y="126"/>
                    <a:pt x="79" y="126"/>
                    <a:pt x="77" y="126"/>
                  </a:cubicBezTo>
                  <a:cubicBezTo>
                    <a:pt x="75" y="126"/>
                    <a:pt x="76" y="127"/>
                    <a:pt x="75" y="127"/>
                  </a:cubicBezTo>
                  <a:cubicBezTo>
                    <a:pt x="73" y="128"/>
                    <a:pt x="74" y="125"/>
                    <a:pt x="71" y="129"/>
                  </a:cubicBezTo>
                  <a:cubicBezTo>
                    <a:pt x="71" y="129"/>
                    <a:pt x="69" y="130"/>
                    <a:pt x="70" y="131"/>
                  </a:cubicBezTo>
                  <a:cubicBezTo>
                    <a:pt x="68" y="129"/>
                    <a:pt x="67" y="127"/>
                    <a:pt x="67" y="133"/>
                  </a:cubicBezTo>
                  <a:cubicBezTo>
                    <a:pt x="66" y="133"/>
                    <a:pt x="66" y="131"/>
                    <a:pt x="64" y="131"/>
                  </a:cubicBezTo>
                  <a:cubicBezTo>
                    <a:pt x="62" y="131"/>
                    <a:pt x="64" y="133"/>
                    <a:pt x="64" y="133"/>
                  </a:cubicBezTo>
                  <a:cubicBezTo>
                    <a:pt x="62" y="136"/>
                    <a:pt x="58" y="134"/>
                    <a:pt x="57" y="138"/>
                  </a:cubicBezTo>
                  <a:cubicBezTo>
                    <a:pt x="53" y="136"/>
                    <a:pt x="45" y="138"/>
                    <a:pt x="39" y="137"/>
                  </a:cubicBezTo>
                  <a:cubicBezTo>
                    <a:pt x="37" y="137"/>
                    <a:pt x="38" y="139"/>
                    <a:pt x="37" y="140"/>
                  </a:cubicBezTo>
                  <a:cubicBezTo>
                    <a:pt x="37" y="140"/>
                    <a:pt x="35" y="140"/>
                    <a:pt x="35" y="140"/>
                  </a:cubicBezTo>
                  <a:cubicBezTo>
                    <a:pt x="33" y="140"/>
                    <a:pt x="32" y="141"/>
                    <a:pt x="30" y="141"/>
                  </a:cubicBezTo>
                  <a:cubicBezTo>
                    <a:pt x="26" y="142"/>
                    <a:pt x="19" y="145"/>
                    <a:pt x="11" y="144"/>
                  </a:cubicBezTo>
                  <a:cubicBezTo>
                    <a:pt x="12" y="141"/>
                    <a:pt x="11" y="136"/>
                    <a:pt x="15" y="136"/>
                  </a:cubicBezTo>
                  <a:cubicBezTo>
                    <a:pt x="14" y="134"/>
                    <a:pt x="17" y="129"/>
                    <a:pt x="14" y="129"/>
                  </a:cubicBezTo>
                  <a:cubicBezTo>
                    <a:pt x="10" y="128"/>
                    <a:pt x="15" y="127"/>
                    <a:pt x="14" y="123"/>
                  </a:cubicBezTo>
                  <a:cubicBezTo>
                    <a:pt x="12" y="120"/>
                    <a:pt x="12" y="126"/>
                    <a:pt x="11" y="120"/>
                  </a:cubicBezTo>
                  <a:cubicBezTo>
                    <a:pt x="11" y="120"/>
                    <a:pt x="11" y="118"/>
                    <a:pt x="11" y="117"/>
                  </a:cubicBezTo>
                  <a:cubicBezTo>
                    <a:pt x="9" y="116"/>
                    <a:pt x="11" y="117"/>
                    <a:pt x="11" y="115"/>
                  </a:cubicBezTo>
                  <a:cubicBezTo>
                    <a:pt x="10" y="112"/>
                    <a:pt x="7" y="109"/>
                    <a:pt x="9" y="108"/>
                  </a:cubicBezTo>
                  <a:cubicBezTo>
                    <a:pt x="10" y="106"/>
                    <a:pt x="7" y="107"/>
                    <a:pt x="7" y="106"/>
                  </a:cubicBezTo>
                  <a:cubicBezTo>
                    <a:pt x="6" y="106"/>
                    <a:pt x="7" y="104"/>
                    <a:pt x="7" y="103"/>
                  </a:cubicBezTo>
                  <a:cubicBezTo>
                    <a:pt x="7" y="103"/>
                    <a:pt x="5" y="99"/>
                    <a:pt x="5" y="99"/>
                  </a:cubicBezTo>
                  <a:cubicBezTo>
                    <a:pt x="3" y="98"/>
                    <a:pt x="6" y="99"/>
                    <a:pt x="5" y="96"/>
                  </a:cubicBezTo>
                  <a:cubicBezTo>
                    <a:pt x="5" y="94"/>
                    <a:pt x="2" y="94"/>
                    <a:pt x="2" y="91"/>
                  </a:cubicBezTo>
                  <a:cubicBezTo>
                    <a:pt x="6" y="91"/>
                    <a:pt x="4" y="86"/>
                    <a:pt x="7" y="85"/>
                  </a:cubicBezTo>
                  <a:cubicBezTo>
                    <a:pt x="7" y="83"/>
                    <a:pt x="4" y="84"/>
                    <a:pt x="4" y="84"/>
                  </a:cubicBezTo>
                  <a:cubicBezTo>
                    <a:pt x="3" y="82"/>
                    <a:pt x="5" y="79"/>
                    <a:pt x="1" y="80"/>
                  </a:cubicBezTo>
                  <a:cubicBezTo>
                    <a:pt x="0" y="73"/>
                    <a:pt x="3" y="71"/>
                    <a:pt x="4" y="66"/>
                  </a:cubicBezTo>
                  <a:cubicBezTo>
                    <a:pt x="5" y="68"/>
                    <a:pt x="11" y="66"/>
                    <a:pt x="11" y="63"/>
                  </a:cubicBezTo>
                  <a:cubicBezTo>
                    <a:pt x="11" y="60"/>
                    <a:pt x="20" y="62"/>
                    <a:pt x="19" y="56"/>
                  </a:cubicBezTo>
                  <a:cubicBezTo>
                    <a:pt x="27" y="57"/>
                    <a:pt x="31" y="53"/>
                    <a:pt x="37" y="53"/>
                  </a:cubicBezTo>
                  <a:cubicBezTo>
                    <a:pt x="39" y="53"/>
                    <a:pt x="38" y="51"/>
                    <a:pt x="37" y="52"/>
                  </a:cubicBezTo>
                  <a:cubicBezTo>
                    <a:pt x="40" y="49"/>
                    <a:pt x="44" y="51"/>
                    <a:pt x="44" y="46"/>
                  </a:cubicBezTo>
                  <a:cubicBezTo>
                    <a:pt x="46" y="46"/>
                    <a:pt x="46" y="47"/>
                    <a:pt x="47" y="47"/>
                  </a:cubicBezTo>
                  <a:cubicBezTo>
                    <a:pt x="51" y="48"/>
                    <a:pt x="46" y="41"/>
                    <a:pt x="51" y="43"/>
                  </a:cubicBezTo>
                  <a:cubicBezTo>
                    <a:pt x="50" y="37"/>
                    <a:pt x="51" y="38"/>
                    <a:pt x="51" y="32"/>
                  </a:cubicBezTo>
                  <a:cubicBezTo>
                    <a:pt x="55" y="32"/>
                    <a:pt x="57" y="34"/>
                    <a:pt x="60" y="35"/>
                  </a:cubicBezTo>
                  <a:cubicBezTo>
                    <a:pt x="61" y="34"/>
                    <a:pt x="61" y="31"/>
                    <a:pt x="64" y="32"/>
                  </a:cubicBezTo>
                  <a:cubicBezTo>
                    <a:pt x="62" y="29"/>
                    <a:pt x="68" y="27"/>
                    <a:pt x="64" y="26"/>
                  </a:cubicBezTo>
                  <a:cubicBezTo>
                    <a:pt x="65" y="25"/>
                    <a:pt x="67" y="25"/>
                    <a:pt x="67" y="22"/>
                  </a:cubicBezTo>
                  <a:cubicBezTo>
                    <a:pt x="71" y="23"/>
                    <a:pt x="69" y="17"/>
                    <a:pt x="74" y="19"/>
                  </a:cubicBezTo>
                  <a:cubicBezTo>
                    <a:pt x="75" y="18"/>
                    <a:pt x="77" y="16"/>
                    <a:pt x="78" y="15"/>
                  </a:cubicBezTo>
                  <a:cubicBezTo>
                    <a:pt x="80" y="16"/>
                    <a:pt x="82" y="17"/>
                    <a:pt x="85" y="16"/>
                  </a:cubicBezTo>
                  <a:cubicBezTo>
                    <a:pt x="82" y="19"/>
                    <a:pt x="86" y="18"/>
                    <a:pt x="87" y="19"/>
                  </a:cubicBezTo>
                  <a:cubicBezTo>
                    <a:pt x="87" y="19"/>
                    <a:pt x="86" y="21"/>
                    <a:pt x="87" y="21"/>
                  </a:cubicBezTo>
                  <a:cubicBezTo>
                    <a:pt x="87" y="21"/>
                    <a:pt x="89" y="20"/>
                    <a:pt x="89" y="21"/>
                  </a:cubicBezTo>
                  <a:cubicBezTo>
                    <a:pt x="90" y="21"/>
                    <a:pt x="91" y="25"/>
                    <a:pt x="95" y="23"/>
                  </a:cubicBezTo>
                  <a:cubicBezTo>
                    <a:pt x="97" y="24"/>
                    <a:pt x="96" y="16"/>
                    <a:pt x="92" y="18"/>
                  </a:cubicBezTo>
                  <a:cubicBezTo>
                    <a:pt x="93" y="16"/>
                    <a:pt x="95" y="16"/>
                    <a:pt x="96" y="15"/>
                  </a:cubicBezTo>
                  <a:cubicBezTo>
                    <a:pt x="97" y="11"/>
                    <a:pt x="98" y="10"/>
                    <a:pt x="102" y="9"/>
                  </a:cubicBezTo>
                  <a:cubicBezTo>
                    <a:pt x="102" y="6"/>
                    <a:pt x="103" y="5"/>
                    <a:pt x="106" y="5"/>
                  </a:cubicBezTo>
                  <a:cubicBezTo>
                    <a:pt x="104" y="9"/>
                    <a:pt x="105" y="7"/>
                    <a:pt x="109" y="7"/>
                  </a:cubicBezTo>
                  <a:cubicBezTo>
                    <a:pt x="115" y="0"/>
                    <a:pt x="126" y="7"/>
                    <a:pt x="134" y="7"/>
                  </a:cubicBezTo>
                </a:path>
              </a:pathLst>
            </a:custGeom>
            <a:grpFill/>
            <a:ln>
              <a:noFill/>
            </a:ln>
            <a:effectLst/>
          </p:spPr>
          <p:txBody>
            <a:bodyPr/>
            <a:lstStyle/>
            <a:p>
              <a:pPr defTabSz="920750">
                <a:spcBef>
                  <a:spcPts val="0"/>
                </a:spcBef>
                <a:spcAft>
                  <a:spcPts val="0"/>
                </a:spcAft>
                <a:defRPr/>
              </a:pPr>
              <a:endParaRPr lang="zh-CN" altLang="en-US">
                <a:latin typeface="+mn-lt"/>
                <a:ea typeface="+mn-ea"/>
              </a:endParaRPr>
            </a:p>
          </p:txBody>
        </p:sp>
      </p:grpSp>
      <p:sp>
        <p:nvSpPr>
          <p:cNvPr id="173" name="TextBox 2"/>
          <p:cNvSpPr txBox="1"/>
          <p:nvPr/>
        </p:nvSpPr>
        <p:spPr>
          <a:xfrm>
            <a:off x="2345956" y="3455731"/>
            <a:ext cx="2562970" cy="2308270"/>
          </a:xfrm>
          <a:prstGeom prst="rect">
            <a:avLst/>
          </a:prstGeom>
          <a:noFill/>
        </p:spPr>
        <p:txBody>
          <a:bodyPr wrap="square" lIns="91386" tIns="45693" rIns="91386" bIns="45693" rtlCol="0">
            <a:spAutoFit/>
          </a:bodyPr>
          <a:lstStyle/>
          <a:p>
            <a:pPr lvl="0"/>
            <a:r>
              <a:rPr lang="zh-CN" altLang="en-US" b="1">
                <a:solidFill>
                  <a:srgbClr val="202A36"/>
                </a:solidFill>
                <a:latin typeface="微软雅黑" panose="020B0503020204020204" pitchFamily="34" charset="-122"/>
                <a:ea typeface="微软雅黑" panose="020B0503020204020204" pitchFamily="34" charset="-122"/>
                <a:cs typeface="UKIJ Qolyazma" pitchFamily="18" charset="0"/>
              </a:rPr>
              <a:t>点击添加内容</a:t>
            </a:r>
            <a:endParaRPr lang="zh-CN" altLang="en-US" b="1">
              <a:solidFill>
                <a:srgbClr val="202A36"/>
              </a:solidFill>
              <a:latin typeface="微软雅黑" panose="020B0503020204020204" pitchFamily="34" charset="-122"/>
              <a:ea typeface="微软雅黑" panose="020B0503020204020204" pitchFamily="34" charset="-122"/>
              <a:cs typeface="UKIJ Qolyazma" pitchFamily="18" charset="0"/>
            </a:endParaRPr>
          </a:p>
          <a:p>
            <a:pPr lvl="0"/>
            <a:endParaRPr lang="zh-CN" altLang="en-US" b="1">
              <a:solidFill>
                <a:srgbClr val="202A36"/>
              </a:solidFill>
              <a:latin typeface="微软雅黑" panose="020B0503020204020204" pitchFamily="34" charset="-122"/>
              <a:ea typeface="微软雅黑" panose="020B0503020204020204" pitchFamily="34" charset="-122"/>
              <a:cs typeface="UKIJ Qolyazma" pitchFamily="18" charset="0"/>
            </a:endParaRPr>
          </a:p>
          <a:p>
            <a:pPr lvl="0"/>
            <a:r>
              <a:rPr lang="zh-CN" altLang="en-US" b="1">
                <a:solidFill>
                  <a:srgbClr val="202A36"/>
                </a:solidFill>
                <a:latin typeface="微软雅黑" panose="020B0503020204020204" pitchFamily="34" charset="-122"/>
                <a:ea typeface="微软雅黑" panose="020B0503020204020204" pitchFamily="34" charset="-122"/>
                <a:cs typeface="UKIJ Qolyazma" pitchFamily="18" charset="0"/>
              </a:rPr>
              <a:t>您的内容打在这里，或者通过复制您的文本后，在此框中选择粘贴，并选择只保留文字，在此录入上述图表的描述说明。</a:t>
            </a:r>
            <a:endParaRPr lang="zh-CN" altLang="en-US" sz="900" dirty="0">
              <a:solidFill>
                <a:srgbClr val="202A36"/>
              </a:solidFill>
              <a:latin typeface="微软雅黑" panose="020B0503020204020204" pitchFamily="34" charset="-122"/>
              <a:ea typeface="微软雅黑" panose="020B0503020204020204" pitchFamily="34" charset="-122"/>
            </a:endParaRPr>
          </a:p>
        </p:txBody>
      </p:sp>
      <p:sp>
        <p:nvSpPr>
          <p:cNvPr id="174" name="TextBox 2"/>
          <p:cNvSpPr txBox="1"/>
          <p:nvPr/>
        </p:nvSpPr>
        <p:spPr>
          <a:xfrm>
            <a:off x="2345956" y="4808019"/>
            <a:ext cx="2562970" cy="2308270"/>
          </a:xfrm>
          <a:prstGeom prst="rect">
            <a:avLst/>
          </a:prstGeom>
          <a:noFill/>
        </p:spPr>
        <p:txBody>
          <a:bodyPr wrap="square" lIns="91386" tIns="45693" rIns="91386" bIns="45693" rtlCol="0">
            <a:spAutoFit/>
          </a:bodyPr>
          <a:lstStyle/>
          <a:p>
            <a:pPr lvl="0"/>
            <a:r>
              <a:rPr lang="zh-CN" altLang="en-US" b="1">
                <a:solidFill>
                  <a:srgbClr val="202A36"/>
                </a:solidFill>
                <a:latin typeface="微软雅黑" panose="020B0503020204020204" pitchFamily="34" charset="-122"/>
                <a:ea typeface="微软雅黑" panose="020B0503020204020204" pitchFamily="34" charset="-122"/>
                <a:cs typeface="UKIJ Qolyazma" pitchFamily="18" charset="0"/>
              </a:rPr>
              <a:t>点击添加内容</a:t>
            </a:r>
            <a:endParaRPr lang="zh-CN" altLang="en-US" b="1">
              <a:solidFill>
                <a:srgbClr val="202A36"/>
              </a:solidFill>
              <a:latin typeface="微软雅黑" panose="020B0503020204020204" pitchFamily="34" charset="-122"/>
              <a:ea typeface="微软雅黑" panose="020B0503020204020204" pitchFamily="34" charset="-122"/>
              <a:cs typeface="UKIJ Qolyazma" pitchFamily="18" charset="0"/>
            </a:endParaRPr>
          </a:p>
          <a:p>
            <a:pPr lvl="0"/>
            <a:endParaRPr lang="zh-CN" altLang="en-US" b="1">
              <a:solidFill>
                <a:srgbClr val="202A36"/>
              </a:solidFill>
              <a:latin typeface="微软雅黑" panose="020B0503020204020204" pitchFamily="34" charset="-122"/>
              <a:ea typeface="微软雅黑" panose="020B0503020204020204" pitchFamily="34" charset="-122"/>
              <a:cs typeface="UKIJ Qolyazma" pitchFamily="18" charset="0"/>
            </a:endParaRPr>
          </a:p>
          <a:p>
            <a:pPr lvl="0"/>
            <a:r>
              <a:rPr lang="zh-CN" altLang="en-US" b="1">
                <a:solidFill>
                  <a:srgbClr val="202A36"/>
                </a:solidFill>
                <a:latin typeface="微软雅黑" panose="020B0503020204020204" pitchFamily="34" charset="-122"/>
                <a:ea typeface="微软雅黑" panose="020B0503020204020204" pitchFamily="34" charset="-122"/>
                <a:cs typeface="UKIJ Qolyazma" pitchFamily="18" charset="0"/>
              </a:rPr>
              <a:t>您的内容打在这里，或者通过复制您的文本后，在此框中选择粘贴，并选择只保留文字，在此录入上述图表的描述说明。</a:t>
            </a:r>
            <a:endParaRPr lang="zh-CN" altLang="en-US" sz="900" dirty="0">
              <a:solidFill>
                <a:srgbClr val="202A36"/>
              </a:solidFill>
              <a:latin typeface="微软雅黑" panose="020B0503020204020204" pitchFamily="34" charset="-122"/>
              <a:ea typeface="微软雅黑" panose="020B0503020204020204" pitchFamily="34" charset="-122"/>
            </a:endParaRPr>
          </a:p>
        </p:txBody>
      </p:sp>
      <p:sp>
        <p:nvSpPr>
          <p:cNvPr id="167" name="矩形 166"/>
          <p:cNvSpPr/>
          <p:nvPr/>
        </p:nvSpPr>
        <p:spPr>
          <a:xfrm>
            <a:off x="1" y="6648450"/>
            <a:ext cx="12191999" cy="20955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4000" advClick="0" advTm="3000">
        <p14:vortex dir="r"/>
      </p:transition>
    </mc:Choice>
    <mc:Fallback>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fade">
                                      <p:cBhvr>
                                        <p:cTn id="11" dur="750"/>
                                        <p:tgtEl>
                                          <p:spTgt spid="33"/>
                                        </p:tgtEl>
                                      </p:cBhvr>
                                    </p:animEffect>
                                  </p:childTnLst>
                                </p:cTn>
                              </p:par>
                            </p:childTnLst>
                          </p:cTn>
                        </p:par>
                        <p:par>
                          <p:cTn id="12" fill="hold">
                            <p:stCondLst>
                              <p:cond delay="1500"/>
                            </p:stCondLst>
                            <p:childTnLst>
                              <p:par>
                                <p:cTn id="13" presetID="2" presetClass="entr" presetSubtype="4" fill="hold" grpId="0" nodeType="after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additive="base">
                                        <p:cTn id="15" dur="500" fill="hold"/>
                                        <p:tgtEl>
                                          <p:spTgt spid="32"/>
                                        </p:tgtEl>
                                        <p:attrNameLst>
                                          <p:attrName>ppt_x</p:attrName>
                                        </p:attrNameLst>
                                      </p:cBhvr>
                                      <p:tavLst>
                                        <p:tav tm="0">
                                          <p:val>
                                            <p:strVal val="#ppt_x"/>
                                          </p:val>
                                        </p:tav>
                                        <p:tav tm="100000">
                                          <p:val>
                                            <p:strVal val="#ppt_x"/>
                                          </p:val>
                                        </p:tav>
                                      </p:tavLst>
                                    </p:anim>
                                    <p:anim calcmode="lin" valueType="num">
                                      <p:cBhvr additive="base">
                                        <p:cTn id="16" dur="500" fill="hold"/>
                                        <p:tgtEl>
                                          <p:spTgt spid="32"/>
                                        </p:tgtEl>
                                        <p:attrNameLst>
                                          <p:attrName>ppt_y</p:attrName>
                                        </p:attrNameLst>
                                      </p:cBhvr>
                                      <p:tavLst>
                                        <p:tav tm="0">
                                          <p:val>
                                            <p:strVal val="1+#ppt_h/2"/>
                                          </p:val>
                                        </p:tav>
                                        <p:tav tm="100000">
                                          <p:val>
                                            <p:strVal val="#ppt_y"/>
                                          </p:val>
                                        </p:tav>
                                      </p:tavLst>
                                    </p:anim>
                                  </p:childTnLst>
                                </p:cTn>
                              </p:par>
                            </p:childTnLst>
                          </p:cTn>
                        </p:par>
                        <p:par>
                          <p:cTn id="17" fill="hold">
                            <p:stCondLst>
                              <p:cond delay="2000"/>
                            </p:stCondLst>
                            <p:childTnLst>
                              <p:par>
                                <p:cTn id="18" presetID="2" presetClass="entr" presetSubtype="4" fill="hold" grpId="0" nodeType="afterEffect">
                                  <p:stCondLst>
                                    <p:cond delay="0"/>
                                  </p:stCondLst>
                                  <p:childTnLst>
                                    <p:set>
                                      <p:cBhvr>
                                        <p:cTn id="19" dur="1" fill="hold">
                                          <p:stCondLst>
                                            <p:cond delay="0"/>
                                          </p:stCondLst>
                                        </p:cTn>
                                        <p:tgtEl>
                                          <p:spTgt spid="173"/>
                                        </p:tgtEl>
                                        <p:attrNameLst>
                                          <p:attrName>style.visibility</p:attrName>
                                        </p:attrNameLst>
                                      </p:cBhvr>
                                      <p:to>
                                        <p:strVal val="visible"/>
                                      </p:to>
                                    </p:set>
                                    <p:anim calcmode="lin" valueType="num">
                                      <p:cBhvr additive="base">
                                        <p:cTn id="20" dur="500" fill="hold"/>
                                        <p:tgtEl>
                                          <p:spTgt spid="173"/>
                                        </p:tgtEl>
                                        <p:attrNameLst>
                                          <p:attrName>ppt_x</p:attrName>
                                        </p:attrNameLst>
                                      </p:cBhvr>
                                      <p:tavLst>
                                        <p:tav tm="0">
                                          <p:val>
                                            <p:strVal val="#ppt_x"/>
                                          </p:val>
                                        </p:tav>
                                        <p:tav tm="100000">
                                          <p:val>
                                            <p:strVal val="#ppt_x"/>
                                          </p:val>
                                        </p:tav>
                                      </p:tavLst>
                                    </p:anim>
                                    <p:anim calcmode="lin" valueType="num">
                                      <p:cBhvr additive="base">
                                        <p:cTn id="21" dur="500" fill="hold"/>
                                        <p:tgtEl>
                                          <p:spTgt spid="173"/>
                                        </p:tgtEl>
                                        <p:attrNameLst>
                                          <p:attrName>ppt_y</p:attrName>
                                        </p:attrNameLst>
                                      </p:cBhvr>
                                      <p:tavLst>
                                        <p:tav tm="0">
                                          <p:val>
                                            <p:strVal val="1+#ppt_h/2"/>
                                          </p:val>
                                        </p:tav>
                                        <p:tav tm="100000">
                                          <p:val>
                                            <p:strVal val="#ppt_y"/>
                                          </p:val>
                                        </p:tav>
                                      </p:tavLst>
                                    </p:anim>
                                  </p:childTnLst>
                                </p:cTn>
                              </p:par>
                            </p:childTnLst>
                          </p:cTn>
                        </p:par>
                        <p:par>
                          <p:cTn id="22" fill="hold">
                            <p:stCondLst>
                              <p:cond delay="2500"/>
                            </p:stCondLst>
                            <p:childTnLst>
                              <p:par>
                                <p:cTn id="23" presetID="2" presetClass="entr" presetSubtype="4" fill="hold" grpId="0" nodeType="afterEffect">
                                  <p:stCondLst>
                                    <p:cond delay="0"/>
                                  </p:stCondLst>
                                  <p:childTnLst>
                                    <p:set>
                                      <p:cBhvr>
                                        <p:cTn id="24" dur="1" fill="hold">
                                          <p:stCondLst>
                                            <p:cond delay="0"/>
                                          </p:stCondLst>
                                        </p:cTn>
                                        <p:tgtEl>
                                          <p:spTgt spid="174"/>
                                        </p:tgtEl>
                                        <p:attrNameLst>
                                          <p:attrName>style.visibility</p:attrName>
                                        </p:attrNameLst>
                                      </p:cBhvr>
                                      <p:to>
                                        <p:strVal val="visible"/>
                                      </p:to>
                                    </p:set>
                                    <p:anim calcmode="lin" valueType="num">
                                      <p:cBhvr additive="base">
                                        <p:cTn id="25" dur="500" fill="hold"/>
                                        <p:tgtEl>
                                          <p:spTgt spid="174"/>
                                        </p:tgtEl>
                                        <p:attrNameLst>
                                          <p:attrName>ppt_x</p:attrName>
                                        </p:attrNameLst>
                                      </p:cBhvr>
                                      <p:tavLst>
                                        <p:tav tm="0">
                                          <p:val>
                                            <p:strVal val="#ppt_x"/>
                                          </p:val>
                                        </p:tav>
                                        <p:tav tm="100000">
                                          <p:val>
                                            <p:strVal val="#ppt_x"/>
                                          </p:val>
                                        </p:tav>
                                      </p:tavLst>
                                    </p:anim>
                                    <p:anim calcmode="lin" valueType="num">
                                      <p:cBhvr additive="base">
                                        <p:cTn id="26" dur="500" fill="hold"/>
                                        <p:tgtEl>
                                          <p:spTgt spid="174"/>
                                        </p:tgtEl>
                                        <p:attrNameLst>
                                          <p:attrName>ppt_y</p:attrName>
                                        </p:attrNameLst>
                                      </p:cBhvr>
                                      <p:tavLst>
                                        <p:tav tm="0">
                                          <p:val>
                                            <p:strVal val="1+#ppt_h/2"/>
                                          </p:val>
                                        </p:tav>
                                        <p:tav tm="100000">
                                          <p:val>
                                            <p:strVal val="#ppt_y"/>
                                          </p:val>
                                        </p:tav>
                                      </p:tavLst>
                                    </p:anim>
                                  </p:childTnLst>
                                </p:cTn>
                              </p:par>
                            </p:childTnLst>
                          </p:cTn>
                        </p:par>
                        <p:par>
                          <p:cTn id="27" fill="hold">
                            <p:stCondLst>
                              <p:cond delay="3000"/>
                            </p:stCondLst>
                            <p:childTnLst>
                              <p:par>
                                <p:cTn id="28" presetID="22" presetClass="entr" presetSubtype="1" fill="hold" grpId="0" nodeType="afterEffect">
                                  <p:stCondLst>
                                    <p:cond delay="0"/>
                                  </p:stCondLst>
                                  <p:childTnLst>
                                    <p:set>
                                      <p:cBhvr>
                                        <p:cTn id="29" dur="1" fill="hold">
                                          <p:stCondLst>
                                            <p:cond delay="0"/>
                                          </p:stCondLst>
                                        </p:cTn>
                                        <p:tgtEl>
                                          <p:spTgt spid="167"/>
                                        </p:tgtEl>
                                        <p:attrNameLst>
                                          <p:attrName>style.visibility</p:attrName>
                                        </p:attrNameLst>
                                      </p:cBhvr>
                                      <p:to>
                                        <p:strVal val="visible"/>
                                      </p:to>
                                    </p:set>
                                    <p:animEffect transition="in" filter="wipe(up)">
                                      <p:cBhvr>
                                        <p:cTn id="30" dur="500"/>
                                        <p:tgtEl>
                                          <p:spTgt spid="1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32" grpId="0"/>
      <p:bldP spid="173" grpId="0"/>
      <p:bldP spid="174" grpId="0"/>
      <p:bldP spid="16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矩形 3"/>
          <p:cNvSpPr>
            <a:spLocks noChangeArrowheads="1"/>
          </p:cNvSpPr>
          <p:nvPr/>
        </p:nvSpPr>
        <p:spPr bwMode="auto">
          <a:xfrm>
            <a:off x="2166517" y="515424"/>
            <a:ext cx="3198293" cy="543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spcBef>
                <a:spcPct val="0"/>
              </a:spcBef>
              <a:buNone/>
            </a:pPr>
            <a:r>
              <a:rPr lang="zh-CN" altLang="en-US" sz="2935" b="1">
                <a:solidFill>
                  <a:srgbClr val="202A36"/>
                </a:solidFill>
                <a:latin typeface="Arial" panose="020B0604020202020204" pitchFamily="34" charset="0"/>
                <a:cs typeface="Arial" panose="020B0604020202020204" pitchFamily="34" charset="0"/>
              </a:rPr>
              <a:t>国内相关研究综述</a:t>
            </a:r>
            <a:endParaRPr lang="zh-CN" altLang="en-US" sz="2935" b="1" dirty="0">
              <a:solidFill>
                <a:srgbClr val="202A36"/>
              </a:solidFill>
              <a:latin typeface="Arial" panose="020B0604020202020204" pitchFamily="34" charset="0"/>
              <a:cs typeface="Arial" panose="020B0604020202020204" pitchFamily="34" charset="0"/>
            </a:endParaRPr>
          </a:p>
        </p:txBody>
      </p:sp>
      <p:grpSp>
        <p:nvGrpSpPr>
          <p:cNvPr id="34" name="组合 33"/>
          <p:cNvGrpSpPr/>
          <p:nvPr/>
        </p:nvGrpSpPr>
        <p:grpSpPr>
          <a:xfrm>
            <a:off x="4304038" y="3379441"/>
            <a:ext cx="2557424" cy="907751"/>
            <a:chOff x="3666731" y="1984470"/>
            <a:chExt cx="2636520" cy="1447800"/>
          </a:xfrm>
          <a:solidFill>
            <a:srgbClr val="202A36"/>
          </a:solidFill>
        </p:grpSpPr>
        <p:sp>
          <p:nvSpPr>
            <p:cNvPr id="35" name="任意多边形 34"/>
            <p:cNvSpPr/>
            <p:nvPr/>
          </p:nvSpPr>
          <p:spPr>
            <a:xfrm>
              <a:off x="3666731" y="1984470"/>
              <a:ext cx="2636520" cy="1447800"/>
            </a:xfrm>
            <a:custGeom>
              <a:avLst/>
              <a:gdLst>
                <a:gd name="connsiteX0" fmla="*/ 0 w 2636520"/>
                <a:gd name="connsiteY0" fmla="*/ 0 h 1447800"/>
                <a:gd name="connsiteX1" fmla="*/ 2103122 w 2636520"/>
                <a:gd name="connsiteY1" fmla="*/ 0 h 1447800"/>
                <a:gd name="connsiteX2" fmla="*/ 2636520 w 2636520"/>
                <a:gd name="connsiteY2" fmla="*/ 723900 h 1447800"/>
                <a:gd name="connsiteX3" fmla="*/ 2103122 w 2636520"/>
                <a:gd name="connsiteY3" fmla="*/ 1447800 h 1447800"/>
                <a:gd name="connsiteX4" fmla="*/ 0 w 2636520"/>
                <a:gd name="connsiteY4" fmla="*/ 1447800 h 1447800"/>
                <a:gd name="connsiteX5" fmla="*/ 0 w 2636520"/>
                <a:gd name="connsiteY5" fmla="*/ 1442632 h 1447800"/>
                <a:gd name="connsiteX6" fmla="*/ 529590 w 2636520"/>
                <a:gd name="connsiteY6" fmla="*/ 723900 h 1447800"/>
                <a:gd name="connsiteX7" fmla="*/ 0 w 2636520"/>
                <a:gd name="connsiteY7" fmla="*/ 5168 h 144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6520" h="1447800">
                  <a:moveTo>
                    <a:pt x="0" y="0"/>
                  </a:moveTo>
                  <a:lnTo>
                    <a:pt x="2103122" y="0"/>
                  </a:lnTo>
                  <a:lnTo>
                    <a:pt x="2636520" y="723900"/>
                  </a:lnTo>
                  <a:lnTo>
                    <a:pt x="2103122" y="1447800"/>
                  </a:lnTo>
                  <a:lnTo>
                    <a:pt x="0" y="1447800"/>
                  </a:lnTo>
                  <a:lnTo>
                    <a:pt x="0" y="1442632"/>
                  </a:lnTo>
                  <a:lnTo>
                    <a:pt x="529590" y="723900"/>
                  </a:lnTo>
                  <a:lnTo>
                    <a:pt x="0" y="5168"/>
                  </a:lnTo>
                  <a:close/>
                </a:path>
              </a:pathLst>
            </a:cu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90" b="1">
                <a:solidFill>
                  <a:schemeClr val="tx2">
                    <a:lumMod val="75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36" name="文本框 35"/>
            <p:cNvSpPr txBox="1"/>
            <p:nvPr/>
          </p:nvSpPr>
          <p:spPr>
            <a:xfrm>
              <a:off x="3971726" y="2389297"/>
              <a:ext cx="2230360" cy="638148"/>
            </a:xfrm>
            <a:prstGeom prst="rect">
              <a:avLst/>
            </a:prstGeom>
            <a:noFill/>
          </p:spPr>
          <p:txBody>
            <a:bodyPr wrap="square" rtlCol="0" anchor="ctr">
              <a:spAutoFit/>
            </a:bodyPr>
            <a:lstStyle/>
            <a:p>
              <a:pPr algn="ctr"/>
              <a:r>
                <a:rPr lang="zh-CN" altLang="en-US" sz="2000" b="1">
                  <a:solidFill>
                    <a:schemeClr val="bg1">
                      <a:lumMod val="95000"/>
                    </a:schemeClr>
                  </a:solidFill>
                  <a:latin typeface="Arial" panose="020B0604020202020204" pitchFamily="34" charset="0"/>
                  <a:ea typeface="微软雅黑" panose="020B0503020204020204" pitchFamily="34" charset="-122"/>
                  <a:cs typeface="Arial" panose="020B0604020202020204" pitchFamily="34" charset="0"/>
                </a:rPr>
                <a:t>输入内容</a:t>
              </a:r>
              <a:endParaRPr lang="zh-CN" altLang="en-US" sz="2000" b="1" baseline="-3000" dirty="0">
                <a:solidFill>
                  <a:schemeClr val="bg1">
                    <a:lumMod val="95000"/>
                  </a:schemeClr>
                </a:solidFill>
                <a:latin typeface="Arial" panose="020B0604020202020204" pitchFamily="34" charset="0"/>
                <a:ea typeface="微软雅黑" panose="020B0503020204020204" pitchFamily="34" charset="-122"/>
                <a:cs typeface="Arial" panose="020B0604020202020204" pitchFamily="34" charset="0"/>
              </a:endParaRPr>
            </a:p>
          </p:txBody>
        </p:sp>
      </p:grpSp>
      <p:grpSp>
        <p:nvGrpSpPr>
          <p:cNvPr id="37" name="组合 36"/>
          <p:cNvGrpSpPr/>
          <p:nvPr/>
        </p:nvGrpSpPr>
        <p:grpSpPr>
          <a:xfrm>
            <a:off x="2166517" y="3379441"/>
            <a:ext cx="2557424" cy="907751"/>
            <a:chOff x="1436370" y="1984470"/>
            <a:chExt cx="2636520" cy="1447800"/>
          </a:xfrm>
          <a:solidFill>
            <a:srgbClr val="202A36"/>
          </a:solidFill>
        </p:grpSpPr>
        <p:sp>
          <p:nvSpPr>
            <p:cNvPr id="38" name="任意多边形 37"/>
            <p:cNvSpPr/>
            <p:nvPr/>
          </p:nvSpPr>
          <p:spPr>
            <a:xfrm>
              <a:off x="1436370" y="1984470"/>
              <a:ext cx="2636520" cy="1447800"/>
            </a:xfrm>
            <a:custGeom>
              <a:avLst/>
              <a:gdLst>
                <a:gd name="connsiteX0" fmla="*/ 0 w 2636520"/>
                <a:gd name="connsiteY0" fmla="*/ 0 h 1447800"/>
                <a:gd name="connsiteX1" fmla="*/ 2103122 w 2636520"/>
                <a:gd name="connsiteY1" fmla="*/ 0 h 1447800"/>
                <a:gd name="connsiteX2" fmla="*/ 2636520 w 2636520"/>
                <a:gd name="connsiteY2" fmla="*/ 723900 h 1447800"/>
                <a:gd name="connsiteX3" fmla="*/ 2103122 w 2636520"/>
                <a:gd name="connsiteY3" fmla="*/ 1447800 h 1447800"/>
                <a:gd name="connsiteX4" fmla="*/ 0 w 2636520"/>
                <a:gd name="connsiteY4" fmla="*/ 1447800 h 1447800"/>
                <a:gd name="connsiteX5" fmla="*/ 0 w 2636520"/>
                <a:gd name="connsiteY5" fmla="*/ 1442632 h 1447800"/>
                <a:gd name="connsiteX6" fmla="*/ 529590 w 2636520"/>
                <a:gd name="connsiteY6" fmla="*/ 723900 h 1447800"/>
                <a:gd name="connsiteX7" fmla="*/ 0 w 2636520"/>
                <a:gd name="connsiteY7" fmla="*/ 5168 h 144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6520" h="1447800">
                  <a:moveTo>
                    <a:pt x="0" y="0"/>
                  </a:moveTo>
                  <a:lnTo>
                    <a:pt x="2103122" y="0"/>
                  </a:lnTo>
                  <a:lnTo>
                    <a:pt x="2636520" y="723900"/>
                  </a:lnTo>
                  <a:lnTo>
                    <a:pt x="2103122" y="1447800"/>
                  </a:lnTo>
                  <a:lnTo>
                    <a:pt x="0" y="1447800"/>
                  </a:lnTo>
                  <a:lnTo>
                    <a:pt x="0" y="1442632"/>
                  </a:lnTo>
                  <a:lnTo>
                    <a:pt x="529590" y="723900"/>
                  </a:lnTo>
                  <a:lnTo>
                    <a:pt x="0" y="5168"/>
                  </a:lnTo>
                  <a:close/>
                </a:path>
              </a:pathLst>
            </a:cu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90" b="1">
                <a:solidFill>
                  <a:schemeClr val="tx2">
                    <a:lumMod val="75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44" name="文本框 43"/>
            <p:cNvSpPr txBox="1"/>
            <p:nvPr/>
          </p:nvSpPr>
          <p:spPr>
            <a:xfrm>
              <a:off x="1709209" y="2365161"/>
              <a:ext cx="2293960" cy="686417"/>
            </a:xfrm>
            <a:prstGeom prst="rect">
              <a:avLst/>
            </a:prstGeom>
            <a:noFill/>
          </p:spPr>
          <p:txBody>
            <a:bodyPr wrap="square" rtlCol="0" anchor="ctr">
              <a:spAutoFit/>
            </a:bodyPr>
            <a:lstStyle/>
            <a:p>
              <a:pPr algn="ctr">
                <a:lnSpc>
                  <a:spcPct val="120000"/>
                </a:lnSpc>
              </a:pPr>
              <a:r>
                <a:rPr lang="zh-CN" altLang="en-US" sz="2000" b="1">
                  <a:solidFill>
                    <a:schemeClr val="bg1">
                      <a:lumMod val="95000"/>
                    </a:schemeClr>
                  </a:solidFill>
                  <a:latin typeface="Arial" panose="020B0604020202020204" pitchFamily="34" charset="0"/>
                  <a:ea typeface="微软雅黑" panose="020B0503020204020204" pitchFamily="34" charset="-122"/>
                  <a:cs typeface="Arial" panose="020B0604020202020204" pitchFamily="34" charset="0"/>
                </a:rPr>
                <a:t>输入内容</a:t>
              </a:r>
              <a:endParaRPr lang="zh-CN" altLang="en-US" sz="2000" b="1" baseline="-3000" dirty="0">
                <a:solidFill>
                  <a:schemeClr val="bg1">
                    <a:lumMod val="95000"/>
                  </a:schemeClr>
                </a:solidFill>
                <a:latin typeface="Arial" panose="020B0604020202020204" pitchFamily="34" charset="0"/>
                <a:ea typeface="微软雅黑" panose="020B0503020204020204" pitchFamily="34" charset="-122"/>
                <a:cs typeface="Arial" panose="020B0604020202020204" pitchFamily="34" charset="0"/>
              </a:endParaRPr>
            </a:p>
          </p:txBody>
        </p:sp>
      </p:grpSp>
      <p:grpSp>
        <p:nvGrpSpPr>
          <p:cNvPr id="45" name="组合 44"/>
          <p:cNvGrpSpPr/>
          <p:nvPr/>
        </p:nvGrpSpPr>
        <p:grpSpPr>
          <a:xfrm>
            <a:off x="8579079" y="3379441"/>
            <a:ext cx="2557424" cy="907751"/>
            <a:chOff x="8127453" y="1984470"/>
            <a:chExt cx="2636520" cy="1447800"/>
          </a:xfrm>
          <a:solidFill>
            <a:srgbClr val="202A36"/>
          </a:solidFill>
        </p:grpSpPr>
        <p:sp>
          <p:nvSpPr>
            <p:cNvPr id="46" name="任意多边形 45"/>
            <p:cNvSpPr/>
            <p:nvPr/>
          </p:nvSpPr>
          <p:spPr>
            <a:xfrm>
              <a:off x="8127453" y="1984470"/>
              <a:ext cx="2636520" cy="1447800"/>
            </a:xfrm>
            <a:custGeom>
              <a:avLst/>
              <a:gdLst>
                <a:gd name="connsiteX0" fmla="*/ 0 w 2636520"/>
                <a:gd name="connsiteY0" fmla="*/ 0 h 1447800"/>
                <a:gd name="connsiteX1" fmla="*/ 2103122 w 2636520"/>
                <a:gd name="connsiteY1" fmla="*/ 0 h 1447800"/>
                <a:gd name="connsiteX2" fmla="*/ 2636520 w 2636520"/>
                <a:gd name="connsiteY2" fmla="*/ 723900 h 1447800"/>
                <a:gd name="connsiteX3" fmla="*/ 2103122 w 2636520"/>
                <a:gd name="connsiteY3" fmla="*/ 1447800 h 1447800"/>
                <a:gd name="connsiteX4" fmla="*/ 0 w 2636520"/>
                <a:gd name="connsiteY4" fmla="*/ 1447800 h 1447800"/>
                <a:gd name="connsiteX5" fmla="*/ 0 w 2636520"/>
                <a:gd name="connsiteY5" fmla="*/ 1442632 h 1447800"/>
                <a:gd name="connsiteX6" fmla="*/ 529590 w 2636520"/>
                <a:gd name="connsiteY6" fmla="*/ 723900 h 1447800"/>
                <a:gd name="connsiteX7" fmla="*/ 0 w 2636520"/>
                <a:gd name="connsiteY7" fmla="*/ 5168 h 144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6520" h="1447800">
                  <a:moveTo>
                    <a:pt x="0" y="0"/>
                  </a:moveTo>
                  <a:lnTo>
                    <a:pt x="2103122" y="0"/>
                  </a:lnTo>
                  <a:lnTo>
                    <a:pt x="2636520" y="723900"/>
                  </a:lnTo>
                  <a:lnTo>
                    <a:pt x="2103122" y="1447800"/>
                  </a:lnTo>
                  <a:lnTo>
                    <a:pt x="0" y="1447800"/>
                  </a:lnTo>
                  <a:lnTo>
                    <a:pt x="0" y="1442632"/>
                  </a:lnTo>
                  <a:lnTo>
                    <a:pt x="529590" y="723900"/>
                  </a:lnTo>
                  <a:lnTo>
                    <a:pt x="0" y="5168"/>
                  </a:lnTo>
                  <a:close/>
                </a:path>
              </a:pathLst>
            </a:cu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90" b="1">
                <a:solidFill>
                  <a:schemeClr val="tx2">
                    <a:lumMod val="75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47" name="文本框 46"/>
            <p:cNvSpPr txBox="1"/>
            <p:nvPr/>
          </p:nvSpPr>
          <p:spPr>
            <a:xfrm>
              <a:off x="8439016" y="2389297"/>
              <a:ext cx="2230360" cy="638148"/>
            </a:xfrm>
            <a:prstGeom prst="rect">
              <a:avLst/>
            </a:prstGeom>
            <a:noFill/>
          </p:spPr>
          <p:txBody>
            <a:bodyPr wrap="square" rtlCol="0" anchor="ctr">
              <a:spAutoFit/>
            </a:bodyPr>
            <a:lstStyle/>
            <a:p>
              <a:pPr algn="ctr"/>
              <a:r>
                <a:rPr lang="zh-CN" altLang="en-US" sz="2000" b="1">
                  <a:solidFill>
                    <a:schemeClr val="bg1">
                      <a:lumMod val="95000"/>
                    </a:schemeClr>
                  </a:solidFill>
                  <a:latin typeface="Arial" panose="020B0604020202020204" pitchFamily="34" charset="0"/>
                  <a:ea typeface="微软雅黑" panose="020B0503020204020204" pitchFamily="34" charset="-122"/>
                  <a:cs typeface="Arial" panose="020B0604020202020204" pitchFamily="34" charset="0"/>
                </a:rPr>
                <a:t>输入内容</a:t>
              </a:r>
              <a:endParaRPr lang="zh-CN" altLang="en-US" sz="2000" b="1" baseline="-3000" dirty="0">
                <a:solidFill>
                  <a:schemeClr val="bg1">
                    <a:lumMod val="95000"/>
                  </a:schemeClr>
                </a:solidFill>
                <a:latin typeface="Arial" panose="020B0604020202020204" pitchFamily="34" charset="0"/>
                <a:ea typeface="微软雅黑" panose="020B0503020204020204" pitchFamily="34" charset="-122"/>
                <a:cs typeface="Arial" panose="020B0604020202020204" pitchFamily="34" charset="0"/>
              </a:endParaRPr>
            </a:p>
          </p:txBody>
        </p:sp>
      </p:grpSp>
      <p:grpSp>
        <p:nvGrpSpPr>
          <p:cNvPr id="48" name="组合 47"/>
          <p:cNvGrpSpPr/>
          <p:nvPr/>
        </p:nvGrpSpPr>
        <p:grpSpPr>
          <a:xfrm>
            <a:off x="6441558" y="3379441"/>
            <a:ext cx="2557424" cy="907751"/>
            <a:chOff x="5897092" y="1984470"/>
            <a:chExt cx="2636520" cy="1447800"/>
          </a:xfrm>
          <a:solidFill>
            <a:srgbClr val="202A36"/>
          </a:solidFill>
        </p:grpSpPr>
        <p:sp>
          <p:nvSpPr>
            <p:cNvPr id="49" name="任意多边形 48"/>
            <p:cNvSpPr/>
            <p:nvPr/>
          </p:nvSpPr>
          <p:spPr>
            <a:xfrm>
              <a:off x="5897092" y="1984470"/>
              <a:ext cx="2636520" cy="1447800"/>
            </a:xfrm>
            <a:custGeom>
              <a:avLst/>
              <a:gdLst>
                <a:gd name="connsiteX0" fmla="*/ 0 w 2636520"/>
                <a:gd name="connsiteY0" fmla="*/ 0 h 1447800"/>
                <a:gd name="connsiteX1" fmla="*/ 2103122 w 2636520"/>
                <a:gd name="connsiteY1" fmla="*/ 0 h 1447800"/>
                <a:gd name="connsiteX2" fmla="*/ 2636520 w 2636520"/>
                <a:gd name="connsiteY2" fmla="*/ 723900 h 1447800"/>
                <a:gd name="connsiteX3" fmla="*/ 2103122 w 2636520"/>
                <a:gd name="connsiteY3" fmla="*/ 1447800 h 1447800"/>
                <a:gd name="connsiteX4" fmla="*/ 0 w 2636520"/>
                <a:gd name="connsiteY4" fmla="*/ 1447800 h 1447800"/>
                <a:gd name="connsiteX5" fmla="*/ 0 w 2636520"/>
                <a:gd name="connsiteY5" fmla="*/ 1442632 h 1447800"/>
                <a:gd name="connsiteX6" fmla="*/ 529590 w 2636520"/>
                <a:gd name="connsiteY6" fmla="*/ 723900 h 1447800"/>
                <a:gd name="connsiteX7" fmla="*/ 0 w 2636520"/>
                <a:gd name="connsiteY7" fmla="*/ 5168 h 144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6520" h="1447800">
                  <a:moveTo>
                    <a:pt x="0" y="0"/>
                  </a:moveTo>
                  <a:lnTo>
                    <a:pt x="2103122" y="0"/>
                  </a:lnTo>
                  <a:lnTo>
                    <a:pt x="2636520" y="723900"/>
                  </a:lnTo>
                  <a:lnTo>
                    <a:pt x="2103122" y="1447800"/>
                  </a:lnTo>
                  <a:lnTo>
                    <a:pt x="0" y="1447800"/>
                  </a:lnTo>
                  <a:lnTo>
                    <a:pt x="0" y="1442632"/>
                  </a:lnTo>
                  <a:lnTo>
                    <a:pt x="529590" y="723900"/>
                  </a:lnTo>
                  <a:lnTo>
                    <a:pt x="0" y="5168"/>
                  </a:lnTo>
                  <a:close/>
                </a:path>
              </a:pathLst>
            </a:cu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90" b="1">
                <a:solidFill>
                  <a:schemeClr val="tx2">
                    <a:lumMod val="75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50" name="文本框 49"/>
            <p:cNvSpPr txBox="1"/>
            <p:nvPr/>
          </p:nvSpPr>
          <p:spPr>
            <a:xfrm>
              <a:off x="6227711" y="2365166"/>
              <a:ext cx="2205655" cy="686417"/>
            </a:xfrm>
            <a:prstGeom prst="rect">
              <a:avLst/>
            </a:prstGeom>
            <a:noFill/>
          </p:spPr>
          <p:txBody>
            <a:bodyPr wrap="square" rtlCol="0" anchor="ctr">
              <a:spAutoFit/>
            </a:bodyPr>
            <a:lstStyle/>
            <a:p>
              <a:pPr algn="ctr">
                <a:lnSpc>
                  <a:spcPct val="120000"/>
                </a:lnSpc>
              </a:pPr>
              <a:r>
                <a:rPr lang="zh-CN" altLang="en-US" sz="2000" b="1">
                  <a:solidFill>
                    <a:schemeClr val="bg1">
                      <a:lumMod val="95000"/>
                    </a:schemeClr>
                  </a:solidFill>
                  <a:latin typeface="Arial" panose="020B0604020202020204" pitchFamily="34" charset="0"/>
                  <a:ea typeface="微软雅黑" panose="020B0503020204020204" pitchFamily="34" charset="-122"/>
                  <a:cs typeface="Arial" panose="020B0604020202020204" pitchFamily="34" charset="0"/>
                </a:rPr>
                <a:t>输入内容</a:t>
              </a:r>
              <a:endParaRPr lang="zh-CN" altLang="en-US" sz="2000" b="1" baseline="-3000" dirty="0">
                <a:solidFill>
                  <a:schemeClr val="bg1">
                    <a:lumMod val="95000"/>
                  </a:schemeClr>
                </a:solidFill>
                <a:latin typeface="Arial" panose="020B0604020202020204" pitchFamily="34" charset="0"/>
                <a:ea typeface="微软雅黑" panose="020B0503020204020204" pitchFamily="34" charset="-122"/>
                <a:cs typeface="Arial" panose="020B0604020202020204" pitchFamily="34" charset="0"/>
              </a:endParaRPr>
            </a:p>
          </p:txBody>
        </p:sp>
      </p:grpSp>
      <p:sp>
        <p:nvSpPr>
          <p:cNvPr id="52" name="矩形 51"/>
          <p:cNvSpPr/>
          <p:nvPr/>
        </p:nvSpPr>
        <p:spPr>
          <a:xfrm>
            <a:off x="2452501" y="4565194"/>
            <a:ext cx="1313162" cy="430879"/>
          </a:xfrm>
          <a:prstGeom prst="rect">
            <a:avLst/>
          </a:prstGeom>
        </p:spPr>
        <p:txBody>
          <a:bodyPr wrap="none" lIns="91431" tIns="45716" rIns="91431" bIns="45716">
            <a:spAutoFit/>
          </a:bodyPr>
          <a:lstStyle/>
          <a:p>
            <a:r>
              <a:rPr lang="zh-CN" altLang="en-US" sz="2200" b="1">
                <a:solidFill>
                  <a:srgbClr val="202A36"/>
                </a:solidFill>
                <a:latin typeface="微软雅黑" panose="020B0503020204020204" pitchFamily="34" charset="-122"/>
                <a:ea typeface="微软雅黑" panose="020B0503020204020204" pitchFamily="34" charset="-122"/>
              </a:rPr>
              <a:t>添加标题</a:t>
            </a:r>
            <a:endParaRPr lang="en-US" altLang="zh-CN" sz="2200" b="1" dirty="0">
              <a:solidFill>
                <a:srgbClr val="202A36"/>
              </a:solidFill>
              <a:latin typeface="微软雅黑" panose="020B0503020204020204" pitchFamily="34" charset="-122"/>
              <a:ea typeface="微软雅黑" panose="020B0503020204020204" pitchFamily="34" charset="-122"/>
            </a:endParaRPr>
          </a:p>
        </p:txBody>
      </p:sp>
      <p:sp>
        <p:nvSpPr>
          <p:cNvPr id="53" name="矩形 47"/>
          <p:cNvSpPr>
            <a:spLocks noChangeArrowheads="1"/>
          </p:cNvSpPr>
          <p:nvPr/>
        </p:nvSpPr>
        <p:spPr bwMode="auto">
          <a:xfrm>
            <a:off x="2425406" y="5044315"/>
            <a:ext cx="1907885" cy="978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20000"/>
              </a:lnSpc>
              <a:spcBef>
                <a:spcPct val="0"/>
              </a:spcBef>
              <a:buNone/>
            </a:pPr>
            <a:r>
              <a:rPr lang="zh-CN" altLang="en-US" sz="1200">
                <a:solidFill>
                  <a:srgbClr val="202A36"/>
                </a:solidFill>
                <a:sym typeface="微软雅黑" panose="020B0503020204020204" pitchFamily="34" charset="-122"/>
              </a:rPr>
              <a:t>在此录入上述图表的描述说明，在此录入上述图表的描述说明，在此录入上述图表的描述说明。</a:t>
            </a:r>
            <a:endParaRPr lang="zh-CN" altLang="en-US" sz="1200" dirty="0">
              <a:solidFill>
                <a:srgbClr val="202A36"/>
              </a:solidFill>
              <a:sym typeface="微软雅黑" panose="020B0503020204020204" pitchFamily="34" charset="-122"/>
            </a:endParaRPr>
          </a:p>
        </p:txBody>
      </p:sp>
      <p:sp>
        <p:nvSpPr>
          <p:cNvPr id="54" name="矩形 53"/>
          <p:cNvSpPr/>
          <p:nvPr/>
        </p:nvSpPr>
        <p:spPr>
          <a:xfrm>
            <a:off x="4657591" y="4565194"/>
            <a:ext cx="1313162" cy="430879"/>
          </a:xfrm>
          <a:prstGeom prst="rect">
            <a:avLst/>
          </a:prstGeom>
        </p:spPr>
        <p:txBody>
          <a:bodyPr wrap="none" lIns="91431" tIns="45716" rIns="91431" bIns="45716">
            <a:spAutoFit/>
          </a:bodyPr>
          <a:lstStyle/>
          <a:p>
            <a:r>
              <a:rPr lang="zh-CN" altLang="en-US" sz="2200" b="1">
                <a:solidFill>
                  <a:srgbClr val="202A36"/>
                </a:solidFill>
                <a:latin typeface="微软雅黑" panose="020B0503020204020204" pitchFamily="34" charset="-122"/>
                <a:ea typeface="微软雅黑" panose="020B0503020204020204" pitchFamily="34" charset="-122"/>
              </a:rPr>
              <a:t>添加标题</a:t>
            </a:r>
            <a:endParaRPr lang="en-US" altLang="zh-CN" sz="2200" b="1" dirty="0">
              <a:solidFill>
                <a:srgbClr val="202A36"/>
              </a:solidFill>
              <a:latin typeface="微软雅黑" panose="020B0503020204020204" pitchFamily="34" charset="-122"/>
              <a:ea typeface="微软雅黑" panose="020B0503020204020204" pitchFamily="34" charset="-122"/>
            </a:endParaRPr>
          </a:p>
        </p:txBody>
      </p:sp>
      <p:sp>
        <p:nvSpPr>
          <p:cNvPr id="55" name="矩形 47"/>
          <p:cNvSpPr>
            <a:spLocks noChangeArrowheads="1"/>
          </p:cNvSpPr>
          <p:nvPr/>
        </p:nvSpPr>
        <p:spPr bwMode="auto">
          <a:xfrm>
            <a:off x="4635382" y="5044315"/>
            <a:ext cx="1875361" cy="978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20000"/>
              </a:lnSpc>
              <a:spcBef>
                <a:spcPct val="0"/>
              </a:spcBef>
              <a:buNone/>
            </a:pPr>
            <a:r>
              <a:rPr lang="zh-CN" altLang="en-US" sz="1200">
                <a:solidFill>
                  <a:srgbClr val="202A36"/>
                </a:solidFill>
                <a:sym typeface="微软雅黑" panose="020B0503020204020204" pitchFamily="34" charset="-122"/>
              </a:rPr>
              <a:t>在此录入上述图表的描述说明，在此录入上述图表的描述说明，在此录入上述图表的描述说明。</a:t>
            </a:r>
            <a:endParaRPr lang="zh-CN" altLang="en-US" sz="1200" dirty="0">
              <a:solidFill>
                <a:srgbClr val="202A36"/>
              </a:solidFill>
              <a:sym typeface="微软雅黑" panose="020B0503020204020204" pitchFamily="34" charset="-122"/>
            </a:endParaRPr>
          </a:p>
        </p:txBody>
      </p:sp>
      <p:sp>
        <p:nvSpPr>
          <p:cNvPr id="56" name="矩形 55"/>
          <p:cNvSpPr/>
          <p:nvPr/>
        </p:nvSpPr>
        <p:spPr>
          <a:xfrm>
            <a:off x="6861462" y="4565194"/>
            <a:ext cx="1313162" cy="430879"/>
          </a:xfrm>
          <a:prstGeom prst="rect">
            <a:avLst/>
          </a:prstGeom>
        </p:spPr>
        <p:txBody>
          <a:bodyPr wrap="none" lIns="91431" tIns="45716" rIns="91431" bIns="45716">
            <a:spAutoFit/>
          </a:bodyPr>
          <a:lstStyle/>
          <a:p>
            <a:r>
              <a:rPr lang="zh-CN" altLang="en-US" sz="2200" b="1">
                <a:solidFill>
                  <a:srgbClr val="202A36"/>
                </a:solidFill>
                <a:latin typeface="微软雅黑" panose="020B0503020204020204" pitchFamily="34" charset="-122"/>
                <a:ea typeface="微软雅黑" panose="020B0503020204020204" pitchFamily="34" charset="-122"/>
              </a:rPr>
              <a:t>添加标题</a:t>
            </a:r>
            <a:endParaRPr lang="en-US" altLang="zh-CN" sz="2200" b="1" dirty="0">
              <a:solidFill>
                <a:srgbClr val="202A36"/>
              </a:solidFill>
              <a:latin typeface="微软雅黑" panose="020B0503020204020204" pitchFamily="34" charset="-122"/>
              <a:ea typeface="微软雅黑" panose="020B0503020204020204" pitchFamily="34" charset="-122"/>
            </a:endParaRPr>
          </a:p>
        </p:txBody>
      </p:sp>
      <p:sp>
        <p:nvSpPr>
          <p:cNvPr id="57" name="矩形 47"/>
          <p:cNvSpPr>
            <a:spLocks noChangeArrowheads="1"/>
          </p:cNvSpPr>
          <p:nvPr/>
        </p:nvSpPr>
        <p:spPr bwMode="auto">
          <a:xfrm>
            <a:off x="6812834" y="5044315"/>
            <a:ext cx="1892607" cy="978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20000"/>
              </a:lnSpc>
              <a:spcBef>
                <a:spcPct val="0"/>
              </a:spcBef>
              <a:buNone/>
            </a:pPr>
            <a:r>
              <a:rPr lang="zh-CN" altLang="en-US" sz="1200">
                <a:solidFill>
                  <a:srgbClr val="202A36"/>
                </a:solidFill>
                <a:sym typeface="微软雅黑" panose="020B0503020204020204" pitchFamily="34" charset="-122"/>
              </a:rPr>
              <a:t>在此录入上述图表的描述说明，在此录入上述图表的描述说明，在此录入上述图表的描述说明。</a:t>
            </a:r>
            <a:endParaRPr lang="zh-CN" altLang="en-US" sz="1200" dirty="0">
              <a:solidFill>
                <a:srgbClr val="202A36"/>
              </a:solidFill>
              <a:sym typeface="微软雅黑" panose="020B0503020204020204" pitchFamily="34" charset="-122"/>
            </a:endParaRPr>
          </a:p>
        </p:txBody>
      </p:sp>
      <p:sp>
        <p:nvSpPr>
          <p:cNvPr id="58" name="矩形 57"/>
          <p:cNvSpPr/>
          <p:nvPr/>
        </p:nvSpPr>
        <p:spPr>
          <a:xfrm>
            <a:off x="9007532" y="4565194"/>
            <a:ext cx="1313162" cy="430879"/>
          </a:xfrm>
          <a:prstGeom prst="rect">
            <a:avLst/>
          </a:prstGeom>
        </p:spPr>
        <p:txBody>
          <a:bodyPr wrap="none" lIns="91431" tIns="45716" rIns="91431" bIns="45716">
            <a:spAutoFit/>
          </a:bodyPr>
          <a:lstStyle/>
          <a:p>
            <a:r>
              <a:rPr lang="zh-CN" altLang="en-US" sz="2200" b="1">
                <a:solidFill>
                  <a:srgbClr val="202A36"/>
                </a:solidFill>
                <a:latin typeface="微软雅黑" panose="020B0503020204020204" pitchFamily="34" charset="-122"/>
                <a:ea typeface="微软雅黑" panose="020B0503020204020204" pitchFamily="34" charset="-122"/>
              </a:rPr>
              <a:t>添加标题</a:t>
            </a:r>
            <a:endParaRPr lang="en-US" altLang="zh-CN" sz="2200" b="1" dirty="0">
              <a:solidFill>
                <a:srgbClr val="202A36"/>
              </a:solidFill>
              <a:latin typeface="微软雅黑" panose="020B0503020204020204" pitchFamily="34" charset="-122"/>
              <a:ea typeface="微软雅黑" panose="020B0503020204020204" pitchFamily="34" charset="-122"/>
            </a:endParaRPr>
          </a:p>
        </p:txBody>
      </p:sp>
      <p:sp>
        <p:nvSpPr>
          <p:cNvPr id="59" name="矩形 47"/>
          <p:cNvSpPr>
            <a:spLocks noChangeArrowheads="1"/>
          </p:cNvSpPr>
          <p:nvPr/>
        </p:nvSpPr>
        <p:spPr bwMode="auto">
          <a:xfrm>
            <a:off x="9007532" y="5044315"/>
            <a:ext cx="1874993" cy="978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20000"/>
              </a:lnSpc>
              <a:spcBef>
                <a:spcPct val="0"/>
              </a:spcBef>
              <a:buNone/>
            </a:pPr>
            <a:r>
              <a:rPr lang="zh-CN" altLang="en-US" sz="1200">
                <a:solidFill>
                  <a:srgbClr val="202A36"/>
                </a:solidFill>
                <a:sym typeface="微软雅黑" panose="020B0503020204020204" pitchFamily="34" charset="-122"/>
              </a:rPr>
              <a:t>在此录入上述图表的描述说明，在此录入上述图表的描述说明，在此录入上述图表的描述说明。</a:t>
            </a:r>
            <a:endParaRPr lang="zh-CN" altLang="en-US" sz="1200" dirty="0">
              <a:solidFill>
                <a:srgbClr val="202A36"/>
              </a:solidFill>
              <a:sym typeface="微软雅黑" panose="020B0503020204020204" pitchFamily="34" charset="-122"/>
            </a:endParaRPr>
          </a:p>
        </p:txBody>
      </p:sp>
      <p:pic>
        <p:nvPicPr>
          <p:cNvPr id="2" name="图片 1"/>
          <p:cNvPicPr>
            <a:picLocks noChangeAspect="1"/>
          </p:cNvPicPr>
          <p:nvPr/>
        </p:nvPicPr>
        <p:blipFill rotWithShape="1">
          <a:blip r:embed="rId1">
            <a:duotone>
              <a:prstClr val="black"/>
              <a:schemeClr val="tx2">
                <a:tint val="45000"/>
                <a:satMod val="400000"/>
              </a:schemeClr>
            </a:duotone>
            <a:extLst>
              <a:ext uri="{28A0092B-C50C-407E-A947-70E740481C1C}">
                <a14:useLocalDpi xmlns:a14="http://schemas.microsoft.com/office/drawing/2010/main" val="0"/>
              </a:ext>
            </a:extLst>
          </a:blip>
          <a:srcRect t="29524" b="44190"/>
          <a:stretch>
            <a:fillRect/>
          </a:stretch>
        </p:blipFill>
        <p:spPr>
          <a:xfrm>
            <a:off x="2230217" y="1571358"/>
            <a:ext cx="9428383" cy="1554263"/>
          </a:xfrm>
          <a:prstGeom prst="rect">
            <a:avLst/>
          </a:prstGeom>
        </p:spPr>
      </p:pic>
      <p:sp>
        <p:nvSpPr>
          <p:cNvPr id="24" name="矩形 23"/>
          <p:cNvSpPr/>
          <p:nvPr/>
        </p:nvSpPr>
        <p:spPr>
          <a:xfrm>
            <a:off x="1" y="6648450"/>
            <a:ext cx="12191999" cy="20955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4000" advClick="0" advTm="3000">
        <p14:vortex dir="r"/>
      </p:transition>
    </mc:Choice>
    <mc:Fallback>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outVertical)">
                                      <p:cBhvr>
                                        <p:cTn id="11" dur="500"/>
                                        <p:tgtEl>
                                          <p:spTgt spid="2"/>
                                        </p:tgtEl>
                                      </p:cBhvr>
                                    </p:animEffect>
                                  </p:childTnLst>
                                </p:cTn>
                              </p:par>
                            </p:childTnLst>
                          </p:cTn>
                        </p:par>
                        <p:par>
                          <p:cTn id="12" fill="hold">
                            <p:stCondLst>
                              <p:cond delay="1000"/>
                            </p:stCondLst>
                            <p:childTnLst>
                              <p:par>
                                <p:cTn id="13" presetID="2" presetClass="entr" presetSubtype="8" fill="hold" nodeType="afterEffect">
                                  <p:stCondLst>
                                    <p:cond delay="0"/>
                                  </p:stCondLst>
                                  <p:childTnLst>
                                    <p:set>
                                      <p:cBhvr>
                                        <p:cTn id="14" dur="1" fill="hold">
                                          <p:stCondLst>
                                            <p:cond delay="0"/>
                                          </p:stCondLst>
                                        </p:cTn>
                                        <p:tgtEl>
                                          <p:spTgt spid="37"/>
                                        </p:tgtEl>
                                        <p:attrNameLst>
                                          <p:attrName>style.visibility</p:attrName>
                                        </p:attrNameLst>
                                      </p:cBhvr>
                                      <p:to>
                                        <p:strVal val="visible"/>
                                      </p:to>
                                    </p:set>
                                    <p:anim calcmode="lin" valueType="num">
                                      <p:cBhvr additive="base">
                                        <p:cTn id="15" dur="400" fill="hold"/>
                                        <p:tgtEl>
                                          <p:spTgt spid="37"/>
                                        </p:tgtEl>
                                        <p:attrNameLst>
                                          <p:attrName>ppt_x</p:attrName>
                                        </p:attrNameLst>
                                      </p:cBhvr>
                                      <p:tavLst>
                                        <p:tav tm="0">
                                          <p:val>
                                            <p:strVal val="0-#ppt_w/2"/>
                                          </p:val>
                                        </p:tav>
                                        <p:tav tm="100000">
                                          <p:val>
                                            <p:strVal val="#ppt_x"/>
                                          </p:val>
                                        </p:tav>
                                      </p:tavLst>
                                    </p:anim>
                                    <p:anim calcmode="lin" valueType="num">
                                      <p:cBhvr additive="base">
                                        <p:cTn id="16" dur="400" fill="hold"/>
                                        <p:tgtEl>
                                          <p:spTgt spid="37"/>
                                        </p:tgtEl>
                                        <p:attrNameLst>
                                          <p:attrName>ppt_y</p:attrName>
                                        </p:attrNameLst>
                                      </p:cBhvr>
                                      <p:tavLst>
                                        <p:tav tm="0">
                                          <p:val>
                                            <p:strVal val="#ppt_y"/>
                                          </p:val>
                                        </p:tav>
                                        <p:tav tm="100000">
                                          <p:val>
                                            <p:strVal val="#ppt_y"/>
                                          </p:val>
                                        </p:tav>
                                      </p:tavLst>
                                    </p:anim>
                                  </p:childTnLst>
                                </p:cTn>
                              </p:par>
                              <p:par>
                                <p:cTn id="17" presetID="12" presetClass="entr" presetSubtype="1" fill="hold" grpId="0" nodeType="withEffect">
                                  <p:stCondLst>
                                    <p:cond delay="500"/>
                                  </p:stCondLst>
                                  <p:childTnLst>
                                    <p:set>
                                      <p:cBhvr>
                                        <p:cTn id="18" dur="1" fill="hold">
                                          <p:stCondLst>
                                            <p:cond delay="0"/>
                                          </p:stCondLst>
                                        </p:cTn>
                                        <p:tgtEl>
                                          <p:spTgt spid="52"/>
                                        </p:tgtEl>
                                        <p:attrNameLst>
                                          <p:attrName>style.visibility</p:attrName>
                                        </p:attrNameLst>
                                      </p:cBhvr>
                                      <p:to>
                                        <p:strVal val="visible"/>
                                      </p:to>
                                    </p:set>
                                    <p:anim calcmode="lin" valueType="num">
                                      <p:cBhvr additive="base">
                                        <p:cTn id="19" dur="400"/>
                                        <p:tgtEl>
                                          <p:spTgt spid="52"/>
                                        </p:tgtEl>
                                        <p:attrNameLst>
                                          <p:attrName>ppt_y</p:attrName>
                                        </p:attrNameLst>
                                      </p:cBhvr>
                                      <p:tavLst>
                                        <p:tav tm="0">
                                          <p:val>
                                            <p:strVal val="#ppt_y-#ppt_h*1.125000"/>
                                          </p:val>
                                        </p:tav>
                                        <p:tav tm="100000">
                                          <p:val>
                                            <p:strVal val="#ppt_y"/>
                                          </p:val>
                                        </p:tav>
                                      </p:tavLst>
                                    </p:anim>
                                    <p:animEffect transition="in" filter="wipe(down)">
                                      <p:cBhvr>
                                        <p:cTn id="20" dur="400"/>
                                        <p:tgtEl>
                                          <p:spTgt spid="52"/>
                                        </p:tgtEl>
                                      </p:cBhvr>
                                    </p:animEffect>
                                  </p:childTnLst>
                                </p:cTn>
                              </p:par>
                              <p:par>
                                <p:cTn id="21" presetID="12" presetClass="entr" presetSubtype="1" fill="hold" grpId="0" nodeType="withEffect">
                                  <p:stCondLst>
                                    <p:cond delay="500"/>
                                  </p:stCondLst>
                                  <p:childTnLst>
                                    <p:set>
                                      <p:cBhvr>
                                        <p:cTn id="22" dur="1" fill="hold">
                                          <p:stCondLst>
                                            <p:cond delay="0"/>
                                          </p:stCondLst>
                                        </p:cTn>
                                        <p:tgtEl>
                                          <p:spTgt spid="53"/>
                                        </p:tgtEl>
                                        <p:attrNameLst>
                                          <p:attrName>style.visibility</p:attrName>
                                        </p:attrNameLst>
                                      </p:cBhvr>
                                      <p:to>
                                        <p:strVal val="visible"/>
                                      </p:to>
                                    </p:set>
                                    <p:anim calcmode="lin" valueType="num">
                                      <p:cBhvr additive="base">
                                        <p:cTn id="23" dur="400"/>
                                        <p:tgtEl>
                                          <p:spTgt spid="53"/>
                                        </p:tgtEl>
                                        <p:attrNameLst>
                                          <p:attrName>ppt_y</p:attrName>
                                        </p:attrNameLst>
                                      </p:cBhvr>
                                      <p:tavLst>
                                        <p:tav tm="0">
                                          <p:val>
                                            <p:strVal val="#ppt_y-#ppt_h*1.125000"/>
                                          </p:val>
                                        </p:tav>
                                        <p:tav tm="100000">
                                          <p:val>
                                            <p:strVal val="#ppt_y"/>
                                          </p:val>
                                        </p:tav>
                                      </p:tavLst>
                                    </p:anim>
                                    <p:animEffect transition="in" filter="wipe(down)">
                                      <p:cBhvr>
                                        <p:cTn id="24" dur="400"/>
                                        <p:tgtEl>
                                          <p:spTgt spid="53"/>
                                        </p:tgtEl>
                                      </p:cBhvr>
                                    </p:animEffect>
                                  </p:childTnLst>
                                </p:cTn>
                              </p:par>
                            </p:childTnLst>
                          </p:cTn>
                        </p:par>
                        <p:par>
                          <p:cTn id="25" fill="hold">
                            <p:stCondLst>
                              <p:cond delay="1500"/>
                            </p:stCondLst>
                            <p:childTnLst>
                              <p:par>
                                <p:cTn id="26" presetID="12" presetClass="entr" presetSubtype="8" fill="hold" nodeType="afterEffect">
                                  <p:stCondLst>
                                    <p:cond delay="0"/>
                                  </p:stCondLst>
                                  <p:childTnLst>
                                    <p:set>
                                      <p:cBhvr>
                                        <p:cTn id="27" dur="1" fill="hold">
                                          <p:stCondLst>
                                            <p:cond delay="0"/>
                                          </p:stCondLst>
                                        </p:cTn>
                                        <p:tgtEl>
                                          <p:spTgt spid="34"/>
                                        </p:tgtEl>
                                        <p:attrNameLst>
                                          <p:attrName>style.visibility</p:attrName>
                                        </p:attrNameLst>
                                      </p:cBhvr>
                                      <p:to>
                                        <p:strVal val="visible"/>
                                      </p:to>
                                    </p:set>
                                    <p:anim calcmode="lin" valueType="num">
                                      <p:cBhvr additive="base">
                                        <p:cTn id="28" dur="400"/>
                                        <p:tgtEl>
                                          <p:spTgt spid="34"/>
                                        </p:tgtEl>
                                        <p:attrNameLst>
                                          <p:attrName>ppt_x</p:attrName>
                                        </p:attrNameLst>
                                      </p:cBhvr>
                                      <p:tavLst>
                                        <p:tav tm="0">
                                          <p:val>
                                            <p:strVal val="#ppt_x-#ppt_w*1.125000"/>
                                          </p:val>
                                        </p:tav>
                                        <p:tav tm="100000">
                                          <p:val>
                                            <p:strVal val="#ppt_x"/>
                                          </p:val>
                                        </p:tav>
                                      </p:tavLst>
                                    </p:anim>
                                    <p:animEffect transition="in" filter="wipe(right)">
                                      <p:cBhvr>
                                        <p:cTn id="29" dur="400"/>
                                        <p:tgtEl>
                                          <p:spTgt spid="34"/>
                                        </p:tgtEl>
                                      </p:cBhvr>
                                    </p:animEffect>
                                  </p:childTnLst>
                                </p:cTn>
                              </p:par>
                              <p:par>
                                <p:cTn id="30" presetID="12" presetClass="entr" presetSubtype="1" fill="hold" grpId="0" nodeType="withEffect">
                                  <p:stCondLst>
                                    <p:cond delay="500"/>
                                  </p:stCondLst>
                                  <p:childTnLst>
                                    <p:set>
                                      <p:cBhvr>
                                        <p:cTn id="31" dur="1" fill="hold">
                                          <p:stCondLst>
                                            <p:cond delay="0"/>
                                          </p:stCondLst>
                                        </p:cTn>
                                        <p:tgtEl>
                                          <p:spTgt spid="54"/>
                                        </p:tgtEl>
                                        <p:attrNameLst>
                                          <p:attrName>style.visibility</p:attrName>
                                        </p:attrNameLst>
                                      </p:cBhvr>
                                      <p:to>
                                        <p:strVal val="visible"/>
                                      </p:to>
                                    </p:set>
                                    <p:anim calcmode="lin" valueType="num">
                                      <p:cBhvr additive="base">
                                        <p:cTn id="32" dur="400"/>
                                        <p:tgtEl>
                                          <p:spTgt spid="54"/>
                                        </p:tgtEl>
                                        <p:attrNameLst>
                                          <p:attrName>ppt_y</p:attrName>
                                        </p:attrNameLst>
                                      </p:cBhvr>
                                      <p:tavLst>
                                        <p:tav tm="0">
                                          <p:val>
                                            <p:strVal val="#ppt_y-#ppt_h*1.125000"/>
                                          </p:val>
                                        </p:tav>
                                        <p:tav tm="100000">
                                          <p:val>
                                            <p:strVal val="#ppt_y"/>
                                          </p:val>
                                        </p:tav>
                                      </p:tavLst>
                                    </p:anim>
                                    <p:animEffect transition="in" filter="wipe(down)">
                                      <p:cBhvr>
                                        <p:cTn id="33" dur="400"/>
                                        <p:tgtEl>
                                          <p:spTgt spid="54"/>
                                        </p:tgtEl>
                                      </p:cBhvr>
                                    </p:animEffect>
                                  </p:childTnLst>
                                </p:cTn>
                              </p:par>
                              <p:par>
                                <p:cTn id="34" presetID="12" presetClass="entr" presetSubtype="1" fill="hold" grpId="0" nodeType="withEffect">
                                  <p:stCondLst>
                                    <p:cond delay="500"/>
                                  </p:stCondLst>
                                  <p:childTnLst>
                                    <p:set>
                                      <p:cBhvr>
                                        <p:cTn id="35" dur="1" fill="hold">
                                          <p:stCondLst>
                                            <p:cond delay="0"/>
                                          </p:stCondLst>
                                        </p:cTn>
                                        <p:tgtEl>
                                          <p:spTgt spid="55"/>
                                        </p:tgtEl>
                                        <p:attrNameLst>
                                          <p:attrName>style.visibility</p:attrName>
                                        </p:attrNameLst>
                                      </p:cBhvr>
                                      <p:to>
                                        <p:strVal val="visible"/>
                                      </p:to>
                                    </p:set>
                                    <p:anim calcmode="lin" valueType="num">
                                      <p:cBhvr additive="base">
                                        <p:cTn id="36" dur="400"/>
                                        <p:tgtEl>
                                          <p:spTgt spid="55"/>
                                        </p:tgtEl>
                                        <p:attrNameLst>
                                          <p:attrName>ppt_y</p:attrName>
                                        </p:attrNameLst>
                                      </p:cBhvr>
                                      <p:tavLst>
                                        <p:tav tm="0">
                                          <p:val>
                                            <p:strVal val="#ppt_y-#ppt_h*1.125000"/>
                                          </p:val>
                                        </p:tav>
                                        <p:tav tm="100000">
                                          <p:val>
                                            <p:strVal val="#ppt_y"/>
                                          </p:val>
                                        </p:tav>
                                      </p:tavLst>
                                    </p:anim>
                                    <p:animEffect transition="in" filter="wipe(down)">
                                      <p:cBhvr>
                                        <p:cTn id="37" dur="400"/>
                                        <p:tgtEl>
                                          <p:spTgt spid="55"/>
                                        </p:tgtEl>
                                      </p:cBhvr>
                                    </p:animEffect>
                                  </p:childTnLst>
                                </p:cTn>
                              </p:par>
                            </p:childTnLst>
                          </p:cTn>
                        </p:par>
                        <p:par>
                          <p:cTn id="38" fill="hold">
                            <p:stCondLst>
                              <p:cond delay="2000"/>
                            </p:stCondLst>
                            <p:childTnLst>
                              <p:par>
                                <p:cTn id="39" presetID="12" presetClass="entr" presetSubtype="8" fill="hold" nodeType="afterEffect">
                                  <p:stCondLst>
                                    <p:cond delay="0"/>
                                  </p:stCondLst>
                                  <p:childTnLst>
                                    <p:set>
                                      <p:cBhvr>
                                        <p:cTn id="40" dur="1" fill="hold">
                                          <p:stCondLst>
                                            <p:cond delay="0"/>
                                          </p:stCondLst>
                                        </p:cTn>
                                        <p:tgtEl>
                                          <p:spTgt spid="48"/>
                                        </p:tgtEl>
                                        <p:attrNameLst>
                                          <p:attrName>style.visibility</p:attrName>
                                        </p:attrNameLst>
                                      </p:cBhvr>
                                      <p:to>
                                        <p:strVal val="visible"/>
                                      </p:to>
                                    </p:set>
                                    <p:anim calcmode="lin" valueType="num">
                                      <p:cBhvr additive="base">
                                        <p:cTn id="41" dur="400"/>
                                        <p:tgtEl>
                                          <p:spTgt spid="48"/>
                                        </p:tgtEl>
                                        <p:attrNameLst>
                                          <p:attrName>ppt_x</p:attrName>
                                        </p:attrNameLst>
                                      </p:cBhvr>
                                      <p:tavLst>
                                        <p:tav tm="0">
                                          <p:val>
                                            <p:strVal val="#ppt_x-#ppt_w*1.125000"/>
                                          </p:val>
                                        </p:tav>
                                        <p:tav tm="100000">
                                          <p:val>
                                            <p:strVal val="#ppt_x"/>
                                          </p:val>
                                        </p:tav>
                                      </p:tavLst>
                                    </p:anim>
                                    <p:animEffect transition="in" filter="wipe(right)">
                                      <p:cBhvr>
                                        <p:cTn id="42" dur="400"/>
                                        <p:tgtEl>
                                          <p:spTgt spid="48"/>
                                        </p:tgtEl>
                                      </p:cBhvr>
                                    </p:animEffect>
                                  </p:childTnLst>
                                </p:cTn>
                              </p:par>
                              <p:par>
                                <p:cTn id="43" presetID="12" presetClass="entr" presetSubtype="1" fill="hold" grpId="0" nodeType="withEffect">
                                  <p:stCondLst>
                                    <p:cond delay="500"/>
                                  </p:stCondLst>
                                  <p:childTnLst>
                                    <p:set>
                                      <p:cBhvr>
                                        <p:cTn id="44" dur="1" fill="hold">
                                          <p:stCondLst>
                                            <p:cond delay="0"/>
                                          </p:stCondLst>
                                        </p:cTn>
                                        <p:tgtEl>
                                          <p:spTgt spid="56"/>
                                        </p:tgtEl>
                                        <p:attrNameLst>
                                          <p:attrName>style.visibility</p:attrName>
                                        </p:attrNameLst>
                                      </p:cBhvr>
                                      <p:to>
                                        <p:strVal val="visible"/>
                                      </p:to>
                                    </p:set>
                                    <p:anim calcmode="lin" valueType="num">
                                      <p:cBhvr additive="base">
                                        <p:cTn id="45" dur="400"/>
                                        <p:tgtEl>
                                          <p:spTgt spid="56"/>
                                        </p:tgtEl>
                                        <p:attrNameLst>
                                          <p:attrName>ppt_y</p:attrName>
                                        </p:attrNameLst>
                                      </p:cBhvr>
                                      <p:tavLst>
                                        <p:tav tm="0">
                                          <p:val>
                                            <p:strVal val="#ppt_y-#ppt_h*1.125000"/>
                                          </p:val>
                                        </p:tav>
                                        <p:tav tm="100000">
                                          <p:val>
                                            <p:strVal val="#ppt_y"/>
                                          </p:val>
                                        </p:tav>
                                      </p:tavLst>
                                    </p:anim>
                                    <p:animEffect transition="in" filter="wipe(down)">
                                      <p:cBhvr>
                                        <p:cTn id="46" dur="400"/>
                                        <p:tgtEl>
                                          <p:spTgt spid="56"/>
                                        </p:tgtEl>
                                      </p:cBhvr>
                                    </p:animEffect>
                                  </p:childTnLst>
                                </p:cTn>
                              </p:par>
                              <p:par>
                                <p:cTn id="47" presetID="12" presetClass="entr" presetSubtype="1" fill="hold" grpId="0" nodeType="withEffect">
                                  <p:stCondLst>
                                    <p:cond delay="500"/>
                                  </p:stCondLst>
                                  <p:childTnLst>
                                    <p:set>
                                      <p:cBhvr>
                                        <p:cTn id="48" dur="1" fill="hold">
                                          <p:stCondLst>
                                            <p:cond delay="0"/>
                                          </p:stCondLst>
                                        </p:cTn>
                                        <p:tgtEl>
                                          <p:spTgt spid="57"/>
                                        </p:tgtEl>
                                        <p:attrNameLst>
                                          <p:attrName>style.visibility</p:attrName>
                                        </p:attrNameLst>
                                      </p:cBhvr>
                                      <p:to>
                                        <p:strVal val="visible"/>
                                      </p:to>
                                    </p:set>
                                    <p:anim calcmode="lin" valueType="num">
                                      <p:cBhvr additive="base">
                                        <p:cTn id="49" dur="400"/>
                                        <p:tgtEl>
                                          <p:spTgt spid="57"/>
                                        </p:tgtEl>
                                        <p:attrNameLst>
                                          <p:attrName>ppt_y</p:attrName>
                                        </p:attrNameLst>
                                      </p:cBhvr>
                                      <p:tavLst>
                                        <p:tav tm="0">
                                          <p:val>
                                            <p:strVal val="#ppt_y-#ppt_h*1.125000"/>
                                          </p:val>
                                        </p:tav>
                                        <p:tav tm="100000">
                                          <p:val>
                                            <p:strVal val="#ppt_y"/>
                                          </p:val>
                                        </p:tav>
                                      </p:tavLst>
                                    </p:anim>
                                    <p:animEffect transition="in" filter="wipe(down)">
                                      <p:cBhvr>
                                        <p:cTn id="50" dur="400"/>
                                        <p:tgtEl>
                                          <p:spTgt spid="57"/>
                                        </p:tgtEl>
                                      </p:cBhvr>
                                    </p:animEffect>
                                  </p:childTnLst>
                                </p:cTn>
                              </p:par>
                            </p:childTnLst>
                          </p:cTn>
                        </p:par>
                        <p:par>
                          <p:cTn id="51" fill="hold">
                            <p:stCondLst>
                              <p:cond delay="2500"/>
                            </p:stCondLst>
                            <p:childTnLst>
                              <p:par>
                                <p:cTn id="52" presetID="12" presetClass="entr" presetSubtype="8" fill="hold" nodeType="afterEffect">
                                  <p:stCondLst>
                                    <p:cond delay="0"/>
                                  </p:stCondLst>
                                  <p:childTnLst>
                                    <p:set>
                                      <p:cBhvr>
                                        <p:cTn id="53" dur="1" fill="hold">
                                          <p:stCondLst>
                                            <p:cond delay="0"/>
                                          </p:stCondLst>
                                        </p:cTn>
                                        <p:tgtEl>
                                          <p:spTgt spid="45"/>
                                        </p:tgtEl>
                                        <p:attrNameLst>
                                          <p:attrName>style.visibility</p:attrName>
                                        </p:attrNameLst>
                                      </p:cBhvr>
                                      <p:to>
                                        <p:strVal val="visible"/>
                                      </p:to>
                                    </p:set>
                                    <p:anim calcmode="lin" valueType="num">
                                      <p:cBhvr additive="base">
                                        <p:cTn id="54" dur="400"/>
                                        <p:tgtEl>
                                          <p:spTgt spid="45"/>
                                        </p:tgtEl>
                                        <p:attrNameLst>
                                          <p:attrName>ppt_x</p:attrName>
                                        </p:attrNameLst>
                                      </p:cBhvr>
                                      <p:tavLst>
                                        <p:tav tm="0">
                                          <p:val>
                                            <p:strVal val="#ppt_x-#ppt_w*1.125000"/>
                                          </p:val>
                                        </p:tav>
                                        <p:tav tm="100000">
                                          <p:val>
                                            <p:strVal val="#ppt_x"/>
                                          </p:val>
                                        </p:tav>
                                      </p:tavLst>
                                    </p:anim>
                                    <p:animEffect transition="in" filter="wipe(right)">
                                      <p:cBhvr>
                                        <p:cTn id="55" dur="400"/>
                                        <p:tgtEl>
                                          <p:spTgt spid="45"/>
                                        </p:tgtEl>
                                      </p:cBhvr>
                                    </p:animEffect>
                                  </p:childTnLst>
                                </p:cTn>
                              </p:par>
                              <p:par>
                                <p:cTn id="56" presetID="12" presetClass="entr" presetSubtype="1" fill="hold" grpId="0" nodeType="withEffect">
                                  <p:stCondLst>
                                    <p:cond delay="500"/>
                                  </p:stCondLst>
                                  <p:childTnLst>
                                    <p:set>
                                      <p:cBhvr>
                                        <p:cTn id="57" dur="1" fill="hold">
                                          <p:stCondLst>
                                            <p:cond delay="0"/>
                                          </p:stCondLst>
                                        </p:cTn>
                                        <p:tgtEl>
                                          <p:spTgt spid="58"/>
                                        </p:tgtEl>
                                        <p:attrNameLst>
                                          <p:attrName>style.visibility</p:attrName>
                                        </p:attrNameLst>
                                      </p:cBhvr>
                                      <p:to>
                                        <p:strVal val="visible"/>
                                      </p:to>
                                    </p:set>
                                    <p:anim calcmode="lin" valueType="num">
                                      <p:cBhvr additive="base">
                                        <p:cTn id="58" dur="400"/>
                                        <p:tgtEl>
                                          <p:spTgt spid="58"/>
                                        </p:tgtEl>
                                        <p:attrNameLst>
                                          <p:attrName>ppt_y</p:attrName>
                                        </p:attrNameLst>
                                      </p:cBhvr>
                                      <p:tavLst>
                                        <p:tav tm="0">
                                          <p:val>
                                            <p:strVal val="#ppt_y-#ppt_h*1.125000"/>
                                          </p:val>
                                        </p:tav>
                                        <p:tav tm="100000">
                                          <p:val>
                                            <p:strVal val="#ppt_y"/>
                                          </p:val>
                                        </p:tav>
                                      </p:tavLst>
                                    </p:anim>
                                    <p:animEffect transition="in" filter="wipe(down)">
                                      <p:cBhvr>
                                        <p:cTn id="59" dur="400"/>
                                        <p:tgtEl>
                                          <p:spTgt spid="58"/>
                                        </p:tgtEl>
                                      </p:cBhvr>
                                    </p:animEffect>
                                  </p:childTnLst>
                                </p:cTn>
                              </p:par>
                              <p:par>
                                <p:cTn id="60" presetID="12" presetClass="entr" presetSubtype="1" fill="hold" grpId="0" nodeType="withEffect">
                                  <p:stCondLst>
                                    <p:cond delay="500"/>
                                  </p:stCondLst>
                                  <p:childTnLst>
                                    <p:set>
                                      <p:cBhvr>
                                        <p:cTn id="61" dur="1" fill="hold">
                                          <p:stCondLst>
                                            <p:cond delay="0"/>
                                          </p:stCondLst>
                                        </p:cTn>
                                        <p:tgtEl>
                                          <p:spTgt spid="59"/>
                                        </p:tgtEl>
                                        <p:attrNameLst>
                                          <p:attrName>style.visibility</p:attrName>
                                        </p:attrNameLst>
                                      </p:cBhvr>
                                      <p:to>
                                        <p:strVal val="visible"/>
                                      </p:to>
                                    </p:set>
                                    <p:anim calcmode="lin" valueType="num">
                                      <p:cBhvr additive="base">
                                        <p:cTn id="62" dur="400"/>
                                        <p:tgtEl>
                                          <p:spTgt spid="59"/>
                                        </p:tgtEl>
                                        <p:attrNameLst>
                                          <p:attrName>ppt_y</p:attrName>
                                        </p:attrNameLst>
                                      </p:cBhvr>
                                      <p:tavLst>
                                        <p:tav tm="0">
                                          <p:val>
                                            <p:strVal val="#ppt_y-#ppt_h*1.125000"/>
                                          </p:val>
                                        </p:tav>
                                        <p:tav tm="100000">
                                          <p:val>
                                            <p:strVal val="#ppt_y"/>
                                          </p:val>
                                        </p:tav>
                                      </p:tavLst>
                                    </p:anim>
                                    <p:animEffect transition="in" filter="wipe(down)">
                                      <p:cBhvr>
                                        <p:cTn id="63" dur="400"/>
                                        <p:tgtEl>
                                          <p:spTgt spid="59"/>
                                        </p:tgtEl>
                                      </p:cBhvr>
                                    </p:animEffect>
                                  </p:childTnLst>
                                </p:cTn>
                              </p:par>
                            </p:childTnLst>
                          </p:cTn>
                        </p:par>
                        <p:par>
                          <p:cTn id="64" fill="hold">
                            <p:stCondLst>
                              <p:cond delay="3000"/>
                            </p:stCondLst>
                            <p:childTnLst>
                              <p:par>
                                <p:cTn id="65" presetID="22" presetClass="entr" presetSubtype="1" fill="hold" grpId="0" nodeType="afterEffect">
                                  <p:stCondLst>
                                    <p:cond delay="0"/>
                                  </p:stCondLst>
                                  <p:childTnLst>
                                    <p:set>
                                      <p:cBhvr>
                                        <p:cTn id="66" dur="1" fill="hold">
                                          <p:stCondLst>
                                            <p:cond delay="0"/>
                                          </p:stCondLst>
                                        </p:cTn>
                                        <p:tgtEl>
                                          <p:spTgt spid="24"/>
                                        </p:tgtEl>
                                        <p:attrNameLst>
                                          <p:attrName>style.visibility</p:attrName>
                                        </p:attrNameLst>
                                      </p:cBhvr>
                                      <p:to>
                                        <p:strVal val="visible"/>
                                      </p:to>
                                    </p:set>
                                    <p:animEffect transition="in" filter="wipe(up)">
                                      <p:cBhvr>
                                        <p:cTn id="6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52" grpId="0"/>
      <p:bldP spid="53" grpId="0"/>
      <p:bldP spid="54" grpId="0"/>
      <p:bldP spid="55" grpId="0"/>
      <p:bldP spid="56" grpId="0"/>
      <p:bldP spid="57" grpId="0"/>
      <p:bldP spid="58" grpId="0"/>
      <p:bldP spid="59" grpId="0"/>
      <p:bldP spid="2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a:off x="5005296" y="2211001"/>
            <a:ext cx="1422436" cy="1414024"/>
          </a:xfrm>
          <a:prstGeom prst="rect">
            <a:avLst/>
          </a:prstGeom>
          <a:blipFill>
            <a:blip r:embed="rId1">
              <a:duotone>
                <a:prstClr val="black"/>
                <a:schemeClr val="tx2">
                  <a:tint val="45000"/>
                  <a:satMod val="400000"/>
                </a:schemeClr>
              </a:duotone>
            </a:blip>
            <a:srcRect/>
            <a:stretch>
              <a:fillRect l="-7412" r="-2451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81887" tIns="40943" rIns="81887" bIns="40943" rtlCol="0" anchor="ctr"/>
          <a:lstStyle/>
          <a:p>
            <a:pPr algn="ctr"/>
            <a:endParaRPr lang="zh-CN" altLang="en-US">
              <a:solidFill>
                <a:schemeClr val="tx1"/>
              </a:solidFill>
            </a:endParaRPr>
          </a:p>
        </p:txBody>
      </p:sp>
      <p:sp>
        <p:nvSpPr>
          <p:cNvPr id="16" name="矩形 15"/>
          <p:cNvSpPr/>
          <p:nvPr/>
        </p:nvSpPr>
        <p:spPr>
          <a:xfrm>
            <a:off x="6621441" y="2211001"/>
            <a:ext cx="1422436" cy="1414024"/>
          </a:xfrm>
          <a:prstGeom prst="rect">
            <a:avLst/>
          </a:prstGeom>
          <a:blipFill>
            <a:blip r:embed="rId2">
              <a:grayscl/>
            </a:blip>
            <a:srcRect/>
            <a:stretch>
              <a:fillRect l="-8502" r="-850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81887" tIns="40943" rIns="81887" bIns="40943" rtlCol="0" anchor="ctr"/>
          <a:lstStyle/>
          <a:p>
            <a:pPr algn="ctr"/>
            <a:endParaRPr lang="zh-CN" altLang="en-US">
              <a:solidFill>
                <a:schemeClr val="tx1"/>
              </a:solidFill>
            </a:endParaRPr>
          </a:p>
        </p:txBody>
      </p:sp>
      <p:sp>
        <p:nvSpPr>
          <p:cNvPr id="17" name="矩形 16"/>
          <p:cNvSpPr/>
          <p:nvPr/>
        </p:nvSpPr>
        <p:spPr>
          <a:xfrm>
            <a:off x="5005296" y="3817967"/>
            <a:ext cx="1422436" cy="1414024"/>
          </a:xfrm>
          <a:prstGeom prst="rect">
            <a:avLst/>
          </a:prstGeom>
          <a:blipFill>
            <a:blip r:embed="rId3">
              <a:duotone>
                <a:prstClr val="black"/>
                <a:schemeClr val="tx2">
                  <a:tint val="45000"/>
                  <a:satMod val="400000"/>
                </a:schemeClr>
              </a:duotone>
            </a:blip>
            <a:srcRect/>
            <a:stretch>
              <a:fillRect l="-16273" r="-1627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81887" tIns="40943" rIns="81887" bIns="40943" rtlCol="0" anchor="ctr"/>
          <a:lstStyle/>
          <a:p>
            <a:pPr algn="ctr"/>
            <a:endParaRPr lang="zh-CN" altLang="en-US">
              <a:solidFill>
                <a:schemeClr val="tx1"/>
              </a:solidFill>
            </a:endParaRPr>
          </a:p>
        </p:txBody>
      </p:sp>
      <p:sp>
        <p:nvSpPr>
          <p:cNvPr id="18" name="矩形 17"/>
          <p:cNvSpPr/>
          <p:nvPr/>
        </p:nvSpPr>
        <p:spPr>
          <a:xfrm>
            <a:off x="6621441" y="3817967"/>
            <a:ext cx="1422436" cy="1414024"/>
          </a:xfrm>
          <a:prstGeom prst="rect">
            <a:avLst/>
          </a:prstGeom>
          <a:blipFill>
            <a:blip r:embed="rId4">
              <a:grayscl/>
            </a:blip>
            <a:srcRect/>
            <a:stretch>
              <a:fillRect t="-1480" b="-148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81887" tIns="40943" rIns="81887" bIns="40943" rtlCol="0" anchor="ctr"/>
          <a:lstStyle/>
          <a:p>
            <a:pPr algn="ctr"/>
            <a:endParaRPr lang="zh-CN" altLang="en-US">
              <a:solidFill>
                <a:schemeClr val="tx1"/>
              </a:solidFill>
            </a:endParaRPr>
          </a:p>
        </p:txBody>
      </p:sp>
      <p:sp>
        <p:nvSpPr>
          <p:cNvPr id="19" name="圆角矩形 18"/>
          <p:cNvSpPr/>
          <p:nvPr/>
        </p:nvSpPr>
        <p:spPr>
          <a:xfrm>
            <a:off x="6039795" y="3239381"/>
            <a:ext cx="387937" cy="385643"/>
          </a:xfrm>
          <a:prstGeom prst="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1887" tIns="40943" rIns="81887" bIns="40943" rtlCol="0" anchor="ctr"/>
          <a:lstStyle/>
          <a:p>
            <a:pPr algn="ctr"/>
            <a:r>
              <a:rPr lang="en-US" altLang="zh-CN">
                <a:solidFill>
                  <a:schemeClr val="bg1"/>
                </a:solidFill>
                <a:latin typeface="微软雅黑" panose="020B0503020204020204" pitchFamily="34" charset="-122"/>
                <a:ea typeface="微软雅黑" panose="020B0503020204020204" pitchFamily="34" charset="-122"/>
              </a:rPr>
              <a:t>1</a:t>
            </a: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20" name="圆角矩形 19"/>
          <p:cNvSpPr/>
          <p:nvPr/>
        </p:nvSpPr>
        <p:spPr>
          <a:xfrm>
            <a:off x="6621441" y="3239381"/>
            <a:ext cx="387937" cy="385643"/>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1887" tIns="40943" rIns="81887" bIns="40943" rtlCol="0" anchor="ctr"/>
          <a:lstStyle/>
          <a:p>
            <a:pPr algn="ctr"/>
            <a:r>
              <a:rPr lang="en-US" altLang="zh-CN">
                <a:solidFill>
                  <a:schemeClr val="bg1"/>
                </a:solidFill>
                <a:latin typeface="微软雅黑" panose="020B0503020204020204" pitchFamily="34" charset="-122"/>
                <a:ea typeface="微软雅黑" panose="020B0503020204020204" pitchFamily="34" charset="-122"/>
              </a:rPr>
              <a:t>2</a:t>
            </a:r>
            <a:endParaRPr lang="zh-CN" altLang="en-US">
              <a:solidFill>
                <a:schemeClr val="bg1"/>
              </a:solidFill>
              <a:latin typeface="微软雅黑" panose="020B0503020204020204" pitchFamily="34" charset="-122"/>
              <a:ea typeface="微软雅黑" panose="020B0503020204020204" pitchFamily="34" charset="-122"/>
            </a:endParaRPr>
          </a:p>
        </p:txBody>
      </p:sp>
      <p:sp>
        <p:nvSpPr>
          <p:cNvPr id="21" name="圆角矩形 20"/>
          <p:cNvSpPr/>
          <p:nvPr/>
        </p:nvSpPr>
        <p:spPr>
          <a:xfrm>
            <a:off x="6039795" y="3817967"/>
            <a:ext cx="387937" cy="385643"/>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1887" tIns="40943" rIns="81887" bIns="40943" rtlCol="0" anchor="ctr"/>
          <a:lstStyle/>
          <a:p>
            <a:pPr algn="ctr"/>
            <a:r>
              <a:rPr lang="en-US" altLang="zh-CN">
                <a:solidFill>
                  <a:schemeClr val="bg1"/>
                </a:solidFill>
                <a:latin typeface="微软雅黑" panose="020B0503020204020204" pitchFamily="34" charset="-122"/>
                <a:ea typeface="微软雅黑" panose="020B0503020204020204" pitchFamily="34" charset="-122"/>
              </a:rPr>
              <a:t>3</a:t>
            </a: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22" name="圆角矩形 21"/>
          <p:cNvSpPr/>
          <p:nvPr/>
        </p:nvSpPr>
        <p:spPr>
          <a:xfrm>
            <a:off x="6621441" y="3817967"/>
            <a:ext cx="387937" cy="385643"/>
          </a:xfrm>
          <a:prstGeom prst="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1887" tIns="40943" rIns="81887" bIns="40943" rtlCol="0" anchor="ctr"/>
          <a:lstStyle/>
          <a:p>
            <a:pPr algn="ctr"/>
            <a:r>
              <a:rPr lang="en-US" altLang="zh-CN">
                <a:solidFill>
                  <a:schemeClr val="bg1"/>
                </a:solidFill>
                <a:latin typeface="微软雅黑" panose="020B0503020204020204" pitchFamily="34" charset="-122"/>
                <a:ea typeface="微软雅黑" panose="020B0503020204020204" pitchFamily="34" charset="-122"/>
              </a:rPr>
              <a:t>4</a:t>
            </a: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23" name="TextBox 22"/>
          <p:cNvSpPr txBox="1"/>
          <p:nvPr/>
        </p:nvSpPr>
        <p:spPr>
          <a:xfrm>
            <a:off x="2489465" y="2518018"/>
            <a:ext cx="2347661" cy="969082"/>
          </a:xfrm>
          <a:prstGeom prst="rect">
            <a:avLst/>
          </a:prstGeom>
          <a:noFill/>
        </p:spPr>
        <p:txBody>
          <a:bodyPr wrap="square" lIns="81887" tIns="40943" rIns="81887" bIns="40943" rtlCol="0">
            <a:spAutoFit/>
          </a:bodyPr>
          <a:lstStyle/>
          <a:p>
            <a:pPr algn="just">
              <a:lnSpc>
                <a:spcPct val="120000"/>
              </a:lnSpc>
            </a:pPr>
            <a:r>
              <a:rPr lang="zh-CN" altLang="en-US" sz="1200">
                <a:solidFill>
                  <a:srgbClr val="202A36"/>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您的内容打在这里，或者通过复制您的文本后，在此框中选择粘贴，并选择只保留文字，在此录入上述图表的综合描述说明。</a:t>
            </a:r>
            <a:endParaRPr lang="zh-CN" altLang="en-US" sz="1200" dirty="0">
              <a:solidFill>
                <a:srgbClr val="202A36"/>
              </a:solidFill>
              <a:latin typeface="微软雅黑" panose="020B0503020204020204" pitchFamily="34" charset="-122"/>
              <a:ea typeface="微软雅黑" panose="020B0503020204020204" pitchFamily="34" charset="-122"/>
            </a:endParaRPr>
          </a:p>
        </p:txBody>
      </p:sp>
      <p:sp>
        <p:nvSpPr>
          <p:cNvPr id="24" name="TextBox 23"/>
          <p:cNvSpPr txBox="1"/>
          <p:nvPr/>
        </p:nvSpPr>
        <p:spPr>
          <a:xfrm>
            <a:off x="3471713" y="2115336"/>
            <a:ext cx="1313162" cy="430879"/>
          </a:xfrm>
          <a:prstGeom prst="rect">
            <a:avLst/>
          </a:prstGeom>
          <a:solidFill>
            <a:schemeClr val="bg2">
              <a:lumMod val="25000"/>
            </a:schemeClr>
          </a:solidFill>
        </p:spPr>
        <p:txBody>
          <a:bodyPr wrap="none" lIns="91431" tIns="45716" rIns="91431" bIns="45716">
            <a:spAutoFit/>
          </a:bodyPr>
          <a:lstStyle>
            <a:defPPr>
              <a:defRPr lang="zh-CN"/>
            </a:defPPr>
            <a:lvl1pPr algn="ctr">
              <a:defRPr sz="2200" b="1">
                <a:solidFill>
                  <a:schemeClr val="tx1">
                    <a:lumMod val="65000"/>
                    <a:lumOff val="35000"/>
                  </a:schemeClr>
                </a:solidFill>
                <a:latin typeface="微软雅黑" panose="020B0503020204020204" pitchFamily="34" charset="-122"/>
                <a:ea typeface="微软雅黑" panose="020B0503020204020204" pitchFamily="34" charset="-122"/>
              </a:defRPr>
            </a:lvl1pPr>
          </a:lstStyle>
          <a:p>
            <a:pPr algn="r"/>
            <a:r>
              <a:rPr lang="zh-CN" altLang="en-US">
                <a:solidFill>
                  <a:schemeClr val="accent5">
                    <a:lumMod val="75000"/>
                  </a:schemeClr>
                </a:solidFill>
              </a:rPr>
              <a:t>添加标题</a:t>
            </a:r>
            <a:endParaRPr lang="zh-CN" altLang="en-US" dirty="0">
              <a:solidFill>
                <a:schemeClr val="accent5">
                  <a:lumMod val="75000"/>
                </a:schemeClr>
              </a:solidFill>
            </a:endParaRPr>
          </a:p>
        </p:txBody>
      </p:sp>
      <p:sp>
        <p:nvSpPr>
          <p:cNvPr id="25" name="TextBox 24"/>
          <p:cNvSpPr txBox="1"/>
          <p:nvPr/>
        </p:nvSpPr>
        <p:spPr>
          <a:xfrm>
            <a:off x="8201867" y="2518018"/>
            <a:ext cx="2521650" cy="969082"/>
          </a:xfrm>
          <a:prstGeom prst="rect">
            <a:avLst/>
          </a:prstGeom>
          <a:noFill/>
        </p:spPr>
        <p:txBody>
          <a:bodyPr wrap="square" lIns="81887" tIns="40943" rIns="81887" bIns="40943" rtlCol="0">
            <a:spAutoFit/>
          </a:bodyPr>
          <a:lstStyle>
            <a:defPPr>
              <a:defRPr lang="zh-CN"/>
            </a:defPPr>
            <a:lvl1pPr algn="just">
              <a:lnSpc>
                <a:spcPct val="120000"/>
              </a:lnSpc>
              <a:defRPr sz="1400">
                <a:solidFill>
                  <a:schemeClr val="tx1">
                    <a:lumMod val="75000"/>
                    <a:lumOff val="25000"/>
                  </a:schemeClr>
                </a:solidFill>
                <a:latin typeface="微软雅黑" panose="020B0503020204020204" pitchFamily="34" charset="-122"/>
                <a:ea typeface="微软雅黑" panose="020B0503020204020204" pitchFamily="34" charset="-122"/>
              </a:defRPr>
            </a:lvl1pPr>
          </a:lstStyle>
          <a:p>
            <a:r>
              <a:rPr lang="zh-CN" altLang="en-US" sz="1200">
                <a:solidFill>
                  <a:srgbClr val="202A36"/>
                </a:solidFill>
              </a:rPr>
              <a:t>您的内容打在这里，或者通过复制您的文本后，在此框中选择粘贴，并选择只保留文字，在此录入上述图表的综合描述说明。</a:t>
            </a:r>
            <a:endParaRPr lang="zh-CN" altLang="en-US" sz="1200" dirty="0">
              <a:solidFill>
                <a:srgbClr val="202A36"/>
              </a:solidFill>
            </a:endParaRPr>
          </a:p>
        </p:txBody>
      </p:sp>
      <p:sp>
        <p:nvSpPr>
          <p:cNvPr id="39" name="TextBox 38"/>
          <p:cNvSpPr txBox="1"/>
          <p:nvPr/>
        </p:nvSpPr>
        <p:spPr>
          <a:xfrm>
            <a:off x="8267366" y="2115336"/>
            <a:ext cx="1313162" cy="430879"/>
          </a:xfrm>
          <a:prstGeom prst="rect">
            <a:avLst/>
          </a:prstGeom>
          <a:solidFill>
            <a:schemeClr val="bg2">
              <a:lumMod val="25000"/>
            </a:schemeClr>
          </a:solidFill>
        </p:spPr>
        <p:txBody>
          <a:bodyPr wrap="none" lIns="91431" tIns="45716" rIns="91431" bIns="45716">
            <a:spAutoFit/>
          </a:bodyPr>
          <a:lstStyle>
            <a:defPPr>
              <a:defRPr lang="zh-CN"/>
            </a:defPPr>
            <a:lvl1pPr algn="r">
              <a:defRPr sz="2200" b="1">
                <a:solidFill>
                  <a:schemeClr val="tx1">
                    <a:lumMod val="65000"/>
                    <a:lumOff val="35000"/>
                  </a:schemeClr>
                </a:solidFill>
                <a:latin typeface="微软雅黑" panose="020B0503020204020204" pitchFamily="34" charset="-122"/>
                <a:ea typeface="微软雅黑" panose="020B0503020204020204" pitchFamily="34" charset="-122"/>
              </a:defRPr>
            </a:lvl1pPr>
          </a:lstStyle>
          <a:p>
            <a:pPr algn="l"/>
            <a:r>
              <a:rPr lang="zh-CN" altLang="en-US">
                <a:solidFill>
                  <a:schemeClr val="accent5">
                    <a:lumMod val="75000"/>
                  </a:schemeClr>
                </a:solidFill>
              </a:rPr>
              <a:t>添加标题</a:t>
            </a:r>
            <a:endParaRPr lang="zh-CN" altLang="en-US" dirty="0">
              <a:solidFill>
                <a:schemeClr val="accent5">
                  <a:lumMod val="75000"/>
                </a:schemeClr>
              </a:solidFill>
            </a:endParaRPr>
          </a:p>
        </p:txBody>
      </p:sp>
      <p:sp>
        <p:nvSpPr>
          <p:cNvPr id="40" name="TextBox 39"/>
          <p:cNvSpPr txBox="1"/>
          <p:nvPr/>
        </p:nvSpPr>
        <p:spPr>
          <a:xfrm>
            <a:off x="2489465" y="4239913"/>
            <a:ext cx="2347662" cy="969082"/>
          </a:xfrm>
          <a:prstGeom prst="rect">
            <a:avLst/>
          </a:prstGeom>
          <a:noFill/>
        </p:spPr>
        <p:txBody>
          <a:bodyPr wrap="square" lIns="81887" tIns="40943" rIns="81887" bIns="40943" rtlCol="0">
            <a:spAutoFit/>
          </a:bodyPr>
          <a:lstStyle>
            <a:defPPr>
              <a:defRPr lang="zh-CN"/>
            </a:defPPr>
            <a:lvl1pPr algn="just">
              <a:lnSpc>
                <a:spcPct val="120000"/>
              </a:lnSpc>
              <a:defRPr sz="1400">
                <a:solidFill>
                  <a:schemeClr val="tx1">
                    <a:lumMod val="75000"/>
                    <a:lumOff val="25000"/>
                  </a:schemeClr>
                </a:solidFill>
                <a:latin typeface="微软雅黑" panose="020B0503020204020204" pitchFamily="34" charset="-122"/>
                <a:ea typeface="微软雅黑" panose="020B0503020204020204" pitchFamily="34" charset="-122"/>
              </a:defRPr>
            </a:lvl1pPr>
          </a:lstStyle>
          <a:p>
            <a:r>
              <a:rPr lang="zh-CN" altLang="en-US" sz="1200">
                <a:solidFill>
                  <a:srgbClr val="202A36"/>
                </a:solidFill>
              </a:rPr>
              <a:t>您的内容打在这里，或者通过复制您的文本后，在此框中选择粘贴，并选择只保留文字，在此录入上述图表的综合描述说明。</a:t>
            </a:r>
            <a:endParaRPr lang="zh-CN" altLang="en-US" sz="1200" dirty="0">
              <a:solidFill>
                <a:srgbClr val="202A36"/>
              </a:solidFill>
            </a:endParaRPr>
          </a:p>
        </p:txBody>
      </p:sp>
      <p:sp>
        <p:nvSpPr>
          <p:cNvPr id="41" name="TextBox 40"/>
          <p:cNvSpPr txBox="1"/>
          <p:nvPr/>
        </p:nvSpPr>
        <p:spPr>
          <a:xfrm>
            <a:off x="3471713" y="3825269"/>
            <a:ext cx="1313162" cy="430879"/>
          </a:xfrm>
          <a:prstGeom prst="rect">
            <a:avLst/>
          </a:prstGeom>
          <a:solidFill>
            <a:schemeClr val="bg2">
              <a:lumMod val="25000"/>
            </a:schemeClr>
          </a:solidFill>
        </p:spPr>
        <p:txBody>
          <a:bodyPr wrap="none" lIns="91431" tIns="45716" rIns="91431" bIns="45716">
            <a:spAutoFit/>
          </a:bodyPr>
          <a:lstStyle>
            <a:defPPr>
              <a:defRPr lang="zh-CN"/>
            </a:defPPr>
            <a:lvl1pPr algn="r">
              <a:defRPr sz="2200" b="1">
                <a:solidFill>
                  <a:schemeClr val="tx1">
                    <a:lumMod val="65000"/>
                    <a:lumOff val="35000"/>
                  </a:schemeClr>
                </a:solidFill>
                <a:latin typeface="微软雅黑" panose="020B0503020204020204" pitchFamily="34" charset="-122"/>
                <a:ea typeface="微软雅黑" panose="020B0503020204020204" pitchFamily="34" charset="-122"/>
              </a:defRPr>
            </a:lvl1pPr>
          </a:lstStyle>
          <a:p>
            <a:r>
              <a:rPr lang="zh-CN" altLang="en-US">
                <a:solidFill>
                  <a:schemeClr val="accent5">
                    <a:lumMod val="75000"/>
                  </a:schemeClr>
                </a:solidFill>
              </a:rPr>
              <a:t>添加标题</a:t>
            </a:r>
            <a:endParaRPr lang="zh-CN" altLang="en-US" dirty="0">
              <a:solidFill>
                <a:schemeClr val="accent5">
                  <a:lumMod val="75000"/>
                </a:schemeClr>
              </a:solidFill>
            </a:endParaRPr>
          </a:p>
        </p:txBody>
      </p:sp>
      <p:sp>
        <p:nvSpPr>
          <p:cNvPr id="42" name="TextBox 41"/>
          <p:cNvSpPr txBox="1"/>
          <p:nvPr/>
        </p:nvSpPr>
        <p:spPr>
          <a:xfrm>
            <a:off x="8201867" y="4239913"/>
            <a:ext cx="2521650" cy="969082"/>
          </a:xfrm>
          <a:prstGeom prst="rect">
            <a:avLst/>
          </a:prstGeom>
          <a:noFill/>
        </p:spPr>
        <p:txBody>
          <a:bodyPr wrap="square" lIns="81887" tIns="40943" rIns="81887" bIns="40943" rtlCol="0">
            <a:spAutoFit/>
          </a:bodyPr>
          <a:lstStyle>
            <a:defPPr>
              <a:defRPr lang="zh-CN"/>
            </a:defPPr>
            <a:lvl1pPr algn="just">
              <a:lnSpc>
                <a:spcPct val="120000"/>
              </a:lnSpc>
              <a:defRPr sz="1400">
                <a:solidFill>
                  <a:schemeClr val="tx1">
                    <a:lumMod val="75000"/>
                    <a:lumOff val="25000"/>
                  </a:schemeClr>
                </a:solidFill>
                <a:latin typeface="微软雅黑" panose="020B0503020204020204" pitchFamily="34" charset="-122"/>
                <a:ea typeface="微软雅黑" panose="020B0503020204020204" pitchFamily="34" charset="-122"/>
              </a:defRPr>
            </a:lvl1pPr>
          </a:lstStyle>
          <a:p>
            <a:r>
              <a:rPr lang="zh-CN" altLang="en-US" sz="1200">
                <a:solidFill>
                  <a:srgbClr val="202A36"/>
                </a:solidFill>
              </a:rPr>
              <a:t>您的内容打在这里，或者通过复制您的文本后，在此框中选择粘贴，并选择只保留文字，在此录入上述图表的综合描述说明。</a:t>
            </a:r>
            <a:endParaRPr lang="zh-CN" altLang="en-US" sz="1200" dirty="0">
              <a:solidFill>
                <a:srgbClr val="202A36"/>
              </a:solidFill>
            </a:endParaRPr>
          </a:p>
        </p:txBody>
      </p:sp>
      <p:sp>
        <p:nvSpPr>
          <p:cNvPr id="43" name="TextBox 42"/>
          <p:cNvSpPr txBox="1"/>
          <p:nvPr/>
        </p:nvSpPr>
        <p:spPr>
          <a:xfrm>
            <a:off x="8280245" y="3825269"/>
            <a:ext cx="1313162" cy="430879"/>
          </a:xfrm>
          <a:prstGeom prst="rect">
            <a:avLst/>
          </a:prstGeom>
          <a:solidFill>
            <a:schemeClr val="bg2">
              <a:lumMod val="25000"/>
            </a:schemeClr>
          </a:solidFill>
        </p:spPr>
        <p:txBody>
          <a:bodyPr wrap="none" lIns="91431" tIns="45716" rIns="91431" bIns="45716">
            <a:spAutoFit/>
          </a:bodyPr>
          <a:lstStyle>
            <a:defPPr>
              <a:defRPr lang="zh-CN"/>
            </a:defPPr>
            <a:lvl1pPr>
              <a:defRPr sz="2200" b="1">
                <a:solidFill>
                  <a:schemeClr val="tx1">
                    <a:lumMod val="65000"/>
                    <a:lumOff val="35000"/>
                  </a:schemeClr>
                </a:solidFill>
                <a:latin typeface="微软雅黑" panose="020B0503020204020204" pitchFamily="34" charset="-122"/>
                <a:ea typeface="微软雅黑" panose="020B0503020204020204" pitchFamily="34" charset="-122"/>
              </a:defRPr>
            </a:lvl1pPr>
          </a:lstStyle>
          <a:p>
            <a:r>
              <a:rPr lang="zh-CN" altLang="en-US">
                <a:solidFill>
                  <a:schemeClr val="accent5">
                    <a:lumMod val="75000"/>
                  </a:schemeClr>
                </a:solidFill>
              </a:rPr>
              <a:t>添加标题</a:t>
            </a:r>
            <a:endParaRPr lang="zh-CN" altLang="en-US" dirty="0">
              <a:solidFill>
                <a:schemeClr val="accent5">
                  <a:lumMod val="75000"/>
                </a:schemeClr>
              </a:solidFill>
            </a:endParaRPr>
          </a:p>
        </p:txBody>
      </p:sp>
      <p:sp>
        <p:nvSpPr>
          <p:cNvPr id="30" name="矩形 3"/>
          <p:cNvSpPr>
            <a:spLocks noChangeArrowheads="1"/>
          </p:cNvSpPr>
          <p:nvPr/>
        </p:nvSpPr>
        <p:spPr bwMode="auto">
          <a:xfrm>
            <a:off x="2256252" y="515424"/>
            <a:ext cx="3574999" cy="543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spcBef>
                <a:spcPct val="0"/>
              </a:spcBef>
              <a:buNone/>
            </a:pPr>
            <a:r>
              <a:rPr lang="zh-CN" altLang="en-US" sz="2935" b="1">
                <a:solidFill>
                  <a:srgbClr val="202A36"/>
                </a:solidFill>
                <a:latin typeface="Arial" panose="020B0604020202020204" pitchFamily="34" charset="0"/>
                <a:cs typeface="Arial" panose="020B0604020202020204" pitchFamily="34" charset="0"/>
              </a:rPr>
              <a:t>研究理论与文献综述</a:t>
            </a:r>
            <a:endParaRPr lang="zh-CN" altLang="en-US" sz="2935" b="1" dirty="0">
              <a:solidFill>
                <a:srgbClr val="202A36"/>
              </a:solidFill>
              <a:latin typeface="Arial" panose="020B0604020202020204" pitchFamily="34" charset="0"/>
              <a:cs typeface="Arial" panose="020B0604020202020204" pitchFamily="34" charset="0"/>
            </a:endParaRPr>
          </a:p>
        </p:txBody>
      </p:sp>
      <p:sp>
        <p:nvSpPr>
          <p:cNvPr id="26" name="矩形 25"/>
          <p:cNvSpPr/>
          <p:nvPr/>
        </p:nvSpPr>
        <p:spPr>
          <a:xfrm>
            <a:off x="1" y="6648450"/>
            <a:ext cx="12191999" cy="20955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4000" advClick="0" advTm="3000">
        <p14:vortex dir="r"/>
      </p:transition>
    </mc:Choice>
    <mc:Fallback>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par>
                          <p:cTn id="8" fill="hold">
                            <p:stCondLst>
                              <p:cond delay="500"/>
                            </p:stCondLst>
                            <p:childTnLst>
                              <p:par>
                                <p:cTn id="9" presetID="49" presetClass="entr" presetSubtype="0" decel="10000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p:cTn id="11" dur="500" fill="hold"/>
                                        <p:tgtEl>
                                          <p:spTgt spid="15"/>
                                        </p:tgtEl>
                                        <p:attrNameLst>
                                          <p:attrName>ppt_w</p:attrName>
                                        </p:attrNameLst>
                                      </p:cBhvr>
                                      <p:tavLst>
                                        <p:tav tm="0">
                                          <p:val>
                                            <p:fltVal val="0"/>
                                          </p:val>
                                        </p:tav>
                                        <p:tav tm="100000">
                                          <p:val>
                                            <p:strVal val="#ppt_w"/>
                                          </p:val>
                                        </p:tav>
                                      </p:tavLst>
                                    </p:anim>
                                    <p:anim calcmode="lin" valueType="num">
                                      <p:cBhvr>
                                        <p:cTn id="12" dur="500" fill="hold"/>
                                        <p:tgtEl>
                                          <p:spTgt spid="15"/>
                                        </p:tgtEl>
                                        <p:attrNameLst>
                                          <p:attrName>ppt_h</p:attrName>
                                        </p:attrNameLst>
                                      </p:cBhvr>
                                      <p:tavLst>
                                        <p:tav tm="0">
                                          <p:val>
                                            <p:fltVal val="0"/>
                                          </p:val>
                                        </p:tav>
                                        <p:tav tm="100000">
                                          <p:val>
                                            <p:strVal val="#ppt_h"/>
                                          </p:val>
                                        </p:tav>
                                      </p:tavLst>
                                    </p:anim>
                                    <p:anim calcmode="lin" valueType="num">
                                      <p:cBhvr>
                                        <p:cTn id="13" dur="500" fill="hold"/>
                                        <p:tgtEl>
                                          <p:spTgt spid="15"/>
                                        </p:tgtEl>
                                        <p:attrNameLst>
                                          <p:attrName>style.rotation</p:attrName>
                                        </p:attrNameLst>
                                      </p:cBhvr>
                                      <p:tavLst>
                                        <p:tav tm="0">
                                          <p:val>
                                            <p:fltVal val="360"/>
                                          </p:val>
                                        </p:tav>
                                        <p:tav tm="100000">
                                          <p:val>
                                            <p:fltVal val="0"/>
                                          </p:val>
                                        </p:tav>
                                      </p:tavLst>
                                    </p:anim>
                                    <p:animEffect transition="in" filter="fade">
                                      <p:cBhvr>
                                        <p:cTn id="14" dur="500"/>
                                        <p:tgtEl>
                                          <p:spTgt spid="15"/>
                                        </p:tgtEl>
                                      </p:cBhvr>
                                    </p:animEffect>
                                  </p:childTnLst>
                                </p:cTn>
                              </p:par>
                              <p:par>
                                <p:cTn id="15" presetID="49" presetClass="entr" presetSubtype="0" decel="100000" fill="hold" grpId="0" nodeType="withEffect">
                                  <p:stCondLst>
                                    <p:cond delay="200"/>
                                  </p:stCondLst>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ppt_w</p:attrName>
                                        </p:attrNameLst>
                                      </p:cBhvr>
                                      <p:tavLst>
                                        <p:tav tm="0">
                                          <p:val>
                                            <p:fltVal val="0"/>
                                          </p:val>
                                        </p:tav>
                                        <p:tav tm="100000">
                                          <p:val>
                                            <p:strVal val="#ppt_w"/>
                                          </p:val>
                                        </p:tav>
                                      </p:tavLst>
                                    </p:anim>
                                    <p:anim calcmode="lin" valueType="num">
                                      <p:cBhvr>
                                        <p:cTn id="18" dur="500" fill="hold"/>
                                        <p:tgtEl>
                                          <p:spTgt spid="16"/>
                                        </p:tgtEl>
                                        <p:attrNameLst>
                                          <p:attrName>ppt_h</p:attrName>
                                        </p:attrNameLst>
                                      </p:cBhvr>
                                      <p:tavLst>
                                        <p:tav tm="0">
                                          <p:val>
                                            <p:fltVal val="0"/>
                                          </p:val>
                                        </p:tav>
                                        <p:tav tm="100000">
                                          <p:val>
                                            <p:strVal val="#ppt_h"/>
                                          </p:val>
                                        </p:tav>
                                      </p:tavLst>
                                    </p:anim>
                                    <p:anim calcmode="lin" valueType="num">
                                      <p:cBhvr>
                                        <p:cTn id="19" dur="500" fill="hold"/>
                                        <p:tgtEl>
                                          <p:spTgt spid="16"/>
                                        </p:tgtEl>
                                        <p:attrNameLst>
                                          <p:attrName>style.rotation</p:attrName>
                                        </p:attrNameLst>
                                      </p:cBhvr>
                                      <p:tavLst>
                                        <p:tav tm="0">
                                          <p:val>
                                            <p:fltVal val="360"/>
                                          </p:val>
                                        </p:tav>
                                        <p:tav tm="100000">
                                          <p:val>
                                            <p:fltVal val="0"/>
                                          </p:val>
                                        </p:tav>
                                      </p:tavLst>
                                    </p:anim>
                                    <p:animEffect transition="in" filter="fade">
                                      <p:cBhvr>
                                        <p:cTn id="20" dur="500"/>
                                        <p:tgtEl>
                                          <p:spTgt spid="16"/>
                                        </p:tgtEl>
                                      </p:cBhvr>
                                    </p:animEffect>
                                  </p:childTnLst>
                                </p:cTn>
                              </p:par>
                              <p:par>
                                <p:cTn id="21" presetID="49" presetClass="entr" presetSubtype="0" decel="100000" fill="hold" grpId="0" nodeType="withEffect">
                                  <p:stCondLst>
                                    <p:cond delay="400"/>
                                  </p:stCondLst>
                                  <p:childTnLst>
                                    <p:set>
                                      <p:cBhvr>
                                        <p:cTn id="22" dur="1" fill="hold">
                                          <p:stCondLst>
                                            <p:cond delay="0"/>
                                          </p:stCondLst>
                                        </p:cTn>
                                        <p:tgtEl>
                                          <p:spTgt spid="17"/>
                                        </p:tgtEl>
                                        <p:attrNameLst>
                                          <p:attrName>style.visibility</p:attrName>
                                        </p:attrNameLst>
                                      </p:cBhvr>
                                      <p:to>
                                        <p:strVal val="visible"/>
                                      </p:to>
                                    </p:set>
                                    <p:anim calcmode="lin" valueType="num">
                                      <p:cBhvr>
                                        <p:cTn id="23" dur="500" fill="hold"/>
                                        <p:tgtEl>
                                          <p:spTgt spid="17"/>
                                        </p:tgtEl>
                                        <p:attrNameLst>
                                          <p:attrName>ppt_w</p:attrName>
                                        </p:attrNameLst>
                                      </p:cBhvr>
                                      <p:tavLst>
                                        <p:tav tm="0">
                                          <p:val>
                                            <p:fltVal val="0"/>
                                          </p:val>
                                        </p:tav>
                                        <p:tav tm="100000">
                                          <p:val>
                                            <p:strVal val="#ppt_w"/>
                                          </p:val>
                                        </p:tav>
                                      </p:tavLst>
                                    </p:anim>
                                    <p:anim calcmode="lin" valueType="num">
                                      <p:cBhvr>
                                        <p:cTn id="24" dur="500" fill="hold"/>
                                        <p:tgtEl>
                                          <p:spTgt spid="17"/>
                                        </p:tgtEl>
                                        <p:attrNameLst>
                                          <p:attrName>ppt_h</p:attrName>
                                        </p:attrNameLst>
                                      </p:cBhvr>
                                      <p:tavLst>
                                        <p:tav tm="0">
                                          <p:val>
                                            <p:fltVal val="0"/>
                                          </p:val>
                                        </p:tav>
                                        <p:tav tm="100000">
                                          <p:val>
                                            <p:strVal val="#ppt_h"/>
                                          </p:val>
                                        </p:tav>
                                      </p:tavLst>
                                    </p:anim>
                                    <p:anim calcmode="lin" valueType="num">
                                      <p:cBhvr>
                                        <p:cTn id="25" dur="500" fill="hold"/>
                                        <p:tgtEl>
                                          <p:spTgt spid="17"/>
                                        </p:tgtEl>
                                        <p:attrNameLst>
                                          <p:attrName>style.rotation</p:attrName>
                                        </p:attrNameLst>
                                      </p:cBhvr>
                                      <p:tavLst>
                                        <p:tav tm="0">
                                          <p:val>
                                            <p:fltVal val="360"/>
                                          </p:val>
                                        </p:tav>
                                        <p:tav tm="100000">
                                          <p:val>
                                            <p:fltVal val="0"/>
                                          </p:val>
                                        </p:tav>
                                      </p:tavLst>
                                    </p:anim>
                                    <p:animEffect transition="in" filter="fade">
                                      <p:cBhvr>
                                        <p:cTn id="26" dur="500"/>
                                        <p:tgtEl>
                                          <p:spTgt spid="17"/>
                                        </p:tgtEl>
                                      </p:cBhvr>
                                    </p:animEffect>
                                  </p:childTnLst>
                                </p:cTn>
                              </p:par>
                              <p:par>
                                <p:cTn id="27" presetID="49" presetClass="entr" presetSubtype="0" decel="100000" fill="hold" grpId="0" nodeType="withEffect">
                                  <p:stCondLst>
                                    <p:cond delay="600"/>
                                  </p:stCondLst>
                                  <p:childTnLst>
                                    <p:set>
                                      <p:cBhvr>
                                        <p:cTn id="28" dur="1" fill="hold">
                                          <p:stCondLst>
                                            <p:cond delay="0"/>
                                          </p:stCondLst>
                                        </p:cTn>
                                        <p:tgtEl>
                                          <p:spTgt spid="18"/>
                                        </p:tgtEl>
                                        <p:attrNameLst>
                                          <p:attrName>style.visibility</p:attrName>
                                        </p:attrNameLst>
                                      </p:cBhvr>
                                      <p:to>
                                        <p:strVal val="visible"/>
                                      </p:to>
                                    </p:set>
                                    <p:anim calcmode="lin" valueType="num">
                                      <p:cBhvr>
                                        <p:cTn id="29" dur="500" fill="hold"/>
                                        <p:tgtEl>
                                          <p:spTgt spid="18"/>
                                        </p:tgtEl>
                                        <p:attrNameLst>
                                          <p:attrName>ppt_w</p:attrName>
                                        </p:attrNameLst>
                                      </p:cBhvr>
                                      <p:tavLst>
                                        <p:tav tm="0">
                                          <p:val>
                                            <p:fltVal val="0"/>
                                          </p:val>
                                        </p:tav>
                                        <p:tav tm="100000">
                                          <p:val>
                                            <p:strVal val="#ppt_w"/>
                                          </p:val>
                                        </p:tav>
                                      </p:tavLst>
                                    </p:anim>
                                    <p:anim calcmode="lin" valueType="num">
                                      <p:cBhvr>
                                        <p:cTn id="30" dur="500" fill="hold"/>
                                        <p:tgtEl>
                                          <p:spTgt spid="18"/>
                                        </p:tgtEl>
                                        <p:attrNameLst>
                                          <p:attrName>ppt_h</p:attrName>
                                        </p:attrNameLst>
                                      </p:cBhvr>
                                      <p:tavLst>
                                        <p:tav tm="0">
                                          <p:val>
                                            <p:fltVal val="0"/>
                                          </p:val>
                                        </p:tav>
                                        <p:tav tm="100000">
                                          <p:val>
                                            <p:strVal val="#ppt_h"/>
                                          </p:val>
                                        </p:tav>
                                      </p:tavLst>
                                    </p:anim>
                                    <p:anim calcmode="lin" valueType="num">
                                      <p:cBhvr>
                                        <p:cTn id="31" dur="500" fill="hold"/>
                                        <p:tgtEl>
                                          <p:spTgt spid="18"/>
                                        </p:tgtEl>
                                        <p:attrNameLst>
                                          <p:attrName>style.rotation</p:attrName>
                                        </p:attrNameLst>
                                      </p:cBhvr>
                                      <p:tavLst>
                                        <p:tav tm="0">
                                          <p:val>
                                            <p:fltVal val="360"/>
                                          </p:val>
                                        </p:tav>
                                        <p:tav tm="100000">
                                          <p:val>
                                            <p:fltVal val="0"/>
                                          </p:val>
                                        </p:tav>
                                      </p:tavLst>
                                    </p:anim>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528" fill="hold" grpId="0" nodeType="afterEffect">
                                  <p:stCondLst>
                                    <p:cond delay="0"/>
                                  </p:stCondLst>
                                  <p:childTnLst>
                                    <p:set>
                                      <p:cBhvr>
                                        <p:cTn id="35" dur="1" fill="hold">
                                          <p:stCondLst>
                                            <p:cond delay="0"/>
                                          </p:stCondLst>
                                        </p:cTn>
                                        <p:tgtEl>
                                          <p:spTgt spid="19"/>
                                        </p:tgtEl>
                                        <p:attrNameLst>
                                          <p:attrName>style.visibility</p:attrName>
                                        </p:attrNameLst>
                                      </p:cBhvr>
                                      <p:to>
                                        <p:strVal val="visible"/>
                                      </p:to>
                                    </p:set>
                                    <p:anim calcmode="lin" valueType="num">
                                      <p:cBhvr>
                                        <p:cTn id="36" dur="500" fill="hold"/>
                                        <p:tgtEl>
                                          <p:spTgt spid="19"/>
                                        </p:tgtEl>
                                        <p:attrNameLst>
                                          <p:attrName>ppt_w</p:attrName>
                                        </p:attrNameLst>
                                      </p:cBhvr>
                                      <p:tavLst>
                                        <p:tav tm="0">
                                          <p:val>
                                            <p:fltVal val="0"/>
                                          </p:val>
                                        </p:tav>
                                        <p:tav tm="100000">
                                          <p:val>
                                            <p:strVal val="#ppt_w"/>
                                          </p:val>
                                        </p:tav>
                                      </p:tavLst>
                                    </p:anim>
                                    <p:anim calcmode="lin" valueType="num">
                                      <p:cBhvr>
                                        <p:cTn id="37" dur="500" fill="hold"/>
                                        <p:tgtEl>
                                          <p:spTgt spid="19"/>
                                        </p:tgtEl>
                                        <p:attrNameLst>
                                          <p:attrName>ppt_h</p:attrName>
                                        </p:attrNameLst>
                                      </p:cBhvr>
                                      <p:tavLst>
                                        <p:tav tm="0">
                                          <p:val>
                                            <p:fltVal val="0"/>
                                          </p:val>
                                        </p:tav>
                                        <p:tav tm="100000">
                                          <p:val>
                                            <p:strVal val="#ppt_h"/>
                                          </p:val>
                                        </p:tav>
                                      </p:tavLst>
                                    </p:anim>
                                    <p:anim calcmode="lin" valueType="num">
                                      <p:cBhvr>
                                        <p:cTn id="38" dur="500" fill="hold"/>
                                        <p:tgtEl>
                                          <p:spTgt spid="19"/>
                                        </p:tgtEl>
                                        <p:attrNameLst>
                                          <p:attrName>ppt_x</p:attrName>
                                        </p:attrNameLst>
                                      </p:cBhvr>
                                      <p:tavLst>
                                        <p:tav tm="0">
                                          <p:val>
                                            <p:fltVal val="0.5"/>
                                          </p:val>
                                        </p:tav>
                                        <p:tav tm="100000">
                                          <p:val>
                                            <p:strVal val="#ppt_x"/>
                                          </p:val>
                                        </p:tav>
                                      </p:tavLst>
                                    </p:anim>
                                    <p:anim calcmode="lin" valueType="num">
                                      <p:cBhvr>
                                        <p:cTn id="39" dur="500" fill="hold"/>
                                        <p:tgtEl>
                                          <p:spTgt spid="19"/>
                                        </p:tgtEl>
                                        <p:attrNameLst>
                                          <p:attrName>ppt_y</p:attrName>
                                        </p:attrNameLst>
                                      </p:cBhvr>
                                      <p:tavLst>
                                        <p:tav tm="0">
                                          <p:val>
                                            <p:fltVal val="0.5"/>
                                          </p:val>
                                        </p:tav>
                                        <p:tav tm="100000">
                                          <p:val>
                                            <p:strVal val="#ppt_y"/>
                                          </p:val>
                                        </p:tav>
                                      </p:tavLst>
                                    </p:anim>
                                  </p:childTnLst>
                                </p:cTn>
                              </p:par>
                              <p:par>
                                <p:cTn id="40" presetID="23" presetClass="entr" presetSubtype="528" fill="hold" grpId="0" nodeType="withEffect">
                                  <p:stCondLst>
                                    <p:cond delay="0"/>
                                  </p:stCondLst>
                                  <p:childTnLst>
                                    <p:set>
                                      <p:cBhvr>
                                        <p:cTn id="41" dur="1" fill="hold">
                                          <p:stCondLst>
                                            <p:cond delay="0"/>
                                          </p:stCondLst>
                                        </p:cTn>
                                        <p:tgtEl>
                                          <p:spTgt spid="20"/>
                                        </p:tgtEl>
                                        <p:attrNameLst>
                                          <p:attrName>style.visibility</p:attrName>
                                        </p:attrNameLst>
                                      </p:cBhvr>
                                      <p:to>
                                        <p:strVal val="visible"/>
                                      </p:to>
                                    </p:set>
                                    <p:anim calcmode="lin" valueType="num">
                                      <p:cBhvr>
                                        <p:cTn id="42" dur="500" fill="hold"/>
                                        <p:tgtEl>
                                          <p:spTgt spid="20"/>
                                        </p:tgtEl>
                                        <p:attrNameLst>
                                          <p:attrName>ppt_w</p:attrName>
                                        </p:attrNameLst>
                                      </p:cBhvr>
                                      <p:tavLst>
                                        <p:tav tm="0">
                                          <p:val>
                                            <p:fltVal val="0"/>
                                          </p:val>
                                        </p:tav>
                                        <p:tav tm="100000">
                                          <p:val>
                                            <p:strVal val="#ppt_w"/>
                                          </p:val>
                                        </p:tav>
                                      </p:tavLst>
                                    </p:anim>
                                    <p:anim calcmode="lin" valueType="num">
                                      <p:cBhvr>
                                        <p:cTn id="43" dur="500" fill="hold"/>
                                        <p:tgtEl>
                                          <p:spTgt spid="20"/>
                                        </p:tgtEl>
                                        <p:attrNameLst>
                                          <p:attrName>ppt_h</p:attrName>
                                        </p:attrNameLst>
                                      </p:cBhvr>
                                      <p:tavLst>
                                        <p:tav tm="0">
                                          <p:val>
                                            <p:fltVal val="0"/>
                                          </p:val>
                                        </p:tav>
                                        <p:tav tm="100000">
                                          <p:val>
                                            <p:strVal val="#ppt_h"/>
                                          </p:val>
                                        </p:tav>
                                      </p:tavLst>
                                    </p:anim>
                                    <p:anim calcmode="lin" valueType="num">
                                      <p:cBhvr>
                                        <p:cTn id="44" dur="500" fill="hold"/>
                                        <p:tgtEl>
                                          <p:spTgt spid="20"/>
                                        </p:tgtEl>
                                        <p:attrNameLst>
                                          <p:attrName>ppt_x</p:attrName>
                                        </p:attrNameLst>
                                      </p:cBhvr>
                                      <p:tavLst>
                                        <p:tav tm="0">
                                          <p:val>
                                            <p:fltVal val="0.5"/>
                                          </p:val>
                                        </p:tav>
                                        <p:tav tm="100000">
                                          <p:val>
                                            <p:strVal val="#ppt_x"/>
                                          </p:val>
                                        </p:tav>
                                      </p:tavLst>
                                    </p:anim>
                                    <p:anim calcmode="lin" valueType="num">
                                      <p:cBhvr>
                                        <p:cTn id="45" dur="500" fill="hold"/>
                                        <p:tgtEl>
                                          <p:spTgt spid="20"/>
                                        </p:tgtEl>
                                        <p:attrNameLst>
                                          <p:attrName>ppt_y</p:attrName>
                                        </p:attrNameLst>
                                      </p:cBhvr>
                                      <p:tavLst>
                                        <p:tav tm="0">
                                          <p:val>
                                            <p:fltVal val="0.5"/>
                                          </p:val>
                                        </p:tav>
                                        <p:tav tm="100000">
                                          <p:val>
                                            <p:strVal val="#ppt_y"/>
                                          </p:val>
                                        </p:tav>
                                      </p:tavLst>
                                    </p:anim>
                                  </p:childTnLst>
                                </p:cTn>
                              </p:par>
                              <p:par>
                                <p:cTn id="46" presetID="23" presetClass="entr" presetSubtype="528" fill="hold" grpId="0" nodeType="withEffect">
                                  <p:stCondLst>
                                    <p:cond delay="0"/>
                                  </p:stCondLst>
                                  <p:childTnLst>
                                    <p:set>
                                      <p:cBhvr>
                                        <p:cTn id="47" dur="1" fill="hold">
                                          <p:stCondLst>
                                            <p:cond delay="0"/>
                                          </p:stCondLst>
                                        </p:cTn>
                                        <p:tgtEl>
                                          <p:spTgt spid="21"/>
                                        </p:tgtEl>
                                        <p:attrNameLst>
                                          <p:attrName>style.visibility</p:attrName>
                                        </p:attrNameLst>
                                      </p:cBhvr>
                                      <p:to>
                                        <p:strVal val="visible"/>
                                      </p:to>
                                    </p:set>
                                    <p:anim calcmode="lin" valueType="num">
                                      <p:cBhvr>
                                        <p:cTn id="48" dur="500" fill="hold"/>
                                        <p:tgtEl>
                                          <p:spTgt spid="21"/>
                                        </p:tgtEl>
                                        <p:attrNameLst>
                                          <p:attrName>ppt_w</p:attrName>
                                        </p:attrNameLst>
                                      </p:cBhvr>
                                      <p:tavLst>
                                        <p:tav tm="0">
                                          <p:val>
                                            <p:fltVal val="0"/>
                                          </p:val>
                                        </p:tav>
                                        <p:tav tm="100000">
                                          <p:val>
                                            <p:strVal val="#ppt_w"/>
                                          </p:val>
                                        </p:tav>
                                      </p:tavLst>
                                    </p:anim>
                                    <p:anim calcmode="lin" valueType="num">
                                      <p:cBhvr>
                                        <p:cTn id="49" dur="500" fill="hold"/>
                                        <p:tgtEl>
                                          <p:spTgt spid="21"/>
                                        </p:tgtEl>
                                        <p:attrNameLst>
                                          <p:attrName>ppt_h</p:attrName>
                                        </p:attrNameLst>
                                      </p:cBhvr>
                                      <p:tavLst>
                                        <p:tav tm="0">
                                          <p:val>
                                            <p:fltVal val="0"/>
                                          </p:val>
                                        </p:tav>
                                        <p:tav tm="100000">
                                          <p:val>
                                            <p:strVal val="#ppt_h"/>
                                          </p:val>
                                        </p:tav>
                                      </p:tavLst>
                                    </p:anim>
                                    <p:anim calcmode="lin" valueType="num">
                                      <p:cBhvr>
                                        <p:cTn id="50" dur="500" fill="hold"/>
                                        <p:tgtEl>
                                          <p:spTgt spid="21"/>
                                        </p:tgtEl>
                                        <p:attrNameLst>
                                          <p:attrName>ppt_x</p:attrName>
                                        </p:attrNameLst>
                                      </p:cBhvr>
                                      <p:tavLst>
                                        <p:tav tm="0">
                                          <p:val>
                                            <p:fltVal val="0.5"/>
                                          </p:val>
                                        </p:tav>
                                        <p:tav tm="100000">
                                          <p:val>
                                            <p:strVal val="#ppt_x"/>
                                          </p:val>
                                        </p:tav>
                                      </p:tavLst>
                                    </p:anim>
                                    <p:anim calcmode="lin" valueType="num">
                                      <p:cBhvr>
                                        <p:cTn id="51" dur="500" fill="hold"/>
                                        <p:tgtEl>
                                          <p:spTgt spid="21"/>
                                        </p:tgtEl>
                                        <p:attrNameLst>
                                          <p:attrName>ppt_y</p:attrName>
                                        </p:attrNameLst>
                                      </p:cBhvr>
                                      <p:tavLst>
                                        <p:tav tm="0">
                                          <p:val>
                                            <p:fltVal val="0.5"/>
                                          </p:val>
                                        </p:tav>
                                        <p:tav tm="100000">
                                          <p:val>
                                            <p:strVal val="#ppt_y"/>
                                          </p:val>
                                        </p:tav>
                                      </p:tavLst>
                                    </p:anim>
                                  </p:childTnLst>
                                </p:cTn>
                              </p:par>
                              <p:par>
                                <p:cTn id="52" presetID="23" presetClass="entr" presetSubtype="528" fill="hold" grpId="0" nodeType="withEffect">
                                  <p:stCondLst>
                                    <p:cond delay="0"/>
                                  </p:stCondLst>
                                  <p:childTnLst>
                                    <p:set>
                                      <p:cBhvr>
                                        <p:cTn id="53" dur="1" fill="hold">
                                          <p:stCondLst>
                                            <p:cond delay="0"/>
                                          </p:stCondLst>
                                        </p:cTn>
                                        <p:tgtEl>
                                          <p:spTgt spid="22"/>
                                        </p:tgtEl>
                                        <p:attrNameLst>
                                          <p:attrName>style.visibility</p:attrName>
                                        </p:attrNameLst>
                                      </p:cBhvr>
                                      <p:to>
                                        <p:strVal val="visible"/>
                                      </p:to>
                                    </p:set>
                                    <p:anim calcmode="lin" valueType="num">
                                      <p:cBhvr>
                                        <p:cTn id="54" dur="500" fill="hold"/>
                                        <p:tgtEl>
                                          <p:spTgt spid="22"/>
                                        </p:tgtEl>
                                        <p:attrNameLst>
                                          <p:attrName>ppt_w</p:attrName>
                                        </p:attrNameLst>
                                      </p:cBhvr>
                                      <p:tavLst>
                                        <p:tav tm="0">
                                          <p:val>
                                            <p:fltVal val="0"/>
                                          </p:val>
                                        </p:tav>
                                        <p:tav tm="100000">
                                          <p:val>
                                            <p:strVal val="#ppt_w"/>
                                          </p:val>
                                        </p:tav>
                                      </p:tavLst>
                                    </p:anim>
                                    <p:anim calcmode="lin" valueType="num">
                                      <p:cBhvr>
                                        <p:cTn id="55" dur="500" fill="hold"/>
                                        <p:tgtEl>
                                          <p:spTgt spid="22"/>
                                        </p:tgtEl>
                                        <p:attrNameLst>
                                          <p:attrName>ppt_h</p:attrName>
                                        </p:attrNameLst>
                                      </p:cBhvr>
                                      <p:tavLst>
                                        <p:tav tm="0">
                                          <p:val>
                                            <p:fltVal val="0"/>
                                          </p:val>
                                        </p:tav>
                                        <p:tav tm="100000">
                                          <p:val>
                                            <p:strVal val="#ppt_h"/>
                                          </p:val>
                                        </p:tav>
                                      </p:tavLst>
                                    </p:anim>
                                    <p:anim calcmode="lin" valueType="num">
                                      <p:cBhvr>
                                        <p:cTn id="56" dur="500" fill="hold"/>
                                        <p:tgtEl>
                                          <p:spTgt spid="22"/>
                                        </p:tgtEl>
                                        <p:attrNameLst>
                                          <p:attrName>ppt_x</p:attrName>
                                        </p:attrNameLst>
                                      </p:cBhvr>
                                      <p:tavLst>
                                        <p:tav tm="0">
                                          <p:val>
                                            <p:fltVal val="0.5"/>
                                          </p:val>
                                        </p:tav>
                                        <p:tav tm="100000">
                                          <p:val>
                                            <p:strVal val="#ppt_x"/>
                                          </p:val>
                                        </p:tav>
                                      </p:tavLst>
                                    </p:anim>
                                    <p:anim calcmode="lin" valueType="num">
                                      <p:cBhvr>
                                        <p:cTn id="57" dur="500" fill="hold"/>
                                        <p:tgtEl>
                                          <p:spTgt spid="22"/>
                                        </p:tgtEl>
                                        <p:attrNameLst>
                                          <p:attrName>ppt_y</p:attrName>
                                        </p:attrNameLst>
                                      </p:cBhvr>
                                      <p:tavLst>
                                        <p:tav tm="0">
                                          <p:val>
                                            <p:fltVal val="0.5"/>
                                          </p:val>
                                        </p:tav>
                                        <p:tav tm="100000">
                                          <p:val>
                                            <p:strVal val="#ppt_y"/>
                                          </p:val>
                                        </p:tav>
                                      </p:tavLst>
                                    </p:anim>
                                  </p:childTnLst>
                                </p:cTn>
                              </p:par>
                            </p:childTnLst>
                          </p:cTn>
                        </p:par>
                        <p:par>
                          <p:cTn id="58" fill="hold">
                            <p:stCondLst>
                              <p:cond delay="1500"/>
                            </p:stCondLst>
                            <p:childTnLst>
                              <p:par>
                                <p:cTn id="59" presetID="12" presetClass="entr" presetSubtype="2" fill="hold" grpId="0" nodeType="afterEffect">
                                  <p:stCondLst>
                                    <p:cond delay="0"/>
                                  </p:stCondLst>
                                  <p:childTnLst>
                                    <p:set>
                                      <p:cBhvr>
                                        <p:cTn id="60" dur="1" fill="hold">
                                          <p:stCondLst>
                                            <p:cond delay="0"/>
                                          </p:stCondLst>
                                        </p:cTn>
                                        <p:tgtEl>
                                          <p:spTgt spid="24"/>
                                        </p:tgtEl>
                                        <p:attrNameLst>
                                          <p:attrName>style.visibility</p:attrName>
                                        </p:attrNameLst>
                                      </p:cBhvr>
                                      <p:to>
                                        <p:strVal val="visible"/>
                                      </p:to>
                                    </p:set>
                                    <p:anim calcmode="lin" valueType="num">
                                      <p:cBhvr additive="base">
                                        <p:cTn id="61" dur="500"/>
                                        <p:tgtEl>
                                          <p:spTgt spid="24"/>
                                        </p:tgtEl>
                                        <p:attrNameLst>
                                          <p:attrName>ppt_x</p:attrName>
                                        </p:attrNameLst>
                                      </p:cBhvr>
                                      <p:tavLst>
                                        <p:tav tm="0">
                                          <p:val>
                                            <p:strVal val="#ppt_x+#ppt_w*1.125000"/>
                                          </p:val>
                                        </p:tav>
                                        <p:tav tm="100000">
                                          <p:val>
                                            <p:strVal val="#ppt_x"/>
                                          </p:val>
                                        </p:tav>
                                      </p:tavLst>
                                    </p:anim>
                                    <p:animEffect transition="in" filter="wipe(left)">
                                      <p:cBhvr>
                                        <p:cTn id="62" dur="500"/>
                                        <p:tgtEl>
                                          <p:spTgt spid="24"/>
                                        </p:tgtEl>
                                      </p:cBhvr>
                                    </p:animEffect>
                                  </p:childTnLst>
                                </p:cTn>
                              </p:par>
                              <p:par>
                                <p:cTn id="63" presetID="12" presetClass="entr" presetSubtype="2" fill="hold" grpId="0" nodeType="withEffect">
                                  <p:stCondLst>
                                    <p:cond delay="0"/>
                                  </p:stCondLst>
                                  <p:childTnLst>
                                    <p:set>
                                      <p:cBhvr>
                                        <p:cTn id="64" dur="1" fill="hold">
                                          <p:stCondLst>
                                            <p:cond delay="0"/>
                                          </p:stCondLst>
                                        </p:cTn>
                                        <p:tgtEl>
                                          <p:spTgt spid="23"/>
                                        </p:tgtEl>
                                        <p:attrNameLst>
                                          <p:attrName>style.visibility</p:attrName>
                                        </p:attrNameLst>
                                      </p:cBhvr>
                                      <p:to>
                                        <p:strVal val="visible"/>
                                      </p:to>
                                    </p:set>
                                    <p:anim calcmode="lin" valueType="num">
                                      <p:cBhvr additive="base">
                                        <p:cTn id="65" dur="500"/>
                                        <p:tgtEl>
                                          <p:spTgt spid="23"/>
                                        </p:tgtEl>
                                        <p:attrNameLst>
                                          <p:attrName>ppt_x</p:attrName>
                                        </p:attrNameLst>
                                      </p:cBhvr>
                                      <p:tavLst>
                                        <p:tav tm="0">
                                          <p:val>
                                            <p:strVal val="#ppt_x+#ppt_w*1.125000"/>
                                          </p:val>
                                        </p:tav>
                                        <p:tav tm="100000">
                                          <p:val>
                                            <p:strVal val="#ppt_x"/>
                                          </p:val>
                                        </p:tav>
                                      </p:tavLst>
                                    </p:anim>
                                    <p:animEffect transition="in" filter="wipe(left)">
                                      <p:cBhvr>
                                        <p:cTn id="66" dur="500"/>
                                        <p:tgtEl>
                                          <p:spTgt spid="23"/>
                                        </p:tgtEl>
                                      </p:cBhvr>
                                    </p:animEffect>
                                  </p:childTnLst>
                                </p:cTn>
                              </p:par>
                              <p:par>
                                <p:cTn id="67" presetID="12" presetClass="entr" presetSubtype="8" fill="hold" grpId="0" nodeType="withEffect">
                                  <p:stCondLst>
                                    <p:cond delay="0"/>
                                  </p:stCondLst>
                                  <p:childTnLst>
                                    <p:set>
                                      <p:cBhvr>
                                        <p:cTn id="68" dur="1" fill="hold">
                                          <p:stCondLst>
                                            <p:cond delay="0"/>
                                          </p:stCondLst>
                                        </p:cTn>
                                        <p:tgtEl>
                                          <p:spTgt spid="39"/>
                                        </p:tgtEl>
                                        <p:attrNameLst>
                                          <p:attrName>style.visibility</p:attrName>
                                        </p:attrNameLst>
                                      </p:cBhvr>
                                      <p:to>
                                        <p:strVal val="visible"/>
                                      </p:to>
                                    </p:set>
                                    <p:anim calcmode="lin" valueType="num">
                                      <p:cBhvr additive="base">
                                        <p:cTn id="69" dur="500"/>
                                        <p:tgtEl>
                                          <p:spTgt spid="39"/>
                                        </p:tgtEl>
                                        <p:attrNameLst>
                                          <p:attrName>ppt_x</p:attrName>
                                        </p:attrNameLst>
                                      </p:cBhvr>
                                      <p:tavLst>
                                        <p:tav tm="0">
                                          <p:val>
                                            <p:strVal val="#ppt_x-#ppt_w*1.125000"/>
                                          </p:val>
                                        </p:tav>
                                        <p:tav tm="100000">
                                          <p:val>
                                            <p:strVal val="#ppt_x"/>
                                          </p:val>
                                        </p:tav>
                                      </p:tavLst>
                                    </p:anim>
                                    <p:animEffect transition="in" filter="wipe(right)">
                                      <p:cBhvr>
                                        <p:cTn id="70" dur="500"/>
                                        <p:tgtEl>
                                          <p:spTgt spid="39"/>
                                        </p:tgtEl>
                                      </p:cBhvr>
                                    </p:animEffect>
                                  </p:childTnLst>
                                </p:cTn>
                              </p:par>
                              <p:par>
                                <p:cTn id="71" presetID="12" presetClass="entr" presetSubtype="8" fill="hold" grpId="0" nodeType="withEffect">
                                  <p:stCondLst>
                                    <p:cond delay="0"/>
                                  </p:stCondLst>
                                  <p:childTnLst>
                                    <p:set>
                                      <p:cBhvr>
                                        <p:cTn id="72" dur="1" fill="hold">
                                          <p:stCondLst>
                                            <p:cond delay="0"/>
                                          </p:stCondLst>
                                        </p:cTn>
                                        <p:tgtEl>
                                          <p:spTgt spid="25"/>
                                        </p:tgtEl>
                                        <p:attrNameLst>
                                          <p:attrName>style.visibility</p:attrName>
                                        </p:attrNameLst>
                                      </p:cBhvr>
                                      <p:to>
                                        <p:strVal val="visible"/>
                                      </p:to>
                                    </p:set>
                                    <p:anim calcmode="lin" valueType="num">
                                      <p:cBhvr additive="base">
                                        <p:cTn id="73" dur="500"/>
                                        <p:tgtEl>
                                          <p:spTgt spid="25"/>
                                        </p:tgtEl>
                                        <p:attrNameLst>
                                          <p:attrName>ppt_x</p:attrName>
                                        </p:attrNameLst>
                                      </p:cBhvr>
                                      <p:tavLst>
                                        <p:tav tm="0">
                                          <p:val>
                                            <p:strVal val="#ppt_x-#ppt_w*1.125000"/>
                                          </p:val>
                                        </p:tav>
                                        <p:tav tm="100000">
                                          <p:val>
                                            <p:strVal val="#ppt_x"/>
                                          </p:val>
                                        </p:tav>
                                      </p:tavLst>
                                    </p:anim>
                                    <p:animEffect transition="in" filter="wipe(right)">
                                      <p:cBhvr>
                                        <p:cTn id="74" dur="500"/>
                                        <p:tgtEl>
                                          <p:spTgt spid="25"/>
                                        </p:tgtEl>
                                      </p:cBhvr>
                                    </p:animEffect>
                                  </p:childTnLst>
                                </p:cTn>
                              </p:par>
                              <p:par>
                                <p:cTn id="75" presetID="12" presetClass="entr" presetSubtype="2" fill="hold" grpId="0" nodeType="withEffect">
                                  <p:stCondLst>
                                    <p:cond delay="0"/>
                                  </p:stCondLst>
                                  <p:childTnLst>
                                    <p:set>
                                      <p:cBhvr>
                                        <p:cTn id="76" dur="1" fill="hold">
                                          <p:stCondLst>
                                            <p:cond delay="0"/>
                                          </p:stCondLst>
                                        </p:cTn>
                                        <p:tgtEl>
                                          <p:spTgt spid="41"/>
                                        </p:tgtEl>
                                        <p:attrNameLst>
                                          <p:attrName>style.visibility</p:attrName>
                                        </p:attrNameLst>
                                      </p:cBhvr>
                                      <p:to>
                                        <p:strVal val="visible"/>
                                      </p:to>
                                    </p:set>
                                    <p:anim calcmode="lin" valueType="num">
                                      <p:cBhvr additive="base">
                                        <p:cTn id="77" dur="500"/>
                                        <p:tgtEl>
                                          <p:spTgt spid="41"/>
                                        </p:tgtEl>
                                        <p:attrNameLst>
                                          <p:attrName>ppt_x</p:attrName>
                                        </p:attrNameLst>
                                      </p:cBhvr>
                                      <p:tavLst>
                                        <p:tav tm="0">
                                          <p:val>
                                            <p:strVal val="#ppt_x+#ppt_w*1.125000"/>
                                          </p:val>
                                        </p:tav>
                                        <p:tav tm="100000">
                                          <p:val>
                                            <p:strVal val="#ppt_x"/>
                                          </p:val>
                                        </p:tav>
                                      </p:tavLst>
                                    </p:anim>
                                    <p:animEffect transition="in" filter="wipe(left)">
                                      <p:cBhvr>
                                        <p:cTn id="78" dur="500"/>
                                        <p:tgtEl>
                                          <p:spTgt spid="41"/>
                                        </p:tgtEl>
                                      </p:cBhvr>
                                    </p:animEffect>
                                  </p:childTnLst>
                                </p:cTn>
                              </p:par>
                              <p:par>
                                <p:cTn id="79" presetID="12" presetClass="entr" presetSubtype="2" fill="hold" grpId="0" nodeType="withEffect">
                                  <p:stCondLst>
                                    <p:cond delay="0"/>
                                  </p:stCondLst>
                                  <p:childTnLst>
                                    <p:set>
                                      <p:cBhvr>
                                        <p:cTn id="80" dur="1" fill="hold">
                                          <p:stCondLst>
                                            <p:cond delay="0"/>
                                          </p:stCondLst>
                                        </p:cTn>
                                        <p:tgtEl>
                                          <p:spTgt spid="40"/>
                                        </p:tgtEl>
                                        <p:attrNameLst>
                                          <p:attrName>style.visibility</p:attrName>
                                        </p:attrNameLst>
                                      </p:cBhvr>
                                      <p:to>
                                        <p:strVal val="visible"/>
                                      </p:to>
                                    </p:set>
                                    <p:anim calcmode="lin" valueType="num">
                                      <p:cBhvr additive="base">
                                        <p:cTn id="81" dur="500"/>
                                        <p:tgtEl>
                                          <p:spTgt spid="40"/>
                                        </p:tgtEl>
                                        <p:attrNameLst>
                                          <p:attrName>ppt_x</p:attrName>
                                        </p:attrNameLst>
                                      </p:cBhvr>
                                      <p:tavLst>
                                        <p:tav tm="0">
                                          <p:val>
                                            <p:strVal val="#ppt_x+#ppt_w*1.125000"/>
                                          </p:val>
                                        </p:tav>
                                        <p:tav tm="100000">
                                          <p:val>
                                            <p:strVal val="#ppt_x"/>
                                          </p:val>
                                        </p:tav>
                                      </p:tavLst>
                                    </p:anim>
                                    <p:animEffect transition="in" filter="wipe(left)">
                                      <p:cBhvr>
                                        <p:cTn id="82" dur="500"/>
                                        <p:tgtEl>
                                          <p:spTgt spid="40"/>
                                        </p:tgtEl>
                                      </p:cBhvr>
                                    </p:animEffect>
                                  </p:childTnLst>
                                </p:cTn>
                              </p:par>
                              <p:par>
                                <p:cTn id="83" presetID="12" presetClass="entr" presetSubtype="8" fill="hold" grpId="0" nodeType="withEffect">
                                  <p:stCondLst>
                                    <p:cond delay="0"/>
                                  </p:stCondLst>
                                  <p:childTnLst>
                                    <p:set>
                                      <p:cBhvr>
                                        <p:cTn id="84" dur="1" fill="hold">
                                          <p:stCondLst>
                                            <p:cond delay="0"/>
                                          </p:stCondLst>
                                        </p:cTn>
                                        <p:tgtEl>
                                          <p:spTgt spid="43"/>
                                        </p:tgtEl>
                                        <p:attrNameLst>
                                          <p:attrName>style.visibility</p:attrName>
                                        </p:attrNameLst>
                                      </p:cBhvr>
                                      <p:to>
                                        <p:strVal val="visible"/>
                                      </p:to>
                                    </p:set>
                                    <p:anim calcmode="lin" valueType="num">
                                      <p:cBhvr additive="base">
                                        <p:cTn id="85" dur="500"/>
                                        <p:tgtEl>
                                          <p:spTgt spid="43"/>
                                        </p:tgtEl>
                                        <p:attrNameLst>
                                          <p:attrName>ppt_x</p:attrName>
                                        </p:attrNameLst>
                                      </p:cBhvr>
                                      <p:tavLst>
                                        <p:tav tm="0">
                                          <p:val>
                                            <p:strVal val="#ppt_x-#ppt_w*1.125000"/>
                                          </p:val>
                                        </p:tav>
                                        <p:tav tm="100000">
                                          <p:val>
                                            <p:strVal val="#ppt_x"/>
                                          </p:val>
                                        </p:tav>
                                      </p:tavLst>
                                    </p:anim>
                                    <p:animEffect transition="in" filter="wipe(right)">
                                      <p:cBhvr>
                                        <p:cTn id="86" dur="500"/>
                                        <p:tgtEl>
                                          <p:spTgt spid="43"/>
                                        </p:tgtEl>
                                      </p:cBhvr>
                                    </p:animEffect>
                                  </p:childTnLst>
                                </p:cTn>
                              </p:par>
                              <p:par>
                                <p:cTn id="87" presetID="12" presetClass="entr" presetSubtype="8" fill="hold" grpId="0" nodeType="withEffect">
                                  <p:stCondLst>
                                    <p:cond delay="0"/>
                                  </p:stCondLst>
                                  <p:childTnLst>
                                    <p:set>
                                      <p:cBhvr>
                                        <p:cTn id="88" dur="1" fill="hold">
                                          <p:stCondLst>
                                            <p:cond delay="0"/>
                                          </p:stCondLst>
                                        </p:cTn>
                                        <p:tgtEl>
                                          <p:spTgt spid="42"/>
                                        </p:tgtEl>
                                        <p:attrNameLst>
                                          <p:attrName>style.visibility</p:attrName>
                                        </p:attrNameLst>
                                      </p:cBhvr>
                                      <p:to>
                                        <p:strVal val="visible"/>
                                      </p:to>
                                    </p:set>
                                    <p:anim calcmode="lin" valueType="num">
                                      <p:cBhvr additive="base">
                                        <p:cTn id="89" dur="500"/>
                                        <p:tgtEl>
                                          <p:spTgt spid="42"/>
                                        </p:tgtEl>
                                        <p:attrNameLst>
                                          <p:attrName>ppt_x</p:attrName>
                                        </p:attrNameLst>
                                      </p:cBhvr>
                                      <p:tavLst>
                                        <p:tav tm="0">
                                          <p:val>
                                            <p:strVal val="#ppt_x-#ppt_w*1.125000"/>
                                          </p:val>
                                        </p:tav>
                                        <p:tav tm="100000">
                                          <p:val>
                                            <p:strVal val="#ppt_x"/>
                                          </p:val>
                                        </p:tav>
                                      </p:tavLst>
                                    </p:anim>
                                    <p:animEffect transition="in" filter="wipe(right)">
                                      <p:cBhvr>
                                        <p:cTn id="90" dur="500"/>
                                        <p:tgtEl>
                                          <p:spTgt spid="42"/>
                                        </p:tgtEl>
                                      </p:cBhvr>
                                    </p:animEffect>
                                  </p:childTnLst>
                                </p:cTn>
                              </p:par>
                            </p:childTnLst>
                          </p:cTn>
                        </p:par>
                        <p:par>
                          <p:cTn id="91" fill="hold">
                            <p:stCondLst>
                              <p:cond delay="2000"/>
                            </p:stCondLst>
                            <p:childTnLst>
                              <p:par>
                                <p:cTn id="92" presetID="22" presetClass="entr" presetSubtype="1" fill="hold" grpId="0" nodeType="afterEffect">
                                  <p:stCondLst>
                                    <p:cond delay="0"/>
                                  </p:stCondLst>
                                  <p:childTnLst>
                                    <p:set>
                                      <p:cBhvr>
                                        <p:cTn id="93" dur="1" fill="hold">
                                          <p:stCondLst>
                                            <p:cond delay="0"/>
                                          </p:stCondLst>
                                        </p:cTn>
                                        <p:tgtEl>
                                          <p:spTgt spid="26"/>
                                        </p:tgtEl>
                                        <p:attrNameLst>
                                          <p:attrName>style.visibility</p:attrName>
                                        </p:attrNameLst>
                                      </p:cBhvr>
                                      <p:to>
                                        <p:strVal val="visible"/>
                                      </p:to>
                                    </p:set>
                                    <p:animEffect transition="in" filter="wipe(up)">
                                      <p:cBhvr>
                                        <p:cTn id="9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0" grpId="0" animBg="1"/>
      <p:bldP spid="21" grpId="0" animBg="1"/>
      <p:bldP spid="22" grpId="0" animBg="1"/>
      <p:bldP spid="23" grpId="0"/>
      <p:bldP spid="24" grpId="0" animBg="1"/>
      <p:bldP spid="25" grpId="0"/>
      <p:bldP spid="39" grpId="0" animBg="1"/>
      <p:bldP spid="40" grpId="0"/>
      <p:bldP spid="41" grpId="0" animBg="1"/>
      <p:bldP spid="42" grpId="0"/>
      <p:bldP spid="43" grpId="0" animBg="1"/>
      <p:bldP spid="30" grpId="0"/>
      <p:bldP spid="2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22"/>
          <p:cNvSpPr>
            <a:spLocks noChangeArrowheads="1"/>
          </p:cNvSpPr>
          <p:nvPr/>
        </p:nvSpPr>
        <p:spPr bwMode="auto">
          <a:xfrm>
            <a:off x="5180045" y="1618268"/>
            <a:ext cx="1302980" cy="1302141"/>
          </a:xfrm>
          <a:prstGeom prst="ellipse">
            <a:avLst/>
          </a:prstGeom>
          <a:solidFill>
            <a:schemeClr val="bg2">
              <a:lumMod val="25000"/>
            </a:schemeClr>
          </a:solidFill>
          <a:ln>
            <a:noFill/>
          </a:ln>
        </p:spPr>
        <p:txBody>
          <a:bodyPr vert="horz" wrap="square" lIns="75493" tIns="37746" rIns="75493" bIns="37746" numCol="1" anchor="ctr" anchorCtr="0" compatLnSpc="1"/>
          <a:lstStyle/>
          <a:p>
            <a:pPr algn="ctr"/>
            <a:r>
              <a:rPr lang="zh-CN" altLang="en-US" sz="2000" b="1">
                <a:solidFill>
                  <a:schemeClr val="accent5">
                    <a:lumMod val="75000"/>
                  </a:schemeClr>
                </a:solidFill>
                <a:latin typeface="微软雅黑" panose="020B0503020204020204" pitchFamily="34" charset="-122"/>
                <a:ea typeface="微软雅黑" panose="020B0503020204020204" pitchFamily="34" charset="-122"/>
              </a:rPr>
              <a:t>主要</a:t>
            </a:r>
            <a:endParaRPr lang="zh-CN" altLang="en-US" sz="2000" b="1">
              <a:solidFill>
                <a:schemeClr val="accent5">
                  <a:lumMod val="75000"/>
                </a:schemeClr>
              </a:solidFill>
              <a:latin typeface="微软雅黑" panose="020B0503020204020204" pitchFamily="34" charset="-122"/>
              <a:ea typeface="微软雅黑" panose="020B0503020204020204" pitchFamily="34" charset="-122"/>
            </a:endParaRPr>
          </a:p>
          <a:p>
            <a:pPr algn="ctr"/>
            <a:r>
              <a:rPr lang="zh-CN" altLang="en-US" sz="2000" b="1">
                <a:solidFill>
                  <a:schemeClr val="accent5">
                    <a:lumMod val="75000"/>
                  </a:schemeClr>
                </a:solidFill>
                <a:latin typeface="微软雅黑" panose="020B0503020204020204" pitchFamily="34" charset="-122"/>
                <a:ea typeface="微软雅黑" panose="020B0503020204020204" pitchFamily="34" charset="-122"/>
              </a:rPr>
              <a:t>创新</a:t>
            </a:r>
            <a:endParaRPr lang="zh-CN" altLang="en-US" sz="2800" b="1" baseline="-3000" dirty="0">
              <a:solidFill>
                <a:schemeClr val="accent5">
                  <a:lumMod val="75000"/>
                </a:schemeClr>
              </a:solidFill>
              <a:latin typeface="微软雅黑" panose="020B0503020204020204" pitchFamily="34" charset="-122"/>
              <a:ea typeface="微软雅黑" panose="020B0503020204020204" pitchFamily="34" charset="-122"/>
            </a:endParaRPr>
          </a:p>
        </p:txBody>
      </p:sp>
      <p:sp>
        <p:nvSpPr>
          <p:cNvPr id="7" name="Line 23"/>
          <p:cNvSpPr>
            <a:spLocks noChangeShapeType="1"/>
          </p:cNvSpPr>
          <p:nvPr/>
        </p:nvSpPr>
        <p:spPr bwMode="auto">
          <a:xfrm flipH="1">
            <a:off x="2017104" y="2270987"/>
            <a:ext cx="3162941" cy="0"/>
          </a:xfrm>
          <a:prstGeom prst="line">
            <a:avLst/>
          </a:prstGeom>
          <a:noFill/>
          <a:ln w="5" cap="flat">
            <a:solidFill>
              <a:schemeClr val="accent5">
                <a:lumMod val="75000"/>
              </a:schemeClr>
            </a:solidFill>
            <a:prstDash val="dash"/>
            <a:miter lim="800000"/>
            <a:headEnd type="none" w="med" len="med"/>
            <a:tailEnd type="arrow" w="med" len="med"/>
          </a:ln>
          <a:extLst>
            <a:ext uri="{909E8E84-426E-40DD-AFC4-6F175D3DCCD1}">
              <a14:hiddenFill xmlns:a14="http://schemas.microsoft.com/office/drawing/2010/main">
                <a:noFill/>
              </a14:hiddenFill>
            </a:ext>
          </a:extLst>
        </p:spPr>
        <p:txBody>
          <a:bodyPr vert="horz" wrap="square" lIns="75493" tIns="37746" rIns="75493" bIns="37746" numCol="1" anchor="t" anchorCtr="0" compatLnSpc="1"/>
          <a:lstStyle/>
          <a:p>
            <a:endParaRPr lang="zh-CN" altLang="en-US">
              <a:solidFill>
                <a:schemeClr val="tx1">
                  <a:lumMod val="75000"/>
                  <a:lumOff val="25000"/>
                </a:schemeClr>
              </a:solidFill>
            </a:endParaRPr>
          </a:p>
        </p:txBody>
      </p:sp>
      <p:sp>
        <p:nvSpPr>
          <p:cNvPr id="8" name="Freeform 24"/>
          <p:cNvSpPr>
            <a:spLocks noEditPoints="1"/>
          </p:cNvSpPr>
          <p:nvPr/>
        </p:nvSpPr>
        <p:spPr bwMode="auto">
          <a:xfrm>
            <a:off x="4224305" y="2092974"/>
            <a:ext cx="367084" cy="365918"/>
          </a:xfrm>
          <a:custGeom>
            <a:avLst/>
            <a:gdLst>
              <a:gd name="T0" fmla="*/ 23 w 47"/>
              <a:gd name="T1" fmla="*/ 0 h 47"/>
              <a:gd name="T2" fmla="*/ 47 w 47"/>
              <a:gd name="T3" fmla="*/ 24 h 47"/>
              <a:gd name="T4" fmla="*/ 23 w 47"/>
              <a:gd name="T5" fmla="*/ 47 h 47"/>
              <a:gd name="T6" fmla="*/ 0 w 47"/>
              <a:gd name="T7" fmla="*/ 24 h 47"/>
              <a:gd name="T8" fmla="*/ 23 w 47"/>
              <a:gd name="T9" fmla="*/ 0 h 47"/>
              <a:gd name="T10" fmla="*/ 23 w 47"/>
              <a:gd name="T11" fmla="*/ 15 h 47"/>
              <a:gd name="T12" fmla="*/ 15 w 47"/>
              <a:gd name="T13" fmla="*/ 24 h 47"/>
              <a:gd name="T14" fmla="*/ 23 w 47"/>
              <a:gd name="T15" fmla="*/ 32 h 47"/>
              <a:gd name="T16" fmla="*/ 32 w 47"/>
              <a:gd name="T17" fmla="*/ 24 h 47"/>
              <a:gd name="T18" fmla="*/ 23 w 47"/>
              <a:gd name="T19" fmla="*/ 1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 h="47">
                <a:moveTo>
                  <a:pt x="23" y="0"/>
                </a:moveTo>
                <a:cubicBezTo>
                  <a:pt x="36" y="0"/>
                  <a:pt x="47" y="11"/>
                  <a:pt x="47" y="24"/>
                </a:cubicBezTo>
                <a:cubicBezTo>
                  <a:pt x="47" y="37"/>
                  <a:pt x="36" y="47"/>
                  <a:pt x="23" y="47"/>
                </a:cubicBezTo>
                <a:cubicBezTo>
                  <a:pt x="10" y="47"/>
                  <a:pt x="0" y="37"/>
                  <a:pt x="0" y="24"/>
                </a:cubicBezTo>
                <a:cubicBezTo>
                  <a:pt x="0" y="11"/>
                  <a:pt x="10" y="0"/>
                  <a:pt x="23" y="0"/>
                </a:cubicBezTo>
                <a:close/>
                <a:moveTo>
                  <a:pt x="23" y="15"/>
                </a:moveTo>
                <a:cubicBezTo>
                  <a:pt x="19" y="15"/>
                  <a:pt x="15" y="19"/>
                  <a:pt x="15" y="24"/>
                </a:cubicBezTo>
                <a:cubicBezTo>
                  <a:pt x="15" y="28"/>
                  <a:pt x="19" y="32"/>
                  <a:pt x="23" y="32"/>
                </a:cubicBezTo>
                <a:cubicBezTo>
                  <a:pt x="28" y="32"/>
                  <a:pt x="32" y="28"/>
                  <a:pt x="32" y="24"/>
                </a:cubicBezTo>
                <a:cubicBezTo>
                  <a:pt x="32" y="19"/>
                  <a:pt x="28" y="15"/>
                  <a:pt x="23" y="15"/>
                </a:cubicBezTo>
                <a:close/>
              </a:path>
            </a:pathLst>
          </a:custGeom>
          <a:solidFill>
            <a:schemeClr val="bg2">
              <a:lumMod val="25000"/>
            </a:schemeClr>
          </a:solidFill>
          <a:ln>
            <a:noFill/>
          </a:ln>
        </p:spPr>
        <p:txBody>
          <a:bodyPr vert="horz" wrap="square" lIns="75493" tIns="37746" rIns="75493" bIns="37746" numCol="1" anchor="t" anchorCtr="0" compatLnSpc="1"/>
          <a:lstStyle/>
          <a:p>
            <a:endParaRPr lang="zh-CN" altLang="en-US">
              <a:solidFill>
                <a:schemeClr val="tx1">
                  <a:lumMod val="75000"/>
                  <a:lumOff val="25000"/>
                </a:schemeClr>
              </a:solidFill>
            </a:endParaRPr>
          </a:p>
        </p:txBody>
      </p:sp>
      <p:sp>
        <p:nvSpPr>
          <p:cNvPr id="11" name="Freeform 25"/>
          <p:cNvSpPr>
            <a:spLocks noEditPoints="1"/>
          </p:cNvSpPr>
          <p:nvPr/>
        </p:nvSpPr>
        <p:spPr bwMode="auto">
          <a:xfrm>
            <a:off x="3364470" y="2092974"/>
            <a:ext cx="370391" cy="365918"/>
          </a:xfrm>
          <a:custGeom>
            <a:avLst/>
            <a:gdLst>
              <a:gd name="T0" fmla="*/ 24 w 47"/>
              <a:gd name="T1" fmla="*/ 0 h 47"/>
              <a:gd name="T2" fmla="*/ 47 w 47"/>
              <a:gd name="T3" fmla="*/ 24 h 47"/>
              <a:gd name="T4" fmla="*/ 24 w 47"/>
              <a:gd name="T5" fmla="*/ 47 h 47"/>
              <a:gd name="T6" fmla="*/ 0 w 47"/>
              <a:gd name="T7" fmla="*/ 24 h 47"/>
              <a:gd name="T8" fmla="*/ 24 w 47"/>
              <a:gd name="T9" fmla="*/ 0 h 47"/>
              <a:gd name="T10" fmla="*/ 24 w 47"/>
              <a:gd name="T11" fmla="*/ 15 h 47"/>
              <a:gd name="T12" fmla="*/ 15 w 47"/>
              <a:gd name="T13" fmla="*/ 24 h 47"/>
              <a:gd name="T14" fmla="*/ 24 w 47"/>
              <a:gd name="T15" fmla="*/ 32 h 47"/>
              <a:gd name="T16" fmla="*/ 32 w 47"/>
              <a:gd name="T17" fmla="*/ 24 h 47"/>
              <a:gd name="T18" fmla="*/ 24 w 47"/>
              <a:gd name="T19" fmla="*/ 1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 h="47">
                <a:moveTo>
                  <a:pt x="24" y="0"/>
                </a:moveTo>
                <a:cubicBezTo>
                  <a:pt x="37" y="0"/>
                  <a:pt x="47" y="11"/>
                  <a:pt x="47" y="24"/>
                </a:cubicBezTo>
                <a:cubicBezTo>
                  <a:pt x="47" y="37"/>
                  <a:pt x="37" y="47"/>
                  <a:pt x="24" y="47"/>
                </a:cubicBezTo>
                <a:cubicBezTo>
                  <a:pt x="11" y="47"/>
                  <a:pt x="0" y="37"/>
                  <a:pt x="0" y="24"/>
                </a:cubicBezTo>
                <a:cubicBezTo>
                  <a:pt x="0" y="11"/>
                  <a:pt x="11" y="0"/>
                  <a:pt x="24" y="0"/>
                </a:cubicBezTo>
                <a:close/>
                <a:moveTo>
                  <a:pt x="24" y="15"/>
                </a:moveTo>
                <a:cubicBezTo>
                  <a:pt x="19" y="15"/>
                  <a:pt x="15" y="19"/>
                  <a:pt x="15" y="24"/>
                </a:cubicBezTo>
                <a:cubicBezTo>
                  <a:pt x="15" y="28"/>
                  <a:pt x="19" y="32"/>
                  <a:pt x="24" y="32"/>
                </a:cubicBezTo>
                <a:cubicBezTo>
                  <a:pt x="28" y="32"/>
                  <a:pt x="32" y="28"/>
                  <a:pt x="32" y="24"/>
                </a:cubicBezTo>
                <a:cubicBezTo>
                  <a:pt x="32" y="19"/>
                  <a:pt x="28" y="15"/>
                  <a:pt x="24" y="15"/>
                </a:cubicBezTo>
                <a:close/>
              </a:path>
            </a:pathLst>
          </a:custGeom>
          <a:solidFill>
            <a:schemeClr val="bg2">
              <a:lumMod val="25000"/>
            </a:schemeClr>
          </a:solidFill>
          <a:ln>
            <a:noFill/>
          </a:ln>
        </p:spPr>
        <p:txBody>
          <a:bodyPr vert="horz" wrap="square" lIns="75493" tIns="37746" rIns="75493" bIns="37746" numCol="1" anchor="t" anchorCtr="0" compatLnSpc="1"/>
          <a:lstStyle/>
          <a:p>
            <a:endParaRPr lang="zh-CN" altLang="en-US">
              <a:solidFill>
                <a:schemeClr val="tx1">
                  <a:lumMod val="75000"/>
                  <a:lumOff val="25000"/>
                </a:schemeClr>
              </a:solidFill>
            </a:endParaRPr>
          </a:p>
        </p:txBody>
      </p:sp>
      <p:sp>
        <p:nvSpPr>
          <p:cNvPr id="12" name="Freeform 26"/>
          <p:cNvSpPr>
            <a:spLocks noEditPoints="1"/>
          </p:cNvSpPr>
          <p:nvPr/>
        </p:nvSpPr>
        <p:spPr bwMode="auto">
          <a:xfrm>
            <a:off x="2507943" y="2092974"/>
            <a:ext cx="373697" cy="365918"/>
          </a:xfrm>
          <a:custGeom>
            <a:avLst/>
            <a:gdLst>
              <a:gd name="T0" fmla="*/ 24 w 48"/>
              <a:gd name="T1" fmla="*/ 0 h 47"/>
              <a:gd name="T2" fmla="*/ 48 w 48"/>
              <a:gd name="T3" fmla="*/ 24 h 47"/>
              <a:gd name="T4" fmla="*/ 24 w 48"/>
              <a:gd name="T5" fmla="*/ 47 h 47"/>
              <a:gd name="T6" fmla="*/ 0 w 48"/>
              <a:gd name="T7" fmla="*/ 24 h 47"/>
              <a:gd name="T8" fmla="*/ 24 w 48"/>
              <a:gd name="T9" fmla="*/ 0 h 47"/>
              <a:gd name="T10" fmla="*/ 24 w 48"/>
              <a:gd name="T11" fmla="*/ 15 h 47"/>
              <a:gd name="T12" fmla="*/ 15 w 48"/>
              <a:gd name="T13" fmla="*/ 24 h 47"/>
              <a:gd name="T14" fmla="*/ 24 w 48"/>
              <a:gd name="T15" fmla="*/ 32 h 47"/>
              <a:gd name="T16" fmla="*/ 32 w 48"/>
              <a:gd name="T17" fmla="*/ 24 h 47"/>
              <a:gd name="T18" fmla="*/ 24 w 48"/>
              <a:gd name="T19" fmla="*/ 1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47">
                <a:moveTo>
                  <a:pt x="24" y="0"/>
                </a:moveTo>
                <a:cubicBezTo>
                  <a:pt x="37" y="0"/>
                  <a:pt x="48" y="11"/>
                  <a:pt x="48" y="24"/>
                </a:cubicBezTo>
                <a:cubicBezTo>
                  <a:pt x="48" y="37"/>
                  <a:pt x="37" y="47"/>
                  <a:pt x="24" y="47"/>
                </a:cubicBezTo>
                <a:cubicBezTo>
                  <a:pt x="11" y="47"/>
                  <a:pt x="0" y="37"/>
                  <a:pt x="0" y="24"/>
                </a:cubicBezTo>
                <a:cubicBezTo>
                  <a:pt x="0" y="11"/>
                  <a:pt x="11" y="0"/>
                  <a:pt x="24" y="0"/>
                </a:cubicBezTo>
                <a:close/>
                <a:moveTo>
                  <a:pt x="24" y="15"/>
                </a:moveTo>
                <a:cubicBezTo>
                  <a:pt x="19" y="15"/>
                  <a:pt x="15" y="19"/>
                  <a:pt x="15" y="24"/>
                </a:cubicBezTo>
                <a:cubicBezTo>
                  <a:pt x="15" y="28"/>
                  <a:pt x="19" y="32"/>
                  <a:pt x="24" y="32"/>
                </a:cubicBezTo>
                <a:cubicBezTo>
                  <a:pt x="29" y="32"/>
                  <a:pt x="32" y="28"/>
                  <a:pt x="32" y="24"/>
                </a:cubicBezTo>
                <a:cubicBezTo>
                  <a:pt x="32" y="19"/>
                  <a:pt x="29" y="15"/>
                  <a:pt x="24" y="15"/>
                </a:cubicBezTo>
                <a:close/>
              </a:path>
            </a:pathLst>
          </a:custGeom>
          <a:solidFill>
            <a:schemeClr val="bg2">
              <a:lumMod val="25000"/>
            </a:schemeClr>
          </a:solidFill>
          <a:ln>
            <a:noFill/>
          </a:ln>
        </p:spPr>
        <p:txBody>
          <a:bodyPr vert="horz" wrap="square" lIns="75493" tIns="37746" rIns="75493" bIns="37746" numCol="1" anchor="t" anchorCtr="0" compatLnSpc="1"/>
          <a:lstStyle/>
          <a:p>
            <a:endParaRPr lang="zh-CN" altLang="en-US">
              <a:solidFill>
                <a:schemeClr val="tx1">
                  <a:lumMod val="75000"/>
                  <a:lumOff val="25000"/>
                </a:schemeClr>
              </a:solidFill>
            </a:endParaRPr>
          </a:p>
        </p:txBody>
      </p:sp>
      <p:sp>
        <p:nvSpPr>
          <p:cNvPr id="13" name="Freeform 27"/>
          <p:cNvSpPr/>
          <p:nvPr/>
        </p:nvSpPr>
        <p:spPr bwMode="auto">
          <a:xfrm>
            <a:off x="4333437" y="2373180"/>
            <a:ext cx="1742819" cy="1480155"/>
          </a:xfrm>
          <a:custGeom>
            <a:avLst/>
            <a:gdLst>
              <a:gd name="T0" fmla="*/ 172 w 223"/>
              <a:gd name="T1" fmla="*/ 172 h 190"/>
              <a:gd name="T2" fmla="*/ 50 w 223"/>
              <a:gd name="T3" fmla="*/ 122 h 190"/>
              <a:gd name="T4" fmla="*/ 0 w 223"/>
              <a:gd name="T5" fmla="*/ 0 h 190"/>
              <a:gd name="T6" fmla="*/ 22 w 223"/>
              <a:gd name="T7" fmla="*/ 0 h 190"/>
              <a:gd name="T8" fmla="*/ 66 w 223"/>
              <a:gd name="T9" fmla="*/ 106 h 190"/>
              <a:gd name="T10" fmla="*/ 172 w 223"/>
              <a:gd name="T11" fmla="*/ 150 h 190"/>
              <a:gd name="T12" fmla="*/ 172 w 223"/>
              <a:gd name="T13" fmla="*/ 132 h 190"/>
              <a:gd name="T14" fmla="*/ 223 w 223"/>
              <a:gd name="T15" fmla="*/ 163 h 190"/>
              <a:gd name="T16" fmla="*/ 172 w 223"/>
              <a:gd name="T17" fmla="*/ 190 h 190"/>
              <a:gd name="T18" fmla="*/ 172 w 223"/>
              <a:gd name="T19" fmla="*/ 172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3" h="190">
                <a:moveTo>
                  <a:pt x="172" y="172"/>
                </a:moveTo>
                <a:cubicBezTo>
                  <a:pt x="124" y="172"/>
                  <a:pt x="81" y="153"/>
                  <a:pt x="50" y="122"/>
                </a:cubicBezTo>
                <a:cubicBezTo>
                  <a:pt x="19" y="91"/>
                  <a:pt x="0" y="48"/>
                  <a:pt x="0" y="0"/>
                </a:cubicBezTo>
                <a:cubicBezTo>
                  <a:pt x="22" y="0"/>
                  <a:pt x="22" y="0"/>
                  <a:pt x="22" y="0"/>
                </a:cubicBezTo>
                <a:cubicBezTo>
                  <a:pt x="22" y="41"/>
                  <a:pt x="39" y="79"/>
                  <a:pt x="66" y="106"/>
                </a:cubicBezTo>
                <a:cubicBezTo>
                  <a:pt x="93" y="133"/>
                  <a:pt x="131" y="150"/>
                  <a:pt x="172" y="150"/>
                </a:cubicBezTo>
                <a:cubicBezTo>
                  <a:pt x="172" y="132"/>
                  <a:pt x="172" y="132"/>
                  <a:pt x="172" y="132"/>
                </a:cubicBezTo>
                <a:cubicBezTo>
                  <a:pt x="223" y="163"/>
                  <a:pt x="223" y="163"/>
                  <a:pt x="223" y="163"/>
                </a:cubicBezTo>
                <a:cubicBezTo>
                  <a:pt x="172" y="190"/>
                  <a:pt x="172" y="190"/>
                  <a:pt x="172" y="190"/>
                </a:cubicBezTo>
                <a:lnTo>
                  <a:pt x="172" y="172"/>
                </a:lnTo>
                <a:close/>
              </a:path>
            </a:pathLst>
          </a:custGeom>
          <a:solidFill>
            <a:schemeClr val="bg2">
              <a:lumMod val="25000"/>
            </a:schemeClr>
          </a:solidFill>
          <a:ln>
            <a:noFill/>
          </a:ln>
        </p:spPr>
        <p:txBody>
          <a:bodyPr vert="horz" wrap="square" lIns="75493" tIns="37746" rIns="75493" bIns="37746" numCol="1" anchor="t" anchorCtr="0" compatLnSpc="1"/>
          <a:lstStyle/>
          <a:p>
            <a:endParaRPr lang="zh-CN" altLang="en-US">
              <a:solidFill>
                <a:schemeClr val="tx1">
                  <a:lumMod val="75000"/>
                  <a:lumOff val="25000"/>
                </a:schemeClr>
              </a:solidFill>
            </a:endParaRPr>
          </a:p>
        </p:txBody>
      </p:sp>
      <p:sp>
        <p:nvSpPr>
          <p:cNvPr id="14" name="Freeform 28"/>
          <p:cNvSpPr/>
          <p:nvPr/>
        </p:nvSpPr>
        <p:spPr bwMode="auto">
          <a:xfrm>
            <a:off x="3450454" y="2373181"/>
            <a:ext cx="2625803" cy="2360336"/>
          </a:xfrm>
          <a:custGeom>
            <a:avLst/>
            <a:gdLst>
              <a:gd name="T0" fmla="*/ 285 w 336"/>
              <a:gd name="T1" fmla="*/ 285 h 303"/>
              <a:gd name="T2" fmla="*/ 84 w 336"/>
              <a:gd name="T3" fmla="*/ 202 h 303"/>
              <a:gd name="T4" fmla="*/ 0 w 336"/>
              <a:gd name="T5" fmla="*/ 0 h 303"/>
              <a:gd name="T6" fmla="*/ 23 w 336"/>
              <a:gd name="T7" fmla="*/ 0 h 303"/>
              <a:gd name="T8" fmla="*/ 100 w 336"/>
              <a:gd name="T9" fmla="*/ 186 h 303"/>
              <a:gd name="T10" fmla="*/ 285 w 336"/>
              <a:gd name="T11" fmla="*/ 262 h 303"/>
              <a:gd name="T12" fmla="*/ 285 w 336"/>
              <a:gd name="T13" fmla="*/ 245 h 303"/>
              <a:gd name="T14" fmla="*/ 336 w 336"/>
              <a:gd name="T15" fmla="*/ 275 h 303"/>
              <a:gd name="T16" fmla="*/ 285 w 336"/>
              <a:gd name="T17" fmla="*/ 303 h 303"/>
              <a:gd name="T18" fmla="*/ 285 w 336"/>
              <a:gd name="T19" fmla="*/ 285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6" h="303">
                <a:moveTo>
                  <a:pt x="285" y="285"/>
                </a:moveTo>
                <a:cubicBezTo>
                  <a:pt x="206" y="285"/>
                  <a:pt x="135" y="253"/>
                  <a:pt x="84" y="202"/>
                </a:cubicBezTo>
                <a:cubicBezTo>
                  <a:pt x="32" y="150"/>
                  <a:pt x="0" y="79"/>
                  <a:pt x="0" y="0"/>
                </a:cubicBezTo>
                <a:cubicBezTo>
                  <a:pt x="23" y="0"/>
                  <a:pt x="23" y="0"/>
                  <a:pt x="23" y="0"/>
                </a:cubicBezTo>
                <a:cubicBezTo>
                  <a:pt x="23" y="72"/>
                  <a:pt x="52" y="138"/>
                  <a:pt x="100" y="186"/>
                </a:cubicBezTo>
                <a:cubicBezTo>
                  <a:pt x="147" y="233"/>
                  <a:pt x="213" y="262"/>
                  <a:pt x="285" y="262"/>
                </a:cubicBezTo>
                <a:cubicBezTo>
                  <a:pt x="285" y="245"/>
                  <a:pt x="285" y="245"/>
                  <a:pt x="285" y="245"/>
                </a:cubicBezTo>
                <a:cubicBezTo>
                  <a:pt x="336" y="275"/>
                  <a:pt x="336" y="275"/>
                  <a:pt x="336" y="275"/>
                </a:cubicBezTo>
                <a:cubicBezTo>
                  <a:pt x="285" y="303"/>
                  <a:pt x="285" y="303"/>
                  <a:pt x="285" y="303"/>
                </a:cubicBezTo>
                <a:lnTo>
                  <a:pt x="285" y="285"/>
                </a:lnTo>
                <a:close/>
              </a:path>
            </a:pathLst>
          </a:custGeom>
          <a:solidFill>
            <a:schemeClr val="bg2">
              <a:lumMod val="25000"/>
            </a:schemeClr>
          </a:solidFill>
          <a:ln>
            <a:noFill/>
          </a:ln>
        </p:spPr>
        <p:txBody>
          <a:bodyPr vert="horz" wrap="square" lIns="75493" tIns="37746" rIns="75493" bIns="37746" numCol="1" anchor="t" anchorCtr="0" compatLnSpc="1"/>
          <a:lstStyle/>
          <a:p>
            <a:endParaRPr lang="zh-CN" altLang="en-US">
              <a:solidFill>
                <a:schemeClr val="tx1">
                  <a:lumMod val="75000"/>
                  <a:lumOff val="25000"/>
                </a:schemeClr>
              </a:solidFill>
            </a:endParaRPr>
          </a:p>
        </p:txBody>
      </p:sp>
      <p:sp>
        <p:nvSpPr>
          <p:cNvPr id="15" name="Freeform 29"/>
          <p:cNvSpPr/>
          <p:nvPr/>
        </p:nvSpPr>
        <p:spPr bwMode="auto">
          <a:xfrm>
            <a:off x="2593927" y="2373180"/>
            <a:ext cx="3482331" cy="3217441"/>
          </a:xfrm>
          <a:custGeom>
            <a:avLst/>
            <a:gdLst>
              <a:gd name="T0" fmla="*/ 395 w 446"/>
              <a:gd name="T1" fmla="*/ 395 h 413"/>
              <a:gd name="T2" fmla="*/ 116 w 446"/>
              <a:gd name="T3" fmla="*/ 279 h 413"/>
              <a:gd name="T4" fmla="*/ 0 w 446"/>
              <a:gd name="T5" fmla="*/ 0 h 413"/>
              <a:gd name="T6" fmla="*/ 23 w 446"/>
              <a:gd name="T7" fmla="*/ 0 h 413"/>
              <a:gd name="T8" fmla="*/ 132 w 446"/>
              <a:gd name="T9" fmla="*/ 263 h 413"/>
              <a:gd name="T10" fmla="*/ 395 w 446"/>
              <a:gd name="T11" fmla="*/ 373 h 413"/>
              <a:gd name="T12" fmla="*/ 395 w 446"/>
              <a:gd name="T13" fmla="*/ 355 h 413"/>
              <a:gd name="T14" fmla="*/ 446 w 446"/>
              <a:gd name="T15" fmla="*/ 385 h 413"/>
              <a:gd name="T16" fmla="*/ 395 w 446"/>
              <a:gd name="T17" fmla="*/ 413 h 413"/>
              <a:gd name="T18" fmla="*/ 395 w 446"/>
              <a:gd name="T19" fmla="*/ 395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6" h="413">
                <a:moveTo>
                  <a:pt x="395" y="395"/>
                </a:moveTo>
                <a:cubicBezTo>
                  <a:pt x="286" y="395"/>
                  <a:pt x="187" y="351"/>
                  <a:pt x="116" y="279"/>
                </a:cubicBezTo>
                <a:cubicBezTo>
                  <a:pt x="44" y="208"/>
                  <a:pt x="0" y="109"/>
                  <a:pt x="0" y="0"/>
                </a:cubicBezTo>
                <a:cubicBezTo>
                  <a:pt x="23" y="0"/>
                  <a:pt x="23" y="0"/>
                  <a:pt x="23" y="0"/>
                </a:cubicBezTo>
                <a:cubicBezTo>
                  <a:pt x="23" y="103"/>
                  <a:pt x="64" y="196"/>
                  <a:pt x="132" y="263"/>
                </a:cubicBezTo>
                <a:cubicBezTo>
                  <a:pt x="199" y="331"/>
                  <a:pt x="292" y="372"/>
                  <a:pt x="395" y="373"/>
                </a:cubicBezTo>
                <a:cubicBezTo>
                  <a:pt x="395" y="355"/>
                  <a:pt x="395" y="355"/>
                  <a:pt x="395" y="355"/>
                </a:cubicBezTo>
                <a:cubicBezTo>
                  <a:pt x="446" y="385"/>
                  <a:pt x="446" y="385"/>
                  <a:pt x="446" y="385"/>
                </a:cubicBezTo>
                <a:cubicBezTo>
                  <a:pt x="395" y="413"/>
                  <a:pt x="395" y="413"/>
                  <a:pt x="395" y="413"/>
                </a:cubicBezTo>
                <a:lnTo>
                  <a:pt x="395" y="395"/>
                </a:lnTo>
                <a:close/>
              </a:path>
            </a:pathLst>
          </a:custGeom>
          <a:solidFill>
            <a:schemeClr val="bg2">
              <a:lumMod val="25000"/>
            </a:schemeClr>
          </a:solidFill>
          <a:ln>
            <a:noFill/>
          </a:ln>
        </p:spPr>
        <p:txBody>
          <a:bodyPr vert="horz" wrap="square" lIns="75493" tIns="37746" rIns="75493" bIns="37746" numCol="1" anchor="t" anchorCtr="0" compatLnSpc="1"/>
          <a:lstStyle/>
          <a:p>
            <a:endParaRPr lang="zh-CN" altLang="en-US">
              <a:solidFill>
                <a:schemeClr val="tx1">
                  <a:lumMod val="75000"/>
                  <a:lumOff val="25000"/>
                </a:schemeClr>
              </a:solidFill>
            </a:endParaRPr>
          </a:p>
        </p:txBody>
      </p:sp>
      <p:sp>
        <p:nvSpPr>
          <p:cNvPr id="18" name="TextBox 17"/>
          <p:cNvSpPr txBox="1"/>
          <p:nvPr/>
        </p:nvSpPr>
        <p:spPr>
          <a:xfrm>
            <a:off x="6137691" y="3240640"/>
            <a:ext cx="558021" cy="768726"/>
          </a:xfrm>
          <a:prstGeom prst="rect">
            <a:avLst/>
          </a:prstGeom>
          <a:noFill/>
        </p:spPr>
        <p:txBody>
          <a:bodyPr wrap="none" lIns="75493" tIns="37746" rIns="75493" bIns="37746" rtlCol="0" anchor="ctr">
            <a:spAutoFit/>
          </a:bodyPr>
          <a:lstStyle/>
          <a:p>
            <a:r>
              <a:rPr lang="en-US" altLang="zh-CN" sz="4500">
                <a:solidFill>
                  <a:srgbClr val="202A36"/>
                </a:solidFill>
                <a:latin typeface="微软雅黑" panose="020B0503020204020204" pitchFamily="34" charset="-122"/>
                <a:ea typeface="微软雅黑" panose="020B0503020204020204" pitchFamily="34" charset="-122"/>
              </a:rPr>
              <a:t>A</a:t>
            </a:r>
            <a:endParaRPr lang="zh-CN" altLang="en-US" sz="4500" dirty="0">
              <a:solidFill>
                <a:srgbClr val="202A36"/>
              </a:solidFill>
              <a:latin typeface="微软雅黑" panose="020B0503020204020204" pitchFamily="34" charset="-122"/>
              <a:ea typeface="微软雅黑" panose="020B0503020204020204" pitchFamily="34" charset="-122"/>
            </a:endParaRPr>
          </a:p>
        </p:txBody>
      </p:sp>
      <p:sp>
        <p:nvSpPr>
          <p:cNvPr id="19" name="TextBox 18"/>
          <p:cNvSpPr txBox="1"/>
          <p:nvPr/>
        </p:nvSpPr>
        <p:spPr>
          <a:xfrm>
            <a:off x="6137691" y="4102896"/>
            <a:ext cx="514739" cy="768726"/>
          </a:xfrm>
          <a:prstGeom prst="rect">
            <a:avLst/>
          </a:prstGeom>
          <a:noFill/>
        </p:spPr>
        <p:txBody>
          <a:bodyPr wrap="none" lIns="75493" tIns="37746" rIns="75493" bIns="37746" rtlCol="0" anchor="ctr">
            <a:spAutoFit/>
          </a:bodyPr>
          <a:lstStyle/>
          <a:p>
            <a:r>
              <a:rPr lang="en-US" altLang="zh-CN" sz="4500">
                <a:solidFill>
                  <a:srgbClr val="202A36"/>
                </a:solidFill>
                <a:latin typeface="微软雅黑" panose="020B0503020204020204" pitchFamily="34" charset="-122"/>
                <a:ea typeface="微软雅黑" panose="020B0503020204020204" pitchFamily="34" charset="-122"/>
              </a:rPr>
              <a:t>B</a:t>
            </a:r>
            <a:endParaRPr lang="zh-CN" altLang="en-US" sz="4500" dirty="0">
              <a:solidFill>
                <a:srgbClr val="202A36"/>
              </a:solidFill>
              <a:latin typeface="微软雅黑" panose="020B0503020204020204" pitchFamily="34" charset="-122"/>
              <a:ea typeface="微软雅黑" panose="020B0503020204020204" pitchFamily="34" charset="-122"/>
            </a:endParaRPr>
          </a:p>
        </p:txBody>
      </p:sp>
      <p:sp>
        <p:nvSpPr>
          <p:cNvPr id="20" name="TextBox 19"/>
          <p:cNvSpPr txBox="1"/>
          <p:nvPr/>
        </p:nvSpPr>
        <p:spPr>
          <a:xfrm>
            <a:off x="6137690" y="4993245"/>
            <a:ext cx="538785" cy="768726"/>
          </a:xfrm>
          <a:prstGeom prst="rect">
            <a:avLst/>
          </a:prstGeom>
          <a:noFill/>
        </p:spPr>
        <p:txBody>
          <a:bodyPr wrap="none" lIns="75493" tIns="37746" rIns="75493" bIns="37746" rtlCol="0" anchor="ctr">
            <a:spAutoFit/>
          </a:bodyPr>
          <a:lstStyle/>
          <a:p>
            <a:r>
              <a:rPr lang="en-US" altLang="zh-CN" sz="4500">
                <a:solidFill>
                  <a:srgbClr val="202A36"/>
                </a:solidFill>
                <a:latin typeface="微软雅黑" panose="020B0503020204020204" pitchFamily="34" charset="-122"/>
                <a:ea typeface="微软雅黑" panose="020B0503020204020204" pitchFamily="34" charset="-122"/>
              </a:rPr>
              <a:t>C</a:t>
            </a:r>
            <a:endParaRPr lang="zh-CN" altLang="en-US" sz="4500" dirty="0">
              <a:solidFill>
                <a:srgbClr val="202A36"/>
              </a:solidFill>
              <a:latin typeface="微软雅黑" panose="020B0503020204020204" pitchFamily="34" charset="-122"/>
              <a:ea typeface="微软雅黑" panose="020B0503020204020204" pitchFamily="34" charset="-122"/>
            </a:endParaRPr>
          </a:p>
        </p:txBody>
      </p:sp>
      <p:sp>
        <p:nvSpPr>
          <p:cNvPr id="21" name="TextBox 20"/>
          <p:cNvSpPr txBox="1"/>
          <p:nvPr/>
        </p:nvSpPr>
        <p:spPr>
          <a:xfrm>
            <a:off x="6780752" y="3286882"/>
            <a:ext cx="3878125" cy="741027"/>
          </a:xfrm>
          <a:prstGeom prst="rect">
            <a:avLst/>
          </a:prstGeom>
          <a:noFill/>
        </p:spPr>
        <p:txBody>
          <a:bodyPr wrap="square" lIns="75493" tIns="37746" rIns="75493" bIns="37746" rtlCol="0">
            <a:spAutoFit/>
          </a:bodyPr>
          <a:lstStyle/>
          <a:p>
            <a:pPr>
              <a:lnSpc>
                <a:spcPct val="120000"/>
              </a:lnSpc>
              <a:spcBef>
                <a:spcPct val="0"/>
              </a:spcBef>
              <a:buNone/>
            </a:pPr>
            <a:r>
              <a:rPr lang="zh-CN" altLang="en-US" sz="1200">
                <a:solidFill>
                  <a:srgbClr val="202A36"/>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您的内容打在这里，或者通过复制您的文本后，在此框中选择粘贴，并选择只保留文字，在此录入上述图表的综合描述说明。</a:t>
            </a:r>
            <a:endParaRPr lang="zh-CN" altLang="en-US" sz="1200" dirty="0">
              <a:solidFill>
                <a:srgbClr val="202A36"/>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2" name="TextBox 21"/>
          <p:cNvSpPr txBox="1"/>
          <p:nvPr/>
        </p:nvSpPr>
        <p:spPr>
          <a:xfrm>
            <a:off x="6780752" y="4205837"/>
            <a:ext cx="3878125" cy="741027"/>
          </a:xfrm>
          <a:prstGeom prst="rect">
            <a:avLst/>
          </a:prstGeom>
          <a:noFill/>
        </p:spPr>
        <p:txBody>
          <a:bodyPr wrap="square" lIns="75493" tIns="37746" rIns="75493" bIns="37746" rtlCol="0">
            <a:spAutoFit/>
          </a:bodyPr>
          <a:lstStyle/>
          <a:p>
            <a:pPr>
              <a:lnSpc>
                <a:spcPct val="120000"/>
              </a:lnSpc>
              <a:spcBef>
                <a:spcPct val="0"/>
              </a:spcBef>
              <a:buNone/>
            </a:pPr>
            <a:r>
              <a:rPr lang="zh-CN" altLang="en-US" sz="1200">
                <a:solidFill>
                  <a:srgbClr val="202A36"/>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您的内容打在这里，或者通过复制您的文本后，在此框中选择粘贴，并选择只保留文字，在此录入上述图表的综合描述说明。</a:t>
            </a:r>
            <a:endParaRPr lang="zh-CN" altLang="en-US" sz="1200" dirty="0">
              <a:solidFill>
                <a:srgbClr val="202A36"/>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3" name="TextBox 22"/>
          <p:cNvSpPr txBox="1"/>
          <p:nvPr/>
        </p:nvSpPr>
        <p:spPr>
          <a:xfrm>
            <a:off x="6780752" y="5105858"/>
            <a:ext cx="3878125" cy="741027"/>
          </a:xfrm>
          <a:prstGeom prst="rect">
            <a:avLst/>
          </a:prstGeom>
          <a:noFill/>
        </p:spPr>
        <p:txBody>
          <a:bodyPr wrap="square" lIns="75493" tIns="37746" rIns="75493" bIns="37746" rtlCol="0">
            <a:spAutoFit/>
          </a:bodyPr>
          <a:lstStyle/>
          <a:p>
            <a:pPr>
              <a:lnSpc>
                <a:spcPct val="120000"/>
              </a:lnSpc>
            </a:pPr>
            <a:r>
              <a:rPr lang="zh-CN" altLang="en-US" sz="1200">
                <a:solidFill>
                  <a:srgbClr val="202A36"/>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您的内容打在这里，或者通过复制您的文本后，在此框中选择粘贴，并选择只保留文字，在此录入上述图表的综合描述说明。</a:t>
            </a:r>
            <a:endParaRPr lang="zh-CN" altLang="en-US" sz="1200" dirty="0">
              <a:solidFill>
                <a:srgbClr val="202A36"/>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6" name="矩形 3"/>
          <p:cNvSpPr>
            <a:spLocks noChangeArrowheads="1"/>
          </p:cNvSpPr>
          <p:nvPr/>
        </p:nvSpPr>
        <p:spPr bwMode="auto">
          <a:xfrm>
            <a:off x="2100646" y="515424"/>
            <a:ext cx="1691471" cy="543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spcBef>
                <a:spcPct val="0"/>
              </a:spcBef>
              <a:buNone/>
            </a:pPr>
            <a:r>
              <a:rPr lang="zh-CN" altLang="en-US" sz="2935" b="1">
                <a:solidFill>
                  <a:srgbClr val="202A36"/>
                </a:solidFill>
                <a:latin typeface="Arial" panose="020B0604020202020204" pitchFamily="34" charset="0"/>
                <a:cs typeface="Arial" panose="020B0604020202020204" pitchFamily="34" charset="0"/>
              </a:rPr>
              <a:t>主要创新</a:t>
            </a:r>
            <a:endParaRPr lang="zh-CN" altLang="en-US" sz="2935" b="1" dirty="0">
              <a:solidFill>
                <a:srgbClr val="202A36"/>
              </a:solidFill>
              <a:latin typeface="Arial" panose="020B0604020202020204" pitchFamily="34" charset="0"/>
              <a:cs typeface="Arial" panose="020B0604020202020204" pitchFamily="34" charset="0"/>
            </a:endParaRPr>
          </a:p>
        </p:txBody>
      </p:sp>
      <p:sp>
        <p:nvSpPr>
          <p:cNvPr id="17" name="矩形 16"/>
          <p:cNvSpPr/>
          <p:nvPr/>
        </p:nvSpPr>
        <p:spPr>
          <a:xfrm>
            <a:off x="1" y="6648450"/>
            <a:ext cx="12191999" cy="20955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4000" advClick="0" advTm="3000">
        <p14:vortex dir="r"/>
      </p:transition>
    </mc:Choice>
    <mc:Fallback>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childTnLst>
                          </p:cTn>
                        </p:par>
                        <p:par>
                          <p:cTn id="14" fill="hold">
                            <p:stCondLst>
                              <p:cond delay="1000"/>
                            </p:stCondLst>
                            <p:childTnLst>
                              <p:par>
                                <p:cTn id="15" presetID="22" presetClass="entr" presetSubtype="2"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right)">
                                      <p:cBhvr>
                                        <p:cTn id="17" dur="500"/>
                                        <p:tgtEl>
                                          <p:spTgt spid="7"/>
                                        </p:tgtEl>
                                      </p:cBhvr>
                                    </p:animEffect>
                                  </p:childTnLst>
                                </p:cTn>
                              </p:par>
                            </p:childTnLst>
                          </p:cTn>
                        </p:par>
                        <p:par>
                          <p:cTn id="18" fill="hold">
                            <p:stCondLst>
                              <p:cond delay="1500"/>
                            </p:stCondLst>
                            <p:childTnLst>
                              <p:par>
                                <p:cTn id="19" presetID="49" presetClass="entr" presetSubtype="0" decel="100000" fill="hold" grpId="0" nodeType="after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 calcmode="lin" valueType="num">
                                      <p:cBhvr>
                                        <p:cTn id="23" dur="500" fill="hold"/>
                                        <p:tgtEl>
                                          <p:spTgt spid="8"/>
                                        </p:tgtEl>
                                        <p:attrNameLst>
                                          <p:attrName>style.rotation</p:attrName>
                                        </p:attrNameLst>
                                      </p:cBhvr>
                                      <p:tavLst>
                                        <p:tav tm="0">
                                          <p:val>
                                            <p:fltVal val="360"/>
                                          </p:val>
                                        </p:tav>
                                        <p:tav tm="100000">
                                          <p:val>
                                            <p:fltVal val="0"/>
                                          </p:val>
                                        </p:tav>
                                      </p:tavLst>
                                    </p:anim>
                                    <p:animEffect transition="in" filter="fade">
                                      <p:cBhvr>
                                        <p:cTn id="24" dur="500"/>
                                        <p:tgtEl>
                                          <p:spTgt spid="8"/>
                                        </p:tgtEl>
                                      </p:cBhvr>
                                    </p:animEffect>
                                  </p:childTnLst>
                                </p:cTn>
                              </p:par>
                              <p:par>
                                <p:cTn id="25" presetID="49" presetClass="entr" presetSubtype="0" decel="100000" fill="hold" grpId="0" nodeType="withEffect">
                                  <p:stCondLst>
                                    <p:cond delay="200"/>
                                  </p:stCondLst>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ppt_w</p:attrName>
                                        </p:attrNameLst>
                                      </p:cBhvr>
                                      <p:tavLst>
                                        <p:tav tm="0">
                                          <p:val>
                                            <p:fltVal val="0"/>
                                          </p:val>
                                        </p:tav>
                                        <p:tav tm="100000">
                                          <p:val>
                                            <p:strVal val="#ppt_w"/>
                                          </p:val>
                                        </p:tav>
                                      </p:tavLst>
                                    </p:anim>
                                    <p:anim calcmode="lin" valueType="num">
                                      <p:cBhvr>
                                        <p:cTn id="28" dur="500" fill="hold"/>
                                        <p:tgtEl>
                                          <p:spTgt spid="11"/>
                                        </p:tgtEl>
                                        <p:attrNameLst>
                                          <p:attrName>ppt_h</p:attrName>
                                        </p:attrNameLst>
                                      </p:cBhvr>
                                      <p:tavLst>
                                        <p:tav tm="0">
                                          <p:val>
                                            <p:fltVal val="0"/>
                                          </p:val>
                                        </p:tav>
                                        <p:tav tm="100000">
                                          <p:val>
                                            <p:strVal val="#ppt_h"/>
                                          </p:val>
                                        </p:tav>
                                      </p:tavLst>
                                    </p:anim>
                                    <p:anim calcmode="lin" valueType="num">
                                      <p:cBhvr>
                                        <p:cTn id="29" dur="500" fill="hold"/>
                                        <p:tgtEl>
                                          <p:spTgt spid="11"/>
                                        </p:tgtEl>
                                        <p:attrNameLst>
                                          <p:attrName>style.rotation</p:attrName>
                                        </p:attrNameLst>
                                      </p:cBhvr>
                                      <p:tavLst>
                                        <p:tav tm="0">
                                          <p:val>
                                            <p:fltVal val="360"/>
                                          </p:val>
                                        </p:tav>
                                        <p:tav tm="100000">
                                          <p:val>
                                            <p:fltVal val="0"/>
                                          </p:val>
                                        </p:tav>
                                      </p:tavLst>
                                    </p:anim>
                                    <p:animEffect transition="in" filter="fade">
                                      <p:cBhvr>
                                        <p:cTn id="30" dur="500"/>
                                        <p:tgtEl>
                                          <p:spTgt spid="11"/>
                                        </p:tgtEl>
                                      </p:cBhvr>
                                    </p:animEffect>
                                  </p:childTnLst>
                                </p:cTn>
                              </p:par>
                              <p:par>
                                <p:cTn id="31" presetID="49" presetClass="entr" presetSubtype="0" decel="100000" fill="hold" grpId="0" nodeType="withEffect">
                                  <p:stCondLst>
                                    <p:cond delay="400"/>
                                  </p:stCondLst>
                                  <p:childTnLst>
                                    <p:set>
                                      <p:cBhvr>
                                        <p:cTn id="32" dur="1" fill="hold">
                                          <p:stCondLst>
                                            <p:cond delay="0"/>
                                          </p:stCondLst>
                                        </p:cTn>
                                        <p:tgtEl>
                                          <p:spTgt spid="12"/>
                                        </p:tgtEl>
                                        <p:attrNameLst>
                                          <p:attrName>style.visibility</p:attrName>
                                        </p:attrNameLst>
                                      </p:cBhvr>
                                      <p:to>
                                        <p:strVal val="visible"/>
                                      </p:to>
                                    </p:set>
                                    <p:anim calcmode="lin" valueType="num">
                                      <p:cBhvr>
                                        <p:cTn id="33" dur="500" fill="hold"/>
                                        <p:tgtEl>
                                          <p:spTgt spid="12"/>
                                        </p:tgtEl>
                                        <p:attrNameLst>
                                          <p:attrName>ppt_w</p:attrName>
                                        </p:attrNameLst>
                                      </p:cBhvr>
                                      <p:tavLst>
                                        <p:tav tm="0">
                                          <p:val>
                                            <p:fltVal val="0"/>
                                          </p:val>
                                        </p:tav>
                                        <p:tav tm="100000">
                                          <p:val>
                                            <p:strVal val="#ppt_w"/>
                                          </p:val>
                                        </p:tav>
                                      </p:tavLst>
                                    </p:anim>
                                    <p:anim calcmode="lin" valueType="num">
                                      <p:cBhvr>
                                        <p:cTn id="34" dur="500" fill="hold"/>
                                        <p:tgtEl>
                                          <p:spTgt spid="12"/>
                                        </p:tgtEl>
                                        <p:attrNameLst>
                                          <p:attrName>ppt_h</p:attrName>
                                        </p:attrNameLst>
                                      </p:cBhvr>
                                      <p:tavLst>
                                        <p:tav tm="0">
                                          <p:val>
                                            <p:fltVal val="0"/>
                                          </p:val>
                                        </p:tav>
                                        <p:tav tm="100000">
                                          <p:val>
                                            <p:strVal val="#ppt_h"/>
                                          </p:val>
                                        </p:tav>
                                      </p:tavLst>
                                    </p:anim>
                                    <p:anim calcmode="lin" valueType="num">
                                      <p:cBhvr>
                                        <p:cTn id="35" dur="500" fill="hold"/>
                                        <p:tgtEl>
                                          <p:spTgt spid="12"/>
                                        </p:tgtEl>
                                        <p:attrNameLst>
                                          <p:attrName>style.rotation</p:attrName>
                                        </p:attrNameLst>
                                      </p:cBhvr>
                                      <p:tavLst>
                                        <p:tav tm="0">
                                          <p:val>
                                            <p:fltVal val="360"/>
                                          </p:val>
                                        </p:tav>
                                        <p:tav tm="100000">
                                          <p:val>
                                            <p:fltVal val="0"/>
                                          </p:val>
                                        </p:tav>
                                      </p:tavLst>
                                    </p:anim>
                                    <p:animEffect transition="in" filter="fade">
                                      <p:cBhvr>
                                        <p:cTn id="36" dur="500"/>
                                        <p:tgtEl>
                                          <p:spTgt spid="12"/>
                                        </p:tgtEl>
                                      </p:cBhvr>
                                    </p:animEffect>
                                  </p:childTnLst>
                                </p:cTn>
                              </p:par>
                            </p:childTnLst>
                          </p:cTn>
                        </p:par>
                        <p:par>
                          <p:cTn id="37" fill="hold">
                            <p:stCondLst>
                              <p:cond delay="2000"/>
                            </p:stCondLst>
                            <p:childTnLst>
                              <p:par>
                                <p:cTn id="38" presetID="22" presetClass="entr" presetSubtype="8" fill="hold" grpId="0" nodeType="after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wipe(left)">
                                      <p:cBhvr>
                                        <p:cTn id="40" dur="500"/>
                                        <p:tgtEl>
                                          <p:spTgt spid="13"/>
                                        </p:tgtEl>
                                      </p:cBhvr>
                                    </p:animEffect>
                                  </p:childTnLst>
                                </p:cTn>
                              </p:par>
                            </p:childTnLst>
                          </p:cTn>
                        </p:par>
                        <p:par>
                          <p:cTn id="41" fill="hold">
                            <p:stCondLst>
                              <p:cond delay="2500"/>
                            </p:stCondLst>
                            <p:childTnLst>
                              <p:par>
                                <p:cTn id="42" presetID="45" presetClass="entr" presetSubtype="0" fill="hold" grpId="0" nodeType="after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fade">
                                      <p:cBhvr>
                                        <p:cTn id="44" dur="500"/>
                                        <p:tgtEl>
                                          <p:spTgt spid="18"/>
                                        </p:tgtEl>
                                      </p:cBhvr>
                                    </p:animEffect>
                                    <p:anim calcmode="lin" valueType="num">
                                      <p:cBhvr>
                                        <p:cTn id="45" dur="500" fill="hold"/>
                                        <p:tgtEl>
                                          <p:spTgt spid="18"/>
                                        </p:tgtEl>
                                        <p:attrNameLst>
                                          <p:attrName>ppt_w</p:attrName>
                                        </p:attrNameLst>
                                      </p:cBhvr>
                                      <p:tavLst>
                                        <p:tav tm="0" fmla="#ppt_w*sin(2.5*pi*$)">
                                          <p:val>
                                            <p:fltVal val="0"/>
                                          </p:val>
                                        </p:tav>
                                        <p:tav tm="100000">
                                          <p:val>
                                            <p:fltVal val="1"/>
                                          </p:val>
                                        </p:tav>
                                      </p:tavLst>
                                    </p:anim>
                                    <p:anim calcmode="lin" valueType="num">
                                      <p:cBhvr>
                                        <p:cTn id="46" dur="500" fill="hold"/>
                                        <p:tgtEl>
                                          <p:spTgt spid="18"/>
                                        </p:tgtEl>
                                        <p:attrNameLst>
                                          <p:attrName>ppt_h</p:attrName>
                                        </p:attrNameLst>
                                      </p:cBhvr>
                                      <p:tavLst>
                                        <p:tav tm="0">
                                          <p:val>
                                            <p:strVal val="#ppt_h"/>
                                          </p:val>
                                        </p:tav>
                                        <p:tav tm="100000">
                                          <p:val>
                                            <p:strVal val="#ppt_h"/>
                                          </p:val>
                                        </p:tav>
                                      </p:tavLst>
                                    </p:anim>
                                  </p:childTnLst>
                                </p:cTn>
                              </p:par>
                              <p:par>
                                <p:cTn id="47" presetID="22" presetClass="entr" presetSubtype="8" fill="hold" grpId="0" nodeType="with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wipe(left)">
                                      <p:cBhvr>
                                        <p:cTn id="49" dur="500"/>
                                        <p:tgtEl>
                                          <p:spTgt spid="21"/>
                                        </p:tgtEl>
                                      </p:cBhvr>
                                    </p:animEffect>
                                  </p:childTnLst>
                                </p:cTn>
                              </p:par>
                            </p:childTnLst>
                          </p:cTn>
                        </p:par>
                        <p:par>
                          <p:cTn id="50" fill="hold">
                            <p:stCondLst>
                              <p:cond delay="3000"/>
                            </p:stCondLst>
                            <p:childTnLst>
                              <p:par>
                                <p:cTn id="51" presetID="22" presetClass="entr" presetSubtype="8" fill="hold" grpId="0" nodeType="after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wipe(left)">
                                      <p:cBhvr>
                                        <p:cTn id="53" dur="500"/>
                                        <p:tgtEl>
                                          <p:spTgt spid="14"/>
                                        </p:tgtEl>
                                      </p:cBhvr>
                                    </p:animEffect>
                                  </p:childTnLst>
                                </p:cTn>
                              </p:par>
                            </p:childTnLst>
                          </p:cTn>
                        </p:par>
                        <p:par>
                          <p:cTn id="54" fill="hold">
                            <p:stCondLst>
                              <p:cond delay="3500"/>
                            </p:stCondLst>
                            <p:childTnLst>
                              <p:par>
                                <p:cTn id="55" presetID="45" presetClass="entr" presetSubtype="0" fill="hold" grpId="0" nodeType="after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fade">
                                      <p:cBhvr>
                                        <p:cTn id="57" dur="500"/>
                                        <p:tgtEl>
                                          <p:spTgt spid="19"/>
                                        </p:tgtEl>
                                      </p:cBhvr>
                                    </p:animEffect>
                                    <p:anim calcmode="lin" valueType="num">
                                      <p:cBhvr>
                                        <p:cTn id="58" dur="500" fill="hold"/>
                                        <p:tgtEl>
                                          <p:spTgt spid="19"/>
                                        </p:tgtEl>
                                        <p:attrNameLst>
                                          <p:attrName>ppt_w</p:attrName>
                                        </p:attrNameLst>
                                      </p:cBhvr>
                                      <p:tavLst>
                                        <p:tav tm="0" fmla="#ppt_w*sin(2.5*pi*$)">
                                          <p:val>
                                            <p:fltVal val="0"/>
                                          </p:val>
                                        </p:tav>
                                        <p:tav tm="100000">
                                          <p:val>
                                            <p:fltVal val="1"/>
                                          </p:val>
                                        </p:tav>
                                      </p:tavLst>
                                    </p:anim>
                                    <p:anim calcmode="lin" valueType="num">
                                      <p:cBhvr>
                                        <p:cTn id="59" dur="500" fill="hold"/>
                                        <p:tgtEl>
                                          <p:spTgt spid="19"/>
                                        </p:tgtEl>
                                        <p:attrNameLst>
                                          <p:attrName>ppt_h</p:attrName>
                                        </p:attrNameLst>
                                      </p:cBhvr>
                                      <p:tavLst>
                                        <p:tav tm="0">
                                          <p:val>
                                            <p:strVal val="#ppt_h"/>
                                          </p:val>
                                        </p:tav>
                                        <p:tav tm="100000">
                                          <p:val>
                                            <p:strVal val="#ppt_h"/>
                                          </p:val>
                                        </p:tav>
                                      </p:tavLst>
                                    </p:anim>
                                  </p:childTnLst>
                                </p:cTn>
                              </p:par>
                              <p:par>
                                <p:cTn id="60" presetID="22" presetClass="entr" presetSubtype="8" fill="hold" grpId="0" nodeType="withEffect">
                                  <p:stCondLst>
                                    <p:cond delay="0"/>
                                  </p:stCondLst>
                                  <p:childTnLst>
                                    <p:set>
                                      <p:cBhvr>
                                        <p:cTn id="61" dur="1" fill="hold">
                                          <p:stCondLst>
                                            <p:cond delay="0"/>
                                          </p:stCondLst>
                                        </p:cTn>
                                        <p:tgtEl>
                                          <p:spTgt spid="22"/>
                                        </p:tgtEl>
                                        <p:attrNameLst>
                                          <p:attrName>style.visibility</p:attrName>
                                        </p:attrNameLst>
                                      </p:cBhvr>
                                      <p:to>
                                        <p:strVal val="visible"/>
                                      </p:to>
                                    </p:set>
                                    <p:animEffect transition="in" filter="wipe(left)">
                                      <p:cBhvr>
                                        <p:cTn id="62" dur="500"/>
                                        <p:tgtEl>
                                          <p:spTgt spid="22"/>
                                        </p:tgtEl>
                                      </p:cBhvr>
                                    </p:animEffect>
                                  </p:childTnLst>
                                </p:cTn>
                              </p:par>
                            </p:childTnLst>
                          </p:cTn>
                        </p:par>
                        <p:par>
                          <p:cTn id="63" fill="hold">
                            <p:stCondLst>
                              <p:cond delay="4000"/>
                            </p:stCondLst>
                            <p:childTnLst>
                              <p:par>
                                <p:cTn id="64" presetID="22" presetClass="entr" presetSubtype="8" fill="hold" grpId="0" nodeType="afterEffect">
                                  <p:stCondLst>
                                    <p:cond delay="0"/>
                                  </p:stCondLst>
                                  <p:childTnLst>
                                    <p:set>
                                      <p:cBhvr>
                                        <p:cTn id="65" dur="1" fill="hold">
                                          <p:stCondLst>
                                            <p:cond delay="0"/>
                                          </p:stCondLst>
                                        </p:cTn>
                                        <p:tgtEl>
                                          <p:spTgt spid="15"/>
                                        </p:tgtEl>
                                        <p:attrNameLst>
                                          <p:attrName>style.visibility</p:attrName>
                                        </p:attrNameLst>
                                      </p:cBhvr>
                                      <p:to>
                                        <p:strVal val="visible"/>
                                      </p:to>
                                    </p:set>
                                    <p:animEffect transition="in" filter="wipe(left)">
                                      <p:cBhvr>
                                        <p:cTn id="66" dur="500"/>
                                        <p:tgtEl>
                                          <p:spTgt spid="15"/>
                                        </p:tgtEl>
                                      </p:cBhvr>
                                    </p:animEffect>
                                  </p:childTnLst>
                                </p:cTn>
                              </p:par>
                            </p:childTnLst>
                          </p:cTn>
                        </p:par>
                        <p:par>
                          <p:cTn id="67" fill="hold">
                            <p:stCondLst>
                              <p:cond delay="4500"/>
                            </p:stCondLst>
                            <p:childTnLst>
                              <p:par>
                                <p:cTn id="68" presetID="45" presetClass="entr" presetSubtype="0" fill="hold" grpId="0" nodeType="afterEffect">
                                  <p:stCondLst>
                                    <p:cond delay="0"/>
                                  </p:stCondLst>
                                  <p:childTnLst>
                                    <p:set>
                                      <p:cBhvr>
                                        <p:cTn id="69" dur="1" fill="hold">
                                          <p:stCondLst>
                                            <p:cond delay="0"/>
                                          </p:stCondLst>
                                        </p:cTn>
                                        <p:tgtEl>
                                          <p:spTgt spid="20"/>
                                        </p:tgtEl>
                                        <p:attrNameLst>
                                          <p:attrName>style.visibility</p:attrName>
                                        </p:attrNameLst>
                                      </p:cBhvr>
                                      <p:to>
                                        <p:strVal val="visible"/>
                                      </p:to>
                                    </p:set>
                                    <p:animEffect transition="in" filter="fade">
                                      <p:cBhvr>
                                        <p:cTn id="70" dur="500"/>
                                        <p:tgtEl>
                                          <p:spTgt spid="20"/>
                                        </p:tgtEl>
                                      </p:cBhvr>
                                    </p:animEffect>
                                    <p:anim calcmode="lin" valueType="num">
                                      <p:cBhvr>
                                        <p:cTn id="71" dur="500" fill="hold"/>
                                        <p:tgtEl>
                                          <p:spTgt spid="20"/>
                                        </p:tgtEl>
                                        <p:attrNameLst>
                                          <p:attrName>ppt_w</p:attrName>
                                        </p:attrNameLst>
                                      </p:cBhvr>
                                      <p:tavLst>
                                        <p:tav tm="0" fmla="#ppt_w*sin(2.5*pi*$)">
                                          <p:val>
                                            <p:fltVal val="0"/>
                                          </p:val>
                                        </p:tav>
                                        <p:tav tm="100000">
                                          <p:val>
                                            <p:fltVal val="1"/>
                                          </p:val>
                                        </p:tav>
                                      </p:tavLst>
                                    </p:anim>
                                    <p:anim calcmode="lin" valueType="num">
                                      <p:cBhvr>
                                        <p:cTn id="72" dur="500" fill="hold"/>
                                        <p:tgtEl>
                                          <p:spTgt spid="20"/>
                                        </p:tgtEl>
                                        <p:attrNameLst>
                                          <p:attrName>ppt_h</p:attrName>
                                        </p:attrNameLst>
                                      </p:cBhvr>
                                      <p:tavLst>
                                        <p:tav tm="0">
                                          <p:val>
                                            <p:strVal val="#ppt_h"/>
                                          </p:val>
                                        </p:tav>
                                        <p:tav tm="100000">
                                          <p:val>
                                            <p:strVal val="#ppt_h"/>
                                          </p:val>
                                        </p:tav>
                                      </p:tavLst>
                                    </p:anim>
                                  </p:childTnLst>
                                </p:cTn>
                              </p:par>
                              <p:par>
                                <p:cTn id="73" presetID="22" presetClass="entr" presetSubtype="8" fill="hold" grpId="0" nodeType="withEffect">
                                  <p:stCondLst>
                                    <p:cond delay="0"/>
                                  </p:stCondLst>
                                  <p:childTnLst>
                                    <p:set>
                                      <p:cBhvr>
                                        <p:cTn id="74" dur="1" fill="hold">
                                          <p:stCondLst>
                                            <p:cond delay="0"/>
                                          </p:stCondLst>
                                        </p:cTn>
                                        <p:tgtEl>
                                          <p:spTgt spid="23"/>
                                        </p:tgtEl>
                                        <p:attrNameLst>
                                          <p:attrName>style.visibility</p:attrName>
                                        </p:attrNameLst>
                                      </p:cBhvr>
                                      <p:to>
                                        <p:strVal val="visible"/>
                                      </p:to>
                                    </p:set>
                                    <p:animEffect transition="in" filter="wipe(left)">
                                      <p:cBhvr>
                                        <p:cTn id="75" dur="500"/>
                                        <p:tgtEl>
                                          <p:spTgt spid="23"/>
                                        </p:tgtEl>
                                      </p:cBhvr>
                                    </p:animEffect>
                                  </p:childTnLst>
                                </p:cTn>
                              </p:par>
                            </p:childTnLst>
                          </p:cTn>
                        </p:par>
                        <p:par>
                          <p:cTn id="76" fill="hold">
                            <p:stCondLst>
                              <p:cond delay="5000"/>
                            </p:stCondLst>
                            <p:childTnLst>
                              <p:par>
                                <p:cTn id="77" presetID="22" presetClass="entr" presetSubtype="1" fill="hold" grpId="0" nodeType="afterEffect">
                                  <p:stCondLst>
                                    <p:cond delay="0"/>
                                  </p:stCondLst>
                                  <p:childTnLst>
                                    <p:set>
                                      <p:cBhvr>
                                        <p:cTn id="78" dur="1" fill="hold">
                                          <p:stCondLst>
                                            <p:cond delay="0"/>
                                          </p:stCondLst>
                                        </p:cTn>
                                        <p:tgtEl>
                                          <p:spTgt spid="17"/>
                                        </p:tgtEl>
                                        <p:attrNameLst>
                                          <p:attrName>style.visibility</p:attrName>
                                        </p:attrNameLst>
                                      </p:cBhvr>
                                      <p:to>
                                        <p:strVal val="visible"/>
                                      </p:to>
                                    </p:set>
                                    <p:animEffect transition="in" filter="wipe(up)">
                                      <p:cBhvr>
                                        <p:cTn id="7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1" grpId="0" animBg="1"/>
      <p:bldP spid="12" grpId="0" animBg="1"/>
      <p:bldP spid="13" grpId="0" animBg="1"/>
      <p:bldP spid="14" grpId="0" animBg="1"/>
      <p:bldP spid="15" grpId="0" animBg="1"/>
      <p:bldP spid="18" grpId="0"/>
      <p:bldP spid="19" grpId="0"/>
      <p:bldP spid="20" grpId="0"/>
      <p:bldP spid="21" grpId="0"/>
      <p:bldP spid="22" grpId="0"/>
      <p:bldP spid="23" grpId="0"/>
      <p:bldP spid="16" grpId="0"/>
      <p:bldP spid="17" grpId="0" animBg="1"/>
    </p:bldLst>
  </p:timing>
</p:sld>
</file>

<file path=ppt/tags/tag1.xml><?xml version="1.0" encoding="utf-8"?>
<p:tagLst xmlns:p="http://schemas.openxmlformats.org/presentationml/2006/main">
  <p:tag name="ISPRING_PRESENTATION_TITLE" val="PowerPoint 演示文稿"/>
  <p:tag name="ISPRING_ULTRA_SCORM_COURSE_ID" val="74BE3954-83E8-4CFC-98A6-FB3248660220"/>
  <p:tag name="ISPRING_SCORM_ENDPOINT" val="&lt;endpoint&gt;&lt;enable&gt;0&lt;/enable&gt;&lt;lrs&gt;http://&lt;/lrs&gt;&lt;auth&gt;0&lt;/auth&gt;&lt;login&gt;&lt;/login&gt;&lt;password&gt;&lt;/password&gt;&lt;key&gt;&lt;/key&gt;&lt;name&gt;&lt;/name&gt;&lt;email&gt;&lt;/email&gt;&lt;/endpoint&gt;&#10;"/>
  <p:tag name="ISPRING_SCORM_RATE_SLIDES" val="1"/>
  <p:tag name="ISPRINGONLINEFOLDERID" val="0"/>
  <p:tag name="ISPRINGONLINEFOLDERPATH" val="Content List"/>
  <p:tag name="ISPRINGCLOUDFOLDERID" val="0"/>
  <p:tag name="ISPRINGCLOUDFOLDERPATH" val="Content List"/>
  <p:tag name="ISPRING_PLAYERS_CUSTOMIZATION" val="UEsDBBQAAgAIACpVBk9QF1AfdgQAABERAAAdAAAAdW5pdmVyc2FsL2NvbW1vbl9tZXNzYWdlcy5sbmetWN1u2zYUvi/QdyAEFNiALW0HtCiGxIEsMTYRmXIlOk72A4GRGJuoJGb6cZtd9Xp7iV3tGXqxpxm699ghJSdxfyApCWADJuXzncNzvvND7R++y1K0EUUpVX5gPd97ZiGRxyqR+erAWrCj719ZqKx4nvBU5eLAypWFDkePH+2nPF/VfCXg9+NHCO1noixhWY706maNZHJgzceR48/mNj2LPH/iR2MysUaOyi55foU8tVK/FN/88PLVu+cvXn67/7SV7AMUzmzP24VCBunFsx5AlAW+FwEa9iKKT5k1+vjhz48f3v/3z1/DhP0F8wjF1qj9MUx6HuATrfqPnqoXQYApi0KPuDgiYUR9ZrziYYZda3SmarTmG4EqhTZSvEXVWkBMK1kIVKYyMQ9iBRt5LbqUuf7MJjQKcMgC4jDiU2sUqqK4+s7A8rpaqwLUlSiRJT9PRWJ0AnvM88tClKCaV8AuBJ9qLeGfKuMy3+tUHdhLQicR830vjDB1tzvWCOcJcguu1QxECewQBwBQ8FIUd5CNDN+MOLLTdBjClEymHnyZNmEqV+sUvtVQO+YYYjAXeZcUcAQHQLEwXPqBq50GqhBHl7ws36oi2eHH7UB1ARPq+EBBh90CZxpjCwwxllBDikLEVRfYDIehPcHR2D8FIlsj6g+R8I8h546HSJzhEFIEh10y1D4hE1sTXqfYlv/b/Iq5pnN6hXgcg5x230aquoQd7VLIApNp5d4wNSF+vYCwEdv7Sho3qOBds1rJjQA7ikQUnYqgyDjY1Sx6vSA/RUc28bAbAa1cfxkxU/y0xoxfoVxViCcbnscCnYuY18D1K3iWyMQ803E2+n+r5e+IV21VedIWJOri0ydD7dmpYV8wqy7BpqoS2WXVpVo7rDX/LlZoTn/VhD5Hv5v+0MHUDoj/MJEpZVanTdW9d3yuLRsao04j7ump/tF6aEvCpraOCRSssVT9JTB0U90/oAGm/aUIPQJF86ZEQw0n+cUAndRvAahCd8U4AVftmHACLhwgv8TjkDAYkJbivJRV59hhsrEJ0JdDG8PEl4pK3CTjubhQMOGkgm+a6QO6kIl0Z0BvDTc7rYIR5oHJFABXDXkAMpUZ2J/0wFzM8NYDTYHfOclS1WlikjeVb0yRB9/Wmfh8bLooVGZ2U15uyds0mcP7WNEcLmiUzge0/+v86x2fW+l39yiF2A6caeTY1MF65Ne5mvYUghTQrvBYGHn2WItDLmS8itfQTC9UnSc9gZqB3cVHNoC1Zw4FL+L1v+//7onxiSXNLmp3fxwEAomtqyC+BvuZqkqUv3aBMHu8K2cWfaTaC85Wrud9hxFg4YPcIXjTWjKVwdZet14geRs0mzHbmc4gD0JDe1UXMLoNQZjZwTHUMjOFW6MZL95AIWRKpYNQjKs1Aath2m/umHWVylwMkb1fK9EHZmQe2a5rbt2QfKmM3zQ9M4EbRdxev1O4fvcFc6Y2hTr7CZ5IZDUQ0LSmbRWCRG/WN2m++bxTXa9K8/Ji/+mtdxn/A1BLAwQUAAIACAAqVQZPuxPRJTkDAACQDAAAJwAAAHVuaXZlcnNhbC9mbGFzaF9wdWJsaXNoaW5nX3NldHRpbmdzLnhtbNVX3W7aMBS+5yksT70saTu6diihqgpo1VpAhWnrVWViQ6w6dhY7UHrV6+0ldrVn6MWeZureY8cxUFC7Lv1B2oQQ8fn5zv+J8fcuYoFGLNVcyQBvljcwYjJUlMthgD/0muu7GGlDJCVCSRZgqTDaq5X8JOsLrqMuMwZENQIYqauJCXBkTFL1vPF4XOY6SS1XicwAvi6HKvaSlGkmDUu9RJAJ/JhJwjSeIhQAgG+s5FStVioh5DukY0UzwRCn4LnkNigimoLoCHtOrE/C82GqMkkPlFApSof9AL/a3befmYyDqvOYSZsTXQOiJZsqoZRbL4jo8kuGIsaHEbi7U8FozKmJArxVsSgg7d1FybFd6MSiHCjIgTRT+JgZQokh7ujsGXZh9IzgSHQiSczDHnCQjT/A9d7Zu9NO4+TosPX+rNduH/UOO86JXMdbxvG9ZUM+OKSyNGRzOz4xhoQR+A06AyI0871F0kxsoOSSc/aM+kpA7nMtaKO4z2iLxGyhGt1zLpsguYnRAAIRkwDvp5wIjLghgodzZZ31teEmr3pzURIBFrQnQ8ddfGveZSeMSKrZolszjrY5D2sfVSYomqgMCX7OkFEI4s9ieIoYWiwOGqQqzqnQPgZpwcHiiLMxo3t5TqeAfzJ0CibiDDShVxPBjLPwOeOXqM8GKgVcRkbQ2UDn2uGXHwWcEK1vQcnMx7Xu0WG9cXbYqjc+rdkACR0RGT4SHArO4sSsBJ9MkFRmpgfpCEmmWV4UymnOKxJb+ell0DzOhCvzSxdjAXqFJVmNlccU5q8eFDYbkVE+iHa4cmgYQQ4lcZjACGFdcJmxooAhkUhJMUEkhLWm7ViPuMo0UNwAO2j9dA+dPuIyPw1htYHFlLK0EOTG5tbryvabnd231bL38+r7+oNK04XfEcSacxv/4MGVP1/7d7eh79ktff/SNmn2b+7sm+svN9dXv358K5Lcm+uvxYVPG90iYq12Ean2+yJSJ+5101l41RRyAdbT0I0bLCjBY24Yfclme0LDPOst77ptNQ2zwpifMyT/TcjuNL8wLt0Qfe/eK6zlxFzyGBJhl+P83lvbrmzAnfNeVqkEaMv/Imql31BLAwQUAAIACAAqVQZPfh21ZrcCAABQCgAAIQAAAHVuaXZlcnNhbC9mbGFzaF9za2luX3NldHRpbmdzLnhtbJVWbW/aMBD+vl+B2HfSvdJJKRKlTKrUrdVa9buTHImFY0e2Q8e/n8+xGxsIZJwq4bvn8b347miqtpQvPkwmaS6YkM+gNeWlQo3XTWhxM81arQWf5YJr4HrGhawJmy4+/rSfNLHISyyxAzmWsyE59G7m9jOG4nx8m6MMEXJRN4TvH0QpZhnJt6UULS8uhlbtG5CM8q1BXv2Yr9aDDhhV+l5DHcW0vkYZR2kkKAUY0vc1ykUWIxkw7+nKfkZyelfnsz+g7aii2tKWn1CGaA0pIS7y9RJlGM/N7fGrzFHOEzT81Qb65TPKIJSRPcj48ruvKIMM0bTN//RII0WJBY055x/xncMEKcz4YVRXKBcJmBA6uvgKrjw217sA5L6Gc5/iuErBnrCuBwsBHz1jsNCyhTTxp86mKvH22GozH7DYEKYMIFT1oCcT9BNplb8m1vW4P/BGeRGAnKJHvArW1rDq4g2Asb7Hr1a3dlWE8b3rggAl7JwyiLBX9sjfpqxHyEDZI58ZLeCRs/0R/NDScfwT3xL3mOerb6zAiTn6evmTt6KnBxxcFbh2Co+pRQELheG80Brw1dLE6rqQkqOYUk52tCSaCv4LcdneJqPS5MDgOu10X6Waagan2s3GaJZ0+F72HHejs8bt2P0o9Ml154k2O/xmSrQmeVWbHyU1nTieGRJTmGlymoFb0sBB3vONGMmpidyCfBGCjfXChYYQazMbAotusobgaRKUIE1OFzl1l5yqPm/rDOTaPBoF3zWxrsNVtKyY+dOvFN6giAkDxo6pK3MdJ/S9KQOF6wAgMq98y3aHzlK3TFMGO/CDHyhswkOZpcq06FC3LfUDbHTYb04zqiHdnugbJcTFhhOEVxOXiDdOaBjR85pkymYWjb3fwP3N0U72qwxbL9xi9uw6KbrY2I8raJT4n+Q/UEsDBBQAAgAIACpVBk97Gdv7DAMAAKELAAAmAAAAdW5pdmVyc2FsL2h0bWxfcHVibGlzaGluZ19zZXR0aW5ncy54bWzNVt9OWjEYv+cpmi5eylHnpiMHjBGMRCdEWDavTDktnMae9qztAfHK6+0ldrVn8GJPs7j32NdTQIiOHY0sCyHQ78/v+/+14d5VItCQacOVrOLN8gZGTEaKcjmo4g/dw/VdjIwlkhKhJKtiqTDaq5XCNOsJbuIOsxZEDQIYaSqpreLY2rQSBKPRqMxNqh1XicwCvilHKglSzQyTlukgFWQMP3acMoMnCAUA4JsoOVGrlUoIhR7pvaKZYIhT8FxyFxQRRzYROPBSPRJdDrTKJD1QQmmkB70qfrW77z5TGY9U5wmTLiWmBkRHthVCKXdOENHh1wzFjA9i8HZnG6MRpzau4q1thwLSwUOUHNtHThzKgYIUSDuBT5gllFjij96eZVfWTAmeRMeSJDzqAge58Ku43r04Om83zk6ap8cX3VbrpNtseydynWARJwwWDYXgkMp0xGZ2QmItiWLwG3T6RBgWBvOkqVhfyQXn3Bn1lIDU51oY9cFTMa7ifc2JwIhbIng041qiB8wecgExON3Ncl9afA/o441iog2bNzTlGJfFqPZRZYKiscqQ4JcMWYUgoiyBfzFD8+lGfa2SnCqIscgIThkacjZidC/P0gTwT4bOwUSSgSY0XyqY9RY+Z/wa9VhfacBlZAitCnRuPH75ScApMeYelEx9XOucNOuNi+ZpvfFpzQVI6JDI6IngUEKWpHYl+GSMpLJTPUhHRDLD8qJQTnNekdjKzy+D4UkmfJlfuhhz0CssyWqsPKUwf/WgsNmYDPNBdMOVQ8MIciiJxwRGBOPOZcaKAkZEIiXFGJEIFpVxYz3kKjNA8QPsoc3zPfT6iMv8NICbAyxqynQhyI3Nrdfbb97u7L6rlIOfN9/XlypNVnhbEGfO7/CDpUt8tsgfbsMwcLvz8TVsdfavtvDd7Ze725tfP74VSdfd7dfiwueNThGx01YRqdZxEakzf4G05y6PQi7Awhn4AYKVI3jCLaMv2T7PaIHlN7FvkBdqgRVGsbSR/98g/Gn28Fp4aYXBo0/BEtAXn9W10m9QSwMEFAACAAgAKlUGT/7ZBl2gAQAALQYAAB8AAAB1bml2ZXJzYWwvaHRtbF9za2luX3NldHRpbmdzLmpzjZRNb8IwDIbv/Ioqu06IfcJ2Q4NJSBwmjdu0QyimVKRxlIQOhvjvq8NX06aD+NK8ffo6duVsW1GxWMyi12jrnt3+w987DUizegW3vi4a9Ix0ZkQ6g0magUglsAqSHz89ybszETJm0plON59ka0p+DOnNnAtTxlXAQgc0E9DygPYT0NahxL9eZYeq9hWV2jxdWYuyHaO0IG1bos64Y9jNu1vlAisw5qAvoHMeg2fadauJPDs+dSnKXIyZ4nIzxgTbUx4vE40rOWvKv9go0MUPX+6Bzkv3bejZidTYkYWsmnjYo2gmlQZj4JD3eUgRhAWfgij5dtz6B/WM6wVV6Dw1qT3S/TuKMq14ArUu9foUPiYLr1o3uxR1zsLa7omHewqPEHwDumY1eKTwQFQrdcUPVBoT6kgNrff8hArks1Qmh9QdiiBHhyXbpu6dC3XHHzBvhLAyQovARGZNF8cVU2+Dg2sqWcehmRchMZQXA5oKfZyfRO80tnqN0P4rYtxaHi+y4nYobkbqOJjiGfRIzpGEjOsl6AmiKOr5vnTyavLW7g9QSwMEFAACAAgAKlUGTz08L9HBAAAA5QEAABoAAAB1bml2ZXJzYWwvaTE4bl9wcmVzZXRzLnhtbJ2RsQrCMBCG9z5FuN3EbqUkdRPcHHSWmqYaaS8ll1of35SKdJGAQyD/8X0/JCd3r75jT+PJOlSQ8y0wg9o1Fm8Kzqf9pgBGocam7hwaBeiA7apM2rzAozdkArFYgaTgHsJQCjFNE7c0+NhArhtDLCauXS/i6R2K2RTDosLilvYv+zODKssYk9fRduGAVbzHtCCMvFYwOxeN3GLrQPwCGpMATKrBUAJofQJ4DAnAjytAiu+b56RHCvGjYpBitZ4qewNQSwMEFAACAAgAKlUGTwzStqxuAAAAbgAAABwAAAB1bml2ZXJzYWwvbG9jYWxfc2V0dGluZ3MueG1ss7GvyM1RKEstKs7Mz7NVMtQzUFJIzUvOT8nMS7dVCg1x07VQUiguScxLSczJz0u1VcrLV1Kwt+OyyclPTswJTi0pASosVijISaxMLQpJzQUySlL9EnOBKp+2rnjZvEJBV+HJ/nXPpuxU0rfjAgBQSwMEFAACAAgARJRXRyO0Tvv7AgAAsAgAABQAAAB1bml2ZXJzYWwvcGxheWVyLnhtbK1V30/bMBB+LtL+h8jv2C0dA6oExJDQHsaE1LHtrTKJm3hN4sx2COWv39nO76VsSHtolZzv++58993Fv3rOUu+JScVFHqAFniOP5aGIeB4H6OHr7fE5urp8d+QXKd0z6fEoQGXODYCmyIuYCiUvNIDvqU4C1DNgYEZeIbmQXO+B+xS420gnS/TuaAYuuQpQonWxIqSqKswVIPJYibQ0JAqHIiOFZIrlmkni0kBeg13pv6Phl4mc6H3BVA9Z6LcHrklajmfFByTVEgsZk5P5fEF+3H1ehwnL6DHPlaZ5yJAHlZzZUj7ScHcnojJlythmvktyzbQ2SVjbzNcrvjjPPSXDADmHTcaUojFTOM1jRByWTID9bUpVUvOoAa3hVTte81q/jXnfNG62c6RzLsrHlKsEjvqQzjoJ9Mkwqp/Z61oFPTQKujVMyJPsV8kli+zrt1aM8wVyAVvF2TyxqkI4gKdbGmoh9zcAAxXVHcRt07BrGraglgO30dcdBWpuu2VUl5I1pZr5Tzxi4guVkhpZXGpZMp+MjDWWDME+cVeum9Q1xE90lp7+Q2+M36g1P9VrnbGA/9GYT0DU1oTnEXu+5eCjWQY11QyKbWxYFyk2MbucVPmY9XQ9MLkc66bARTxNZcxgDCOqKens5BCUSarAJSzlCNs7OAhOeJyk8NOTDOPTgzQZlbtJht7BQXAqwt0EtDW3ZSTjOo7E1CrIJxPrxA9LpUXGX6w8B3tGr6wOXxu55ui64O3B2fyPURzEaAZziyZWl3nq7avm8N7MqVadz6ZwloFaYR6YLgvn1cxCWYx8IralZapv+jk1+7AHHeU8NR3TXN9B76Ja8xfmVTwyX7rF0tQkYUYzAfpwvuwxQD9huwzCW9OhiFuRN3XAmNg3928r2mz5unWu64c67EMNnzirHMbN1EdQRyxFmUejHuKi+4ioFHbatWTUS9kWbrQ4AZGKIkDv4aG+88XpRXfls8VFg7V53bvALpc3rPQ64U5BpNZ1exG/3g3w+BtQSwMEFAACAAgAKlUGTzXb2a1oAQAA8wIAACkAAAB1bml2ZXJzYWwvc2tpbl9jdXN0b21pemF0aW9uX3NldHRpbmdzLnhtbI1S22obMRB9z1eI/IAljW4LW4OuxZCHQhPyvPWqYYmjLSuFhKKPrzatcdy6tJqnmXPmDDM6fX6ckn3OZX6avg9lmtPnWMqUHvL2CqF+Px/m5dMScyx5c6rcT2mcX3bp67zWWjWXIY3DMtoVzVuMwttDSmrlVMuYYRRJ5qlXyHluG9aB68A2zFFi+81vEj91l7iPqVxW7Tdn6J8Nu5TjUnZpjK9bOGe/h843+LgM49R4eSvYGvU4tTq2BmKES+4r1QAgkOWOOFyl7KQmyGPGMVSjKFBAhHPSiUok5dCy0ImmwnwnEJOMUVepp60baW0ctVVCR4hu07zqbA3BSIwRIQSYq1xAMBg1NjQNDWo9IDgwIKo2mihAwQYTWPXOC8uRol5gXJkxgPHpuKft3p/rVP3vdY7n/IfgxS+4iK7e2lwwV79/XpZGvo1P3w5DiejLkONu/HAd7m5urn958s2/R8Zq1LbxX339A1BLAwQUAAIACAArVQZPYnNrracMAADaIQAAFwAAAHVuaXZlcnNhbC91bml2ZXJzYWwucG5n7ZppWFPX1scPSh2qDFqVKgjaFmgrEi3FMAg4UJAyWUQZJEIblYqSECBGhiStE72iphYFlKl9URQD5I3cJCQxRByI3gBpMRAhHIKGQU4MXIlJyMg9Cbf33g/3w/u8n/Mh5zx7n/3ba+21/vvs9Zwnf9kbF+nw/rr3AQBwiNoTngAA9jEAsBC3ZBHcY97lEwnf7PISIncBLT1uk3DDPnNn7E4AoFOWGb99D24vzdmTkgcAjo8sPzsB9s5hANiIjQrfmXjqkBKMLz08phO8LIgtsCuwG1iUZo/sqDnbduG03ZOzHbgVXqc3LHrcdsN56dLWtbt2uEQkOq9aEf74+qUI5/yT9fVL1QbwiPvE5PQQCtWHyjTfbFnoAu6b2K6uhqbWQcX6aiiPeoyNk3dCz+PDUCheIV55xikUdgmYrftSH8n4Oesj1czuLToJ39znaFlOgH1fROc9R690ono/dyPc8WBjYwTcRmKHTyAtXEB439c9ffgg8Gu48cPuxObRoUgPorjF/s9n+E2WYY7XMxbAN2f7DyzDNlRa+uw7LIM2LPGyNHZusYOvS04vha87nGMsXadtiA2xITbEhtgQG2JDbIgNsSE2xIbYEBtiQ2yIDbEhNuT/jDxk0/jmQssn2Aeb/99TBezfwiaZ9NDfrm2iTtSRSep3z+Np7kVv6EVxyiRlujJTidUGWCaqF+jArRov/wajmkYGJ2e5zOat6GKCrEpc6UnRERy96shmHfTMu+4EQXNov+GgAQxxt3w1PSxpQUmlz5zxRpRW0u1Hzdb0rcmSsa7nJQUvLouu8GUEn6JRTVPuohTTGIKcoui/lT6nl1CpSbThkwZX7H164RR7ot88KwgbZtaO3Z8zG8KKlXNmLd8jBUlOz+IWgE3tmWguon321VMOzsCUSeSkCM1WQZQU1ZbzrVy+ncpOnpaHyZ/XfnU0DABGyoPYGR60yEwE711CsKSJOdlZeyDkPLHuU3reFrasx3dtFp8ryFuDH9HVe5i+JzoPNsc7hbz7PZu1/0SjVDFy3zjqHZZC7lImRxCVm66KJcYrke66jTcSr34oK515sNDJzZWblUZsojPA5KQwl9Ubs8DZYnfppNWnBiVE7zdJRLnNdQKlsDezoY+IVdXVm+DwHoRcsl0Qh06k76vdj5Q1ueYdUCdrdMJHNWeiWPu0pVNvqw+sz+j/8TixaeHvmKqU9ScIi1vxER3FP6dqGd0m3Ek1vk6+uwb1zZWboaI7e3FN7Unqgq9a3oa4dhw5kRTmJL9Y/76zamBDmPktRfr6CzetX+5gILT1ogiZnUQpMG5HrI6Zenz9mLT6zyAFs4s2s53A4lZMV6gYDY0HO3SMXu28tUy66HLQSK1TIUW+vCz4dru3jkf9370efof7JuRvKBfWfZyceOpD6dW3qr1bPxKtaSRj9cPu87ZU+sCQY9wVceNSTfaz1s/O36ivKrLaKlLXeoCKp8TJ8Wo8WvPbocXTClOMfZnfusU0kJNiWkQ2O5BvO/YKUpb70AzDlzJ+eftrqOj13k7NozYRxlB2+jEu7OPMGrRUGTfIb31dS4l+PV6LR5f/3h2i6PT5rcoVAKB714h8bBQ0XgMbuOXbPTk+dC0jN0I+wjiIFC7sT1n/iaSQPtoDtRMIfpX52nT7MiU+T8TZOj/T5YNm40QYS4qtt8ylMZ2n1mCGU5BH6yDRaoJqateWwHrc3webXaEvSuXMxuSE6fV/8AjvCe8Ks8b3+PNLosBQX+5nqqLKriwDLip67TQigXXJsG4br+RZQ92V1h668iQhuPK+cUZIdQqdzVDDO6g6aGX+v+1zxnzoN/PzFgI5L4aLVd0ahrzd6p1BM8WdZuZhFS3vlaUxUYQ1oDyQmn066snPcnPa8fVnKUip28yO8iNiCfthx+ywWPtd+JX3V6qJjb/6/0//kk/VuLPnCmJAkdtHnyd0ob9I7YrTrw3sdlPnsYXtQ80ZMwbZHEk9kFln0g6YTTMUsrEe1HwCDsF6iLosrUjlSKOR2ibXMuEx/qJWDAYAHCW95GZcf3eYovPNwZD+VqN6T8foRWgkz+0nd29EyYedtwImbxrQZOg4quL+1RV7OjkXVqFRNX1bMXWyd/jHV+mgkeeKq8fQKFXfhRNlXKnw2MQdg9uKo1XEgVXZPXeLQsv1Tm+otHb9tB+RYb4f/Gh0ZkyowOMNDXMjXHYmWCkXb2cgGPkKCpdnDR97qA2HXl/GyWb1dTsAD16mQvFLCBwdPNKzegyW2AcZOFBFv7jhG2GD3+dQQk1BwUQNYbASFo5QSVE9XIZoOvMkeRwvl8nRt6uK+i+tjQ5h0sWh1WNIABwCALeGwnjKlL88gUOshPWWO6j1WxHzwxO8SBB08LDP6qWc7PPy8os+cMgKpH899kw5TqnBTKUgG8pxR7uNjEbhtTjXWA7bDgjY7kGa/dZQiIsCSV1w0u/SdrI8qpZ4PXjFmZAHHL/pyxhYZQ91Z0zc6uHc2ZtQ4TzGhOccIjGPrVVw5+f0Quy+6/c9RK8d66225kJUM0sNaJRSYJlGqf1fa9AfdNgnp2mL3YQKGn+4xWM8OjGr0c+Xo/zakkS/E6md+qn5RU4mfhooNFRa9XaKI7kQrdCg+y+lpFpdci02vhVQw4wvnRSywyKImSq5ZIeRhHgIcnvTzzSq8eVRRLdoFmrSItvzscJkGfGNNRNSqKcpMA6JBICS20XNbX/FhB0FK2/hDfS/ZPTe+TBhsSffOIZIEm1XdUGw4kJeGXUqaokH6RTvUs4Cb0UtBR04ubzsN6ZrNKvdOt+jhiNN06EnOZasZ4sHtoGeQYKac73WLBfoJ29LJaXRkNXvBKIDx/QifMvSdJJuDEri6/uCLoixDIrqVSmihdWYfTyGkP5ACwd6dlmg2t0L1CdWvBLnsnyfXWdVhc0bKBOnT60VusVCaFMwC2HNfK3kUFEzkdd207oQzz7Jr1JKrH3Z3syft5tn5dmfTIqZ/g1cxEgRqMKZo7d4o8r3iRj0tPZiNthgXUCNbqYu9T+kNdBp9KfuSZhroTDypQRL7Ctr4eNU8y91JVB40pKyJV5lWhmZTGyMjbhStn125AyVb1JiqdrhIoqhaxPt/r32dxfkfWuXg6ojLrC0xQOe6EDfG+K8E+E/6tsmEZDVtqDRL2jbk5/kGIR1NzPHv/8CATLnFa2Q0LDFm3lYMNSixDuCtD/NFvpJCkW/LP8Iv0ErIpvzmkNFaovppPgQdWLRjh4erdTerS8k/eQfIR7CturDPnh2bIjg/NvbJYIEEWuKdN6i0qNlehHDdz3U39cLHrKGFiWWeFVguPOvDzjhL9oxabuQc02urWcJMiKrhuxK2Fw55ADKr5teufCT5w4UXN6I15PdMyTZqm34QpGIpGmVMuXm399bcBmqRXDht/9uXsHMKfIv8vILn6uH3nSKrHY851X4t6dflmOkVmvSa5uSBiWXDf2WU+KN9FZ0xSCb5VkZ4174+rePN97MX/zCk2WYjCcPYgQ82rJ/rS0T7xV57qluZU0qJFNLcEzTPo41iCvnpejmEp01yZweXwT8UOqCYNI8tI1VBDi7t/XUgNu8VZnOMV6nn30LLbCLxIsqUPkiged/vOfhE8sBACxV1KvpzN7uYNiv54zjksECwsbKGE50LsRbMANwMVUsXFSPqfmfPuG8h9PujsP8gBMAzB7isSK1QbnpnEDYG2KBqhspDSTAq4JECwlYvR6i0sw5Oai6CX3hc4le9VC1M0BL8XXOSdQWD3yFCn4R4q09VqX4QLkYAIbujSp6Me1w0jw0uqBTExm53iQ/ztlsklTffxDb7OTo91P16ETYnA6KJ+v3FW3p4SmVLFn7ZscccT0ldDA0/ST93WdkvMw/EqntIsEV6jf4J+HaGzM+kGk3h32UEYvU+ED0/Lya/p6O0Tjj0fyl0gMN3rWnvsObjbptF/OzpOuegy450ajdbY/Jnfg6blrd99bCxJN0ndX9VtsufbiS/+VQYKWPqeoPzzcz5wxw3SqZPjJTJTM2OHzyqBTR3jbcAJeoIBEudh/wWkgvmTS5MZvC1w6sgUjls7de9nTc9FHDcPU4q3n1DsgUAyWc1VfSRwl8A6hPOJfqXQ6Xrzl8qQBnbhHICOgeVPXnlW4X4K2fjX/58Jy6zrW2L5vR4roQHjY091+q7WrDeBV2cLWlp+RO6jM2lm9ioixFd85Pd69VG+B99PzffyxoNpNx5ZaHD7SZFeJ7jl6MYi1IUJ630r8OPk0mLfFiGOFD+RB4v6B1vYX7O/9O6h7/KweFWWqy77aSI/lDqS2W4VFfxYW37Mo4/Q9QSwMEFAACAAgAK1UGT5XukX5LAAAAawAAABsAAAB1bml2ZXJzYWwvdW5pdmVyc2FsLnBuZy54bWyzsa/IzVEoSy0qzszPs1Uy1DNQsrfj5bIpKEoty0wtV6gAigEFIUBJoRLINUJwyzNTSjKAQgbmZgjBjNTM9IwSWyULA3O4oD7QTABQSwECAAAUAAIACAAqVQZPUBdQH3YEAAAREQAAHQAAAAAAAAABAAAAAAAAAAAAdW5pdmVyc2FsL2NvbW1vbl9tZXNzYWdlcy5sbmdQSwECAAAUAAIACAAqVQZPuxPRJTkDAACQDAAAJwAAAAAAAAABAAAAAACxBAAAdW5pdmVyc2FsL2ZsYXNoX3B1Ymxpc2hpbmdfc2V0dGluZ3MueG1sUEsBAgAAFAACAAgAKlUGT34dtWa3AgAAUAoAACEAAAAAAAAAAQAAAAAALwgAAHVuaXZlcnNhbC9mbGFzaF9za2luX3NldHRpbmdzLnhtbFBLAQIAABQAAgAIACpVBk97Gdv7DAMAAKELAAAmAAAAAAAAAAEAAAAAACULAAB1bml2ZXJzYWwvaHRtbF9wdWJsaXNoaW5nX3NldHRpbmdzLnhtbFBLAQIAABQAAgAIACpVBk/+2QZdoAEAAC0GAAAfAAAAAAAAAAEAAAAAAHUOAAB1bml2ZXJzYWwvaHRtbF9za2luX3NldHRpbmdzLmpzUEsBAgAAFAACAAgAKlUGTz08L9HBAAAA5QEAABoAAAAAAAAAAQAAAAAAUhAAAHVuaXZlcnNhbC9pMThuX3ByZXNldHMueG1sUEsBAgAAFAACAAgAKlUGTwzStqxuAAAAbgAAABwAAAAAAAAAAQAAAAAASxEAAHVuaXZlcnNhbC9sb2NhbF9zZXR0aW5ncy54bWxQSwECAAAUAAIACABElFdHI7RO+/sCAACwCAAAFAAAAAAAAAABAAAAAADzEQAAdW5pdmVyc2FsL3BsYXllci54bWxQSwECAAAUAAIACAAqVQZPNdvZrWgBAADzAgAAKQAAAAAAAAABAAAAAAAgFQAAdW5pdmVyc2FsL3NraW5fY3VzdG9taXphdGlvbl9zZXR0aW5ncy54bWxQSwECAAAUAAIACAArVQZPYnNrracMAADaIQAAFwAAAAAAAAAAAAAAAADPFgAAdW5pdmVyc2FsL3VuaXZlcnNhbC5wbmdQSwECAAAUAAIACAArVQZPle6RfksAAABrAAAAGwAAAAAAAAABAAAAAACrIwAAdW5pdmVyc2FsL3VuaXZlcnNhbC5wbmcueG1sUEsFBgAAAAALAAsASQMAAC8kAAAAAA=="/>
  <p:tag name="COMMONDATA" val="eyJoZGlkIjoiNzk1ZDY0OTVhNTA1ODYwMmMwZWMxOWU1ZWNkMmJiM2EifQ=="/>
</p:tagLst>
</file>

<file path=ppt/theme/theme1.xml><?xml version="1.0" encoding="utf-8"?>
<a:theme xmlns:a="http://schemas.openxmlformats.org/drawingml/2006/main" name="Office 主题">
  <a:themeElements>
    <a:clrScheme name="气流">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5179</Words>
  <Application>WPS 演示</Application>
  <PresentationFormat>自定义</PresentationFormat>
  <Paragraphs>596</Paragraphs>
  <Slides>38</Slides>
  <Notes>39</Notes>
  <HiddenSlides>0</HiddenSlides>
  <MMClips>1</MMClips>
  <ScaleCrop>false</ScaleCrop>
  <HeadingPairs>
    <vt:vector size="6" baseType="variant">
      <vt:variant>
        <vt:lpstr>已用的字体</vt:lpstr>
      </vt:variant>
      <vt:variant>
        <vt:i4>16</vt:i4>
      </vt:variant>
      <vt:variant>
        <vt:lpstr>主题</vt:lpstr>
      </vt:variant>
      <vt:variant>
        <vt:i4>1</vt:i4>
      </vt:variant>
      <vt:variant>
        <vt:lpstr>幻灯片标题</vt:lpstr>
      </vt:variant>
      <vt:variant>
        <vt:i4>38</vt:i4>
      </vt:variant>
    </vt:vector>
  </HeadingPairs>
  <TitlesOfParts>
    <vt:vector size="55" baseType="lpstr">
      <vt:lpstr>Arial</vt:lpstr>
      <vt:lpstr>宋体</vt:lpstr>
      <vt:lpstr>Wingdings</vt:lpstr>
      <vt:lpstr>微软雅黑</vt:lpstr>
      <vt:lpstr>Times New Roman</vt:lpstr>
      <vt:lpstr>Calibri</vt:lpstr>
      <vt:lpstr>Impact</vt:lpstr>
      <vt:lpstr>UKIJ Qolyazma</vt:lpstr>
      <vt:lpstr>Segoe Print</vt:lpstr>
      <vt:lpstr>Arial Unicode MS</vt:lpstr>
      <vt:lpstr>Open Sans</vt:lpstr>
      <vt:lpstr>华文黑体</vt:lpstr>
      <vt:lpstr>黑体</vt:lpstr>
      <vt:lpstr>Calibri</vt:lpstr>
      <vt:lpstr>04b_20</vt:lpstr>
      <vt:lpstr>Microsoft YaHei UI</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毕业论文答辩PPT模板</dc:title>
  <dc:creator>极简办公</dc:creator>
  <cp:keywords>www.jjppt.com</cp:keywords>
  <dc:description>www.jjppt.com</dc:description>
  <dc:subject> </dc:subject>
  <cp:category> </cp:category>
  <cp:lastModifiedBy>彤</cp:lastModifiedBy>
  <cp:revision>9</cp:revision>
  <dcterms:created xsi:type="dcterms:W3CDTF">2014-06-18T03:33:00Z</dcterms:created>
  <dcterms:modified xsi:type="dcterms:W3CDTF">2022-06-03T01:26:54Z</dcterms:modified>
  <cp:version>1</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C779DAF3439845FFB785A98B5CE1D046</vt:lpwstr>
  </property>
  <property fmtid="{D5CDD505-2E9C-101B-9397-08002B2CF9AE}" pid="3" name="KSOProductBuildVer">
    <vt:lpwstr>2052-11.1.0.11744</vt:lpwstr>
  </property>
</Properties>
</file>