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3" r:id="rId7"/>
    <p:sldId id="264" r:id="rId8"/>
    <p:sldId id="265" r:id="rId9"/>
    <p:sldId id="266" r:id="rId10"/>
    <p:sldId id="267" r:id="rId11"/>
    <p:sldId id="268" r:id="rId12"/>
    <p:sldId id="259" r:id="rId13"/>
    <p:sldId id="269" r:id="rId14"/>
    <p:sldId id="270" r:id="rId15"/>
    <p:sldId id="271" r:id="rId16"/>
    <p:sldId id="272" r:id="rId17"/>
    <p:sldId id="273" r:id="rId18"/>
    <p:sldId id="274" r:id="rId19"/>
    <p:sldId id="260" r:id="rId20"/>
    <p:sldId id="275" r:id="rId21"/>
    <p:sldId id="276" r:id="rId22"/>
    <p:sldId id="279" r:id="rId23"/>
    <p:sldId id="280" r:id="rId24"/>
    <p:sldId id="281" r:id="rId25"/>
    <p:sldId id="282" r:id="rId26"/>
    <p:sldId id="261" r:id="rId27"/>
    <p:sldId id="287" r:id="rId28"/>
    <p:sldId id="283" r:id="rId29"/>
    <p:sldId id="284" r:id="rId30"/>
    <p:sldId id="285" r:id="rId31"/>
    <p:sldId id="286" r:id="rId32"/>
    <p:sldId id="288" r:id="rId33"/>
    <p:sldId id="262" r:id="rId34"/>
    <p:sldId id="289" r:id="rId35"/>
    <p:sldId id="290" r:id="rId36"/>
    <p:sldId id="277" r:id="rId37"/>
    <p:sldId id="278" r:id="rId38"/>
    <p:sldId id="291"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4660"/>
  </p:normalViewPr>
  <p:slideViewPr>
    <p:cSldViewPr snapToGrid="0">
      <p:cViewPr varScale="1">
        <p:scale>
          <a:sx n="54" d="100"/>
          <a:sy n="54" d="100"/>
        </p:scale>
        <p:origin x="114" y="120"/>
      </p:cViewPr>
      <p:guideLst>
        <p:guide orient="horz" pos="2160"/>
        <p:guide pos="3840"/>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FB28B-3DA9-49BD-81C3-697201E3D1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35DAB-7FA7-43D6-9108-58C4664359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26</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27</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28</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29</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30</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31</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32</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33</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34</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35</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36</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27804"/>
            <a:ext cx="10515600" cy="474630"/>
          </a:xfrm>
        </p:spPr>
        <p:txBody>
          <a:bodyPr>
            <a:normAutofit/>
          </a:bodyPr>
          <a:lstStyle>
            <a:lvl1pPr algn="ctr">
              <a:defRPr sz="2800" b="1">
                <a:solidFill>
                  <a:schemeClr val="accent1">
                    <a:lumMod val="75000"/>
                  </a:schemeClr>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image" Target="../media/image2.jpeg"/><Relationship Id="rId3" Type="http://schemas.openxmlformats.org/officeDocument/2006/relationships/slideLayout" Target="../slideLayouts/slideLayout3.xml"/><Relationship Id="rId29" Type="http://schemas.openxmlformats.org/officeDocument/2006/relationships/image" Target="../media/image1.jpeg"/><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2018/7/23</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pic>
        <p:nvPicPr>
          <p:cNvPr id="9" name="图片 8" descr="bd28ccf597aa7cc1d42675944350c89"/>
          <p:cNvPicPr>
            <a:picLocks noChangeAspect="1"/>
          </p:cNvPicPr>
          <p:nvPr userDrawn="1"/>
        </p:nvPicPr>
        <p:blipFill>
          <a:blip r:embed="rId30">
            <a:alphaModFix amt="20000"/>
          </a:blip>
          <a:stretch>
            <a:fillRect/>
          </a:stretch>
        </p:blipFill>
        <p:spPr>
          <a:xfrm>
            <a:off x="0" y="0"/>
            <a:ext cx="1219136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image" Target="../media/image1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2341" y="1042530"/>
            <a:ext cx="2698483" cy="1927490"/>
            <a:chOff x="94421" y="11296271"/>
            <a:chExt cx="1422400" cy="1016001"/>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grpSpPr>
        <p:sp>
          <p:nvSpPr>
            <p:cNvPr id="3" name="Freeform 22"/>
            <p:cNvSpPr/>
            <p:nvPr/>
          </p:nvSpPr>
          <p:spPr bwMode="auto">
            <a:xfrm>
              <a:off x="300796" y="11296271"/>
              <a:ext cx="1216025" cy="547688"/>
            </a:xfrm>
            <a:custGeom>
              <a:avLst/>
              <a:gdLst>
                <a:gd name="T0" fmla="*/ 341 w 766"/>
                <a:gd name="T1" fmla="*/ 345 h 345"/>
                <a:gd name="T2" fmla="*/ 766 w 766"/>
                <a:gd name="T3" fmla="*/ 274 h 345"/>
                <a:gd name="T4" fmla="*/ 421 w 766"/>
                <a:gd name="T5" fmla="*/ 0 h 345"/>
                <a:gd name="T6" fmla="*/ 0 w 766"/>
                <a:gd name="T7" fmla="*/ 70 h 345"/>
                <a:gd name="T8" fmla="*/ 341 w 766"/>
                <a:gd name="T9" fmla="*/ 345 h 345"/>
              </a:gdLst>
              <a:ahLst/>
              <a:cxnLst>
                <a:cxn ang="0">
                  <a:pos x="T0" y="T1"/>
                </a:cxn>
                <a:cxn ang="0">
                  <a:pos x="T2" y="T3"/>
                </a:cxn>
                <a:cxn ang="0">
                  <a:pos x="T4" y="T5"/>
                </a:cxn>
                <a:cxn ang="0">
                  <a:pos x="T6" y="T7"/>
                </a:cxn>
                <a:cxn ang="0">
                  <a:pos x="T8" y="T9"/>
                </a:cxn>
              </a:cxnLst>
              <a:rect l="0" t="0" r="r" b="b"/>
              <a:pathLst>
                <a:path w="766" h="345">
                  <a:moveTo>
                    <a:pt x="341" y="345"/>
                  </a:moveTo>
                  <a:lnTo>
                    <a:pt x="766" y="274"/>
                  </a:lnTo>
                  <a:lnTo>
                    <a:pt x="421" y="0"/>
                  </a:lnTo>
                  <a:lnTo>
                    <a:pt x="0" y="70"/>
                  </a:lnTo>
                  <a:lnTo>
                    <a:pt x="341"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23"/>
            <p:cNvSpPr/>
            <p:nvPr/>
          </p:nvSpPr>
          <p:spPr bwMode="auto">
            <a:xfrm>
              <a:off x="215071" y="11415334"/>
              <a:ext cx="131763" cy="393700"/>
            </a:xfrm>
            <a:custGeom>
              <a:avLst/>
              <a:gdLst>
                <a:gd name="T0" fmla="*/ 0 w 83"/>
                <a:gd name="T1" fmla="*/ 241 h 248"/>
                <a:gd name="T2" fmla="*/ 23 w 83"/>
                <a:gd name="T3" fmla="*/ 248 h 248"/>
                <a:gd name="T4" fmla="*/ 83 w 83"/>
                <a:gd name="T5" fmla="*/ 17 h 248"/>
                <a:gd name="T6" fmla="*/ 61 w 83"/>
                <a:gd name="T7" fmla="*/ 0 h 248"/>
                <a:gd name="T8" fmla="*/ 0 w 83"/>
                <a:gd name="T9" fmla="*/ 241 h 248"/>
              </a:gdLst>
              <a:ahLst/>
              <a:cxnLst>
                <a:cxn ang="0">
                  <a:pos x="T0" y="T1"/>
                </a:cxn>
                <a:cxn ang="0">
                  <a:pos x="T2" y="T3"/>
                </a:cxn>
                <a:cxn ang="0">
                  <a:pos x="T4" y="T5"/>
                </a:cxn>
                <a:cxn ang="0">
                  <a:pos x="T6" y="T7"/>
                </a:cxn>
                <a:cxn ang="0">
                  <a:pos x="T8" y="T9"/>
                </a:cxn>
              </a:cxnLst>
              <a:rect l="0" t="0" r="r" b="b"/>
              <a:pathLst>
                <a:path w="83" h="248">
                  <a:moveTo>
                    <a:pt x="0" y="241"/>
                  </a:moveTo>
                  <a:lnTo>
                    <a:pt x="23" y="248"/>
                  </a:lnTo>
                  <a:lnTo>
                    <a:pt x="83" y="17"/>
                  </a:lnTo>
                  <a:lnTo>
                    <a:pt x="61" y="0"/>
                  </a:lnTo>
                  <a:lnTo>
                    <a:pt x="0" y="2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4"/>
            <p:cNvSpPr/>
            <p:nvPr/>
          </p:nvSpPr>
          <p:spPr bwMode="auto">
            <a:xfrm>
              <a:off x="157921" y="11750296"/>
              <a:ext cx="139700" cy="138113"/>
            </a:xfrm>
            <a:custGeom>
              <a:avLst/>
              <a:gdLst>
                <a:gd name="T0" fmla="*/ 3 w 37"/>
                <a:gd name="T1" fmla="*/ 14 h 37"/>
                <a:gd name="T2" fmla="*/ 23 w 37"/>
                <a:gd name="T3" fmla="*/ 2 h 37"/>
                <a:gd name="T4" fmla="*/ 35 w 37"/>
                <a:gd name="T5" fmla="*/ 23 h 37"/>
                <a:gd name="T6" fmla="*/ 14 w 37"/>
                <a:gd name="T7" fmla="*/ 35 h 37"/>
                <a:gd name="T8" fmla="*/ 3 w 37"/>
                <a:gd name="T9" fmla="*/ 14 h 37"/>
              </a:gdLst>
              <a:ahLst/>
              <a:cxnLst>
                <a:cxn ang="0">
                  <a:pos x="T0" y="T1"/>
                </a:cxn>
                <a:cxn ang="0">
                  <a:pos x="T2" y="T3"/>
                </a:cxn>
                <a:cxn ang="0">
                  <a:pos x="T4" y="T5"/>
                </a:cxn>
                <a:cxn ang="0">
                  <a:pos x="T6" y="T7"/>
                </a:cxn>
                <a:cxn ang="0">
                  <a:pos x="T8" y="T9"/>
                </a:cxn>
              </a:cxnLst>
              <a:rect l="0" t="0" r="r" b="b"/>
              <a:pathLst>
                <a:path w="37" h="37">
                  <a:moveTo>
                    <a:pt x="3" y="14"/>
                  </a:moveTo>
                  <a:cubicBezTo>
                    <a:pt x="5" y="5"/>
                    <a:pt x="14" y="0"/>
                    <a:pt x="23" y="2"/>
                  </a:cubicBezTo>
                  <a:cubicBezTo>
                    <a:pt x="32" y="5"/>
                    <a:pt x="37" y="14"/>
                    <a:pt x="35" y="23"/>
                  </a:cubicBezTo>
                  <a:cubicBezTo>
                    <a:pt x="32" y="32"/>
                    <a:pt x="23" y="37"/>
                    <a:pt x="14" y="35"/>
                  </a:cubicBezTo>
                  <a:cubicBezTo>
                    <a:pt x="6" y="32"/>
                    <a:pt x="0" y="2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5"/>
            <p:cNvSpPr/>
            <p:nvPr/>
          </p:nvSpPr>
          <p:spPr bwMode="auto">
            <a:xfrm>
              <a:off x="143634" y="11821734"/>
              <a:ext cx="127000" cy="284163"/>
            </a:xfrm>
            <a:custGeom>
              <a:avLst/>
              <a:gdLst>
                <a:gd name="T0" fmla="*/ 29 w 34"/>
                <a:gd name="T1" fmla="*/ 6 h 76"/>
                <a:gd name="T2" fmla="*/ 19 w 34"/>
                <a:gd name="T3" fmla="*/ 76 h 76"/>
                <a:gd name="T4" fmla="*/ 0 w 34"/>
                <a:gd name="T5" fmla="*/ 71 h 76"/>
                <a:gd name="T6" fmla="*/ 19 w 34"/>
                <a:gd name="T7" fmla="*/ 0 h 76"/>
                <a:gd name="T8" fmla="*/ 29 w 34"/>
                <a:gd name="T9" fmla="*/ 6 h 76"/>
              </a:gdLst>
              <a:ahLst/>
              <a:cxnLst>
                <a:cxn ang="0">
                  <a:pos x="T0" y="T1"/>
                </a:cxn>
                <a:cxn ang="0">
                  <a:pos x="T2" y="T3"/>
                </a:cxn>
                <a:cxn ang="0">
                  <a:pos x="T4" y="T5"/>
                </a:cxn>
                <a:cxn ang="0">
                  <a:pos x="T6" y="T7"/>
                </a:cxn>
                <a:cxn ang="0">
                  <a:pos x="T8" y="T9"/>
                </a:cxn>
              </a:cxnLst>
              <a:rect l="0" t="0" r="r" b="b"/>
              <a:pathLst>
                <a:path w="34" h="76">
                  <a:moveTo>
                    <a:pt x="29" y="6"/>
                  </a:moveTo>
                  <a:cubicBezTo>
                    <a:pt x="29" y="6"/>
                    <a:pt x="34" y="36"/>
                    <a:pt x="19" y="76"/>
                  </a:cubicBezTo>
                  <a:cubicBezTo>
                    <a:pt x="0" y="71"/>
                    <a:pt x="0" y="71"/>
                    <a:pt x="0" y="71"/>
                  </a:cubicBezTo>
                  <a:cubicBezTo>
                    <a:pt x="19" y="0"/>
                    <a:pt x="19" y="0"/>
                    <a:pt x="19" y="0"/>
                  </a:cubicBezTo>
                  <a:cubicBezTo>
                    <a:pt x="19" y="0"/>
                    <a:pt x="28" y="9"/>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6"/>
            <p:cNvSpPr/>
            <p:nvPr/>
          </p:nvSpPr>
          <p:spPr bwMode="auto">
            <a:xfrm>
              <a:off x="94421" y="11824909"/>
              <a:ext cx="139700" cy="266700"/>
            </a:xfrm>
            <a:custGeom>
              <a:avLst/>
              <a:gdLst>
                <a:gd name="T0" fmla="*/ 25 w 37"/>
                <a:gd name="T1" fmla="*/ 1 h 71"/>
                <a:gd name="T2" fmla="*/ 0 w 37"/>
                <a:gd name="T3" fmla="*/ 67 h 71"/>
                <a:gd name="T4" fmla="*/ 19 w 37"/>
                <a:gd name="T5" fmla="*/ 71 h 71"/>
                <a:gd name="T6" fmla="*/ 37 w 37"/>
                <a:gd name="T7" fmla="*/ 0 h 71"/>
                <a:gd name="T8" fmla="*/ 25 w 37"/>
                <a:gd name="T9" fmla="*/ 1 h 71"/>
              </a:gdLst>
              <a:ahLst/>
              <a:cxnLst>
                <a:cxn ang="0">
                  <a:pos x="T0" y="T1"/>
                </a:cxn>
                <a:cxn ang="0">
                  <a:pos x="T2" y="T3"/>
                </a:cxn>
                <a:cxn ang="0">
                  <a:pos x="T4" y="T5"/>
                </a:cxn>
                <a:cxn ang="0">
                  <a:pos x="T6" y="T7"/>
                </a:cxn>
                <a:cxn ang="0">
                  <a:pos x="T8" y="T9"/>
                </a:cxn>
              </a:cxnLst>
              <a:rect l="0" t="0" r="r" b="b"/>
              <a:pathLst>
                <a:path w="37" h="71">
                  <a:moveTo>
                    <a:pt x="25" y="1"/>
                  </a:moveTo>
                  <a:cubicBezTo>
                    <a:pt x="25" y="1"/>
                    <a:pt x="6" y="25"/>
                    <a:pt x="0" y="67"/>
                  </a:cubicBezTo>
                  <a:cubicBezTo>
                    <a:pt x="19" y="71"/>
                    <a:pt x="19" y="71"/>
                    <a:pt x="19" y="71"/>
                  </a:cubicBezTo>
                  <a:cubicBezTo>
                    <a:pt x="37" y="0"/>
                    <a:pt x="37" y="0"/>
                    <a:pt x="37" y="0"/>
                  </a:cubicBezTo>
                  <a:cubicBezTo>
                    <a:pt x="37" y="0"/>
                    <a:pt x="25" y="3"/>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7"/>
            <p:cNvSpPr/>
            <p:nvPr/>
          </p:nvSpPr>
          <p:spPr bwMode="auto">
            <a:xfrm>
              <a:off x="421446" y="11643934"/>
              <a:ext cx="811213" cy="668338"/>
            </a:xfrm>
            <a:custGeom>
              <a:avLst/>
              <a:gdLst>
                <a:gd name="T0" fmla="*/ 28 w 216"/>
                <a:gd name="T1" fmla="*/ 0 h 178"/>
                <a:gd name="T2" fmla="*/ 111 w 216"/>
                <a:gd name="T3" fmla="*/ 69 h 178"/>
                <a:gd name="T4" fmla="*/ 216 w 216"/>
                <a:gd name="T5" fmla="*/ 49 h 178"/>
                <a:gd name="T6" fmla="*/ 188 w 216"/>
                <a:gd name="T7" fmla="*/ 157 h 178"/>
                <a:gd name="T8" fmla="*/ 88 w 216"/>
                <a:gd name="T9" fmla="*/ 165 h 178"/>
                <a:gd name="T10" fmla="*/ 88 w 216"/>
                <a:gd name="T11" fmla="*/ 166 h 178"/>
                <a:gd name="T12" fmla="*/ 86 w 216"/>
                <a:gd name="T13" fmla="*/ 165 h 178"/>
                <a:gd name="T14" fmla="*/ 83 w 216"/>
                <a:gd name="T15" fmla="*/ 164 h 178"/>
                <a:gd name="T16" fmla="*/ 83 w 216"/>
                <a:gd name="T17" fmla="*/ 164 h 178"/>
                <a:gd name="T18" fmla="*/ 0 w 216"/>
                <a:gd name="T19" fmla="*/ 108 h 178"/>
                <a:gd name="T20" fmla="*/ 28 w 21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78">
                  <a:moveTo>
                    <a:pt x="28" y="0"/>
                  </a:moveTo>
                  <a:cubicBezTo>
                    <a:pt x="28" y="1"/>
                    <a:pt x="97" y="58"/>
                    <a:pt x="111" y="69"/>
                  </a:cubicBezTo>
                  <a:cubicBezTo>
                    <a:pt x="128" y="66"/>
                    <a:pt x="216" y="50"/>
                    <a:pt x="216" y="49"/>
                  </a:cubicBezTo>
                  <a:cubicBezTo>
                    <a:pt x="188" y="157"/>
                    <a:pt x="188" y="157"/>
                    <a:pt x="188" y="157"/>
                  </a:cubicBezTo>
                  <a:cubicBezTo>
                    <a:pt x="156" y="178"/>
                    <a:pt x="105" y="169"/>
                    <a:pt x="88" y="165"/>
                  </a:cubicBezTo>
                  <a:cubicBezTo>
                    <a:pt x="88" y="166"/>
                    <a:pt x="88" y="166"/>
                    <a:pt x="88" y="166"/>
                  </a:cubicBezTo>
                  <a:cubicBezTo>
                    <a:pt x="88" y="166"/>
                    <a:pt x="87" y="165"/>
                    <a:pt x="86" y="165"/>
                  </a:cubicBezTo>
                  <a:cubicBezTo>
                    <a:pt x="84" y="164"/>
                    <a:pt x="83" y="164"/>
                    <a:pt x="83" y="164"/>
                  </a:cubicBezTo>
                  <a:cubicBezTo>
                    <a:pt x="83" y="164"/>
                    <a:pt x="83" y="164"/>
                    <a:pt x="83" y="164"/>
                  </a:cubicBezTo>
                  <a:cubicBezTo>
                    <a:pt x="67" y="159"/>
                    <a:pt x="19" y="142"/>
                    <a:pt x="0" y="108"/>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文本框 8"/>
          <p:cNvSpPr txBox="1"/>
          <p:nvPr/>
        </p:nvSpPr>
        <p:spPr>
          <a:xfrm>
            <a:off x="3331772" y="3133193"/>
            <a:ext cx="5628640" cy="92202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zh-CN" altLang="en-US" sz="5400" b="1">
                <a:solidFill>
                  <a:schemeClr val="tx2"/>
                </a:solidFill>
                <a:latin typeface="微软雅黑" panose="020B0503020204020204" pitchFamily="34" charset="-122"/>
                <a:ea typeface="微软雅黑" panose="020B0503020204020204" pitchFamily="34" charset="-122"/>
              </a:rPr>
              <a:t>毕业答辩</a:t>
            </a:r>
            <a:r>
              <a:rPr lang="en-US" altLang="zh-CN" sz="5400" b="1">
                <a:solidFill>
                  <a:schemeClr val="tx2"/>
                </a:solidFill>
                <a:latin typeface="微软雅黑" panose="020B0503020204020204" pitchFamily="34" charset="-122"/>
                <a:ea typeface="微软雅黑" panose="020B0503020204020204" pitchFamily="34" charset="-122"/>
              </a:rPr>
              <a:t>PPT</a:t>
            </a:r>
            <a:r>
              <a:rPr lang="zh-CN" altLang="en-US" sz="5400" b="1">
                <a:solidFill>
                  <a:schemeClr val="tx2"/>
                </a:solidFill>
                <a:latin typeface="微软雅黑" panose="020B0503020204020204" pitchFamily="34" charset="-122"/>
                <a:ea typeface="微软雅黑" panose="020B0503020204020204" pitchFamily="34" charset="-122"/>
              </a:rPr>
              <a:t>模板</a:t>
            </a:r>
            <a:endParaRPr lang="zh-CN" altLang="en-US" sz="5400" b="1">
              <a:solidFill>
                <a:schemeClr val="tx2"/>
              </a:solidFill>
              <a:latin typeface="微软雅黑" panose="020B0503020204020204" pitchFamily="34" charset="-122"/>
              <a:ea typeface="微软雅黑" panose="020B0503020204020204" pitchFamily="34" charset="-122"/>
            </a:endParaRPr>
          </a:p>
        </p:txBody>
      </p:sp>
      <p:sp>
        <p:nvSpPr>
          <p:cNvPr id="11" name="矩形 8"/>
          <p:cNvSpPr>
            <a:spLocks noChangeArrowheads="1"/>
          </p:cNvSpPr>
          <p:nvPr/>
        </p:nvSpPr>
        <p:spPr bwMode="auto">
          <a:xfrm>
            <a:off x="4183308" y="4470445"/>
            <a:ext cx="1690370" cy="398780"/>
          </a:xfrm>
          <a:prstGeom prst="rect">
            <a:avLst/>
          </a:prstGeom>
          <a:solidFill>
            <a:schemeClr val="tx2"/>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答辩人：</a:t>
            </a:r>
            <a:r>
              <a:rPr lang="en-US" altLang="zh-CN" sz="2000">
                <a:solidFill>
                  <a:schemeClr val="bg1"/>
                </a:solidFill>
                <a:latin typeface="微软雅黑" panose="020B0503020204020204" pitchFamily="34" charset="-122"/>
                <a:ea typeface="微软雅黑" panose="020B0503020204020204" pitchFamily="34" charset="-122"/>
              </a:rPr>
              <a:t>XXX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 name="矩形 9"/>
          <p:cNvSpPr>
            <a:spLocks noChangeArrowheads="1"/>
          </p:cNvSpPr>
          <p:nvPr/>
        </p:nvSpPr>
        <p:spPr bwMode="auto">
          <a:xfrm>
            <a:off x="6169972" y="4479086"/>
            <a:ext cx="1944370" cy="398780"/>
          </a:xfrm>
          <a:prstGeom prst="rect">
            <a:avLst/>
          </a:prstGeom>
          <a:solidFill>
            <a:schemeClr val="tx2"/>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指导教师：</a:t>
            </a:r>
            <a:r>
              <a:rPr lang="en-US" altLang="zh-CN" sz="2000">
                <a:solidFill>
                  <a:schemeClr val="bg1"/>
                </a:solidFill>
                <a:latin typeface="微软雅黑" panose="020B0503020204020204" pitchFamily="34" charset="-122"/>
                <a:ea typeface="微软雅黑" panose="020B0503020204020204" pitchFamily="34" charset="-122"/>
              </a:rPr>
              <a:t>XXX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13" name="图片 12" descr="63fc9b00b6cdb94609a6e8cb7eba17c"/>
          <p:cNvPicPr>
            <a:picLocks noChangeAspect="1"/>
          </p:cNvPicPr>
          <p:nvPr/>
        </p:nvPicPr>
        <p:blipFill>
          <a:blip r:embed="rId1"/>
          <a:stretch>
            <a:fillRect/>
          </a:stretch>
        </p:blipFill>
        <p:spPr>
          <a:xfrm>
            <a:off x="0" y="0"/>
            <a:ext cx="1697355" cy="1198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par>
                          <p:cTn id="18" fill="hold">
                            <p:stCondLst>
                              <p:cond delay="1399"/>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15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ldLvl="0" animBg="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831326" y="2380391"/>
            <a:ext cx="6737197" cy="1828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椭圆 2"/>
          <p:cNvSpPr/>
          <p:nvPr/>
        </p:nvSpPr>
        <p:spPr>
          <a:xfrm>
            <a:off x="2722198" y="2428016"/>
            <a:ext cx="1762125" cy="1762125"/>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p:cNvSpPr txBox="1"/>
          <p:nvPr/>
        </p:nvSpPr>
        <p:spPr>
          <a:xfrm>
            <a:off x="4749740" y="2485047"/>
            <a:ext cx="3860191"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第二章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603260" y="3302113"/>
            <a:ext cx="6153151" cy="769441"/>
          </a:xfrm>
          <a:prstGeom prst="rect">
            <a:avLst/>
          </a:prstGeom>
          <a:noFill/>
        </p:spPr>
        <p:txBody>
          <a:bodyPr wrap="square" rtlCol="0">
            <a:spAutoFit/>
          </a:bodyPr>
          <a:lstStyle/>
          <a:p>
            <a:pPr algn="ctr">
              <a:defRPr/>
            </a:pPr>
            <a:r>
              <a:rPr lang="zh-CN" altLang="en-US" sz="4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4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4701811" y="3309079"/>
            <a:ext cx="398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73164" y="2974423"/>
            <a:ext cx="3860191" cy="769441"/>
          </a:xfrm>
          <a:prstGeom prst="rect">
            <a:avLst/>
          </a:prstGeom>
          <a:noFill/>
        </p:spPr>
        <p:txBody>
          <a:bodyPr wrap="square" rtlCol="0">
            <a:spAutoFit/>
          </a:bodyPr>
          <a:lstStyle/>
          <a:p>
            <a:pPr algn="ctr"/>
            <a:r>
              <a:rPr lang="en-US" altLang="zh-CN" sz="4400" b="1">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840703" y="2357007"/>
            <a:ext cx="3504369" cy="3504041"/>
            <a:chOff x="3868719" y="1776670"/>
            <a:chExt cx="2628619" cy="2628031"/>
          </a:xfrm>
        </p:grpSpPr>
        <p:sp>
          <p:nvSpPr>
            <p:cNvPr id="50"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ts val="800"/>
                </a:spcBef>
                <a:spcAft>
                  <a:spcPts val="800"/>
                </a:spcAft>
                <a:defRPr/>
              </a:pPr>
              <a:endParaRPr lang="en-US" sz="3700"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51"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r>
                <a:rPr lang="zh-CN" altLang="en-US" kern="0">
                  <a:solidFill>
                    <a:schemeClr val="tx1">
                      <a:lumMod val="50000"/>
                      <a:lumOff val="50000"/>
                    </a:schemeClr>
                  </a:solidFill>
                  <a:latin typeface="Calibri" panose="020F0502020204030204"/>
                  <a:ea typeface="微软雅黑" panose="020B0503020204020204" pitchFamily="34" charset="-122"/>
                </a:rPr>
                <a:t>单击此处添加文本</a:t>
              </a:r>
              <a:endParaRPr lang="en-US" kern="0" dirty="0">
                <a:solidFill>
                  <a:schemeClr val="tx1">
                    <a:lumMod val="50000"/>
                    <a:lumOff val="50000"/>
                  </a:schemeClr>
                </a:solidFill>
                <a:latin typeface="Calibri" panose="020F0502020204030204"/>
                <a:ea typeface="微软雅黑" panose="020B0503020204020204" pitchFamily="34" charset="-122"/>
              </a:endParaRPr>
            </a:p>
          </p:txBody>
        </p:sp>
      </p:grpSp>
      <p:grpSp>
        <p:nvGrpSpPr>
          <p:cNvPr id="52" name="组合 51"/>
          <p:cNvGrpSpPr/>
          <p:nvPr/>
        </p:nvGrpSpPr>
        <p:grpSpPr>
          <a:xfrm>
            <a:off x="6925729" y="1714431"/>
            <a:ext cx="2386869" cy="2386645"/>
            <a:chOff x="6012485" y="1170407"/>
            <a:chExt cx="1487948" cy="1487615"/>
          </a:xfrm>
        </p:grpSpPr>
        <p:sp>
          <p:nvSpPr>
            <p:cNvPr id="53"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ts val="800"/>
                </a:spcBef>
                <a:spcAft>
                  <a:spcPts val="800"/>
                </a:spcAft>
                <a:defRPr/>
              </a:pPr>
              <a:endParaRPr lang="en-US" sz="3700"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54"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kern="0">
                  <a:solidFill>
                    <a:schemeClr val="tx1">
                      <a:lumMod val="50000"/>
                      <a:lumOff val="50000"/>
                    </a:schemeClr>
                  </a:solidFill>
                  <a:latin typeface="Calibri" panose="020F0502020204030204"/>
                </a:rPr>
                <a:t>单击此处添加文本</a:t>
              </a:r>
              <a:endParaRPr lang="en-US" altLang="zh-CN" sz="1600" kern="0" dirty="0">
                <a:solidFill>
                  <a:schemeClr val="tx1">
                    <a:lumMod val="50000"/>
                    <a:lumOff val="50000"/>
                  </a:schemeClr>
                </a:solidFill>
                <a:latin typeface="Calibri" panose="020F0502020204030204"/>
              </a:endParaRPr>
            </a:p>
          </p:txBody>
        </p:sp>
      </p:grpSp>
      <p:grpSp>
        <p:nvGrpSpPr>
          <p:cNvPr id="55" name="组合 54"/>
          <p:cNvGrpSpPr/>
          <p:nvPr/>
        </p:nvGrpSpPr>
        <p:grpSpPr>
          <a:xfrm>
            <a:off x="1265530" y="2071673"/>
            <a:ext cx="2767169" cy="2774033"/>
            <a:chOff x="2057536" y="1194444"/>
            <a:chExt cx="2075647" cy="2080525"/>
          </a:xfrm>
        </p:grpSpPr>
        <p:sp>
          <p:nvSpPr>
            <p:cNvPr id="56"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ts val="800"/>
                </a:spcBef>
                <a:spcAft>
                  <a:spcPts val="800"/>
                </a:spcAft>
                <a:defRPr/>
              </a:pPr>
              <a:endParaRPr lang="en-US" sz="3700"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57"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900" kern="0">
                  <a:solidFill>
                    <a:schemeClr val="tx1">
                      <a:lumMod val="50000"/>
                      <a:lumOff val="50000"/>
                    </a:schemeClr>
                  </a:solidFill>
                  <a:latin typeface="Calibri" panose="020F0502020204030204"/>
                  <a:ea typeface="微软雅黑" panose="020B0503020204020204" pitchFamily="34" charset="-122"/>
                </a:rPr>
                <a:t>单击此处添加文本</a:t>
              </a:r>
              <a:endParaRPr lang="en-US" sz="1900" kern="0" dirty="0">
                <a:solidFill>
                  <a:schemeClr val="tx1">
                    <a:lumMod val="50000"/>
                    <a:lumOff val="50000"/>
                  </a:schemeClr>
                </a:solidFill>
                <a:latin typeface="Calibri" panose="020F0502020204030204"/>
                <a:ea typeface="微软雅黑" panose="020B0503020204020204" pitchFamily="34" charset="-122"/>
              </a:endParaRPr>
            </a:p>
          </p:txBody>
        </p:sp>
      </p:grpSp>
      <p:sp>
        <p:nvSpPr>
          <p:cNvPr id="58" name="Freeform 10"/>
          <p:cNvSpPr/>
          <p:nvPr/>
        </p:nvSpPr>
        <p:spPr bwMode="auto">
          <a:xfrm>
            <a:off x="2070916" y="5857072"/>
            <a:ext cx="6563568" cy="452249"/>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21892" tIns="60946" rIns="121892" bIns="6094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defRPr/>
            </a:pPr>
            <a:endParaRPr lang="en-US" sz="1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3"/>
          <p:cNvSpPr txBox="1">
            <a:spLocks noChangeArrowheads="1"/>
          </p:cNvSpPr>
          <p:nvPr/>
        </p:nvSpPr>
        <p:spPr bwMode="auto">
          <a:xfrm>
            <a:off x="1344748" y="1578471"/>
            <a:ext cx="2304017" cy="41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2" tIns="60946" rIns="121892" bIns="609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900" b="1" ker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700" kern="0" dirty="0">
              <a:solidFill>
                <a:schemeClr val="tx1">
                  <a:lumMod val="50000"/>
                  <a:lumOff val="50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60" name="TextBox 53"/>
          <p:cNvSpPr txBox="1">
            <a:spLocks noChangeArrowheads="1"/>
          </p:cNvSpPr>
          <p:nvPr/>
        </p:nvSpPr>
        <p:spPr bwMode="auto">
          <a:xfrm>
            <a:off x="4320693" y="1892830"/>
            <a:ext cx="2304017" cy="41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2" tIns="60946" rIns="121892" bIns="609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900" b="1" ker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700" kern="0" dirty="0">
              <a:solidFill>
                <a:schemeClr val="tx1">
                  <a:lumMod val="50000"/>
                  <a:lumOff val="50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61" name="TextBox 53"/>
          <p:cNvSpPr txBox="1">
            <a:spLocks noChangeArrowheads="1"/>
          </p:cNvSpPr>
          <p:nvPr/>
        </p:nvSpPr>
        <p:spPr bwMode="auto">
          <a:xfrm>
            <a:off x="9024600" y="2346556"/>
            <a:ext cx="2015962" cy="41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2" tIns="60946" rIns="121892" bIns="609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900" b="1" ker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700" kern="0" dirty="0">
              <a:solidFill>
                <a:schemeClr val="tx1">
                  <a:lumMod val="50000"/>
                  <a:lumOff val="50000"/>
                </a:schemeClr>
              </a:solidFill>
              <a:latin typeface="Arial" panose="020B0604020202020204" pitchFamily="34" charset="0"/>
              <a:ea typeface="宋体" panose="02010600030101010101" pitchFamily="2" charset="-122"/>
              <a:cs typeface="宋体" panose="02010600030101010101" pitchFamily="2" charset="-122"/>
            </a:endParaRPr>
          </a:p>
        </p:txBody>
      </p:sp>
      <p:grpSp>
        <p:nvGrpSpPr>
          <p:cNvPr id="62" name="组合 61"/>
          <p:cNvGrpSpPr/>
          <p:nvPr/>
        </p:nvGrpSpPr>
        <p:grpSpPr>
          <a:xfrm>
            <a:off x="8928602" y="2943757"/>
            <a:ext cx="2207958" cy="2213435"/>
            <a:chOff x="2057536" y="1194444"/>
            <a:chExt cx="2075647" cy="2080525"/>
          </a:xfrm>
        </p:grpSpPr>
        <p:sp>
          <p:nvSpPr>
            <p:cNvPr id="63"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3"/>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ts val="800"/>
                </a:spcBef>
                <a:spcAft>
                  <a:spcPts val="800"/>
                </a:spcAft>
                <a:defRPr/>
              </a:pPr>
              <a:endParaRPr lang="en-US" sz="3700"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64"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900" kern="0">
                  <a:solidFill>
                    <a:schemeClr val="tx1">
                      <a:lumMod val="50000"/>
                      <a:lumOff val="50000"/>
                    </a:schemeClr>
                  </a:solidFill>
                  <a:latin typeface="Calibri" panose="020F0502020204030204"/>
                  <a:ea typeface="微软雅黑" panose="020B0503020204020204" pitchFamily="34" charset="-122"/>
                </a:rPr>
                <a:t>单击此处添加文本</a:t>
              </a:r>
              <a:endParaRPr lang="en-US" sz="1900" kern="0" dirty="0">
                <a:solidFill>
                  <a:schemeClr val="tx1">
                    <a:lumMod val="50000"/>
                    <a:lumOff val="50000"/>
                  </a:schemeClr>
                </a:solidFill>
                <a:latin typeface="Calibri" panose="020F0502020204030204"/>
                <a:ea typeface="微软雅黑" panose="020B0503020204020204" pitchFamily="34" charset="-122"/>
              </a:endParaRPr>
            </a:p>
          </p:txBody>
        </p:sp>
      </p:grpSp>
      <p:sp>
        <p:nvSpPr>
          <p:cNvPr id="65" name="TextBox 53"/>
          <p:cNvSpPr txBox="1">
            <a:spLocks noChangeArrowheads="1"/>
          </p:cNvSpPr>
          <p:nvPr/>
        </p:nvSpPr>
        <p:spPr bwMode="auto">
          <a:xfrm>
            <a:off x="6925728" y="1220754"/>
            <a:ext cx="2304017" cy="41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2" tIns="60946" rIns="121892" bIns="609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900" b="1" ker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700" kern="0" dirty="0">
              <a:solidFill>
                <a:schemeClr val="tx1">
                  <a:lumMod val="50000"/>
                  <a:lumOff val="50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40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60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p:tgtEl>
                                          <p:spTgt spid="58"/>
                                        </p:tgtEl>
                                        <p:attrNameLst>
                                          <p:attrName>ppt_x</p:attrName>
                                        </p:attrNameLst>
                                      </p:cBhvr>
                                      <p:tavLst>
                                        <p:tav tm="0">
                                          <p:val>
                                            <p:strVal val="#ppt_x-#ppt_w*1.125000"/>
                                          </p:val>
                                        </p:tav>
                                        <p:tav tm="100000">
                                          <p:val>
                                            <p:strVal val="#ppt_x"/>
                                          </p:val>
                                        </p:tav>
                                      </p:tavLst>
                                    </p:anim>
                                    <p:animEffect transition="in" filter="wipe(right)">
                                      <p:cBhvr>
                                        <p:cTn id="21" dur="500"/>
                                        <p:tgtEl>
                                          <p:spTgt spid="58"/>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49"/>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5"/>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2"/>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2"/>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anim calcmode="lin" valueType="num">
                                      <p:cBhvr>
                                        <p:cTn id="34" dur="500" fill="hold"/>
                                        <p:tgtEl>
                                          <p:spTgt spid="59"/>
                                        </p:tgtEl>
                                        <p:attrNameLst>
                                          <p:attrName>ppt_x</p:attrName>
                                        </p:attrNameLst>
                                      </p:cBhvr>
                                      <p:tavLst>
                                        <p:tav tm="0">
                                          <p:val>
                                            <p:strVal val="#ppt_x"/>
                                          </p:val>
                                        </p:tav>
                                        <p:tav tm="100000">
                                          <p:val>
                                            <p:strVal val="#ppt_x"/>
                                          </p:val>
                                        </p:tav>
                                      </p:tavLst>
                                    </p:anim>
                                    <p:anim calcmode="lin" valueType="num">
                                      <p:cBhvr>
                                        <p:cTn id="35" dur="500" fill="hold"/>
                                        <p:tgtEl>
                                          <p:spTgt spid="5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anim calcmode="lin" valueType="num">
                                      <p:cBhvr>
                                        <p:cTn id="39" dur="500" fill="hold"/>
                                        <p:tgtEl>
                                          <p:spTgt spid="60"/>
                                        </p:tgtEl>
                                        <p:attrNameLst>
                                          <p:attrName>ppt_x</p:attrName>
                                        </p:attrNameLst>
                                      </p:cBhvr>
                                      <p:tavLst>
                                        <p:tav tm="0">
                                          <p:val>
                                            <p:strVal val="#ppt_x"/>
                                          </p:val>
                                        </p:tav>
                                        <p:tav tm="100000">
                                          <p:val>
                                            <p:strVal val="#ppt_x"/>
                                          </p:val>
                                        </p:tav>
                                      </p:tavLst>
                                    </p:anim>
                                    <p:anim calcmode="lin" valueType="num">
                                      <p:cBhvr>
                                        <p:cTn id="40" dur="5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anim calcmode="lin" valueType="num">
                                      <p:cBhvr>
                                        <p:cTn id="44" dur="500" fill="hold"/>
                                        <p:tgtEl>
                                          <p:spTgt spid="61"/>
                                        </p:tgtEl>
                                        <p:attrNameLst>
                                          <p:attrName>ppt_x</p:attrName>
                                        </p:attrNameLst>
                                      </p:cBhvr>
                                      <p:tavLst>
                                        <p:tav tm="0">
                                          <p:val>
                                            <p:strVal val="#ppt_x"/>
                                          </p:val>
                                        </p:tav>
                                        <p:tav tm="100000">
                                          <p:val>
                                            <p:strVal val="#ppt_x"/>
                                          </p:val>
                                        </p:tav>
                                      </p:tavLst>
                                    </p:anim>
                                    <p:anim calcmode="lin" valueType="num">
                                      <p:cBhvr>
                                        <p:cTn id="45" dur="500" fill="hold"/>
                                        <p:tgtEl>
                                          <p:spTgt spid="6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strVal val="#ppt_x"/>
                                          </p:val>
                                        </p:tav>
                                        <p:tav tm="100000">
                                          <p:val>
                                            <p:strVal val="#ppt_x"/>
                                          </p:val>
                                        </p:tav>
                                      </p:tavLst>
                                    </p:anim>
                                    <p:anim calcmode="lin" valueType="num">
                                      <p:cBhvr>
                                        <p:cTn id="50"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P spid="6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1"/>
          <p:cNvGrpSpPr/>
          <p:nvPr/>
        </p:nvGrpSpPr>
        <p:grpSpPr>
          <a:xfrm>
            <a:off x="407018" y="1338583"/>
            <a:ext cx="4340831" cy="5084859"/>
            <a:chOff x="406276" y="1164961"/>
            <a:chExt cx="4341396" cy="5084859"/>
          </a:xfrm>
          <a:effectLst>
            <a:outerShdw blurRad="76200" dir="13500000" sy="23000" kx="1200000" algn="br" rotWithShape="0">
              <a:prstClr val="black">
                <a:alpha val="6000"/>
              </a:prstClr>
            </a:outerShdw>
          </a:effectLst>
        </p:grpSpPr>
        <p:grpSp>
          <p:nvGrpSpPr>
            <p:cNvPr id="40" name="Group 10"/>
            <p:cNvGrpSpPr/>
            <p:nvPr/>
          </p:nvGrpSpPr>
          <p:grpSpPr>
            <a:xfrm>
              <a:off x="406276" y="1801645"/>
              <a:ext cx="3980467" cy="4448175"/>
              <a:chOff x="406276" y="1801645"/>
              <a:chExt cx="3980467" cy="4448175"/>
            </a:xfrm>
          </p:grpSpPr>
          <p:sp>
            <p:nvSpPr>
              <p:cNvPr id="42" name="Freeform 5"/>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6"/>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7"/>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Freeform 8"/>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5" name="Oval 12"/>
          <p:cNvSpPr>
            <a:spLocks noChangeArrowheads="1"/>
          </p:cNvSpPr>
          <p:nvPr/>
        </p:nvSpPr>
        <p:spPr bwMode="auto">
          <a:xfrm>
            <a:off x="6625195" y="4021736"/>
            <a:ext cx="179977" cy="180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46" name="Oval 13"/>
          <p:cNvSpPr>
            <a:spLocks noChangeArrowheads="1"/>
          </p:cNvSpPr>
          <p:nvPr/>
        </p:nvSpPr>
        <p:spPr bwMode="auto">
          <a:xfrm>
            <a:off x="6625195" y="5026935"/>
            <a:ext cx="179977" cy="180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47" name="Oval 14"/>
          <p:cNvSpPr>
            <a:spLocks noChangeArrowheads="1"/>
          </p:cNvSpPr>
          <p:nvPr/>
        </p:nvSpPr>
        <p:spPr bwMode="auto">
          <a:xfrm>
            <a:off x="9287087" y="4000675"/>
            <a:ext cx="179977" cy="180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48" name="TextBox 15"/>
          <p:cNvSpPr txBox="1"/>
          <p:nvPr/>
        </p:nvSpPr>
        <p:spPr>
          <a:xfrm>
            <a:off x="6853420" y="3878447"/>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添加标题</a:t>
            </a:r>
            <a:endParaRPr lang="id-ID" altLang="zh-CN" sz="1600" b="1" dirty="0">
              <a:solidFill>
                <a:schemeClr val="tx1">
                  <a:lumMod val="50000"/>
                  <a:lumOff val="50000"/>
                </a:schemeClr>
              </a:solidFill>
            </a:endParaRPr>
          </a:p>
        </p:txBody>
      </p:sp>
      <p:sp>
        <p:nvSpPr>
          <p:cNvPr id="49" name="TextBox 16"/>
          <p:cNvSpPr txBox="1"/>
          <p:nvPr/>
        </p:nvSpPr>
        <p:spPr>
          <a:xfrm>
            <a:off x="6853420" y="4133605"/>
            <a:ext cx="2433667" cy="812530"/>
          </a:xfrm>
          <a:prstGeom prst="rect">
            <a:avLst/>
          </a:prstGeom>
          <a:noFill/>
        </p:spPr>
        <p:txBody>
          <a:bodyPr wrap="square" rtlCol="0">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50" name="TextBox 17"/>
          <p:cNvSpPr txBox="1"/>
          <p:nvPr/>
        </p:nvSpPr>
        <p:spPr>
          <a:xfrm>
            <a:off x="6853420" y="4889025"/>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添加标题</a:t>
            </a:r>
            <a:endParaRPr lang="id-ID" altLang="zh-CN" sz="1600" b="1" dirty="0">
              <a:solidFill>
                <a:schemeClr val="tx1">
                  <a:lumMod val="50000"/>
                  <a:lumOff val="50000"/>
                </a:schemeClr>
              </a:solidFill>
            </a:endParaRPr>
          </a:p>
        </p:txBody>
      </p:sp>
      <p:sp>
        <p:nvSpPr>
          <p:cNvPr id="51" name="TextBox 18"/>
          <p:cNvSpPr txBox="1"/>
          <p:nvPr/>
        </p:nvSpPr>
        <p:spPr>
          <a:xfrm>
            <a:off x="6853420" y="5144183"/>
            <a:ext cx="2433667" cy="812530"/>
          </a:xfrm>
          <a:prstGeom prst="rect">
            <a:avLst/>
          </a:prstGeom>
          <a:noFill/>
        </p:spPr>
        <p:txBody>
          <a:bodyPr wrap="square" rtlCol="0">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52" name="TextBox 19"/>
          <p:cNvSpPr txBox="1"/>
          <p:nvPr/>
        </p:nvSpPr>
        <p:spPr>
          <a:xfrm>
            <a:off x="9515311" y="3878447"/>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添加标题</a:t>
            </a:r>
            <a:endParaRPr lang="id-ID" altLang="zh-CN" sz="1600" b="1" dirty="0">
              <a:solidFill>
                <a:schemeClr val="tx1">
                  <a:lumMod val="50000"/>
                  <a:lumOff val="50000"/>
                </a:schemeClr>
              </a:solidFill>
            </a:endParaRPr>
          </a:p>
        </p:txBody>
      </p:sp>
      <p:sp>
        <p:nvSpPr>
          <p:cNvPr id="53" name="TextBox 20"/>
          <p:cNvSpPr txBox="1"/>
          <p:nvPr/>
        </p:nvSpPr>
        <p:spPr>
          <a:xfrm>
            <a:off x="9515311" y="4133605"/>
            <a:ext cx="2433667" cy="812530"/>
          </a:xfrm>
          <a:prstGeom prst="rect">
            <a:avLst/>
          </a:prstGeom>
          <a:noFill/>
        </p:spPr>
        <p:txBody>
          <a:bodyPr wrap="square" rtlCol="0">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54" name="TextBox 21"/>
          <p:cNvSpPr txBox="1"/>
          <p:nvPr/>
        </p:nvSpPr>
        <p:spPr>
          <a:xfrm rot="2720362">
            <a:off x="3574252" y="4692587"/>
            <a:ext cx="902811" cy="307777"/>
          </a:xfrm>
          <a:prstGeom prst="rect">
            <a:avLst/>
          </a:prstGeom>
          <a:noFill/>
        </p:spPr>
        <p:txBody>
          <a:bodyPr wrap="none" rtlCol="0">
            <a:spAutoFit/>
          </a:bodyPr>
          <a:lstStyle/>
          <a:p>
            <a:r>
              <a:rPr lang="zh-CN" altLang="en-US" sz="1400" b="1">
                <a:solidFill>
                  <a:schemeClr val="bg1"/>
                </a:solidFill>
              </a:rPr>
              <a:t>添加标题</a:t>
            </a:r>
            <a:endParaRPr lang="id-ID" altLang="zh-CN" sz="1400" b="1" dirty="0">
              <a:solidFill>
                <a:schemeClr val="bg1"/>
              </a:solidFill>
            </a:endParaRPr>
          </a:p>
        </p:txBody>
      </p:sp>
      <p:sp>
        <p:nvSpPr>
          <p:cNvPr id="55" name="TextBox 22"/>
          <p:cNvSpPr txBox="1"/>
          <p:nvPr/>
        </p:nvSpPr>
        <p:spPr>
          <a:xfrm>
            <a:off x="6625194" y="2736467"/>
            <a:ext cx="4647784" cy="549061"/>
          </a:xfrm>
          <a:prstGeom prst="rect">
            <a:avLst/>
          </a:prstGeom>
          <a:noFill/>
        </p:spPr>
        <p:txBody>
          <a:bodyPr wrap="square" rtlCol="0">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56" name="TextBox 23"/>
          <p:cNvSpPr txBox="1"/>
          <p:nvPr/>
        </p:nvSpPr>
        <p:spPr>
          <a:xfrm>
            <a:off x="6625196" y="2440796"/>
            <a:ext cx="1005403" cy="338554"/>
          </a:xfrm>
          <a:prstGeom prst="rect">
            <a:avLst/>
          </a:prstGeom>
          <a:noFill/>
        </p:spPr>
        <p:txBody>
          <a:bodyPr wrap="none" rtlCol="0">
            <a:spAutoFit/>
          </a:bodyPr>
          <a:lstStyle/>
          <a:p>
            <a:r>
              <a:rPr lang="zh-CN" altLang="en-US" sz="1600" b="1">
                <a:solidFill>
                  <a:schemeClr val="tx1">
                    <a:lumMod val="50000"/>
                    <a:lumOff val="50000"/>
                  </a:schemeClr>
                </a:solidFill>
                <a:latin typeface="+mj-lt"/>
              </a:rPr>
              <a:t>添加标题</a:t>
            </a:r>
            <a:endParaRPr lang="id-ID" sz="1600" b="1" dirty="0">
              <a:solidFill>
                <a:schemeClr val="tx1">
                  <a:lumMod val="50000"/>
                  <a:lumOff val="50000"/>
                </a:schemeClr>
              </a:solidFill>
              <a:latin typeface="+mj-lt"/>
            </a:endParaRPr>
          </a:p>
        </p:txBody>
      </p:sp>
      <p:sp>
        <p:nvSpPr>
          <p:cNvPr id="57" name="Freeform 12"/>
          <p:cNvSpPr>
            <a:spLocks noEditPoints="1"/>
          </p:cNvSpPr>
          <p:nvPr/>
        </p:nvSpPr>
        <p:spPr bwMode="auto">
          <a:xfrm rot="20105549">
            <a:off x="1222422" y="4416004"/>
            <a:ext cx="557934" cy="432231"/>
          </a:xfrm>
          <a:custGeom>
            <a:avLst/>
            <a:gdLst>
              <a:gd name="T0" fmla="*/ 251 w 559"/>
              <a:gd name="T1" fmla="*/ 433 h 433"/>
              <a:gd name="T2" fmla="*/ 112 w 559"/>
              <a:gd name="T3" fmla="*/ 433 h 433"/>
              <a:gd name="T4" fmla="*/ 112 w 559"/>
              <a:gd name="T5" fmla="*/ 255 h 433"/>
              <a:gd name="T6" fmla="*/ 0 w 559"/>
              <a:gd name="T7" fmla="*/ 255 h 433"/>
              <a:gd name="T8" fmla="*/ 287 w 559"/>
              <a:gd name="T9" fmla="*/ 0 h 433"/>
              <a:gd name="T10" fmla="*/ 344 w 559"/>
              <a:gd name="T11" fmla="*/ 52 h 433"/>
              <a:gd name="T12" fmla="*/ 344 w 559"/>
              <a:gd name="T13" fmla="*/ 42 h 433"/>
              <a:gd name="T14" fmla="*/ 431 w 559"/>
              <a:gd name="T15" fmla="*/ 42 h 433"/>
              <a:gd name="T16" fmla="*/ 431 w 559"/>
              <a:gd name="T17" fmla="*/ 125 h 433"/>
              <a:gd name="T18" fmla="*/ 559 w 559"/>
              <a:gd name="T19" fmla="*/ 255 h 433"/>
              <a:gd name="T20" fmla="*/ 460 w 559"/>
              <a:gd name="T21" fmla="*/ 255 h 433"/>
              <a:gd name="T22" fmla="*/ 460 w 559"/>
              <a:gd name="T23" fmla="*/ 428 h 433"/>
              <a:gd name="T24" fmla="*/ 320 w 559"/>
              <a:gd name="T25" fmla="*/ 428 h 433"/>
              <a:gd name="T26" fmla="*/ 320 w 559"/>
              <a:gd name="T27" fmla="*/ 312 h 433"/>
              <a:gd name="T28" fmla="*/ 251 w 559"/>
              <a:gd name="T29" fmla="*/ 312 h 433"/>
              <a:gd name="T30" fmla="*/ 251 w 559"/>
              <a:gd name="T31" fmla="*/ 433 h 433"/>
              <a:gd name="T32" fmla="*/ 142 w 559"/>
              <a:gd name="T33" fmla="*/ 400 h 433"/>
              <a:gd name="T34" fmla="*/ 221 w 559"/>
              <a:gd name="T35" fmla="*/ 400 h 433"/>
              <a:gd name="T36" fmla="*/ 221 w 559"/>
              <a:gd name="T37" fmla="*/ 279 h 433"/>
              <a:gd name="T38" fmla="*/ 351 w 559"/>
              <a:gd name="T39" fmla="*/ 279 h 433"/>
              <a:gd name="T40" fmla="*/ 351 w 559"/>
              <a:gd name="T41" fmla="*/ 397 h 433"/>
              <a:gd name="T42" fmla="*/ 429 w 559"/>
              <a:gd name="T43" fmla="*/ 397 h 433"/>
              <a:gd name="T44" fmla="*/ 429 w 559"/>
              <a:gd name="T45" fmla="*/ 222 h 433"/>
              <a:gd name="T46" fmla="*/ 481 w 559"/>
              <a:gd name="T47" fmla="*/ 222 h 433"/>
              <a:gd name="T48" fmla="*/ 398 w 559"/>
              <a:gd name="T49" fmla="*/ 137 h 433"/>
              <a:gd name="T50" fmla="*/ 398 w 559"/>
              <a:gd name="T51" fmla="*/ 73 h 433"/>
              <a:gd name="T52" fmla="*/ 377 w 559"/>
              <a:gd name="T53" fmla="*/ 73 h 433"/>
              <a:gd name="T54" fmla="*/ 377 w 559"/>
              <a:gd name="T55" fmla="*/ 125 h 433"/>
              <a:gd name="T56" fmla="*/ 287 w 559"/>
              <a:gd name="T57" fmla="*/ 42 h 433"/>
              <a:gd name="T58" fmla="*/ 86 w 559"/>
              <a:gd name="T59" fmla="*/ 222 h 433"/>
              <a:gd name="T60" fmla="*/ 142 w 559"/>
              <a:gd name="T61" fmla="*/ 222 h 433"/>
              <a:gd name="T62" fmla="*/ 142 w 559"/>
              <a:gd name="T63" fmla="*/ 40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33">
                <a:moveTo>
                  <a:pt x="251" y="433"/>
                </a:moveTo>
                <a:lnTo>
                  <a:pt x="112" y="433"/>
                </a:lnTo>
                <a:lnTo>
                  <a:pt x="112" y="255"/>
                </a:lnTo>
                <a:lnTo>
                  <a:pt x="0" y="255"/>
                </a:lnTo>
                <a:lnTo>
                  <a:pt x="287" y="0"/>
                </a:lnTo>
                <a:lnTo>
                  <a:pt x="344" y="52"/>
                </a:lnTo>
                <a:lnTo>
                  <a:pt x="344" y="42"/>
                </a:lnTo>
                <a:lnTo>
                  <a:pt x="431" y="42"/>
                </a:lnTo>
                <a:lnTo>
                  <a:pt x="431" y="125"/>
                </a:lnTo>
                <a:lnTo>
                  <a:pt x="559" y="255"/>
                </a:lnTo>
                <a:lnTo>
                  <a:pt x="460" y="255"/>
                </a:lnTo>
                <a:lnTo>
                  <a:pt x="460" y="428"/>
                </a:lnTo>
                <a:lnTo>
                  <a:pt x="320" y="428"/>
                </a:lnTo>
                <a:lnTo>
                  <a:pt x="320" y="312"/>
                </a:lnTo>
                <a:lnTo>
                  <a:pt x="251" y="312"/>
                </a:lnTo>
                <a:lnTo>
                  <a:pt x="251" y="433"/>
                </a:lnTo>
                <a:close/>
                <a:moveTo>
                  <a:pt x="142" y="400"/>
                </a:moveTo>
                <a:lnTo>
                  <a:pt x="221" y="400"/>
                </a:lnTo>
                <a:lnTo>
                  <a:pt x="221" y="279"/>
                </a:lnTo>
                <a:lnTo>
                  <a:pt x="351" y="279"/>
                </a:lnTo>
                <a:lnTo>
                  <a:pt x="351" y="397"/>
                </a:lnTo>
                <a:lnTo>
                  <a:pt x="429" y="397"/>
                </a:lnTo>
                <a:lnTo>
                  <a:pt x="429" y="222"/>
                </a:lnTo>
                <a:lnTo>
                  <a:pt x="481" y="222"/>
                </a:lnTo>
                <a:lnTo>
                  <a:pt x="398" y="137"/>
                </a:lnTo>
                <a:lnTo>
                  <a:pt x="398" y="73"/>
                </a:lnTo>
                <a:lnTo>
                  <a:pt x="377" y="73"/>
                </a:lnTo>
                <a:lnTo>
                  <a:pt x="377" y="125"/>
                </a:lnTo>
                <a:lnTo>
                  <a:pt x="287" y="42"/>
                </a:lnTo>
                <a:lnTo>
                  <a:pt x="86" y="222"/>
                </a:lnTo>
                <a:lnTo>
                  <a:pt x="142" y="222"/>
                </a:lnTo>
                <a:lnTo>
                  <a:pt x="142" y="400"/>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58" name="Group 41"/>
          <p:cNvGrpSpPr/>
          <p:nvPr/>
        </p:nvGrpSpPr>
        <p:grpSpPr>
          <a:xfrm>
            <a:off x="2449128" y="3202571"/>
            <a:ext cx="448548" cy="436562"/>
            <a:chOff x="4011613" y="6192838"/>
            <a:chExt cx="709613" cy="690562"/>
          </a:xfrm>
          <a:solidFill>
            <a:schemeClr val="bg1"/>
          </a:solidFill>
        </p:grpSpPr>
        <p:sp>
          <p:nvSpPr>
            <p:cNvPr id="59" name="Freeform 20"/>
            <p:cNvSpPr/>
            <p:nvPr/>
          </p:nvSpPr>
          <p:spPr bwMode="auto">
            <a:xfrm>
              <a:off x="4368801" y="6203950"/>
              <a:ext cx="255588" cy="225425"/>
            </a:xfrm>
            <a:custGeom>
              <a:avLst/>
              <a:gdLst>
                <a:gd name="T0" fmla="*/ 53 w 68"/>
                <a:gd name="T1" fmla="*/ 31 h 60"/>
                <a:gd name="T2" fmla="*/ 48 w 68"/>
                <a:gd name="T3" fmla="*/ 23 h 60"/>
                <a:gd name="T4" fmla="*/ 41 w 68"/>
                <a:gd name="T5" fmla="*/ 8 h 60"/>
                <a:gd name="T6" fmla="*/ 38 w 68"/>
                <a:gd name="T7" fmla="*/ 5 h 60"/>
                <a:gd name="T8" fmla="*/ 26 w 68"/>
                <a:gd name="T9" fmla="*/ 1 h 60"/>
                <a:gd name="T10" fmla="*/ 4 w 68"/>
                <a:gd name="T11" fmla="*/ 20 h 60"/>
                <a:gd name="T12" fmla="*/ 0 w 68"/>
                <a:gd name="T13" fmla="*/ 27 h 60"/>
                <a:gd name="T14" fmla="*/ 14 w 68"/>
                <a:gd name="T15" fmla="*/ 52 h 60"/>
                <a:gd name="T16" fmla="*/ 2 w 68"/>
                <a:gd name="T17" fmla="*/ 60 h 60"/>
                <a:gd name="T18" fmla="*/ 46 w 68"/>
                <a:gd name="T19" fmla="*/ 60 h 60"/>
                <a:gd name="T20" fmla="*/ 68 w 68"/>
                <a:gd name="T21" fmla="*/ 22 h 60"/>
                <a:gd name="T22" fmla="*/ 53 w 68"/>
                <a:gd name="T23"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53" y="31"/>
                  </a:moveTo>
                  <a:cubicBezTo>
                    <a:pt x="51" y="28"/>
                    <a:pt x="50" y="26"/>
                    <a:pt x="48" y="23"/>
                  </a:cubicBezTo>
                  <a:cubicBezTo>
                    <a:pt x="46" y="18"/>
                    <a:pt x="43" y="13"/>
                    <a:pt x="41" y="8"/>
                  </a:cubicBezTo>
                  <a:cubicBezTo>
                    <a:pt x="40" y="7"/>
                    <a:pt x="39" y="6"/>
                    <a:pt x="38" y="5"/>
                  </a:cubicBezTo>
                  <a:cubicBezTo>
                    <a:pt x="35" y="1"/>
                    <a:pt x="30" y="0"/>
                    <a:pt x="26" y="1"/>
                  </a:cubicBezTo>
                  <a:cubicBezTo>
                    <a:pt x="13" y="2"/>
                    <a:pt x="4" y="19"/>
                    <a:pt x="4" y="20"/>
                  </a:cubicBezTo>
                  <a:cubicBezTo>
                    <a:pt x="0" y="27"/>
                    <a:pt x="0" y="27"/>
                    <a:pt x="0" y="27"/>
                  </a:cubicBezTo>
                  <a:cubicBezTo>
                    <a:pt x="3" y="32"/>
                    <a:pt x="14" y="52"/>
                    <a:pt x="14" y="52"/>
                  </a:cubicBezTo>
                  <a:cubicBezTo>
                    <a:pt x="2" y="60"/>
                    <a:pt x="2" y="60"/>
                    <a:pt x="2" y="60"/>
                  </a:cubicBezTo>
                  <a:cubicBezTo>
                    <a:pt x="46" y="60"/>
                    <a:pt x="46" y="60"/>
                    <a:pt x="46" y="60"/>
                  </a:cubicBezTo>
                  <a:cubicBezTo>
                    <a:pt x="68" y="22"/>
                    <a:pt x="68" y="22"/>
                    <a:pt x="68" y="22"/>
                  </a:cubicBezTo>
                  <a:lnTo>
                    <a:pt x="5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1"/>
            <p:cNvSpPr/>
            <p:nvPr/>
          </p:nvSpPr>
          <p:spPr bwMode="auto">
            <a:xfrm>
              <a:off x="4119563" y="6192838"/>
              <a:ext cx="304800" cy="242888"/>
            </a:xfrm>
            <a:custGeom>
              <a:avLst/>
              <a:gdLst>
                <a:gd name="T0" fmla="*/ 65 w 81"/>
                <a:gd name="T1" fmla="*/ 20 h 65"/>
                <a:gd name="T2" fmla="*/ 81 w 81"/>
                <a:gd name="T3" fmla="*/ 1 h 65"/>
                <a:gd name="T4" fmla="*/ 80 w 81"/>
                <a:gd name="T5" fmla="*/ 1 h 65"/>
                <a:gd name="T6" fmla="*/ 42 w 81"/>
                <a:gd name="T7" fmla="*/ 0 h 65"/>
                <a:gd name="T8" fmla="*/ 18 w 81"/>
                <a:gd name="T9" fmla="*/ 12 h 65"/>
                <a:gd name="T10" fmla="*/ 0 w 81"/>
                <a:gd name="T11" fmla="*/ 43 h 65"/>
                <a:gd name="T12" fmla="*/ 40 w 81"/>
                <a:gd name="T13" fmla="*/ 65 h 65"/>
                <a:gd name="T14" fmla="*/ 65 w 81"/>
                <a:gd name="T15" fmla="*/ 2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65" y="20"/>
                  </a:moveTo>
                  <a:cubicBezTo>
                    <a:pt x="68" y="14"/>
                    <a:pt x="74" y="6"/>
                    <a:pt x="81" y="1"/>
                  </a:cubicBezTo>
                  <a:cubicBezTo>
                    <a:pt x="81" y="1"/>
                    <a:pt x="80" y="1"/>
                    <a:pt x="80" y="1"/>
                  </a:cubicBezTo>
                  <a:cubicBezTo>
                    <a:pt x="80" y="1"/>
                    <a:pt x="57" y="1"/>
                    <a:pt x="42" y="0"/>
                  </a:cubicBezTo>
                  <a:cubicBezTo>
                    <a:pt x="31" y="0"/>
                    <a:pt x="22" y="5"/>
                    <a:pt x="18" y="12"/>
                  </a:cubicBezTo>
                  <a:cubicBezTo>
                    <a:pt x="0" y="43"/>
                    <a:pt x="0" y="43"/>
                    <a:pt x="0" y="43"/>
                  </a:cubicBezTo>
                  <a:cubicBezTo>
                    <a:pt x="40" y="65"/>
                    <a:pt x="40" y="65"/>
                    <a:pt x="40" y="65"/>
                  </a:cubicBezTo>
                  <a:cubicBezTo>
                    <a:pt x="44" y="57"/>
                    <a:pt x="65" y="20"/>
                    <a:pt x="6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2"/>
            <p:cNvSpPr/>
            <p:nvPr/>
          </p:nvSpPr>
          <p:spPr bwMode="auto">
            <a:xfrm>
              <a:off x="4011613" y="6429375"/>
              <a:ext cx="250825" cy="214313"/>
            </a:xfrm>
            <a:custGeom>
              <a:avLst/>
              <a:gdLst>
                <a:gd name="T0" fmla="*/ 17 w 67"/>
                <a:gd name="T1" fmla="*/ 9 h 57"/>
                <a:gd name="T2" fmla="*/ 12 w 67"/>
                <a:gd name="T3" fmla="*/ 16 h 57"/>
                <a:gd name="T4" fmla="*/ 3 w 67"/>
                <a:gd name="T5" fmla="*/ 30 h 57"/>
                <a:gd name="T6" fmla="*/ 1 w 67"/>
                <a:gd name="T7" fmla="*/ 34 h 57"/>
                <a:gd name="T8" fmla="*/ 3 w 67"/>
                <a:gd name="T9" fmla="*/ 47 h 57"/>
                <a:gd name="T10" fmla="*/ 30 w 67"/>
                <a:gd name="T11" fmla="*/ 56 h 57"/>
                <a:gd name="T12" fmla="*/ 38 w 67"/>
                <a:gd name="T13" fmla="*/ 56 h 57"/>
                <a:gd name="T14" fmla="*/ 54 w 67"/>
                <a:gd name="T15" fmla="*/ 32 h 57"/>
                <a:gd name="T16" fmla="*/ 67 w 67"/>
                <a:gd name="T17" fmla="*/ 40 h 57"/>
                <a:gd name="T18" fmla="*/ 45 w 67"/>
                <a:gd name="T19" fmla="*/ 0 h 57"/>
                <a:gd name="T20" fmla="*/ 2 w 67"/>
                <a:gd name="T21" fmla="*/ 0 h 57"/>
                <a:gd name="T22" fmla="*/ 17 w 67"/>
                <a:gd name="T23"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57">
                  <a:moveTo>
                    <a:pt x="17" y="9"/>
                  </a:moveTo>
                  <a:cubicBezTo>
                    <a:pt x="15" y="11"/>
                    <a:pt x="14" y="14"/>
                    <a:pt x="12" y="16"/>
                  </a:cubicBezTo>
                  <a:cubicBezTo>
                    <a:pt x="9" y="21"/>
                    <a:pt x="6" y="25"/>
                    <a:pt x="3" y="30"/>
                  </a:cubicBezTo>
                  <a:cubicBezTo>
                    <a:pt x="2" y="31"/>
                    <a:pt x="1" y="33"/>
                    <a:pt x="1" y="34"/>
                  </a:cubicBezTo>
                  <a:cubicBezTo>
                    <a:pt x="0" y="38"/>
                    <a:pt x="1" y="43"/>
                    <a:pt x="3" y="47"/>
                  </a:cubicBezTo>
                  <a:cubicBezTo>
                    <a:pt x="11" y="57"/>
                    <a:pt x="30" y="56"/>
                    <a:pt x="30" y="56"/>
                  </a:cubicBezTo>
                  <a:cubicBezTo>
                    <a:pt x="38" y="56"/>
                    <a:pt x="38" y="56"/>
                    <a:pt x="38" y="56"/>
                  </a:cubicBezTo>
                  <a:cubicBezTo>
                    <a:pt x="42" y="51"/>
                    <a:pt x="54" y="32"/>
                    <a:pt x="54" y="32"/>
                  </a:cubicBezTo>
                  <a:cubicBezTo>
                    <a:pt x="67" y="40"/>
                    <a:pt x="67" y="40"/>
                    <a:pt x="67" y="40"/>
                  </a:cubicBezTo>
                  <a:cubicBezTo>
                    <a:pt x="45" y="0"/>
                    <a:pt x="45" y="0"/>
                    <a:pt x="45" y="0"/>
                  </a:cubicBezTo>
                  <a:cubicBezTo>
                    <a:pt x="2" y="0"/>
                    <a:pt x="2" y="0"/>
                    <a:pt x="2" y="0"/>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23"/>
            <p:cNvSpPr/>
            <p:nvPr/>
          </p:nvSpPr>
          <p:spPr bwMode="auto">
            <a:xfrm>
              <a:off x="4033838" y="6643688"/>
              <a:ext cx="285750" cy="190500"/>
            </a:xfrm>
            <a:custGeom>
              <a:avLst/>
              <a:gdLst>
                <a:gd name="T0" fmla="*/ 25 w 76"/>
                <a:gd name="T1" fmla="*/ 6 h 51"/>
                <a:gd name="T2" fmla="*/ 0 w 76"/>
                <a:gd name="T3" fmla="*/ 0 h 51"/>
                <a:gd name="T4" fmla="*/ 1 w 76"/>
                <a:gd name="T5" fmla="*/ 1 h 51"/>
                <a:gd name="T6" fmla="*/ 18 w 76"/>
                <a:gd name="T7" fmla="*/ 35 h 51"/>
                <a:gd name="T8" fmla="*/ 40 w 76"/>
                <a:gd name="T9" fmla="*/ 51 h 51"/>
                <a:gd name="T10" fmla="*/ 76 w 76"/>
                <a:gd name="T11" fmla="*/ 51 h 51"/>
                <a:gd name="T12" fmla="*/ 76 w 76"/>
                <a:gd name="T13" fmla="*/ 6 h 51"/>
                <a:gd name="T14" fmla="*/ 25 w 76"/>
                <a:gd name="T15" fmla="*/ 6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1">
                  <a:moveTo>
                    <a:pt x="25" y="6"/>
                  </a:moveTo>
                  <a:cubicBezTo>
                    <a:pt x="18" y="6"/>
                    <a:pt x="8" y="4"/>
                    <a:pt x="0" y="0"/>
                  </a:cubicBezTo>
                  <a:cubicBezTo>
                    <a:pt x="0" y="1"/>
                    <a:pt x="1" y="1"/>
                    <a:pt x="1" y="1"/>
                  </a:cubicBezTo>
                  <a:cubicBezTo>
                    <a:pt x="1" y="1"/>
                    <a:pt x="12" y="22"/>
                    <a:pt x="18" y="35"/>
                  </a:cubicBezTo>
                  <a:cubicBezTo>
                    <a:pt x="24" y="45"/>
                    <a:pt x="32" y="50"/>
                    <a:pt x="40" y="51"/>
                  </a:cubicBezTo>
                  <a:cubicBezTo>
                    <a:pt x="76" y="51"/>
                    <a:pt x="76" y="51"/>
                    <a:pt x="76" y="51"/>
                  </a:cubicBezTo>
                  <a:cubicBezTo>
                    <a:pt x="76" y="6"/>
                    <a:pt x="76" y="6"/>
                    <a:pt x="76" y="6"/>
                  </a:cubicBezTo>
                  <a:cubicBezTo>
                    <a:pt x="67" y="6"/>
                    <a:pt x="24"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24"/>
            <p:cNvSpPr/>
            <p:nvPr/>
          </p:nvSpPr>
          <p:spPr bwMode="auto">
            <a:xfrm>
              <a:off x="4368801" y="6597650"/>
              <a:ext cx="247650" cy="285750"/>
            </a:xfrm>
            <a:custGeom>
              <a:avLst/>
              <a:gdLst>
                <a:gd name="T0" fmla="*/ 22 w 66"/>
                <a:gd name="T1" fmla="*/ 58 h 76"/>
                <a:gd name="T2" fmla="*/ 31 w 66"/>
                <a:gd name="T3" fmla="*/ 59 h 76"/>
                <a:gd name="T4" fmla="*/ 48 w 66"/>
                <a:gd name="T5" fmla="*/ 59 h 76"/>
                <a:gd name="T6" fmla="*/ 52 w 66"/>
                <a:gd name="T7" fmla="*/ 58 h 76"/>
                <a:gd name="T8" fmla="*/ 61 w 66"/>
                <a:gd name="T9" fmla="*/ 49 h 76"/>
                <a:gd name="T10" fmla="*/ 55 w 66"/>
                <a:gd name="T11" fmla="*/ 21 h 76"/>
                <a:gd name="T12" fmla="*/ 51 w 66"/>
                <a:gd name="T13" fmla="*/ 14 h 76"/>
                <a:gd name="T14" fmla="*/ 21 w 66"/>
                <a:gd name="T15" fmla="*/ 14 h 76"/>
                <a:gd name="T16" fmla="*/ 21 w 66"/>
                <a:gd name="T17" fmla="*/ 0 h 76"/>
                <a:gd name="T18" fmla="*/ 0 w 66"/>
                <a:gd name="T19" fmla="*/ 39 h 76"/>
                <a:gd name="T20" fmla="*/ 22 w 66"/>
                <a:gd name="T21" fmla="*/ 76 h 76"/>
                <a:gd name="T22" fmla="*/ 22 w 66"/>
                <a:gd name="T23"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6">
                  <a:moveTo>
                    <a:pt x="22" y="58"/>
                  </a:moveTo>
                  <a:cubicBezTo>
                    <a:pt x="25" y="58"/>
                    <a:pt x="28" y="59"/>
                    <a:pt x="31" y="59"/>
                  </a:cubicBezTo>
                  <a:cubicBezTo>
                    <a:pt x="36" y="59"/>
                    <a:pt x="42" y="59"/>
                    <a:pt x="48" y="59"/>
                  </a:cubicBezTo>
                  <a:cubicBezTo>
                    <a:pt x="49" y="59"/>
                    <a:pt x="50" y="59"/>
                    <a:pt x="52" y="58"/>
                  </a:cubicBezTo>
                  <a:cubicBezTo>
                    <a:pt x="56" y="57"/>
                    <a:pt x="59" y="54"/>
                    <a:pt x="61" y="49"/>
                  </a:cubicBezTo>
                  <a:cubicBezTo>
                    <a:pt x="66" y="38"/>
                    <a:pt x="55" y="21"/>
                    <a:pt x="55" y="21"/>
                  </a:cubicBezTo>
                  <a:cubicBezTo>
                    <a:pt x="51" y="14"/>
                    <a:pt x="51" y="14"/>
                    <a:pt x="51" y="14"/>
                  </a:cubicBezTo>
                  <a:cubicBezTo>
                    <a:pt x="44" y="14"/>
                    <a:pt x="21" y="14"/>
                    <a:pt x="21" y="14"/>
                  </a:cubicBezTo>
                  <a:cubicBezTo>
                    <a:pt x="21" y="0"/>
                    <a:pt x="21" y="0"/>
                    <a:pt x="21" y="0"/>
                  </a:cubicBezTo>
                  <a:cubicBezTo>
                    <a:pt x="0" y="39"/>
                    <a:pt x="0" y="39"/>
                    <a:pt x="0" y="39"/>
                  </a:cubicBezTo>
                  <a:cubicBezTo>
                    <a:pt x="22" y="76"/>
                    <a:pt x="22" y="76"/>
                    <a:pt x="22" y="76"/>
                  </a:cubicBezTo>
                  <a:lnTo>
                    <a:pt x="2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25"/>
            <p:cNvSpPr/>
            <p:nvPr/>
          </p:nvSpPr>
          <p:spPr bwMode="auto">
            <a:xfrm>
              <a:off x="4487863" y="6410325"/>
              <a:ext cx="233363" cy="346075"/>
            </a:xfrm>
            <a:custGeom>
              <a:avLst/>
              <a:gdLst>
                <a:gd name="T0" fmla="*/ 28 w 62"/>
                <a:gd name="T1" fmla="*/ 68 h 92"/>
                <a:gd name="T2" fmla="*/ 37 w 62"/>
                <a:gd name="T3" fmla="*/ 92 h 92"/>
                <a:gd name="T4" fmla="*/ 37 w 62"/>
                <a:gd name="T5" fmla="*/ 90 h 92"/>
                <a:gd name="T6" fmla="*/ 56 w 62"/>
                <a:gd name="T7" fmla="*/ 57 h 92"/>
                <a:gd name="T8" fmla="*/ 58 w 62"/>
                <a:gd name="T9" fmla="*/ 31 h 92"/>
                <a:gd name="T10" fmla="*/ 38 w 62"/>
                <a:gd name="T11" fmla="*/ 0 h 92"/>
                <a:gd name="T12" fmla="*/ 0 w 62"/>
                <a:gd name="T13" fmla="*/ 24 h 92"/>
                <a:gd name="T14" fmla="*/ 28 w 6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2">
                  <a:moveTo>
                    <a:pt x="28" y="68"/>
                  </a:moveTo>
                  <a:cubicBezTo>
                    <a:pt x="32" y="73"/>
                    <a:pt x="36" y="83"/>
                    <a:pt x="37" y="92"/>
                  </a:cubicBezTo>
                  <a:cubicBezTo>
                    <a:pt x="37" y="91"/>
                    <a:pt x="37" y="90"/>
                    <a:pt x="37" y="90"/>
                  </a:cubicBezTo>
                  <a:cubicBezTo>
                    <a:pt x="37" y="90"/>
                    <a:pt x="48" y="70"/>
                    <a:pt x="56" y="57"/>
                  </a:cubicBezTo>
                  <a:cubicBezTo>
                    <a:pt x="62" y="47"/>
                    <a:pt x="61" y="37"/>
                    <a:pt x="58" y="31"/>
                  </a:cubicBezTo>
                  <a:cubicBezTo>
                    <a:pt x="38" y="0"/>
                    <a:pt x="38" y="0"/>
                    <a:pt x="38" y="0"/>
                  </a:cubicBezTo>
                  <a:cubicBezTo>
                    <a:pt x="0" y="24"/>
                    <a:pt x="0" y="24"/>
                    <a:pt x="0" y="24"/>
                  </a:cubicBezTo>
                  <a:cubicBezTo>
                    <a:pt x="5" y="32"/>
                    <a:pt x="28" y="68"/>
                    <a:pt x="2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5" name="Group 53"/>
          <p:cNvGrpSpPr/>
          <p:nvPr/>
        </p:nvGrpSpPr>
        <p:grpSpPr>
          <a:xfrm>
            <a:off x="3622043" y="2018338"/>
            <a:ext cx="515041" cy="517482"/>
            <a:chOff x="8070850" y="622300"/>
            <a:chExt cx="688975" cy="692150"/>
          </a:xfrm>
          <a:solidFill>
            <a:schemeClr val="bg1"/>
          </a:solidFill>
        </p:grpSpPr>
        <p:sp>
          <p:nvSpPr>
            <p:cNvPr id="66" name="Freeform 29"/>
            <p:cNvSpPr>
              <a:spLocks noEditPoints="1"/>
            </p:cNvSpPr>
            <p:nvPr/>
          </p:nvSpPr>
          <p:spPr bwMode="auto">
            <a:xfrm>
              <a:off x="8070850" y="622300"/>
              <a:ext cx="688975" cy="692150"/>
            </a:xfrm>
            <a:custGeom>
              <a:avLst/>
              <a:gdLst>
                <a:gd name="T0" fmla="*/ 91 w 181"/>
                <a:gd name="T1" fmla="*/ 15 h 181"/>
                <a:gd name="T2" fmla="*/ 166 w 181"/>
                <a:gd name="T3" fmla="*/ 91 h 181"/>
                <a:gd name="T4" fmla="*/ 91 w 181"/>
                <a:gd name="T5" fmla="*/ 166 h 181"/>
                <a:gd name="T6" fmla="*/ 15 w 181"/>
                <a:gd name="T7" fmla="*/ 91 h 181"/>
                <a:gd name="T8" fmla="*/ 91 w 181"/>
                <a:gd name="T9" fmla="*/ 15 h 181"/>
                <a:gd name="T10" fmla="*/ 91 w 181"/>
                <a:gd name="T11" fmla="*/ 0 h 181"/>
                <a:gd name="T12" fmla="*/ 0 w 181"/>
                <a:gd name="T13" fmla="*/ 91 h 181"/>
                <a:gd name="T14" fmla="*/ 91 w 181"/>
                <a:gd name="T15" fmla="*/ 181 h 181"/>
                <a:gd name="T16" fmla="*/ 181 w 181"/>
                <a:gd name="T17" fmla="*/ 91 h 181"/>
                <a:gd name="T18" fmla="*/ 91 w 181"/>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1">
                  <a:moveTo>
                    <a:pt x="91" y="15"/>
                  </a:moveTo>
                  <a:cubicBezTo>
                    <a:pt x="132" y="15"/>
                    <a:pt x="166" y="49"/>
                    <a:pt x="166" y="91"/>
                  </a:cubicBezTo>
                  <a:cubicBezTo>
                    <a:pt x="166" y="132"/>
                    <a:pt x="132" y="166"/>
                    <a:pt x="91" y="166"/>
                  </a:cubicBezTo>
                  <a:cubicBezTo>
                    <a:pt x="49" y="166"/>
                    <a:pt x="15" y="132"/>
                    <a:pt x="15" y="91"/>
                  </a:cubicBezTo>
                  <a:cubicBezTo>
                    <a:pt x="15" y="49"/>
                    <a:pt x="49" y="15"/>
                    <a:pt x="91" y="15"/>
                  </a:cubicBezTo>
                  <a:moveTo>
                    <a:pt x="91" y="0"/>
                  </a:moveTo>
                  <a:cubicBezTo>
                    <a:pt x="41" y="0"/>
                    <a:pt x="0" y="41"/>
                    <a:pt x="0" y="91"/>
                  </a:cubicBezTo>
                  <a:cubicBezTo>
                    <a:pt x="0" y="141"/>
                    <a:pt x="41" y="181"/>
                    <a:pt x="91" y="181"/>
                  </a:cubicBezTo>
                  <a:cubicBezTo>
                    <a:pt x="141" y="181"/>
                    <a:pt x="181" y="141"/>
                    <a:pt x="181" y="91"/>
                  </a:cubicBezTo>
                  <a:cubicBezTo>
                    <a:pt x="181" y="41"/>
                    <a:pt x="141"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30"/>
            <p:cNvSpPr>
              <a:spLocks noEditPoints="1"/>
            </p:cNvSpPr>
            <p:nvPr/>
          </p:nvSpPr>
          <p:spPr bwMode="auto">
            <a:xfrm>
              <a:off x="8231188" y="668338"/>
              <a:ext cx="369888" cy="600075"/>
            </a:xfrm>
            <a:custGeom>
              <a:avLst/>
              <a:gdLst>
                <a:gd name="T0" fmla="*/ 49 w 97"/>
                <a:gd name="T1" fmla="*/ 157 h 157"/>
                <a:gd name="T2" fmla="*/ 0 w 97"/>
                <a:gd name="T3" fmla="*/ 79 h 157"/>
                <a:gd name="T4" fmla="*/ 49 w 97"/>
                <a:gd name="T5" fmla="*/ 0 h 157"/>
                <a:gd name="T6" fmla="*/ 97 w 97"/>
                <a:gd name="T7" fmla="*/ 79 h 157"/>
                <a:gd name="T8" fmla="*/ 49 w 97"/>
                <a:gd name="T9" fmla="*/ 157 h 157"/>
                <a:gd name="T10" fmla="*/ 49 w 97"/>
                <a:gd name="T11" fmla="*/ 6 h 157"/>
                <a:gd name="T12" fmla="*/ 6 w 97"/>
                <a:gd name="T13" fmla="*/ 79 h 157"/>
                <a:gd name="T14" fmla="*/ 49 w 97"/>
                <a:gd name="T15" fmla="*/ 152 h 157"/>
                <a:gd name="T16" fmla="*/ 92 w 97"/>
                <a:gd name="T17" fmla="*/ 79 h 157"/>
                <a:gd name="T18" fmla="*/ 49 w 97"/>
                <a:gd name="T19"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57">
                  <a:moveTo>
                    <a:pt x="49" y="157"/>
                  </a:moveTo>
                  <a:cubicBezTo>
                    <a:pt x="22" y="157"/>
                    <a:pt x="0" y="122"/>
                    <a:pt x="0" y="79"/>
                  </a:cubicBezTo>
                  <a:cubicBezTo>
                    <a:pt x="0" y="35"/>
                    <a:pt x="22" y="0"/>
                    <a:pt x="49" y="0"/>
                  </a:cubicBezTo>
                  <a:cubicBezTo>
                    <a:pt x="75" y="0"/>
                    <a:pt x="97" y="35"/>
                    <a:pt x="97" y="79"/>
                  </a:cubicBezTo>
                  <a:cubicBezTo>
                    <a:pt x="97" y="122"/>
                    <a:pt x="75" y="157"/>
                    <a:pt x="49" y="157"/>
                  </a:cubicBezTo>
                  <a:close/>
                  <a:moveTo>
                    <a:pt x="49" y="6"/>
                  </a:moveTo>
                  <a:cubicBezTo>
                    <a:pt x="25" y="6"/>
                    <a:pt x="6" y="38"/>
                    <a:pt x="6" y="79"/>
                  </a:cubicBezTo>
                  <a:cubicBezTo>
                    <a:pt x="6" y="119"/>
                    <a:pt x="25" y="152"/>
                    <a:pt x="49" y="152"/>
                  </a:cubicBezTo>
                  <a:cubicBezTo>
                    <a:pt x="72" y="152"/>
                    <a:pt x="92" y="119"/>
                    <a:pt x="92" y="79"/>
                  </a:cubicBezTo>
                  <a:cubicBezTo>
                    <a:pt x="92" y="38"/>
                    <a:pt x="72" y="6"/>
                    <a:pt x="4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Rectangle 31"/>
            <p:cNvSpPr>
              <a:spLocks noChangeArrowheads="1"/>
            </p:cNvSpPr>
            <p:nvPr/>
          </p:nvSpPr>
          <p:spPr bwMode="auto">
            <a:xfrm>
              <a:off x="8405813" y="681038"/>
              <a:ext cx="19050" cy="576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9" name="Rectangle 32"/>
            <p:cNvSpPr>
              <a:spLocks noChangeArrowheads="1"/>
            </p:cNvSpPr>
            <p:nvPr/>
          </p:nvSpPr>
          <p:spPr bwMode="auto">
            <a:xfrm>
              <a:off x="8139113" y="809625"/>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0" name="Rectangle 33"/>
            <p:cNvSpPr>
              <a:spLocks noChangeArrowheads="1"/>
            </p:cNvSpPr>
            <p:nvPr/>
          </p:nvSpPr>
          <p:spPr bwMode="auto">
            <a:xfrm>
              <a:off x="8128000" y="958850"/>
              <a:ext cx="5794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1" name="Rectangle 34"/>
            <p:cNvSpPr>
              <a:spLocks noChangeArrowheads="1"/>
            </p:cNvSpPr>
            <p:nvPr/>
          </p:nvSpPr>
          <p:spPr bwMode="auto">
            <a:xfrm>
              <a:off x="8131175" y="1103313"/>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Effect transition="in" filter="fade">
                                      <p:cBhvr>
                                        <p:cTn id="43" dur="500"/>
                                        <p:tgtEl>
                                          <p:spTgt spid="4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p:nvPr/>
        </p:nvSpPr>
        <p:spPr bwMode="auto">
          <a:xfrm>
            <a:off x="4815056" y="4107099"/>
            <a:ext cx="533331" cy="1042987"/>
          </a:xfrm>
          <a:custGeom>
            <a:avLst/>
            <a:gdLst>
              <a:gd name="T0" fmla="*/ 14 w 292"/>
              <a:gd name="T1" fmla="*/ 572 h 572"/>
              <a:gd name="T2" fmla="*/ 0 w 292"/>
              <a:gd name="T3" fmla="*/ 435 h 572"/>
              <a:gd name="T4" fmla="*/ 277 w 292"/>
              <a:gd name="T5" fmla="*/ 0 h 572"/>
              <a:gd name="T6" fmla="*/ 292 w 292"/>
              <a:gd name="T7" fmla="*/ 33 h 572"/>
              <a:gd name="T8" fmla="*/ 36 w 292"/>
              <a:gd name="T9" fmla="*/ 435 h 572"/>
              <a:gd name="T10" fmla="*/ 49 w 292"/>
              <a:gd name="T11" fmla="*/ 564 h 572"/>
              <a:gd name="T12" fmla="*/ 14 w 292"/>
              <a:gd name="T13" fmla="*/ 572 h 572"/>
            </a:gdLst>
            <a:ahLst/>
            <a:cxnLst>
              <a:cxn ang="0">
                <a:pos x="T0" y="T1"/>
              </a:cxn>
              <a:cxn ang="0">
                <a:pos x="T2" y="T3"/>
              </a:cxn>
              <a:cxn ang="0">
                <a:pos x="T4" y="T5"/>
              </a:cxn>
              <a:cxn ang="0">
                <a:pos x="T6" y="T7"/>
              </a:cxn>
              <a:cxn ang="0">
                <a:pos x="T8" y="T9"/>
              </a:cxn>
              <a:cxn ang="0">
                <a:pos x="T10" y="T11"/>
              </a:cxn>
              <a:cxn ang="0">
                <a:pos x="T12" y="T13"/>
              </a:cxn>
            </a:cxnLst>
            <a:rect l="0" t="0" r="r" b="b"/>
            <a:pathLst>
              <a:path w="292" h="572">
                <a:moveTo>
                  <a:pt x="14" y="572"/>
                </a:moveTo>
                <a:cubicBezTo>
                  <a:pt x="4" y="527"/>
                  <a:pt x="0" y="481"/>
                  <a:pt x="0" y="435"/>
                </a:cubicBezTo>
                <a:cubicBezTo>
                  <a:pt x="0" y="250"/>
                  <a:pt x="108" y="79"/>
                  <a:pt x="277" y="0"/>
                </a:cubicBezTo>
                <a:cubicBezTo>
                  <a:pt x="292" y="33"/>
                  <a:pt x="292" y="33"/>
                  <a:pt x="292" y="33"/>
                </a:cubicBezTo>
                <a:cubicBezTo>
                  <a:pt x="136" y="106"/>
                  <a:pt x="36" y="264"/>
                  <a:pt x="36" y="435"/>
                </a:cubicBezTo>
                <a:cubicBezTo>
                  <a:pt x="36" y="479"/>
                  <a:pt x="40" y="522"/>
                  <a:pt x="49" y="564"/>
                </a:cubicBezTo>
                <a:lnTo>
                  <a:pt x="14" y="572"/>
                </a:lnTo>
                <a:close/>
              </a:path>
            </a:pathLst>
          </a:custGeom>
          <a:solidFill>
            <a:schemeClr val="tx2"/>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 name="Freeform 11"/>
          <p:cNvSpPr/>
          <p:nvPr/>
        </p:nvSpPr>
        <p:spPr bwMode="auto">
          <a:xfrm>
            <a:off x="5575369" y="5404085"/>
            <a:ext cx="1620627" cy="652462"/>
          </a:xfrm>
          <a:custGeom>
            <a:avLst/>
            <a:gdLst>
              <a:gd name="T0" fmla="*/ 216 w 888"/>
              <a:gd name="T1" fmla="*/ 358 h 358"/>
              <a:gd name="T2" fmla="*/ 0 w 888"/>
              <a:gd name="T3" fmla="*/ 320 h 358"/>
              <a:gd name="T4" fmla="*/ 13 w 888"/>
              <a:gd name="T5" fmla="*/ 287 h 358"/>
              <a:gd name="T6" fmla="*/ 216 w 888"/>
              <a:gd name="T7" fmla="*/ 322 h 358"/>
              <a:gd name="T8" fmla="*/ 859 w 888"/>
              <a:gd name="T9" fmla="*/ 0 h 358"/>
              <a:gd name="T10" fmla="*/ 888 w 888"/>
              <a:gd name="T11" fmla="*/ 22 h 358"/>
              <a:gd name="T12" fmla="*/ 598 w 888"/>
              <a:gd name="T13" fmla="*/ 267 h 358"/>
              <a:gd name="T14" fmla="*/ 216 w 88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8" h="358">
                <a:moveTo>
                  <a:pt x="216" y="358"/>
                </a:moveTo>
                <a:cubicBezTo>
                  <a:pt x="142" y="358"/>
                  <a:pt x="70" y="345"/>
                  <a:pt x="0" y="320"/>
                </a:cubicBezTo>
                <a:cubicBezTo>
                  <a:pt x="13" y="287"/>
                  <a:pt x="13" y="287"/>
                  <a:pt x="13" y="287"/>
                </a:cubicBezTo>
                <a:cubicBezTo>
                  <a:pt x="78" y="310"/>
                  <a:pt x="146" y="322"/>
                  <a:pt x="216" y="322"/>
                </a:cubicBezTo>
                <a:cubicBezTo>
                  <a:pt x="472" y="322"/>
                  <a:pt x="706" y="205"/>
                  <a:pt x="859" y="0"/>
                </a:cubicBezTo>
                <a:cubicBezTo>
                  <a:pt x="888" y="22"/>
                  <a:pt x="888" y="22"/>
                  <a:pt x="888" y="22"/>
                </a:cubicBezTo>
                <a:cubicBezTo>
                  <a:pt x="812" y="124"/>
                  <a:pt x="711" y="209"/>
                  <a:pt x="598" y="267"/>
                </a:cubicBezTo>
                <a:cubicBezTo>
                  <a:pt x="479" y="327"/>
                  <a:pt x="351" y="358"/>
                  <a:pt x="216" y="358"/>
                </a:cubicBezTo>
                <a:close/>
              </a:path>
            </a:pathLst>
          </a:custGeom>
          <a:solidFill>
            <a:schemeClr val="tx2"/>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8" name="Freeform 12"/>
          <p:cNvSpPr/>
          <p:nvPr/>
        </p:nvSpPr>
        <p:spPr bwMode="auto">
          <a:xfrm>
            <a:off x="7213455" y="3587985"/>
            <a:ext cx="274602" cy="717550"/>
          </a:xfrm>
          <a:custGeom>
            <a:avLst/>
            <a:gdLst>
              <a:gd name="T0" fmla="*/ 114 w 150"/>
              <a:gd name="T1" fmla="*/ 393 h 393"/>
              <a:gd name="T2" fmla="*/ 0 w 150"/>
              <a:gd name="T3" fmla="*/ 17 h 393"/>
              <a:gd name="T4" fmla="*/ 32 w 150"/>
              <a:gd name="T5" fmla="*/ 0 h 393"/>
              <a:gd name="T6" fmla="*/ 150 w 150"/>
              <a:gd name="T7" fmla="*/ 389 h 393"/>
              <a:gd name="T8" fmla="*/ 114 w 150"/>
              <a:gd name="T9" fmla="*/ 393 h 393"/>
            </a:gdLst>
            <a:ahLst/>
            <a:cxnLst>
              <a:cxn ang="0">
                <a:pos x="T0" y="T1"/>
              </a:cxn>
              <a:cxn ang="0">
                <a:pos x="T2" y="T3"/>
              </a:cxn>
              <a:cxn ang="0">
                <a:pos x="T4" y="T5"/>
              </a:cxn>
              <a:cxn ang="0">
                <a:pos x="T6" y="T7"/>
              </a:cxn>
              <a:cxn ang="0">
                <a:pos x="T8" y="T9"/>
              </a:cxn>
            </a:cxnLst>
            <a:rect l="0" t="0" r="r" b="b"/>
            <a:pathLst>
              <a:path w="150" h="393">
                <a:moveTo>
                  <a:pt x="114" y="393"/>
                </a:moveTo>
                <a:cubicBezTo>
                  <a:pt x="100" y="261"/>
                  <a:pt x="61" y="135"/>
                  <a:pt x="0" y="17"/>
                </a:cubicBezTo>
                <a:cubicBezTo>
                  <a:pt x="32" y="0"/>
                  <a:pt x="32" y="0"/>
                  <a:pt x="32" y="0"/>
                </a:cubicBezTo>
                <a:cubicBezTo>
                  <a:pt x="95" y="122"/>
                  <a:pt x="135" y="253"/>
                  <a:pt x="150" y="389"/>
                </a:cubicBezTo>
                <a:lnTo>
                  <a:pt x="114" y="393"/>
                </a:lnTo>
                <a:close/>
              </a:path>
            </a:pathLst>
          </a:custGeom>
          <a:solidFill>
            <a:schemeClr val="tx2"/>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nvGrpSpPr>
          <p:cNvPr id="9" name="Group 54"/>
          <p:cNvGrpSpPr/>
          <p:nvPr/>
        </p:nvGrpSpPr>
        <p:grpSpPr>
          <a:xfrm>
            <a:off x="5311879" y="2360848"/>
            <a:ext cx="984123" cy="369886"/>
            <a:chOff x="5311775" y="2108201"/>
            <a:chExt cx="984251" cy="369886"/>
          </a:xfrm>
          <a:solidFill>
            <a:schemeClr val="tx2"/>
          </a:solidFill>
        </p:grpSpPr>
        <p:sp>
          <p:nvSpPr>
            <p:cNvPr id="10" name="Freeform 9"/>
            <p:cNvSpPr/>
            <p:nvPr/>
          </p:nvSpPr>
          <p:spPr bwMode="auto">
            <a:xfrm>
              <a:off x="5311775" y="2108201"/>
              <a:ext cx="230188" cy="360362"/>
            </a:xfrm>
            <a:custGeom>
              <a:avLst/>
              <a:gdLst>
                <a:gd name="T0" fmla="*/ 145 w 145"/>
                <a:gd name="T1" fmla="*/ 227 h 227"/>
                <a:gd name="T2" fmla="*/ 0 w 145"/>
                <a:gd name="T3" fmla="*/ 114 h 227"/>
                <a:gd name="T4" fmla="*/ 145 w 145"/>
                <a:gd name="T5" fmla="*/ 0 h 227"/>
                <a:gd name="T6" fmla="*/ 145 w 145"/>
                <a:gd name="T7" fmla="*/ 227 h 227"/>
              </a:gdLst>
              <a:ahLst/>
              <a:cxnLst>
                <a:cxn ang="0">
                  <a:pos x="T0" y="T1"/>
                </a:cxn>
                <a:cxn ang="0">
                  <a:pos x="T2" y="T3"/>
                </a:cxn>
                <a:cxn ang="0">
                  <a:pos x="T4" y="T5"/>
                </a:cxn>
                <a:cxn ang="0">
                  <a:pos x="T6" y="T7"/>
                </a:cxn>
              </a:cxnLst>
              <a:rect l="0" t="0" r="r" b="b"/>
              <a:pathLst>
                <a:path w="145" h="227">
                  <a:moveTo>
                    <a:pt x="145" y="227"/>
                  </a:moveTo>
                  <a:lnTo>
                    <a:pt x="0" y="114"/>
                  </a:lnTo>
                  <a:lnTo>
                    <a:pt x="145" y="0"/>
                  </a:lnTo>
                  <a:lnTo>
                    <a:pt x="145" y="22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 name="Freeform 13"/>
            <p:cNvSpPr/>
            <p:nvPr/>
          </p:nvSpPr>
          <p:spPr bwMode="auto">
            <a:xfrm>
              <a:off x="5472113" y="2244725"/>
              <a:ext cx="823913" cy="233362"/>
            </a:xfrm>
            <a:custGeom>
              <a:avLst/>
              <a:gdLst>
                <a:gd name="T0" fmla="*/ 437 w 452"/>
                <a:gd name="T1" fmla="*/ 128 h 128"/>
                <a:gd name="T2" fmla="*/ 0 w 452"/>
                <a:gd name="T3" fmla="*/ 36 h 128"/>
                <a:gd name="T4" fmla="*/ 0 w 452"/>
                <a:gd name="T5" fmla="*/ 0 h 128"/>
                <a:gd name="T6" fmla="*/ 452 w 452"/>
                <a:gd name="T7" fmla="*/ 95 h 128"/>
                <a:gd name="T8" fmla="*/ 437 w 452"/>
                <a:gd name="T9" fmla="*/ 128 h 128"/>
              </a:gdLst>
              <a:ahLst/>
              <a:cxnLst>
                <a:cxn ang="0">
                  <a:pos x="T0" y="T1"/>
                </a:cxn>
                <a:cxn ang="0">
                  <a:pos x="T2" y="T3"/>
                </a:cxn>
                <a:cxn ang="0">
                  <a:pos x="T4" y="T5"/>
                </a:cxn>
                <a:cxn ang="0">
                  <a:pos x="T6" y="T7"/>
                </a:cxn>
                <a:cxn ang="0">
                  <a:pos x="T8" y="T9"/>
                </a:cxn>
              </a:cxnLst>
              <a:rect l="0" t="0" r="r" b="b"/>
              <a:pathLst>
                <a:path w="452" h="128">
                  <a:moveTo>
                    <a:pt x="437" y="128"/>
                  </a:moveTo>
                  <a:cubicBezTo>
                    <a:pt x="299" y="67"/>
                    <a:pt x="152" y="36"/>
                    <a:pt x="0" y="36"/>
                  </a:cubicBezTo>
                  <a:cubicBezTo>
                    <a:pt x="0" y="0"/>
                    <a:pt x="0" y="0"/>
                    <a:pt x="0" y="0"/>
                  </a:cubicBezTo>
                  <a:cubicBezTo>
                    <a:pt x="157" y="0"/>
                    <a:pt x="309" y="32"/>
                    <a:pt x="452" y="95"/>
                  </a:cubicBezTo>
                  <a:lnTo>
                    <a:pt x="437" y="128"/>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12" name="Freeform 5"/>
          <p:cNvSpPr>
            <a:spLocks noEditPoints="1"/>
          </p:cNvSpPr>
          <p:nvPr/>
        </p:nvSpPr>
        <p:spPr bwMode="auto">
          <a:xfrm>
            <a:off x="5289657" y="3591160"/>
            <a:ext cx="925393" cy="925512"/>
          </a:xfrm>
          <a:custGeom>
            <a:avLst/>
            <a:gdLst>
              <a:gd name="T0" fmla="*/ 253 w 507"/>
              <a:gd name="T1" fmla="*/ 507 h 507"/>
              <a:gd name="T2" fmla="*/ 0 w 507"/>
              <a:gd name="T3" fmla="*/ 253 h 507"/>
              <a:gd name="T4" fmla="*/ 253 w 507"/>
              <a:gd name="T5" fmla="*/ 0 h 507"/>
              <a:gd name="T6" fmla="*/ 507 w 507"/>
              <a:gd name="T7" fmla="*/ 253 h 507"/>
              <a:gd name="T8" fmla="*/ 253 w 507"/>
              <a:gd name="T9" fmla="*/ 507 h 507"/>
              <a:gd name="T10" fmla="*/ 253 w 507"/>
              <a:gd name="T11" fmla="*/ 40 h 507"/>
              <a:gd name="T12" fmla="*/ 40 w 507"/>
              <a:gd name="T13" fmla="*/ 253 h 507"/>
              <a:gd name="T14" fmla="*/ 253 w 507"/>
              <a:gd name="T15" fmla="*/ 467 h 507"/>
              <a:gd name="T16" fmla="*/ 467 w 507"/>
              <a:gd name="T17" fmla="*/ 253 h 507"/>
              <a:gd name="T18" fmla="*/ 253 w 507"/>
              <a:gd name="T19" fmla="*/ 4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07">
                <a:moveTo>
                  <a:pt x="253" y="507"/>
                </a:moveTo>
                <a:cubicBezTo>
                  <a:pt x="113" y="507"/>
                  <a:pt x="0" y="393"/>
                  <a:pt x="0" y="253"/>
                </a:cubicBezTo>
                <a:cubicBezTo>
                  <a:pt x="0" y="114"/>
                  <a:pt x="113" y="0"/>
                  <a:pt x="253" y="0"/>
                </a:cubicBezTo>
                <a:cubicBezTo>
                  <a:pt x="393" y="0"/>
                  <a:pt x="507" y="114"/>
                  <a:pt x="507" y="253"/>
                </a:cubicBezTo>
                <a:cubicBezTo>
                  <a:pt x="507" y="393"/>
                  <a:pt x="393" y="507"/>
                  <a:pt x="253" y="507"/>
                </a:cubicBezTo>
                <a:close/>
                <a:moveTo>
                  <a:pt x="253" y="40"/>
                </a:moveTo>
                <a:cubicBezTo>
                  <a:pt x="136" y="40"/>
                  <a:pt x="40" y="136"/>
                  <a:pt x="40" y="253"/>
                </a:cubicBezTo>
                <a:cubicBezTo>
                  <a:pt x="40" y="371"/>
                  <a:pt x="136" y="467"/>
                  <a:pt x="253" y="467"/>
                </a:cubicBezTo>
                <a:cubicBezTo>
                  <a:pt x="371" y="467"/>
                  <a:pt x="467" y="371"/>
                  <a:pt x="467" y="253"/>
                </a:cubicBezTo>
                <a:cubicBezTo>
                  <a:pt x="467" y="136"/>
                  <a:pt x="371" y="40"/>
                  <a:pt x="253" y="40"/>
                </a:cubicBezTo>
                <a:close/>
              </a:path>
            </a:pathLst>
          </a:custGeom>
          <a:solidFill>
            <a:schemeClr val="accent1"/>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3" name="Freeform 6"/>
          <p:cNvSpPr>
            <a:spLocks noEditPoints="1"/>
          </p:cNvSpPr>
          <p:nvPr/>
        </p:nvSpPr>
        <p:spPr bwMode="auto">
          <a:xfrm>
            <a:off x="4545216" y="5042135"/>
            <a:ext cx="1173010" cy="1173162"/>
          </a:xfrm>
          <a:custGeom>
            <a:avLst/>
            <a:gdLst>
              <a:gd name="T0" fmla="*/ 322 w 643"/>
              <a:gd name="T1" fmla="*/ 643 h 643"/>
              <a:gd name="T2" fmla="*/ 0 w 643"/>
              <a:gd name="T3" fmla="*/ 321 h 643"/>
              <a:gd name="T4" fmla="*/ 322 w 643"/>
              <a:gd name="T5" fmla="*/ 0 h 643"/>
              <a:gd name="T6" fmla="*/ 643 w 643"/>
              <a:gd name="T7" fmla="*/ 321 h 643"/>
              <a:gd name="T8" fmla="*/ 322 w 643"/>
              <a:gd name="T9" fmla="*/ 643 h 643"/>
              <a:gd name="T10" fmla="*/ 322 w 643"/>
              <a:gd name="T11" fmla="*/ 40 h 643"/>
              <a:gd name="T12" fmla="*/ 40 w 643"/>
              <a:gd name="T13" fmla="*/ 321 h 643"/>
              <a:gd name="T14" fmla="*/ 322 w 643"/>
              <a:gd name="T15" fmla="*/ 603 h 643"/>
              <a:gd name="T16" fmla="*/ 603 w 643"/>
              <a:gd name="T17" fmla="*/ 321 h 643"/>
              <a:gd name="T18" fmla="*/ 322 w 643"/>
              <a:gd name="T19" fmla="*/ 4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3" h="643">
                <a:moveTo>
                  <a:pt x="322" y="643"/>
                </a:moveTo>
                <a:cubicBezTo>
                  <a:pt x="145" y="643"/>
                  <a:pt x="0" y="498"/>
                  <a:pt x="0" y="321"/>
                </a:cubicBezTo>
                <a:cubicBezTo>
                  <a:pt x="0" y="144"/>
                  <a:pt x="145" y="0"/>
                  <a:pt x="322" y="0"/>
                </a:cubicBezTo>
                <a:cubicBezTo>
                  <a:pt x="499" y="0"/>
                  <a:pt x="643" y="144"/>
                  <a:pt x="643" y="321"/>
                </a:cubicBezTo>
                <a:cubicBezTo>
                  <a:pt x="643" y="498"/>
                  <a:pt x="499" y="643"/>
                  <a:pt x="322" y="643"/>
                </a:cubicBezTo>
                <a:close/>
                <a:moveTo>
                  <a:pt x="322" y="40"/>
                </a:moveTo>
                <a:cubicBezTo>
                  <a:pt x="167" y="40"/>
                  <a:pt x="40" y="166"/>
                  <a:pt x="40" y="321"/>
                </a:cubicBezTo>
                <a:cubicBezTo>
                  <a:pt x="40" y="476"/>
                  <a:pt x="167" y="603"/>
                  <a:pt x="322" y="603"/>
                </a:cubicBezTo>
                <a:cubicBezTo>
                  <a:pt x="477" y="603"/>
                  <a:pt x="603" y="476"/>
                  <a:pt x="603" y="321"/>
                </a:cubicBezTo>
                <a:cubicBezTo>
                  <a:pt x="603" y="166"/>
                  <a:pt x="477" y="40"/>
                  <a:pt x="322" y="40"/>
                </a:cubicBezTo>
                <a:close/>
              </a:path>
            </a:pathLst>
          </a:custGeom>
          <a:solidFill>
            <a:schemeClr val="accent2"/>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4" name="Freeform 7"/>
          <p:cNvSpPr>
            <a:spLocks noEditPoints="1"/>
          </p:cNvSpPr>
          <p:nvPr/>
        </p:nvSpPr>
        <p:spPr bwMode="auto">
          <a:xfrm>
            <a:off x="6781711" y="4262674"/>
            <a:ext cx="1246026" cy="1246187"/>
          </a:xfrm>
          <a:custGeom>
            <a:avLst/>
            <a:gdLst>
              <a:gd name="T0" fmla="*/ 342 w 683"/>
              <a:gd name="T1" fmla="*/ 683 h 683"/>
              <a:gd name="T2" fmla="*/ 0 w 683"/>
              <a:gd name="T3" fmla="*/ 341 h 683"/>
              <a:gd name="T4" fmla="*/ 342 w 683"/>
              <a:gd name="T5" fmla="*/ 0 h 683"/>
              <a:gd name="T6" fmla="*/ 683 w 683"/>
              <a:gd name="T7" fmla="*/ 341 h 683"/>
              <a:gd name="T8" fmla="*/ 342 w 683"/>
              <a:gd name="T9" fmla="*/ 683 h 683"/>
              <a:gd name="T10" fmla="*/ 342 w 683"/>
              <a:gd name="T11" fmla="*/ 40 h 683"/>
              <a:gd name="T12" fmla="*/ 40 w 683"/>
              <a:gd name="T13" fmla="*/ 341 h 683"/>
              <a:gd name="T14" fmla="*/ 342 w 683"/>
              <a:gd name="T15" fmla="*/ 643 h 683"/>
              <a:gd name="T16" fmla="*/ 643 w 683"/>
              <a:gd name="T17" fmla="*/ 341 h 683"/>
              <a:gd name="T18" fmla="*/ 342 w 683"/>
              <a:gd name="T19" fmla="*/ 4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3">
                <a:moveTo>
                  <a:pt x="342" y="683"/>
                </a:moveTo>
                <a:cubicBezTo>
                  <a:pt x="154" y="683"/>
                  <a:pt x="0" y="530"/>
                  <a:pt x="0" y="341"/>
                </a:cubicBezTo>
                <a:cubicBezTo>
                  <a:pt x="0" y="153"/>
                  <a:pt x="154" y="0"/>
                  <a:pt x="342" y="0"/>
                </a:cubicBezTo>
                <a:cubicBezTo>
                  <a:pt x="530" y="0"/>
                  <a:pt x="683" y="153"/>
                  <a:pt x="683" y="341"/>
                </a:cubicBezTo>
                <a:cubicBezTo>
                  <a:pt x="683" y="530"/>
                  <a:pt x="530" y="683"/>
                  <a:pt x="342" y="683"/>
                </a:cubicBezTo>
                <a:close/>
                <a:moveTo>
                  <a:pt x="342" y="40"/>
                </a:moveTo>
                <a:cubicBezTo>
                  <a:pt x="176" y="40"/>
                  <a:pt x="40" y="175"/>
                  <a:pt x="40" y="341"/>
                </a:cubicBezTo>
                <a:cubicBezTo>
                  <a:pt x="40" y="508"/>
                  <a:pt x="176" y="643"/>
                  <a:pt x="342" y="643"/>
                </a:cubicBezTo>
                <a:cubicBezTo>
                  <a:pt x="508" y="643"/>
                  <a:pt x="643" y="508"/>
                  <a:pt x="643" y="341"/>
                </a:cubicBezTo>
                <a:cubicBezTo>
                  <a:pt x="643" y="175"/>
                  <a:pt x="508" y="40"/>
                  <a:pt x="342" y="40"/>
                </a:cubicBezTo>
                <a:close/>
              </a:path>
            </a:pathLst>
          </a:custGeom>
          <a:solidFill>
            <a:schemeClr val="accent3"/>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5" name="Freeform 8"/>
          <p:cNvSpPr>
            <a:spLocks noEditPoints="1"/>
          </p:cNvSpPr>
          <p:nvPr/>
        </p:nvSpPr>
        <p:spPr bwMode="auto">
          <a:xfrm>
            <a:off x="6135685" y="2370374"/>
            <a:ext cx="1414279" cy="1412875"/>
          </a:xfrm>
          <a:custGeom>
            <a:avLst/>
            <a:gdLst>
              <a:gd name="T0" fmla="*/ 388 w 775"/>
              <a:gd name="T1" fmla="*/ 775 h 775"/>
              <a:gd name="T2" fmla="*/ 0 w 775"/>
              <a:gd name="T3" fmla="*/ 387 h 775"/>
              <a:gd name="T4" fmla="*/ 388 w 775"/>
              <a:gd name="T5" fmla="*/ 0 h 775"/>
              <a:gd name="T6" fmla="*/ 775 w 775"/>
              <a:gd name="T7" fmla="*/ 387 h 775"/>
              <a:gd name="T8" fmla="*/ 388 w 775"/>
              <a:gd name="T9" fmla="*/ 775 h 775"/>
              <a:gd name="T10" fmla="*/ 388 w 775"/>
              <a:gd name="T11" fmla="*/ 44 h 775"/>
              <a:gd name="T12" fmla="*/ 44 w 775"/>
              <a:gd name="T13" fmla="*/ 387 h 775"/>
              <a:gd name="T14" fmla="*/ 388 w 775"/>
              <a:gd name="T15" fmla="*/ 731 h 775"/>
              <a:gd name="T16" fmla="*/ 731 w 775"/>
              <a:gd name="T17" fmla="*/ 387 h 775"/>
              <a:gd name="T18" fmla="*/ 388 w 775"/>
              <a:gd name="T19" fmla="*/ 4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5" h="775">
                <a:moveTo>
                  <a:pt x="388" y="775"/>
                </a:moveTo>
                <a:cubicBezTo>
                  <a:pt x="174" y="775"/>
                  <a:pt x="0" y="601"/>
                  <a:pt x="0" y="387"/>
                </a:cubicBezTo>
                <a:cubicBezTo>
                  <a:pt x="0" y="174"/>
                  <a:pt x="174" y="0"/>
                  <a:pt x="388" y="0"/>
                </a:cubicBezTo>
                <a:cubicBezTo>
                  <a:pt x="602" y="0"/>
                  <a:pt x="775" y="174"/>
                  <a:pt x="775" y="387"/>
                </a:cubicBezTo>
                <a:cubicBezTo>
                  <a:pt x="775" y="601"/>
                  <a:pt x="602" y="775"/>
                  <a:pt x="388" y="775"/>
                </a:cubicBezTo>
                <a:close/>
                <a:moveTo>
                  <a:pt x="388" y="44"/>
                </a:moveTo>
                <a:cubicBezTo>
                  <a:pt x="199" y="44"/>
                  <a:pt x="44" y="198"/>
                  <a:pt x="44" y="387"/>
                </a:cubicBezTo>
                <a:cubicBezTo>
                  <a:pt x="44" y="577"/>
                  <a:pt x="199" y="731"/>
                  <a:pt x="388" y="731"/>
                </a:cubicBezTo>
                <a:cubicBezTo>
                  <a:pt x="577" y="731"/>
                  <a:pt x="731" y="577"/>
                  <a:pt x="731" y="387"/>
                </a:cubicBezTo>
                <a:cubicBezTo>
                  <a:pt x="731" y="198"/>
                  <a:pt x="577" y="44"/>
                  <a:pt x="388" y="44"/>
                </a:cubicBezTo>
                <a:close/>
              </a:path>
            </a:pathLst>
          </a:custGeom>
          <a:solidFill>
            <a:schemeClr val="accent4"/>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nvGrpSpPr>
          <p:cNvPr id="16" name="Group 61"/>
          <p:cNvGrpSpPr/>
          <p:nvPr/>
        </p:nvGrpSpPr>
        <p:grpSpPr>
          <a:xfrm>
            <a:off x="5563242" y="3842368"/>
            <a:ext cx="376317" cy="373889"/>
            <a:chOff x="2611438" y="6434138"/>
            <a:chExt cx="241301" cy="239713"/>
          </a:xfrm>
          <a:solidFill>
            <a:schemeClr val="accent1"/>
          </a:solidFill>
        </p:grpSpPr>
        <p:sp>
          <p:nvSpPr>
            <p:cNvPr id="17" name="Freeform 240"/>
            <p:cNvSpPr>
              <a:spLocks noEditPoints="1"/>
            </p:cNvSpPr>
            <p:nvPr/>
          </p:nvSpPr>
          <p:spPr bwMode="auto">
            <a:xfrm>
              <a:off x="2682876" y="6434138"/>
              <a:ext cx="169863" cy="168275"/>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 name="Freeform 241"/>
            <p:cNvSpPr/>
            <p:nvPr/>
          </p:nvSpPr>
          <p:spPr bwMode="auto">
            <a:xfrm>
              <a:off x="2619376" y="6500813"/>
              <a:ext cx="79375" cy="71438"/>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 name="Freeform 242"/>
            <p:cNvSpPr/>
            <p:nvPr/>
          </p:nvSpPr>
          <p:spPr bwMode="auto">
            <a:xfrm>
              <a:off x="2713038" y="6588126"/>
              <a:ext cx="71438" cy="77788"/>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 name="Freeform 243"/>
            <p:cNvSpPr/>
            <p:nvPr/>
          </p:nvSpPr>
          <p:spPr bwMode="auto">
            <a:xfrm>
              <a:off x="2668588" y="6577013"/>
              <a:ext cx="41275" cy="41275"/>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 name="Freeform 244"/>
            <p:cNvSpPr/>
            <p:nvPr/>
          </p:nvSpPr>
          <p:spPr bwMode="auto">
            <a:xfrm>
              <a:off x="2611438" y="6599238"/>
              <a:ext cx="76200" cy="74613"/>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2" name="Group 67"/>
          <p:cNvGrpSpPr/>
          <p:nvPr/>
        </p:nvGrpSpPr>
        <p:grpSpPr>
          <a:xfrm>
            <a:off x="4829317" y="5345795"/>
            <a:ext cx="504400" cy="501189"/>
            <a:chOff x="5016501" y="4030663"/>
            <a:chExt cx="244475" cy="242887"/>
          </a:xfrm>
          <a:solidFill>
            <a:schemeClr val="accent2"/>
          </a:solidFill>
        </p:grpSpPr>
        <p:sp>
          <p:nvSpPr>
            <p:cNvPr id="23" name="Freeform 434"/>
            <p:cNvSpPr/>
            <p:nvPr/>
          </p:nvSpPr>
          <p:spPr bwMode="auto">
            <a:xfrm>
              <a:off x="5016501" y="4030663"/>
              <a:ext cx="203200" cy="201613"/>
            </a:xfrm>
            <a:custGeom>
              <a:avLst/>
              <a:gdLst>
                <a:gd name="T0" fmla="*/ 37 w 54"/>
                <a:gd name="T1" fmla="*/ 23 h 54"/>
                <a:gd name="T2" fmla="*/ 31 w 54"/>
                <a:gd name="T3" fmla="*/ 23 h 54"/>
                <a:gd name="T4" fmla="*/ 28 w 54"/>
                <a:gd name="T5" fmla="*/ 8 h 54"/>
                <a:gd name="T6" fmla="*/ 20 w 54"/>
                <a:gd name="T7" fmla="*/ 0 h 54"/>
                <a:gd name="T8" fmla="*/ 17 w 54"/>
                <a:gd name="T9" fmla="*/ 14 h 54"/>
                <a:gd name="T10" fmla="*/ 26 w 54"/>
                <a:gd name="T11" fmla="*/ 23 h 54"/>
                <a:gd name="T12" fmla="*/ 23 w 54"/>
                <a:gd name="T13" fmla="*/ 25 h 54"/>
                <a:gd name="T14" fmla="*/ 14 w 54"/>
                <a:gd name="T15" fmla="*/ 17 h 54"/>
                <a:gd name="T16" fmla="*/ 0 w 54"/>
                <a:gd name="T17" fmla="*/ 20 h 54"/>
                <a:gd name="T18" fmla="*/ 9 w 54"/>
                <a:gd name="T19" fmla="*/ 28 h 54"/>
                <a:gd name="T20" fmla="*/ 23 w 54"/>
                <a:gd name="T21" fmla="*/ 31 h 54"/>
                <a:gd name="T22" fmla="*/ 23 w 54"/>
                <a:gd name="T23" fmla="*/ 37 h 54"/>
                <a:gd name="T24" fmla="*/ 40 w 54"/>
                <a:gd name="T25" fmla="*/ 54 h 54"/>
                <a:gd name="T26" fmla="*/ 54 w 54"/>
                <a:gd name="T27" fmla="*/ 40 h 54"/>
                <a:gd name="T28" fmla="*/ 37 w 54"/>
                <a:gd name="T2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37" y="23"/>
                  </a:moveTo>
                  <a:cubicBezTo>
                    <a:pt x="35" y="21"/>
                    <a:pt x="33" y="21"/>
                    <a:pt x="31" y="23"/>
                  </a:cubicBezTo>
                  <a:cubicBezTo>
                    <a:pt x="31" y="23"/>
                    <a:pt x="37" y="17"/>
                    <a:pt x="28" y="8"/>
                  </a:cubicBezTo>
                  <a:cubicBezTo>
                    <a:pt x="26" y="6"/>
                    <a:pt x="20" y="0"/>
                    <a:pt x="20" y="0"/>
                  </a:cubicBezTo>
                  <a:cubicBezTo>
                    <a:pt x="17" y="14"/>
                    <a:pt x="17" y="14"/>
                    <a:pt x="17" y="14"/>
                  </a:cubicBezTo>
                  <a:cubicBezTo>
                    <a:pt x="26" y="23"/>
                    <a:pt x="26" y="23"/>
                    <a:pt x="26" y="23"/>
                  </a:cubicBezTo>
                  <a:cubicBezTo>
                    <a:pt x="23" y="25"/>
                    <a:pt x="23" y="25"/>
                    <a:pt x="23" y="25"/>
                  </a:cubicBezTo>
                  <a:cubicBezTo>
                    <a:pt x="14" y="17"/>
                    <a:pt x="14" y="17"/>
                    <a:pt x="14" y="17"/>
                  </a:cubicBezTo>
                  <a:cubicBezTo>
                    <a:pt x="0" y="20"/>
                    <a:pt x="0" y="20"/>
                    <a:pt x="0" y="20"/>
                  </a:cubicBezTo>
                  <a:cubicBezTo>
                    <a:pt x="0" y="20"/>
                    <a:pt x="6" y="25"/>
                    <a:pt x="9" y="28"/>
                  </a:cubicBezTo>
                  <a:cubicBezTo>
                    <a:pt x="17" y="37"/>
                    <a:pt x="23" y="31"/>
                    <a:pt x="23" y="31"/>
                  </a:cubicBezTo>
                  <a:cubicBezTo>
                    <a:pt x="21" y="33"/>
                    <a:pt x="21" y="35"/>
                    <a:pt x="23" y="37"/>
                  </a:cubicBezTo>
                  <a:cubicBezTo>
                    <a:pt x="40" y="54"/>
                    <a:pt x="40" y="54"/>
                    <a:pt x="40" y="54"/>
                  </a:cubicBezTo>
                  <a:cubicBezTo>
                    <a:pt x="54" y="40"/>
                    <a:pt x="54" y="40"/>
                    <a:pt x="54" y="40"/>
                  </a:cubicBezTo>
                  <a:lnTo>
                    <a:pt x="3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4" name="Freeform 435"/>
            <p:cNvSpPr/>
            <p:nvPr/>
          </p:nvSpPr>
          <p:spPr bwMode="auto">
            <a:xfrm>
              <a:off x="5178426" y="4187825"/>
              <a:ext cx="82550" cy="85725"/>
            </a:xfrm>
            <a:custGeom>
              <a:avLst/>
              <a:gdLst>
                <a:gd name="T0" fmla="*/ 17 w 22"/>
                <a:gd name="T1" fmla="*/ 3 h 23"/>
                <a:gd name="T2" fmla="*/ 14 w 22"/>
                <a:gd name="T3" fmla="*/ 0 h 23"/>
                <a:gd name="T4" fmla="*/ 0 w 22"/>
                <a:gd name="T5" fmla="*/ 15 h 23"/>
                <a:gd name="T6" fmla="*/ 2 w 22"/>
                <a:gd name="T7" fmla="*/ 17 h 23"/>
                <a:gd name="T8" fmla="*/ 21 w 22"/>
                <a:gd name="T9" fmla="*/ 22 h 23"/>
                <a:gd name="T10" fmla="*/ 17 w 22"/>
                <a:gd name="T11" fmla="*/ 3 h 23"/>
              </a:gdLst>
              <a:ahLst/>
              <a:cxnLst>
                <a:cxn ang="0">
                  <a:pos x="T0" y="T1"/>
                </a:cxn>
                <a:cxn ang="0">
                  <a:pos x="T2" y="T3"/>
                </a:cxn>
                <a:cxn ang="0">
                  <a:pos x="T4" y="T5"/>
                </a:cxn>
                <a:cxn ang="0">
                  <a:pos x="T6" y="T7"/>
                </a:cxn>
                <a:cxn ang="0">
                  <a:pos x="T8" y="T9"/>
                </a:cxn>
                <a:cxn ang="0">
                  <a:pos x="T10" y="T11"/>
                </a:cxn>
              </a:cxnLst>
              <a:rect l="0" t="0" r="r" b="b"/>
              <a:pathLst>
                <a:path w="22" h="23">
                  <a:moveTo>
                    <a:pt x="17" y="3"/>
                  </a:moveTo>
                  <a:cubicBezTo>
                    <a:pt x="14" y="0"/>
                    <a:pt x="14" y="0"/>
                    <a:pt x="14" y="0"/>
                  </a:cubicBezTo>
                  <a:cubicBezTo>
                    <a:pt x="0" y="15"/>
                    <a:pt x="0" y="15"/>
                    <a:pt x="0" y="15"/>
                  </a:cubicBezTo>
                  <a:cubicBezTo>
                    <a:pt x="0" y="15"/>
                    <a:pt x="0" y="15"/>
                    <a:pt x="2" y="17"/>
                  </a:cubicBezTo>
                  <a:cubicBezTo>
                    <a:pt x="8" y="23"/>
                    <a:pt x="21" y="22"/>
                    <a:pt x="21" y="22"/>
                  </a:cubicBezTo>
                  <a:cubicBezTo>
                    <a:pt x="21" y="22"/>
                    <a:pt x="22" y="9"/>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5" name="Group 70"/>
          <p:cNvGrpSpPr/>
          <p:nvPr/>
        </p:nvGrpSpPr>
        <p:grpSpPr>
          <a:xfrm>
            <a:off x="7170599" y="4651608"/>
            <a:ext cx="468253" cy="468314"/>
            <a:chOff x="5497513" y="3068638"/>
            <a:chExt cx="239713" cy="239713"/>
          </a:xfrm>
          <a:solidFill>
            <a:schemeClr val="accent3"/>
          </a:solidFill>
        </p:grpSpPr>
        <p:sp>
          <p:nvSpPr>
            <p:cNvPr id="26" name="Freeform 367"/>
            <p:cNvSpPr/>
            <p:nvPr/>
          </p:nvSpPr>
          <p:spPr bwMode="auto">
            <a:xfrm>
              <a:off x="5572126" y="3162301"/>
              <a:ext cx="96838" cy="98425"/>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7" name="Freeform 368"/>
            <p:cNvSpPr>
              <a:spLocks noEditPoints="1"/>
            </p:cNvSpPr>
            <p:nvPr/>
          </p:nvSpPr>
          <p:spPr bwMode="auto">
            <a:xfrm>
              <a:off x="5497513" y="3068638"/>
              <a:ext cx="239713" cy="239713"/>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8" name="Group 73"/>
          <p:cNvGrpSpPr/>
          <p:nvPr/>
        </p:nvGrpSpPr>
        <p:grpSpPr>
          <a:xfrm>
            <a:off x="6586410" y="2917961"/>
            <a:ext cx="512824" cy="383819"/>
            <a:chOff x="9344026" y="3128963"/>
            <a:chExt cx="239713" cy="179388"/>
          </a:xfrm>
          <a:solidFill>
            <a:schemeClr val="accent4"/>
          </a:solidFill>
        </p:grpSpPr>
        <p:sp>
          <p:nvSpPr>
            <p:cNvPr id="29" name="Freeform 375"/>
            <p:cNvSpPr>
              <a:spLocks noEditPoints="1"/>
            </p:cNvSpPr>
            <p:nvPr/>
          </p:nvSpPr>
          <p:spPr bwMode="auto">
            <a:xfrm>
              <a:off x="9344026" y="3128963"/>
              <a:ext cx="239713" cy="179388"/>
            </a:xfrm>
            <a:custGeom>
              <a:avLst/>
              <a:gdLst>
                <a:gd name="T0" fmla="*/ 123 w 151"/>
                <a:gd name="T1" fmla="*/ 0 h 113"/>
                <a:gd name="T2" fmla="*/ 28 w 151"/>
                <a:gd name="T3" fmla="*/ 0 h 113"/>
                <a:gd name="T4" fmla="*/ 0 w 151"/>
                <a:gd name="T5" fmla="*/ 66 h 113"/>
                <a:gd name="T6" fmla="*/ 0 w 151"/>
                <a:gd name="T7" fmla="*/ 113 h 113"/>
                <a:gd name="T8" fmla="*/ 151 w 151"/>
                <a:gd name="T9" fmla="*/ 113 h 113"/>
                <a:gd name="T10" fmla="*/ 151 w 151"/>
                <a:gd name="T11" fmla="*/ 66 h 113"/>
                <a:gd name="T12" fmla="*/ 123 w 151"/>
                <a:gd name="T13" fmla="*/ 0 h 113"/>
                <a:gd name="T14" fmla="*/ 142 w 151"/>
                <a:gd name="T15" fmla="*/ 104 h 113"/>
                <a:gd name="T16" fmla="*/ 9 w 151"/>
                <a:gd name="T17" fmla="*/ 104 h 113"/>
                <a:gd name="T18" fmla="*/ 9 w 151"/>
                <a:gd name="T19" fmla="*/ 75 h 113"/>
                <a:gd name="T20" fmla="*/ 142 w 151"/>
                <a:gd name="T21" fmla="*/ 75 h 113"/>
                <a:gd name="T22" fmla="*/ 142 w 151"/>
                <a:gd name="T23"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13">
                  <a:moveTo>
                    <a:pt x="123" y="0"/>
                  </a:moveTo>
                  <a:lnTo>
                    <a:pt x="28" y="0"/>
                  </a:lnTo>
                  <a:lnTo>
                    <a:pt x="0" y="66"/>
                  </a:lnTo>
                  <a:lnTo>
                    <a:pt x="0" y="113"/>
                  </a:lnTo>
                  <a:lnTo>
                    <a:pt x="151" y="113"/>
                  </a:lnTo>
                  <a:lnTo>
                    <a:pt x="151" y="66"/>
                  </a:lnTo>
                  <a:lnTo>
                    <a:pt x="123" y="0"/>
                  </a:lnTo>
                  <a:close/>
                  <a:moveTo>
                    <a:pt x="142" y="104"/>
                  </a:moveTo>
                  <a:lnTo>
                    <a:pt x="9" y="104"/>
                  </a:lnTo>
                  <a:lnTo>
                    <a:pt x="9" y="75"/>
                  </a:lnTo>
                  <a:lnTo>
                    <a:pt x="142" y="75"/>
                  </a:lnTo>
                  <a:lnTo>
                    <a:pt x="142"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30" name="Rectangle 376"/>
            <p:cNvSpPr>
              <a:spLocks noChangeArrowheads="1"/>
            </p:cNvSpPr>
            <p:nvPr/>
          </p:nvSpPr>
          <p:spPr bwMode="auto">
            <a:xfrm>
              <a:off x="9539288" y="3263901"/>
              <a:ext cx="142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31" name="TextBox 76"/>
          <p:cNvSpPr txBox="1"/>
          <p:nvPr/>
        </p:nvSpPr>
        <p:spPr>
          <a:xfrm>
            <a:off x="7739487" y="2720709"/>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2" name="Rectangle 77"/>
          <p:cNvSpPr/>
          <p:nvPr/>
        </p:nvSpPr>
        <p:spPr>
          <a:xfrm>
            <a:off x="7739486" y="2970672"/>
            <a:ext cx="2681733" cy="812530"/>
          </a:xfrm>
          <a:prstGeom prst="rect">
            <a:avLst/>
          </a:prstGeom>
        </p:spPr>
        <p:txBody>
          <a:bodyPr wrap="square">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33" name="TextBox 78"/>
          <p:cNvSpPr txBox="1"/>
          <p:nvPr/>
        </p:nvSpPr>
        <p:spPr>
          <a:xfrm>
            <a:off x="3971986" y="3301778"/>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4" name="Rectangle 79"/>
          <p:cNvSpPr/>
          <p:nvPr/>
        </p:nvSpPr>
        <p:spPr>
          <a:xfrm>
            <a:off x="2279246" y="3551741"/>
            <a:ext cx="2698142" cy="812530"/>
          </a:xfrm>
          <a:prstGeom prst="rect">
            <a:avLst/>
          </a:prstGeom>
        </p:spPr>
        <p:txBody>
          <a:bodyPr wrap="square">
            <a:spAutoFit/>
          </a:bodyPr>
          <a:lstStyle/>
          <a:p>
            <a:pPr algn="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35" name="TextBox 80"/>
          <p:cNvSpPr txBox="1"/>
          <p:nvPr/>
        </p:nvSpPr>
        <p:spPr>
          <a:xfrm>
            <a:off x="8153957" y="4459530"/>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6" name="Rectangle 81"/>
          <p:cNvSpPr/>
          <p:nvPr/>
        </p:nvSpPr>
        <p:spPr>
          <a:xfrm>
            <a:off x="8153957" y="4709493"/>
            <a:ext cx="2681733" cy="812530"/>
          </a:xfrm>
          <a:prstGeom prst="rect">
            <a:avLst/>
          </a:prstGeom>
        </p:spPr>
        <p:txBody>
          <a:bodyPr wrap="square">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37" name="TextBox 82"/>
          <p:cNvSpPr txBox="1"/>
          <p:nvPr/>
        </p:nvSpPr>
        <p:spPr>
          <a:xfrm>
            <a:off x="3442415" y="5214059"/>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8" name="Rectangle 83"/>
          <p:cNvSpPr/>
          <p:nvPr/>
        </p:nvSpPr>
        <p:spPr>
          <a:xfrm>
            <a:off x="1749675" y="5464022"/>
            <a:ext cx="2698142" cy="812530"/>
          </a:xfrm>
          <a:prstGeom prst="rect">
            <a:avLst/>
          </a:prstGeom>
        </p:spPr>
        <p:txBody>
          <a:bodyPr wrap="square">
            <a:spAutoFit/>
          </a:bodyPr>
          <a:lstStyle/>
          <a:p>
            <a:pPr algn="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39" name="TextBox 86"/>
          <p:cNvSpPr txBox="1"/>
          <p:nvPr/>
        </p:nvSpPr>
        <p:spPr>
          <a:xfrm>
            <a:off x="4298510" y="2340420"/>
            <a:ext cx="1005403" cy="338554"/>
          </a:xfrm>
          <a:prstGeom prst="rect">
            <a:avLst/>
          </a:prstGeom>
          <a:noFill/>
        </p:spPr>
        <p:txBody>
          <a:bodyPr wrap="none" rtlCol="0">
            <a:spAutoFit/>
          </a:bodyPr>
          <a:lstStyle/>
          <a:p>
            <a:r>
              <a:rPr lang="zh-CN" altLang="en-US" sz="1600" b="1">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0" name="Freeform 37"/>
          <p:cNvSpPr/>
          <p:nvPr/>
        </p:nvSpPr>
        <p:spPr bwMode="auto">
          <a:xfrm>
            <a:off x="4622200" y="1886340"/>
            <a:ext cx="465011" cy="427107"/>
          </a:xfrm>
          <a:custGeom>
            <a:avLst/>
            <a:gdLst>
              <a:gd name="T0" fmla="*/ 46 w 62"/>
              <a:gd name="T1" fmla="*/ 3 h 57"/>
              <a:gd name="T2" fmla="*/ 25 w 62"/>
              <a:gd name="T3" fmla="*/ 4 h 57"/>
              <a:gd name="T4" fmla="*/ 4 w 62"/>
              <a:gd name="T5" fmla="*/ 8 h 57"/>
              <a:gd name="T6" fmla="*/ 1 w 62"/>
              <a:gd name="T7" fmla="*/ 8 h 57"/>
              <a:gd name="T8" fmla="*/ 1 w 62"/>
              <a:gd name="T9" fmla="*/ 11 h 57"/>
              <a:gd name="T10" fmla="*/ 28 w 62"/>
              <a:gd name="T11" fmla="*/ 56 h 57"/>
              <a:gd name="T12" fmla="*/ 30 w 62"/>
              <a:gd name="T13" fmla="*/ 57 h 57"/>
              <a:gd name="T14" fmla="*/ 32 w 62"/>
              <a:gd name="T15" fmla="*/ 57 h 57"/>
              <a:gd name="T16" fmla="*/ 32 w 62"/>
              <a:gd name="T17" fmla="*/ 53 h 57"/>
              <a:gd name="T18" fmla="*/ 20 w 62"/>
              <a:gd name="T19" fmla="*/ 33 h 57"/>
              <a:gd name="T20" fmla="*/ 41 w 62"/>
              <a:gd name="T21" fmla="*/ 30 h 57"/>
              <a:gd name="T22" fmla="*/ 62 w 62"/>
              <a:gd name="T23" fmla="*/ 28 h 57"/>
              <a:gd name="T24" fmla="*/ 46 w 62"/>
              <a:gd name="T2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7">
                <a:moveTo>
                  <a:pt x="46" y="3"/>
                </a:moveTo>
                <a:cubicBezTo>
                  <a:pt x="46" y="3"/>
                  <a:pt x="36" y="8"/>
                  <a:pt x="25" y="4"/>
                </a:cubicBezTo>
                <a:cubicBezTo>
                  <a:pt x="14" y="0"/>
                  <a:pt x="9" y="2"/>
                  <a:pt x="4" y="8"/>
                </a:cubicBezTo>
                <a:cubicBezTo>
                  <a:pt x="3" y="7"/>
                  <a:pt x="2" y="7"/>
                  <a:pt x="1" y="8"/>
                </a:cubicBezTo>
                <a:cubicBezTo>
                  <a:pt x="0" y="8"/>
                  <a:pt x="0" y="10"/>
                  <a:pt x="1" y="11"/>
                </a:cubicBezTo>
                <a:cubicBezTo>
                  <a:pt x="28" y="56"/>
                  <a:pt x="28" y="56"/>
                  <a:pt x="28" y="56"/>
                </a:cubicBezTo>
                <a:cubicBezTo>
                  <a:pt x="28" y="57"/>
                  <a:pt x="29" y="57"/>
                  <a:pt x="30" y="57"/>
                </a:cubicBezTo>
                <a:cubicBezTo>
                  <a:pt x="31" y="57"/>
                  <a:pt x="31" y="57"/>
                  <a:pt x="32" y="57"/>
                </a:cubicBezTo>
                <a:cubicBezTo>
                  <a:pt x="33" y="56"/>
                  <a:pt x="33" y="54"/>
                  <a:pt x="32" y="53"/>
                </a:cubicBezTo>
                <a:cubicBezTo>
                  <a:pt x="20" y="33"/>
                  <a:pt x="20" y="33"/>
                  <a:pt x="20" y="33"/>
                </a:cubicBezTo>
                <a:cubicBezTo>
                  <a:pt x="25" y="27"/>
                  <a:pt x="30" y="26"/>
                  <a:pt x="41" y="30"/>
                </a:cubicBezTo>
                <a:cubicBezTo>
                  <a:pt x="52" y="33"/>
                  <a:pt x="62" y="28"/>
                  <a:pt x="62" y="28"/>
                </a:cubicBezTo>
                <a:lnTo>
                  <a:pt x="46" y="3"/>
                </a:lnTo>
                <a:close/>
              </a:path>
            </a:pathLst>
          </a:custGeom>
          <a:solidFill>
            <a:schemeClr val="accent1"/>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par>
                                <p:cTn id="49" presetID="53" presetClass="entr" presetSubtype="16"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right)">
                                      <p:cBhvr>
                                        <p:cTn id="57" dur="500"/>
                                        <p:tgtEl>
                                          <p:spTgt spid="9"/>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2" grpId="0" animBg="1"/>
      <p:bldP spid="13" grpId="0" animBg="1"/>
      <p:bldP spid="14" grpId="0" animBg="1"/>
      <p:bldP spid="15" grpId="0" animBg="1"/>
      <p:bldP spid="31" grpId="0"/>
      <p:bldP spid="32" grpId="0"/>
      <p:bldP spid="33" grpId="0"/>
      <p:bldP spid="34" grpId="0"/>
      <p:bldP spid="35" grpId="0"/>
      <p:bldP spid="36" grpId="0"/>
      <p:bldP spid="37" grpId="0"/>
      <p:bldP spid="38" grpId="0"/>
      <p:bldP spid="39" grpId="0"/>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989757" y="2137711"/>
            <a:ext cx="3935886" cy="3949510"/>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7" name="TextBox 4"/>
          <p:cNvSpPr txBox="1"/>
          <p:nvPr/>
        </p:nvSpPr>
        <p:spPr>
          <a:xfrm>
            <a:off x="1955642" y="4217365"/>
            <a:ext cx="2004119" cy="369332"/>
          </a:xfrm>
          <a:prstGeom prst="rect">
            <a:avLst/>
          </a:prstGeom>
          <a:noFill/>
        </p:spPr>
        <p:txBody>
          <a:bodyPr wrap="square" rtlCol="0">
            <a:spAutoFit/>
          </a:bodyPr>
          <a:lstStyle/>
          <a:p>
            <a:pPr algn="ctr"/>
            <a:r>
              <a:rPr lang="zh-CN" altLang="en-US" b="1">
                <a:solidFill>
                  <a:schemeClr val="tx1">
                    <a:lumMod val="50000"/>
                    <a:lumOff val="50000"/>
                  </a:schemeClr>
                </a:solidFill>
              </a:rPr>
              <a:t>添加文字</a:t>
            </a:r>
            <a:endParaRPr lang="id-ID" altLang="zh-CN" b="1" dirty="0">
              <a:solidFill>
                <a:schemeClr val="tx1">
                  <a:lumMod val="50000"/>
                  <a:lumOff val="50000"/>
                </a:schemeClr>
              </a:solidFill>
            </a:endParaRPr>
          </a:p>
        </p:txBody>
      </p:sp>
      <p:sp>
        <p:nvSpPr>
          <p:cNvPr id="8" name="Oval 5"/>
          <p:cNvSpPr/>
          <p:nvPr/>
        </p:nvSpPr>
        <p:spPr>
          <a:xfrm>
            <a:off x="523244" y="3353939"/>
            <a:ext cx="1323433" cy="1323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6"/>
          <p:cNvSpPr/>
          <p:nvPr/>
        </p:nvSpPr>
        <p:spPr>
          <a:xfrm>
            <a:off x="2273859" y="1638852"/>
            <a:ext cx="1323433" cy="13236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7"/>
          <p:cNvSpPr/>
          <p:nvPr/>
        </p:nvSpPr>
        <p:spPr>
          <a:xfrm>
            <a:off x="2273859" y="5167107"/>
            <a:ext cx="1323433" cy="13236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
          <p:cNvSpPr/>
          <p:nvPr/>
        </p:nvSpPr>
        <p:spPr>
          <a:xfrm>
            <a:off x="4068060" y="3353939"/>
            <a:ext cx="1323433" cy="1323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9"/>
          <p:cNvGrpSpPr/>
          <p:nvPr/>
        </p:nvGrpSpPr>
        <p:grpSpPr>
          <a:xfrm>
            <a:off x="2482389" y="3369196"/>
            <a:ext cx="831190" cy="757602"/>
            <a:chOff x="2481918" y="3140596"/>
            <a:chExt cx="831298" cy="757602"/>
          </a:xfrm>
        </p:grpSpPr>
        <p:sp>
          <p:nvSpPr>
            <p:cNvPr id="13" name="Rectangle 12"/>
            <p:cNvSpPr>
              <a:spLocks noChangeArrowheads="1"/>
            </p:cNvSpPr>
            <p:nvPr/>
          </p:nvSpPr>
          <p:spPr bwMode="auto">
            <a:xfrm>
              <a:off x="2533014" y="3741961"/>
              <a:ext cx="156237" cy="15623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 name="Rectangle 13"/>
            <p:cNvSpPr>
              <a:spLocks noChangeArrowheads="1"/>
            </p:cNvSpPr>
            <p:nvPr/>
          </p:nvSpPr>
          <p:spPr bwMode="auto">
            <a:xfrm>
              <a:off x="2741330" y="3636820"/>
              <a:ext cx="156237" cy="26137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 name="Rectangle 14"/>
            <p:cNvSpPr>
              <a:spLocks noChangeArrowheads="1"/>
            </p:cNvSpPr>
            <p:nvPr/>
          </p:nvSpPr>
          <p:spPr bwMode="auto">
            <a:xfrm>
              <a:off x="2949646" y="3532662"/>
              <a:ext cx="156237" cy="365535"/>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 name="Rectangle 15"/>
            <p:cNvSpPr>
              <a:spLocks noChangeArrowheads="1"/>
            </p:cNvSpPr>
            <p:nvPr/>
          </p:nvSpPr>
          <p:spPr bwMode="auto">
            <a:xfrm>
              <a:off x="3157962" y="3428504"/>
              <a:ext cx="155254" cy="469693"/>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7" name="Freeform 16"/>
            <p:cNvSpPr/>
            <p:nvPr/>
          </p:nvSpPr>
          <p:spPr bwMode="auto">
            <a:xfrm>
              <a:off x="2481918" y="3140596"/>
              <a:ext cx="831298" cy="496224"/>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solidFill>
              <a:schemeClr val="accent5"/>
            </a:solidFill>
            <a:ln>
              <a:noFill/>
            </a:ln>
          </p:spPr>
          <p:txBody>
            <a:bodyPr vert="horz" wrap="square" lIns="91440" tIns="45720" rIns="91440" bIns="45720" numCol="1" anchor="t" anchorCtr="0" compatLnSpc="1"/>
            <a:lstStyle/>
            <a:p>
              <a:endParaRPr lang="id-ID"/>
            </a:p>
          </p:txBody>
        </p:sp>
      </p:grpSp>
      <p:sp>
        <p:nvSpPr>
          <p:cNvPr id="18" name="TextBox 15"/>
          <p:cNvSpPr txBox="1"/>
          <p:nvPr/>
        </p:nvSpPr>
        <p:spPr>
          <a:xfrm>
            <a:off x="6479176" y="3580797"/>
            <a:ext cx="524503" cy="307777"/>
          </a:xfrm>
          <a:prstGeom prst="rect">
            <a:avLst/>
          </a:prstGeom>
          <a:noFill/>
        </p:spPr>
        <p:txBody>
          <a:bodyPr wrap="none" rtlCol="0">
            <a:spAutoFit/>
          </a:bodyPr>
          <a:lstStyle/>
          <a:p>
            <a:r>
              <a:rPr lang="id-ID" sz="1400" b="1">
                <a:latin typeface="+mj-lt"/>
              </a:rPr>
              <a:t>Act</a:t>
            </a:r>
            <a:endParaRPr lang="id-ID" sz="1400" b="1" dirty="0">
              <a:latin typeface="+mj-lt"/>
            </a:endParaRPr>
          </a:p>
        </p:txBody>
      </p:sp>
      <p:sp>
        <p:nvSpPr>
          <p:cNvPr id="19" name="Rectangle 16"/>
          <p:cNvSpPr/>
          <p:nvPr/>
        </p:nvSpPr>
        <p:spPr>
          <a:xfrm>
            <a:off x="6479175" y="3791985"/>
            <a:ext cx="2200230" cy="1052596"/>
          </a:xfrm>
          <a:prstGeom prst="rect">
            <a:avLst/>
          </a:prstGeom>
        </p:spPr>
        <p:txBody>
          <a:bodyPr wrap="square">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20" name="TextBox 17"/>
          <p:cNvSpPr txBox="1"/>
          <p:nvPr/>
        </p:nvSpPr>
        <p:spPr>
          <a:xfrm>
            <a:off x="6481918" y="5003810"/>
            <a:ext cx="444352" cy="307777"/>
          </a:xfrm>
          <a:prstGeom prst="rect">
            <a:avLst/>
          </a:prstGeom>
          <a:noFill/>
        </p:spPr>
        <p:txBody>
          <a:bodyPr wrap="none" rtlCol="0">
            <a:spAutoFit/>
          </a:bodyPr>
          <a:lstStyle/>
          <a:p>
            <a:r>
              <a:rPr lang="id-ID" sz="1400" b="1">
                <a:latin typeface="+mj-lt"/>
              </a:rPr>
              <a:t>Do</a:t>
            </a:r>
            <a:endParaRPr lang="id-ID" sz="1400" b="1" dirty="0">
              <a:latin typeface="+mj-lt"/>
            </a:endParaRPr>
          </a:p>
        </p:txBody>
      </p:sp>
      <p:sp>
        <p:nvSpPr>
          <p:cNvPr id="21" name="Rectangle 18"/>
          <p:cNvSpPr/>
          <p:nvPr/>
        </p:nvSpPr>
        <p:spPr>
          <a:xfrm>
            <a:off x="6481919" y="5244814"/>
            <a:ext cx="2200230" cy="1052596"/>
          </a:xfrm>
          <a:prstGeom prst="rect">
            <a:avLst/>
          </a:prstGeom>
        </p:spPr>
        <p:txBody>
          <a:bodyPr wrap="square">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22" name="TextBox 19"/>
          <p:cNvSpPr txBox="1"/>
          <p:nvPr/>
        </p:nvSpPr>
        <p:spPr>
          <a:xfrm>
            <a:off x="9237306" y="3580797"/>
            <a:ext cx="614271" cy="307777"/>
          </a:xfrm>
          <a:prstGeom prst="rect">
            <a:avLst/>
          </a:prstGeom>
          <a:noFill/>
        </p:spPr>
        <p:txBody>
          <a:bodyPr wrap="none" rtlCol="0">
            <a:spAutoFit/>
          </a:bodyPr>
          <a:lstStyle/>
          <a:p>
            <a:r>
              <a:rPr lang="id-ID" sz="1400" b="1">
                <a:latin typeface="+mj-lt"/>
              </a:rPr>
              <a:t>Plan</a:t>
            </a:r>
            <a:endParaRPr lang="id-ID" sz="1400" b="1" dirty="0">
              <a:latin typeface="+mj-lt"/>
            </a:endParaRPr>
          </a:p>
        </p:txBody>
      </p:sp>
      <p:sp>
        <p:nvSpPr>
          <p:cNvPr id="23" name="Rectangle 20"/>
          <p:cNvSpPr/>
          <p:nvPr/>
        </p:nvSpPr>
        <p:spPr>
          <a:xfrm>
            <a:off x="9237305" y="3791985"/>
            <a:ext cx="2200230" cy="1052596"/>
          </a:xfrm>
          <a:prstGeom prst="rect">
            <a:avLst/>
          </a:prstGeom>
        </p:spPr>
        <p:txBody>
          <a:bodyPr wrap="square">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24" name="TextBox 21"/>
          <p:cNvSpPr txBox="1"/>
          <p:nvPr/>
        </p:nvSpPr>
        <p:spPr>
          <a:xfrm>
            <a:off x="9227244" y="5008475"/>
            <a:ext cx="744114" cy="307777"/>
          </a:xfrm>
          <a:prstGeom prst="rect">
            <a:avLst/>
          </a:prstGeom>
          <a:noFill/>
        </p:spPr>
        <p:txBody>
          <a:bodyPr wrap="none" rtlCol="0">
            <a:spAutoFit/>
          </a:bodyPr>
          <a:lstStyle/>
          <a:p>
            <a:r>
              <a:rPr lang="id-ID" sz="1400" b="1">
                <a:latin typeface="+mj-lt"/>
              </a:rPr>
              <a:t>Study</a:t>
            </a:r>
            <a:endParaRPr lang="id-ID" sz="1400" b="1" dirty="0">
              <a:latin typeface="+mj-lt"/>
            </a:endParaRPr>
          </a:p>
        </p:txBody>
      </p:sp>
      <p:sp>
        <p:nvSpPr>
          <p:cNvPr id="25" name="Rectangle 22"/>
          <p:cNvSpPr/>
          <p:nvPr/>
        </p:nvSpPr>
        <p:spPr>
          <a:xfrm>
            <a:off x="9227243" y="5240148"/>
            <a:ext cx="2200230" cy="1052596"/>
          </a:xfrm>
          <a:prstGeom prst="rect">
            <a:avLst/>
          </a:prstGeom>
        </p:spPr>
        <p:txBody>
          <a:bodyPr wrap="square">
            <a:spAutoFit/>
          </a:bodyPr>
          <a:lstStyle/>
          <a:p>
            <a:pPr>
              <a:lnSpc>
                <a:spcPct val="130000"/>
              </a:lnSpc>
            </a:pPr>
            <a:r>
              <a:rPr lang="zh-CN" altLang="en-US" sz="1200" kern="3000" spc="31">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26" name="TextBox 23"/>
          <p:cNvSpPr txBox="1"/>
          <p:nvPr/>
        </p:nvSpPr>
        <p:spPr>
          <a:xfrm>
            <a:off x="6097643" y="2256273"/>
            <a:ext cx="2236690" cy="369332"/>
          </a:xfrm>
          <a:prstGeom prst="rect">
            <a:avLst/>
          </a:prstGeom>
          <a:noFill/>
        </p:spPr>
        <p:txBody>
          <a:bodyPr wrap="square" rtlCol="0">
            <a:spAutoFit/>
          </a:bodyPr>
          <a:lstStyle/>
          <a:p>
            <a:r>
              <a:rPr lang="zh-CN" altLang="en-US" b="1">
                <a:solidFill>
                  <a:schemeClr val="tx1">
                    <a:lumMod val="50000"/>
                    <a:lumOff val="50000"/>
                  </a:schemeClr>
                </a:solidFill>
                <a:latin typeface="+mj-lt"/>
              </a:rPr>
              <a:t>添加文字</a:t>
            </a:r>
            <a:endParaRPr lang="id-ID" b="1" dirty="0">
              <a:solidFill>
                <a:schemeClr val="tx1">
                  <a:lumMod val="50000"/>
                  <a:lumOff val="50000"/>
                </a:schemeClr>
              </a:solidFill>
              <a:latin typeface="+mj-lt"/>
            </a:endParaRPr>
          </a:p>
        </p:txBody>
      </p:sp>
      <p:sp>
        <p:nvSpPr>
          <p:cNvPr id="27" name="Rectangle 24"/>
          <p:cNvSpPr/>
          <p:nvPr/>
        </p:nvSpPr>
        <p:spPr>
          <a:xfrm>
            <a:off x="6097644" y="2534726"/>
            <a:ext cx="5191809" cy="625171"/>
          </a:xfrm>
          <a:prstGeom prst="rect">
            <a:avLst/>
          </a:prstGeom>
        </p:spPr>
        <p:txBody>
          <a:bodyPr wrap="square">
            <a:spAutoFit/>
          </a:bodyPr>
          <a:lstStyle/>
          <a:p>
            <a:pPr>
              <a:lnSpc>
                <a:spcPct val="130000"/>
              </a:lnSpc>
            </a:pPr>
            <a:r>
              <a:rPr lang="zh-CN" altLang="en-US" sz="1400" kern="3000" spc="31">
                <a:solidFill>
                  <a:schemeClr val="tx1">
                    <a:lumMod val="50000"/>
                    <a:lumOff val="50000"/>
                  </a:schemeClr>
                </a:solidFill>
                <a:latin typeface="+mj-ea"/>
              </a:rPr>
              <a:t>文字内容需概括精炼，建议与标题相关并符合整体语言风格，语言描述尽量简洁生动</a:t>
            </a:r>
            <a:endParaRPr lang="zh-CN" altLang="en-US" sz="1400" kern="3000" spc="31" dirty="0">
              <a:solidFill>
                <a:schemeClr val="tx1">
                  <a:lumMod val="50000"/>
                  <a:lumOff val="50000"/>
                </a:schemeClr>
              </a:solidFill>
              <a:latin typeface="+mj-ea"/>
            </a:endParaRPr>
          </a:p>
        </p:txBody>
      </p:sp>
      <p:sp>
        <p:nvSpPr>
          <p:cNvPr id="28" name="TextBox 25"/>
          <p:cNvSpPr txBox="1"/>
          <p:nvPr/>
        </p:nvSpPr>
        <p:spPr>
          <a:xfrm>
            <a:off x="860811" y="4048679"/>
            <a:ext cx="556563" cy="369332"/>
          </a:xfrm>
          <a:prstGeom prst="rect">
            <a:avLst/>
          </a:prstGeom>
          <a:noFill/>
        </p:spPr>
        <p:txBody>
          <a:bodyPr wrap="none" rtlCol="0">
            <a:spAutoFit/>
          </a:bodyPr>
          <a:lstStyle/>
          <a:p>
            <a:pPr algn="ctr"/>
            <a:r>
              <a:rPr lang="id-ID" b="1">
                <a:solidFill>
                  <a:schemeClr val="bg1"/>
                </a:solidFill>
              </a:rPr>
              <a:t>Act</a:t>
            </a:r>
            <a:endParaRPr lang="id-ID" b="1" dirty="0">
              <a:solidFill>
                <a:schemeClr val="bg1"/>
              </a:solidFill>
            </a:endParaRPr>
          </a:p>
        </p:txBody>
      </p:sp>
      <p:sp>
        <p:nvSpPr>
          <p:cNvPr id="29" name="TextBox 26"/>
          <p:cNvSpPr txBox="1"/>
          <p:nvPr/>
        </p:nvSpPr>
        <p:spPr>
          <a:xfrm>
            <a:off x="2599586" y="2394363"/>
            <a:ext cx="671979" cy="369332"/>
          </a:xfrm>
          <a:prstGeom prst="rect">
            <a:avLst/>
          </a:prstGeom>
          <a:noFill/>
        </p:spPr>
        <p:txBody>
          <a:bodyPr wrap="none" rtlCol="0">
            <a:spAutoFit/>
          </a:bodyPr>
          <a:lstStyle/>
          <a:p>
            <a:pPr algn="ctr"/>
            <a:r>
              <a:rPr lang="id-ID" b="1">
                <a:solidFill>
                  <a:schemeClr val="bg1"/>
                </a:solidFill>
              </a:rPr>
              <a:t>Plan</a:t>
            </a:r>
            <a:endParaRPr lang="id-ID" b="1" dirty="0">
              <a:solidFill>
                <a:schemeClr val="bg1"/>
              </a:solidFill>
            </a:endParaRPr>
          </a:p>
        </p:txBody>
      </p:sp>
      <p:sp>
        <p:nvSpPr>
          <p:cNvPr id="30" name="TextBox 27"/>
          <p:cNvSpPr txBox="1"/>
          <p:nvPr/>
        </p:nvSpPr>
        <p:spPr>
          <a:xfrm>
            <a:off x="2522643" y="5874379"/>
            <a:ext cx="825867" cy="369332"/>
          </a:xfrm>
          <a:prstGeom prst="rect">
            <a:avLst/>
          </a:prstGeom>
          <a:noFill/>
        </p:spPr>
        <p:txBody>
          <a:bodyPr wrap="none" rtlCol="0">
            <a:spAutoFit/>
          </a:bodyPr>
          <a:lstStyle/>
          <a:p>
            <a:pPr algn="ctr"/>
            <a:r>
              <a:rPr lang="id-ID" b="1">
                <a:solidFill>
                  <a:schemeClr val="bg1"/>
                </a:solidFill>
              </a:rPr>
              <a:t>Study</a:t>
            </a:r>
            <a:endParaRPr lang="id-ID" b="1" dirty="0">
              <a:solidFill>
                <a:schemeClr val="bg1"/>
              </a:solidFill>
            </a:endParaRPr>
          </a:p>
        </p:txBody>
      </p:sp>
      <p:sp>
        <p:nvSpPr>
          <p:cNvPr id="31" name="TextBox 28"/>
          <p:cNvSpPr txBox="1"/>
          <p:nvPr/>
        </p:nvSpPr>
        <p:spPr>
          <a:xfrm>
            <a:off x="4494247" y="4113188"/>
            <a:ext cx="492444" cy="369332"/>
          </a:xfrm>
          <a:prstGeom prst="rect">
            <a:avLst/>
          </a:prstGeom>
          <a:noFill/>
        </p:spPr>
        <p:txBody>
          <a:bodyPr wrap="none" rtlCol="0">
            <a:spAutoFit/>
          </a:bodyPr>
          <a:lstStyle/>
          <a:p>
            <a:pPr algn="ctr"/>
            <a:r>
              <a:rPr lang="id-ID" b="1">
                <a:solidFill>
                  <a:schemeClr val="bg1"/>
                </a:solidFill>
              </a:rPr>
              <a:t>Do</a:t>
            </a:r>
            <a:endParaRPr lang="id-ID" b="1" dirty="0">
              <a:solidFill>
                <a:schemeClr val="bg1"/>
              </a:solidFill>
            </a:endParaRPr>
          </a:p>
        </p:txBody>
      </p:sp>
      <p:grpSp>
        <p:nvGrpSpPr>
          <p:cNvPr id="32" name="Group 29"/>
          <p:cNvGrpSpPr/>
          <p:nvPr/>
        </p:nvGrpSpPr>
        <p:grpSpPr>
          <a:xfrm>
            <a:off x="2743077" y="1909512"/>
            <a:ext cx="427142" cy="403017"/>
            <a:chOff x="3498850" y="1541463"/>
            <a:chExt cx="504825" cy="476250"/>
          </a:xfrm>
          <a:solidFill>
            <a:schemeClr val="bg1"/>
          </a:solidFill>
        </p:grpSpPr>
        <p:sp>
          <p:nvSpPr>
            <p:cNvPr id="33"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5" name="Group 32"/>
          <p:cNvGrpSpPr/>
          <p:nvPr/>
        </p:nvGrpSpPr>
        <p:grpSpPr>
          <a:xfrm>
            <a:off x="955129" y="3618196"/>
            <a:ext cx="399972" cy="398703"/>
            <a:chOff x="2437300" y="1144829"/>
            <a:chExt cx="400024" cy="398703"/>
          </a:xfrm>
          <a:solidFill>
            <a:schemeClr val="bg1"/>
          </a:solidFill>
        </p:grpSpPr>
        <p:sp>
          <p:nvSpPr>
            <p:cNvPr id="36"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8" name="Freeform 60"/>
          <p:cNvSpPr>
            <a:spLocks noEditPoints="1"/>
          </p:cNvSpPr>
          <p:nvPr/>
        </p:nvSpPr>
        <p:spPr bwMode="auto">
          <a:xfrm>
            <a:off x="4518343" y="3685510"/>
            <a:ext cx="399972"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9" name="Group 36"/>
          <p:cNvGrpSpPr/>
          <p:nvPr/>
        </p:nvGrpSpPr>
        <p:grpSpPr>
          <a:xfrm>
            <a:off x="2735588" y="5528696"/>
            <a:ext cx="399972" cy="348536"/>
            <a:chOff x="837205" y="5167510"/>
            <a:chExt cx="400024" cy="348536"/>
          </a:xfrm>
          <a:solidFill>
            <a:schemeClr val="bg1"/>
          </a:solidFill>
        </p:grpSpPr>
        <p:sp>
          <p:nvSpPr>
            <p:cNvPr id="40"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3" name="Group 40"/>
          <p:cNvGrpSpPr/>
          <p:nvPr/>
        </p:nvGrpSpPr>
        <p:grpSpPr>
          <a:xfrm>
            <a:off x="8774542" y="3609860"/>
            <a:ext cx="427142" cy="403017"/>
            <a:chOff x="3498850" y="1541463"/>
            <a:chExt cx="504825" cy="476250"/>
          </a:xfrm>
          <a:solidFill>
            <a:schemeClr val="accent2"/>
          </a:solidFill>
        </p:grpSpPr>
        <p:sp>
          <p:nvSpPr>
            <p:cNvPr id="44"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43"/>
          <p:cNvGrpSpPr/>
          <p:nvPr/>
        </p:nvGrpSpPr>
        <p:grpSpPr>
          <a:xfrm>
            <a:off x="6017482" y="3612017"/>
            <a:ext cx="399972" cy="398703"/>
            <a:chOff x="2437300" y="1144829"/>
            <a:chExt cx="400024" cy="398703"/>
          </a:xfrm>
          <a:solidFill>
            <a:schemeClr val="accent1"/>
          </a:solidFill>
        </p:grpSpPr>
        <p:sp>
          <p:nvSpPr>
            <p:cNvPr id="47"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9" name="Freeform 60"/>
          <p:cNvSpPr>
            <a:spLocks noEditPoints="1"/>
          </p:cNvSpPr>
          <p:nvPr/>
        </p:nvSpPr>
        <p:spPr bwMode="auto">
          <a:xfrm>
            <a:off x="6017482" y="5063183"/>
            <a:ext cx="399972"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50" name="Group 47"/>
          <p:cNvGrpSpPr/>
          <p:nvPr/>
        </p:nvGrpSpPr>
        <p:grpSpPr>
          <a:xfrm>
            <a:off x="8788127" y="5088927"/>
            <a:ext cx="399972" cy="348536"/>
            <a:chOff x="837205" y="5167510"/>
            <a:chExt cx="400024" cy="348536"/>
          </a:xfrm>
          <a:solidFill>
            <a:schemeClr val="accent4"/>
          </a:solidFill>
        </p:grpSpPr>
        <p:sp>
          <p:nvSpPr>
            <p:cNvPr id="51"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up)">
                                      <p:cBhvr>
                                        <p:cTn id="79" dur="500"/>
                                        <p:tgtEl>
                                          <p:spTgt spid="4"/>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par>
                                <p:cTn id="93" presetID="53" presetClass="entr" presetSubtype="16"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p:cTn id="100" dur="500" fill="hold"/>
                                        <p:tgtEl>
                                          <p:spTgt spid="49"/>
                                        </p:tgtEl>
                                        <p:attrNameLst>
                                          <p:attrName>ppt_w</p:attrName>
                                        </p:attrNameLst>
                                      </p:cBhvr>
                                      <p:tavLst>
                                        <p:tav tm="0">
                                          <p:val>
                                            <p:fltVal val="0"/>
                                          </p:val>
                                        </p:tav>
                                        <p:tav tm="100000">
                                          <p:val>
                                            <p:strVal val="#ppt_w"/>
                                          </p:val>
                                        </p:tav>
                                      </p:tavLst>
                                    </p:anim>
                                    <p:anim calcmode="lin" valueType="num">
                                      <p:cBhvr>
                                        <p:cTn id="101" dur="500" fill="hold"/>
                                        <p:tgtEl>
                                          <p:spTgt spid="49"/>
                                        </p:tgtEl>
                                        <p:attrNameLst>
                                          <p:attrName>ppt_h</p:attrName>
                                        </p:attrNameLst>
                                      </p:cBhvr>
                                      <p:tavLst>
                                        <p:tav tm="0">
                                          <p:val>
                                            <p:fltVal val="0"/>
                                          </p:val>
                                        </p:tav>
                                        <p:tav tm="100000">
                                          <p:val>
                                            <p:strVal val="#ppt_h"/>
                                          </p:val>
                                        </p:tav>
                                      </p:tavLst>
                                    </p:anim>
                                    <p:animEffect transition="in" filter="fade">
                                      <p:cBhvr>
                                        <p:cTn id="102" dur="500"/>
                                        <p:tgtEl>
                                          <p:spTgt spid="49"/>
                                        </p:tgtEl>
                                      </p:cBhvr>
                                    </p:animEffect>
                                  </p:childTnLst>
                                </p:cTn>
                              </p:par>
                              <p:par>
                                <p:cTn id="103" presetID="53" presetClass="entr" presetSubtype="16"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childTnLst>
                          </p:cTn>
                        </p:par>
                        <p:par>
                          <p:cTn id="108" fill="hold">
                            <p:stCondLst>
                              <p:cond delay="2500"/>
                            </p:stCondLst>
                            <p:childTnLst>
                              <p:par>
                                <p:cTn id="109" presetID="10"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500"/>
                                        <p:tgtEl>
                                          <p:spTgt spid="1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500"/>
                                        <p:tgtEl>
                                          <p:spTgt spid="2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animBg="1"/>
      <p:bldP spid="11"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3866284" y="2133961"/>
            <a:ext cx="4469818" cy="1284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4"/>
          <p:cNvSpPr/>
          <p:nvPr/>
        </p:nvSpPr>
        <p:spPr>
          <a:xfrm>
            <a:off x="3866284" y="3556361"/>
            <a:ext cx="4469818" cy="12841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Rectangle 5"/>
          <p:cNvSpPr/>
          <p:nvPr/>
        </p:nvSpPr>
        <p:spPr>
          <a:xfrm>
            <a:off x="3866284" y="4999342"/>
            <a:ext cx="4469818" cy="1284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4" name="Group 9"/>
          <p:cNvGrpSpPr/>
          <p:nvPr/>
        </p:nvGrpSpPr>
        <p:grpSpPr>
          <a:xfrm>
            <a:off x="7143287" y="3915622"/>
            <a:ext cx="863252" cy="640205"/>
            <a:chOff x="4572000" y="3414713"/>
            <a:chExt cx="374651" cy="277813"/>
          </a:xfrm>
          <a:solidFill>
            <a:schemeClr val="bg1"/>
          </a:solidFill>
        </p:grpSpPr>
        <p:sp>
          <p:nvSpPr>
            <p:cNvPr id="1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17" name="Group 12"/>
          <p:cNvGrpSpPr/>
          <p:nvPr/>
        </p:nvGrpSpPr>
        <p:grpSpPr>
          <a:xfrm>
            <a:off x="4255309" y="5285443"/>
            <a:ext cx="725749" cy="711971"/>
            <a:chOff x="2905125" y="4002088"/>
            <a:chExt cx="249238" cy="244475"/>
          </a:xfrm>
          <a:solidFill>
            <a:schemeClr val="bg1"/>
          </a:solidFill>
        </p:grpSpPr>
        <p:sp>
          <p:nvSpPr>
            <p:cNvPr id="18"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9"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20" name="Group 15"/>
          <p:cNvGrpSpPr/>
          <p:nvPr/>
        </p:nvGrpSpPr>
        <p:grpSpPr>
          <a:xfrm>
            <a:off x="4217605" y="2467187"/>
            <a:ext cx="862528" cy="637088"/>
            <a:chOff x="3052763" y="2647950"/>
            <a:chExt cx="346075" cy="255588"/>
          </a:xfrm>
          <a:solidFill>
            <a:schemeClr val="bg1"/>
          </a:solidFill>
        </p:grpSpPr>
        <p:sp>
          <p:nvSpPr>
            <p:cNvPr id="21"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22"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23"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7" name="组合 6"/>
          <p:cNvGrpSpPr/>
          <p:nvPr/>
        </p:nvGrpSpPr>
        <p:grpSpPr>
          <a:xfrm>
            <a:off x="9349418" y="2921596"/>
            <a:ext cx="1106137" cy="1106281"/>
            <a:chOff x="9347515" y="2921594"/>
            <a:chExt cx="1106281" cy="1106281"/>
          </a:xfrm>
        </p:grpSpPr>
        <p:sp>
          <p:nvSpPr>
            <p:cNvPr id="25" name="Oval 20"/>
            <p:cNvSpPr/>
            <p:nvPr/>
          </p:nvSpPr>
          <p:spPr>
            <a:xfrm>
              <a:off x="9347515" y="2921594"/>
              <a:ext cx="1106281" cy="11062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1" name="组合 40"/>
            <p:cNvGrpSpPr/>
            <p:nvPr/>
          </p:nvGrpSpPr>
          <p:grpSpPr>
            <a:xfrm>
              <a:off x="9677520" y="3159972"/>
              <a:ext cx="446271" cy="582632"/>
              <a:chOff x="9896690" y="3140691"/>
              <a:chExt cx="425020" cy="554888"/>
            </a:xfrm>
            <a:solidFill>
              <a:srgbClr val="64A0DC"/>
            </a:solidFill>
          </p:grpSpPr>
          <p:sp>
            <p:nvSpPr>
              <p:cNvPr id="33"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34"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grpSp>
        <p:nvGrpSpPr>
          <p:cNvPr id="45" name="组合 44"/>
          <p:cNvGrpSpPr/>
          <p:nvPr/>
        </p:nvGrpSpPr>
        <p:grpSpPr>
          <a:xfrm>
            <a:off x="1722736" y="2921596"/>
            <a:ext cx="1106137" cy="1106281"/>
            <a:chOff x="1529661" y="2921594"/>
            <a:chExt cx="1106281" cy="1106281"/>
          </a:xfrm>
        </p:grpSpPr>
        <p:sp>
          <p:nvSpPr>
            <p:cNvPr id="27" name="Oval 25"/>
            <p:cNvSpPr/>
            <p:nvPr/>
          </p:nvSpPr>
          <p:spPr>
            <a:xfrm>
              <a:off x="1529661"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任意多边形 39"/>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43" name="矩形 42"/>
          <p:cNvSpPr/>
          <p:nvPr/>
        </p:nvSpPr>
        <p:spPr>
          <a:xfrm>
            <a:off x="1520351" y="4183079"/>
            <a:ext cx="1551565" cy="430879"/>
          </a:xfrm>
          <a:prstGeom prst="rect">
            <a:avLst/>
          </a:prstGeom>
        </p:spPr>
        <p:txBody>
          <a:bodyPr wrap="square" lIns="91431" tIns="45716" rIns="91431" bIns="45716">
            <a:spAutoFit/>
          </a:bodyPr>
          <a:lstStyle/>
          <a:p>
            <a:pPr algn="ctr"/>
            <a:r>
              <a:rPr lang="zh-CN" altLang="en-US" sz="2200" b="1">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1310566" y="4603461"/>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46" name="矩形 45"/>
          <p:cNvSpPr/>
          <p:nvPr/>
        </p:nvSpPr>
        <p:spPr>
          <a:xfrm>
            <a:off x="9126704" y="4183079"/>
            <a:ext cx="1551565" cy="430879"/>
          </a:xfrm>
          <a:prstGeom prst="rect">
            <a:avLst/>
          </a:prstGeom>
        </p:spPr>
        <p:txBody>
          <a:bodyPr wrap="square" lIns="91431" tIns="45716" rIns="91431" bIns="45716">
            <a:spAutoFit/>
          </a:bodyPr>
          <a:lstStyle/>
          <a:p>
            <a:pPr algn="ctr"/>
            <a:r>
              <a:rPr lang="zh-CN" altLang="en-US" sz="2200" b="1">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8916920" y="4603461"/>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48" name="矩形 47"/>
          <p:cNvSpPr/>
          <p:nvPr/>
        </p:nvSpPr>
        <p:spPr>
          <a:xfrm>
            <a:off x="5161431" y="2176330"/>
            <a:ext cx="1551565" cy="430879"/>
          </a:xfrm>
          <a:prstGeom prst="rect">
            <a:avLst/>
          </a:prstGeom>
        </p:spPr>
        <p:txBody>
          <a:bodyPr wrap="square" lIns="91431" tIns="45716" rIns="91431" bIns="45716">
            <a:spAutoFit/>
          </a:bodyPr>
          <a:lstStyle/>
          <a:p>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5161429" y="2596712"/>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50" name="矩形 49"/>
          <p:cNvSpPr/>
          <p:nvPr/>
        </p:nvSpPr>
        <p:spPr>
          <a:xfrm>
            <a:off x="5161431" y="5053059"/>
            <a:ext cx="1551565" cy="430879"/>
          </a:xfrm>
          <a:prstGeom prst="rect">
            <a:avLst/>
          </a:prstGeom>
        </p:spPr>
        <p:txBody>
          <a:bodyPr wrap="square" lIns="91431" tIns="45716" rIns="91431" bIns="45716">
            <a:spAutoFit/>
          </a:bodyPr>
          <a:lstStyle/>
          <a:p>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5161429" y="5473441"/>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52" name="矩形 51"/>
          <p:cNvSpPr/>
          <p:nvPr/>
        </p:nvSpPr>
        <p:spPr>
          <a:xfrm>
            <a:off x="4047378" y="3620921"/>
            <a:ext cx="1551565" cy="430879"/>
          </a:xfrm>
          <a:prstGeom prst="rect">
            <a:avLst/>
          </a:prstGeom>
        </p:spPr>
        <p:txBody>
          <a:bodyPr wrap="square" lIns="91431" tIns="45716" rIns="91431" bIns="45716">
            <a:spAutoFit/>
          </a:bodyPr>
          <a:lstStyle/>
          <a:p>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047377" y="4041303"/>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12" name="标题 1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350" fill="hold"/>
                                        <p:tgtEl>
                                          <p:spTgt spid="20"/>
                                        </p:tgtEl>
                                        <p:attrNameLst>
                                          <p:attrName>ppt_w</p:attrName>
                                        </p:attrNameLst>
                                      </p:cBhvr>
                                      <p:tavLst>
                                        <p:tav tm="0">
                                          <p:val>
                                            <p:fltVal val="0"/>
                                          </p:val>
                                        </p:tav>
                                        <p:tav tm="100000">
                                          <p:val>
                                            <p:strVal val="#ppt_w"/>
                                          </p:val>
                                        </p:tav>
                                      </p:tavLst>
                                    </p:anim>
                                    <p:anim calcmode="lin" valueType="num">
                                      <p:cBhvr>
                                        <p:cTn id="21" dur="350" fill="hold"/>
                                        <p:tgtEl>
                                          <p:spTgt spid="20"/>
                                        </p:tgtEl>
                                        <p:attrNameLst>
                                          <p:attrName>ppt_h</p:attrName>
                                        </p:attrNameLst>
                                      </p:cBhvr>
                                      <p:tavLst>
                                        <p:tav tm="0">
                                          <p:val>
                                            <p:fltVal val="0"/>
                                          </p:val>
                                        </p:tav>
                                        <p:tav tm="100000">
                                          <p:val>
                                            <p:strVal val="#ppt_h"/>
                                          </p:val>
                                        </p:tav>
                                      </p:tavLst>
                                    </p:anim>
                                    <p:animEffect transition="in" filter="fade">
                                      <p:cBhvr>
                                        <p:cTn id="22" dur="350"/>
                                        <p:tgtEl>
                                          <p:spTgt spid="20"/>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20"/>
                                        </p:tgtEl>
                                      </p:cBhvr>
                                    </p:animEffect>
                                    <p:animScale>
                                      <p:cBhvr>
                                        <p:cTn id="26" dur="250" autoRev="1" fill="hold"/>
                                        <p:tgtEl>
                                          <p:spTgt spid="20"/>
                                        </p:tgtEl>
                                      </p:cBhvr>
                                    </p:animScale>
                                  </p:childTnLst>
                                </p:cTn>
                              </p:par>
                              <p:par>
                                <p:cTn id="27" presetID="14" presetClass="entr" presetSubtype="10" fill="hold" grpId="0" nodeType="withEffect">
                                  <p:stCondLst>
                                    <p:cond delay="250"/>
                                  </p:stCondLst>
                                  <p:childTnLst>
                                    <p:set>
                                      <p:cBhvr>
                                        <p:cTn id="28" dur="1" fill="hold">
                                          <p:stCondLst>
                                            <p:cond delay="0"/>
                                          </p:stCondLst>
                                        </p:cTn>
                                        <p:tgtEl>
                                          <p:spTgt spid="48"/>
                                        </p:tgtEl>
                                        <p:attrNameLst>
                                          <p:attrName>style.visibility</p:attrName>
                                        </p:attrNameLst>
                                      </p:cBhvr>
                                      <p:to>
                                        <p:strVal val="visible"/>
                                      </p:to>
                                    </p:set>
                                    <p:animEffect transition="in" filter="randombar(horizontal)">
                                      <p:cBhvr>
                                        <p:cTn id="29" dur="400"/>
                                        <p:tgtEl>
                                          <p:spTgt spid="4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400"/>
                                        <p:tgtEl>
                                          <p:spTgt spid="4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350" fill="hold"/>
                                        <p:tgtEl>
                                          <p:spTgt spid="14"/>
                                        </p:tgtEl>
                                        <p:attrNameLst>
                                          <p:attrName>ppt_w</p:attrName>
                                        </p:attrNameLst>
                                      </p:cBhvr>
                                      <p:tavLst>
                                        <p:tav tm="0">
                                          <p:val>
                                            <p:fltVal val="0"/>
                                          </p:val>
                                        </p:tav>
                                        <p:tav tm="100000">
                                          <p:val>
                                            <p:strVal val="#ppt_w"/>
                                          </p:val>
                                        </p:tav>
                                      </p:tavLst>
                                    </p:anim>
                                    <p:anim calcmode="lin" valueType="num">
                                      <p:cBhvr>
                                        <p:cTn id="37" dur="350" fill="hold"/>
                                        <p:tgtEl>
                                          <p:spTgt spid="14"/>
                                        </p:tgtEl>
                                        <p:attrNameLst>
                                          <p:attrName>ppt_h</p:attrName>
                                        </p:attrNameLst>
                                      </p:cBhvr>
                                      <p:tavLst>
                                        <p:tav tm="0">
                                          <p:val>
                                            <p:fltVal val="0"/>
                                          </p:val>
                                        </p:tav>
                                        <p:tav tm="100000">
                                          <p:val>
                                            <p:strVal val="#ppt_h"/>
                                          </p:val>
                                        </p:tav>
                                      </p:tavLst>
                                    </p:anim>
                                    <p:animEffect transition="in" filter="fade">
                                      <p:cBhvr>
                                        <p:cTn id="38" dur="350"/>
                                        <p:tgtEl>
                                          <p:spTgt spid="14"/>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animScale>
                                  </p:childTnLst>
                                </p:cTn>
                              </p:par>
                              <p:par>
                                <p:cTn id="43" presetID="14" presetClass="entr" presetSubtype="10" fill="hold" grpId="0" nodeType="withEffect">
                                  <p:stCondLst>
                                    <p:cond delay="250"/>
                                  </p:stCondLst>
                                  <p:childTnLst>
                                    <p:set>
                                      <p:cBhvr>
                                        <p:cTn id="44" dur="1" fill="hold">
                                          <p:stCondLst>
                                            <p:cond delay="0"/>
                                          </p:stCondLst>
                                        </p:cTn>
                                        <p:tgtEl>
                                          <p:spTgt spid="52"/>
                                        </p:tgtEl>
                                        <p:attrNameLst>
                                          <p:attrName>style.visibility</p:attrName>
                                        </p:attrNameLst>
                                      </p:cBhvr>
                                      <p:to>
                                        <p:strVal val="visible"/>
                                      </p:to>
                                    </p:set>
                                    <p:animEffect transition="in" filter="randombar(horizontal)">
                                      <p:cBhvr>
                                        <p:cTn id="45" dur="400"/>
                                        <p:tgtEl>
                                          <p:spTgt spid="5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53"/>
                                        </p:tgtEl>
                                        <p:attrNameLst>
                                          <p:attrName>style.visibility</p:attrName>
                                        </p:attrNameLst>
                                      </p:cBhvr>
                                      <p:to>
                                        <p:strVal val="visible"/>
                                      </p:to>
                                    </p:set>
                                    <p:animEffect transition="in" filter="randombar(horizontal)">
                                      <p:cBhvr>
                                        <p:cTn id="48" dur="400"/>
                                        <p:tgtEl>
                                          <p:spTgt spid="5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350" fill="hold"/>
                                        <p:tgtEl>
                                          <p:spTgt spid="17"/>
                                        </p:tgtEl>
                                        <p:attrNameLst>
                                          <p:attrName>ppt_w</p:attrName>
                                        </p:attrNameLst>
                                      </p:cBhvr>
                                      <p:tavLst>
                                        <p:tav tm="0">
                                          <p:val>
                                            <p:fltVal val="0"/>
                                          </p:val>
                                        </p:tav>
                                        <p:tav tm="100000">
                                          <p:val>
                                            <p:strVal val="#ppt_w"/>
                                          </p:val>
                                        </p:tav>
                                      </p:tavLst>
                                    </p:anim>
                                    <p:anim calcmode="lin" valueType="num">
                                      <p:cBhvr>
                                        <p:cTn id="53" dur="350" fill="hold"/>
                                        <p:tgtEl>
                                          <p:spTgt spid="17"/>
                                        </p:tgtEl>
                                        <p:attrNameLst>
                                          <p:attrName>ppt_h</p:attrName>
                                        </p:attrNameLst>
                                      </p:cBhvr>
                                      <p:tavLst>
                                        <p:tav tm="0">
                                          <p:val>
                                            <p:fltVal val="0"/>
                                          </p:val>
                                        </p:tav>
                                        <p:tav tm="100000">
                                          <p:val>
                                            <p:strVal val="#ppt_h"/>
                                          </p:val>
                                        </p:tav>
                                      </p:tavLst>
                                    </p:anim>
                                    <p:animEffect transition="in" filter="fade">
                                      <p:cBhvr>
                                        <p:cTn id="54" dur="350"/>
                                        <p:tgtEl>
                                          <p:spTgt spid="17"/>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17"/>
                                        </p:tgtEl>
                                      </p:cBhvr>
                                    </p:animEffect>
                                    <p:animScale>
                                      <p:cBhvr>
                                        <p:cTn id="58" dur="250" autoRev="1" fill="hold"/>
                                        <p:tgtEl>
                                          <p:spTgt spid="17"/>
                                        </p:tgtEl>
                                      </p:cBhvr>
                                    </p:animScale>
                                  </p:childTnLst>
                                </p:cTn>
                              </p:par>
                              <p:par>
                                <p:cTn id="59" presetID="14" presetClass="entr" presetSubtype="10"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Effect transition="in" filter="randombar(horizontal)">
                                      <p:cBhvr>
                                        <p:cTn id="61" dur="400"/>
                                        <p:tgtEl>
                                          <p:spTgt spid="5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400"/>
                                        <p:tgtEl>
                                          <p:spTgt spid="5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750"/>
                                        <p:tgtEl>
                                          <p:spTgt spid="45"/>
                                        </p:tgtEl>
                                      </p:cBhvr>
                                    </p:animEffect>
                                    <p:anim calcmode="lin" valueType="num">
                                      <p:cBhvr>
                                        <p:cTn id="69" dur="750" fill="hold"/>
                                        <p:tgtEl>
                                          <p:spTgt spid="45"/>
                                        </p:tgtEl>
                                        <p:attrNameLst>
                                          <p:attrName>style.rotation</p:attrName>
                                        </p:attrNameLst>
                                      </p:cBhvr>
                                      <p:tavLst>
                                        <p:tav tm="0">
                                          <p:val>
                                            <p:fltVal val="720"/>
                                          </p:val>
                                        </p:tav>
                                        <p:tav tm="100000">
                                          <p:val>
                                            <p:fltVal val="0"/>
                                          </p:val>
                                        </p:tav>
                                      </p:tavLst>
                                    </p:anim>
                                    <p:anim calcmode="lin" valueType="num">
                                      <p:cBhvr>
                                        <p:cTn id="70" dur="750" fill="hold"/>
                                        <p:tgtEl>
                                          <p:spTgt spid="45"/>
                                        </p:tgtEl>
                                        <p:attrNameLst>
                                          <p:attrName>ppt_h</p:attrName>
                                        </p:attrNameLst>
                                      </p:cBhvr>
                                      <p:tavLst>
                                        <p:tav tm="0">
                                          <p:val>
                                            <p:fltVal val="0"/>
                                          </p:val>
                                        </p:tav>
                                        <p:tav tm="100000">
                                          <p:val>
                                            <p:strVal val="#ppt_h"/>
                                          </p:val>
                                        </p:tav>
                                      </p:tavLst>
                                    </p:anim>
                                    <p:anim calcmode="lin" valueType="num">
                                      <p:cBhvr>
                                        <p:cTn id="71" dur="750" fill="hold"/>
                                        <p:tgtEl>
                                          <p:spTgt spid="45"/>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400"/>
                                        <p:tgtEl>
                                          <p:spTgt spid="4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400"/>
                                        <p:tgtEl>
                                          <p:spTgt spid="44"/>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750"/>
                                        <p:tgtEl>
                                          <p:spTgt spid="7"/>
                                        </p:tgtEl>
                                      </p:cBhvr>
                                    </p:animEffect>
                                    <p:anim calcmode="lin" valueType="num">
                                      <p:cBhvr>
                                        <p:cTn id="83" dur="750" fill="hold"/>
                                        <p:tgtEl>
                                          <p:spTgt spid="7"/>
                                        </p:tgtEl>
                                        <p:attrNameLst>
                                          <p:attrName>style.rotation</p:attrName>
                                        </p:attrNameLst>
                                      </p:cBhvr>
                                      <p:tavLst>
                                        <p:tav tm="0">
                                          <p:val>
                                            <p:fltVal val="720"/>
                                          </p:val>
                                        </p:tav>
                                        <p:tav tm="100000">
                                          <p:val>
                                            <p:fltVal val="0"/>
                                          </p:val>
                                        </p:tav>
                                      </p:tavLst>
                                    </p:anim>
                                    <p:anim calcmode="lin" valueType="num">
                                      <p:cBhvr>
                                        <p:cTn id="84" dur="750" fill="hold"/>
                                        <p:tgtEl>
                                          <p:spTgt spid="7"/>
                                        </p:tgtEl>
                                        <p:attrNameLst>
                                          <p:attrName>ppt_h</p:attrName>
                                        </p:attrNameLst>
                                      </p:cBhvr>
                                      <p:tavLst>
                                        <p:tav tm="0">
                                          <p:val>
                                            <p:fltVal val="0"/>
                                          </p:val>
                                        </p:tav>
                                        <p:tav tm="100000">
                                          <p:val>
                                            <p:strVal val="#ppt_h"/>
                                          </p:val>
                                        </p:tav>
                                      </p:tavLst>
                                    </p:anim>
                                    <p:anim calcmode="lin" valueType="num">
                                      <p:cBhvr>
                                        <p:cTn id="85" dur="750" fill="hold"/>
                                        <p:tgtEl>
                                          <p:spTgt spid="7"/>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randombar(horizontal)">
                                      <p:cBhvr>
                                        <p:cTn id="89" dur="400"/>
                                        <p:tgtEl>
                                          <p:spTgt spid="4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randombar(horizontal)">
                                      <p:cBhvr>
                                        <p:cTn id="92"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3" grpId="0"/>
      <p:bldP spid="44" grpId="0"/>
      <p:bldP spid="46" grpId="0"/>
      <p:bldP spid="47" grpId="0"/>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7942920" y="1636131"/>
            <a:ext cx="2666218" cy="2668621"/>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3"/>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1" cstate="print"/>
              <a:srcRect/>
              <a:stretch>
                <a:fillRect/>
              </a:stretch>
            </a:blipFill>
            <a:ln w="12700">
              <a:solidFill>
                <a:schemeClr val="accent3"/>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5" name="Group 8"/>
          <p:cNvGrpSpPr/>
          <p:nvPr/>
        </p:nvGrpSpPr>
        <p:grpSpPr bwMode="auto">
          <a:xfrm>
            <a:off x="9781520" y="3423852"/>
            <a:ext cx="988783" cy="990967"/>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7" name="椭圆 44"/>
            <p:cNvSpPr>
              <a:spLocks noChangeArrowheads="1"/>
            </p:cNvSpPr>
            <p:nvPr/>
          </p:nvSpPr>
          <p:spPr bwMode="auto">
            <a:xfrm>
              <a:off x="82987" y="82987"/>
              <a:ext cx="597814" cy="597814"/>
            </a:xfrm>
            <a:prstGeom prst="ellipse">
              <a:avLst/>
            </a:prstGeom>
            <a:solidFill>
              <a:schemeClr val="accent3"/>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8" name="Picture 8"/>
            <p:cNvPicPr>
              <a:picLocks noChangeAspect="1" noChangeArrowheads="1"/>
            </p:cNvPicPr>
            <p:nvPr/>
          </p:nvPicPr>
          <p:blipFill>
            <a:blip r:embed="rId2" cstate="print">
              <a:biLevel thresh="50000"/>
              <a:grayscl/>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p:cNvGrpSpPr/>
          <p:nvPr/>
        </p:nvGrpSpPr>
        <p:grpSpPr bwMode="auto">
          <a:xfrm>
            <a:off x="1498798" y="1636131"/>
            <a:ext cx="2666220" cy="2668621"/>
            <a:chOff x="0" y="0"/>
            <a:chExt cx="2059137" cy="2059137"/>
          </a:xfrm>
        </p:grpSpPr>
        <p:sp>
          <p:nvSpPr>
            <p:cNvPr id="10" name="椭圆 4"/>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1" name="椭圆 10"/>
            <p:cNvSpPr>
              <a:spLocks noChangeArrowheads="1"/>
            </p:cNvSpPr>
            <p:nvPr/>
          </p:nvSpPr>
          <p:spPr bwMode="auto">
            <a:xfrm>
              <a:off x="83135" y="83135"/>
              <a:ext cx="1892867" cy="1892867"/>
            </a:xfrm>
            <a:prstGeom prst="ellipse">
              <a:avLst/>
            </a:prstGeom>
            <a:blipFill dpi="0" rotWithShape="1">
              <a:blip r:embed="rId3" cstate="print"/>
              <a:srcRect/>
              <a:stretch>
                <a:fillRect/>
              </a:stretch>
            </a:blipFill>
            <a:ln w="12700">
              <a:solidFill>
                <a:schemeClr val="accent2"/>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12" name="Group 15"/>
          <p:cNvGrpSpPr/>
          <p:nvPr/>
        </p:nvGrpSpPr>
        <p:grpSpPr bwMode="auto">
          <a:xfrm>
            <a:off x="3337402" y="3423852"/>
            <a:ext cx="988782" cy="990967"/>
            <a:chOff x="0" y="0"/>
            <a:chExt cx="763788" cy="763788"/>
          </a:xfrm>
        </p:grpSpPr>
        <p:sp>
          <p:nvSpPr>
            <p:cNvPr id="13"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4" name="椭圆 6"/>
            <p:cNvSpPr>
              <a:spLocks noChangeArrowheads="1"/>
            </p:cNvSpPr>
            <p:nvPr/>
          </p:nvSpPr>
          <p:spPr bwMode="auto">
            <a:xfrm>
              <a:off x="82987" y="82987"/>
              <a:ext cx="597814" cy="597814"/>
            </a:xfrm>
            <a:prstGeom prst="ellipse">
              <a:avLst/>
            </a:prstGeom>
            <a:solidFill>
              <a:schemeClr val="accent2"/>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15" name="Picture 10" descr="C:\Users\Jonahs\Dropbox\Projects SCOTT\MEET Windows Azure\source\Background\tile-icon-network.png"/>
            <p:cNvPicPr>
              <a:picLocks noChangeAspect="1" noChangeArrowheads="1"/>
            </p:cNvPicPr>
            <p:nvPr/>
          </p:nvPicPr>
          <p:blipFill>
            <a:blip r:embed="rId4" cstate="print"/>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9"/>
          <p:cNvGrpSpPr/>
          <p:nvPr/>
        </p:nvGrpSpPr>
        <p:grpSpPr bwMode="auto">
          <a:xfrm>
            <a:off x="4721916" y="1636131"/>
            <a:ext cx="2666220" cy="2668621"/>
            <a:chOff x="0" y="0"/>
            <a:chExt cx="2059137" cy="2059137"/>
          </a:xfrm>
        </p:grpSpPr>
        <p:sp>
          <p:nvSpPr>
            <p:cNvPr id="17"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 name="椭圆 37"/>
            <p:cNvSpPr>
              <a:spLocks noChangeArrowheads="1"/>
            </p:cNvSpPr>
            <p:nvPr/>
          </p:nvSpPr>
          <p:spPr bwMode="auto">
            <a:xfrm>
              <a:off x="83135" y="83135"/>
              <a:ext cx="1892867" cy="1892867"/>
            </a:xfrm>
            <a:prstGeom prst="ellipse">
              <a:avLst/>
            </a:prstGeom>
            <a:blipFill dpi="0" rotWithShape="1">
              <a:blip r:embed="rId5" cstate="print"/>
              <a:srcRect/>
              <a:stretch>
                <a:fillRect/>
              </a:stretch>
            </a:blipFill>
            <a:ln w="12700">
              <a:solidFill>
                <a:schemeClr val="accent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19" name="Group 22"/>
          <p:cNvGrpSpPr/>
          <p:nvPr/>
        </p:nvGrpSpPr>
        <p:grpSpPr bwMode="auto">
          <a:xfrm>
            <a:off x="6558403" y="3423852"/>
            <a:ext cx="990838" cy="990967"/>
            <a:chOff x="0" y="0"/>
            <a:chExt cx="763788" cy="763788"/>
          </a:xfrm>
        </p:grpSpPr>
        <p:sp>
          <p:nvSpPr>
            <p:cNvPr id="20"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21" name="椭圆 39"/>
            <p:cNvSpPr>
              <a:spLocks noChangeArrowheads="1"/>
            </p:cNvSpPr>
            <p:nvPr/>
          </p:nvSpPr>
          <p:spPr bwMode="auto">
            <a:xfrm>
              <a:off x="82987" y="82987"/>
              <a:ext cx="597814" cy="597814"/>
            </a:xfrm>
            <a:prstGeom prst="ellipse">
              <a:avLst/>
            </a:prstGeom>
            <a:solidFill>
              <a:schemeClr val="accent1"/>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22" name="Picture 9"/>
            <p:cNvPicPr>
              <a:picLocks noChangeAspect="1" noChangeArrowheads="1"/>
            </p:cNvPicPr>
            <p:nvPr/>
          </p:nvPicPr>
          <p:blipFill>
            <a:blip r:embed="rId6" cstate="print"/>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矩形 50"/>
          <p:cNvSpPr>
            <a:spLocks noChangeArrowheads="1"/>
          </p:cNvSpPr>
          <p:nvPr/>
        </p:nvSpPr>
        <p:spPr bwMode="auto">
          <a:xfrm>
            <a:off x="1359202"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a:solidFill>
                  <a:schemeClr val="tx1">
                    <a:lumMod val="50000"/>
                    <a:lumOff val="50000"/>
                  </a:schemeClr>
                </a:solidFill>
              </a:rPr>
              <a:t>专注专业 </a:t>
            </a:r>
            <a:endParaRPr lang="zh-CN" altLang="en-US" sz="2000" b="1" dirty="0">
              <a:solidFill>
                <a:schemeClr val="tx1">
                  <a:lumMod val="50000"/>
                  <a:lumOff val="50000"/>
                </a:schemeClr>
              </a:solidFill>
            </a:endParaRPr>
          </a:p>
        </p:txBody>
      </p:sp>
      <p:sp>
        <p:nvSpPr>
          <p:cNvPr id="24" name="矩形 17"/>
          <p:cNvSpPr>
            <a:spLocks noChangeArrowheads="1"/>
          </p:cNvSpPr>
          <p:nvPr/>
        </p:nvSpPr>
        <p:spPr bwMode="auto">
          <a:xfrm>
            <a:off x="1498799" y="5003992"/>
            <a:ext cx="26462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endParaRPr lang="zh-CN" altLang="en-US" sz="1200" dirty="0">
              <a:solidFill>
                <a:schemeClr val="tx1">
                  <a:lumMod val="50000"/>
                  <a:lumOff val="50000"/>
                </a:schemeClr>
              </a:solidFill>
              <a:sym typeface="微软雅黑" panose="020B0503020204020204" pitchFamily="34" charset="-122"/>
            </a:endParaRPr>
          </a:p>
        </p:txBody>
      </p:sp>
      <p:sp>
        <p:nvSpPr>
          <p:cNvPr id="25" name="矩形 59"/>
          <p:cNvSpPr>
            <a:spLocks noChangeArrowheads="1"/>
          </p:cNvSpPr>
          <p:nvPr/>
        </p:nvSpPr>
        <p:spPr bwMode="auto">
          <a:xfrm>
            <a:off x="4591245"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a:solidFill>
                  <a:schemeClr val="tx1">
                    <a:lumMod val="50000"/>
                    <a:lumOff val="50000"/>
                  </a:schemeClr>
                </a:solidFill>
                <a:sym typeface="微软雅黑" panose="020B0503020204020204" pitchFamily="34" charset="-122"/>
              </a:rPr>
              <a:t>精诚协作</a:t>
            </a:r>
            <a:endParaRPr lang="zh-CN" altLang="en-US" sz="2000" dirty="0">
              <a:solidFill>
                <a:schemeClr val="tx1">
                  <a:lumMod val="50000"/>
                  <a:lumOff val="50000"/>
                </a:schemeClr>
              </a:solidFill>
              <a:latin typeface="Arial" panose="020B0604020202020204" pitchFamily="34" charset="0"/>
              <a:ea typeface="宋体" panose="02010600030101010101" pitchFamily="2" charset="-122"/>
            </a:endParaRPr>
          </a:p>
        </p:txBody>
      </p:sp>
      <p:sp>
        <p:nvSpPr>
          <p:cNvPr id="27" name="矩形 62"/>
          <p:cNvSpPr>
            <a:spLocks noChangeArrowheads="1"/>
          </p:cNvSpPr>
          <p:nvPr/>
        </p:nvSpPr>
        <p:spPr bwMode="auto">
          <a:xfrm>
            <a:off x="7823288"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a:solidFill>
                  <a:schemeClr val="tx1">
                    <a:lumMod val="50000"/>
                    <a:lumOff val="50000"/>
                  </a:schemeClr>
                </a:solidFill>
                <a:sym typeface="微软雅黑" panose="020B0503020204020204" pitchFamily="34" charset="-122"/>
              </a:rPr>
              <a:t>开放成长</a:t>
            </a:r>
            <a:endParaRPr lang="zh-CN" altLang="en-US" sz="2000" dirty="0">
              <a:solidFill>
                <a:schemeClr val="tx1">
                  <a:lumMod val="50000"/>
                  <a:lumOff val="50000"/>
                </a:schemeClr>
              </a:solidFill>
              <a:latin typeface="Arial" panose="020B0604020202020204" pitchFamily="34" charset="0"/>
              <a:ea typeface="宋体" panose="02010600030101010101" pitchFamily="2" charset="-122"/>
            </a:endParaRPr>
          </a:p>
        </p:txBody>
      </p:sp>
      <p:sp>
        <p:nvSpPr>
          <p:cNvPr id="34" name="矩形 17"/>
          <p:cNvSpPr>
            <a:spLocks noChangeArrowheads="1"/>
          </p:cNvSpPr>
          <p:nvPr/>
        </p:nvSpPr>
        <p:spPr bwMode="auto">
          <a:xfrm>
            <a:off x="4689867" y="5003992"/>
            <a:ext cx="26462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endParaRPr lang="zh-CN" altLang="en-US" sz="1200" dirty="0">
              <a:solidFill>
                <a:schemeClr val="tx1">
                  <a:lumMod val="50000"/>
                  <a:lumOff val="50000"/>
                </a:schemeClr>
              </a:solidFill>
              <a:sym typeface="微软雅黑" panose="020B0503020204020204" pitchFamily="34" charset="-122"/>
            </a:endParaRPr>
          </a:p>
        </p:txBody>
      </p:sp>
      <p:sp>
        <p:nvSpPr>
          <p:cNvPr id="35" name="矩形 17"/>
          <p:cNvSpPr>
            <a:spLocks noChangeArrowheads="1"/>
          </p:cNvSpPr>
          <p:nvPr/>
        </p:nvSpPr>
        <p:spPr bwMode="auto">
          <a:xfrm>
            <a:off x="7962885" y="5003992"/>
            <a:ext cx="26462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endParaRPr lang="zh-CN" altLang="en-US" sz="1200" dirty="0">
              <a:solidFill>
                <a:schemeClr val="tx1">
                  <a:lumMod val="50000"/>
                  <a:lumOff val="50000"/>
                </a:schemeClr>
              </a:solidFill>
              <a:sym typeface="微软雅黑" panose="020B0503020204020204" pitchFamily="34" charset="-122"/>
            </a:endParaRPr>
          </a:p>
        </p:txBody>
      </p:sp>
      <p:sp>
        <p:nvSpPr>
          <p:cNvPr id="28" name="标题 27"/>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750"/>
                                        <p:tgtEl>
                                          <p:spTgt spid="23"/>
                                        </p:tgtEl>
                                      </p:cBhvr>
                                    </p:animEffect>
                                    <p:anim calcmode="lin" valueType="num">
                                      <p:cBhvr>
                                        <p:cTn id="19" dur="750" fill="hold"/>
                                        <p:tgtEl>
                                          <p:spTgt spid="23"/>
                                        </p:tgtEl>
                                        <p:attrNameLst>
                                          <p:attrName>ppt_x</p:attrName>
                                        </p:attrNameLst>
                                      </p:cBhvr>
                                      <p:tavLst>
                                        <p:tav tm="0">
                                          <p:val>
                                            <p:strVal val="#ppt_x"/>
                                          </p:val>
                                        </p:tav>
                                        <p:tav tm="100000">
                                          <p:val>
                                            <p:strVal val="#ppt_x"/>
                                          </p:val>
                                        </p:tav>
                                      </p:tavLst>
                                    </p:anim>
                                    <p:anim calcmode="lin" valueType="num">
                                      <p:cBhvr>
                                        <p:cTn id="20" dur="75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anim calcmode="lin" valueType="num">
                                      <p:cBhvr>
                                        <p:cTn id="24" dur="750" fill="hold"/>
                                        <p:tgtEl>
                                          <p:spTgt spid="24"/>
                                        </p:tgtEl>
                                        <p:attrNameLst>
                                          <p:attrName>ppt_x</p:attrName>
                                        </p:attrNameLst>
                                      </p:cBhvr>
                                      <p:tavLst>
                                        <p:tav tm="0">
                                          <p:val>
                                            <p:strVal val="#ppt_x"/>
                                          </p:val>
                                        </p:tav>
                                        <p:tav tm="100000">
                                          <p:val>
                                            <p:strVal val="#ppt_x"/>
                                          </p:val>
                                        </p:tav>
                                      </p:tavLst>
                                    </p:anim>
                                    <p:anim calcmode="lin" valueType="num">
                                      <p:cBhvr>
                                        <p:cTn id="25" dur="75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360"/>
                                          </p:val>
                                        </p:tav>
                                        <p:tav tm="100000">
                                          <p:val>
                                            <p:fltVal val="0"/>
                                          </p:val>
                                        </p:tav>
                                      </p:tavLst>
                                    </p:anim>
                                    <p:animEffect transition="in" filter="fade">
                                      <p:cBhvr>
                                        <p:cTn id="32" dur="1000"/>
                                        <p:tgtEl>
                                          <p:spTgt spid="16"/>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750"/>
                                        <p:tgtEl>
                                          <p:spTgt spid="25"/>
                                        </p:tgtEl>
                                      </p:cBhvr>
                                    </p:animEffect>
                                    <p:anim calcmode="lin" valueType="num">
                                      <p:cBhvr>
                                        <p:cTn id="41" dur="750" fill="hold"/>
                                        <p:tgtEl>
                                          <p:spTgt spid="25"/>
                                        </p:tgtEl>
                                        <p:attrNameLst>
                                          <p:attrName>ppt_x</p:attrName>
                                        </p:attrNameLst>
                                      </p:cBhvr>
                                      <p:tavLst>
                                        <p:tav tm="0">
                                          <p:val>
                                            <p:strVal val="#ppt_x"/>
                                          </p:val>
                                        </p:tav>
                                        <p:tav tm="100000">
                                          <p:val>
                                            <p:strVal val="#ppt_x"/>
                                          </p:val>
                                        </p:tav>
                                      </p:tavLst>
                                    </p:anim>
                                    <p:anim calcmode="lin" valueType="num">
                                      <p:cBhvr>
                                        <p:cTn id="42" dur="75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750"/>
                                        <p:tgtEl>
                                          <p:spTgt spid="34"/>
                                        </p:tgtEl>
                                      </p:cBhvr>
                                    </p:animEffect>
                                    <p:anim calcmode="lin" valueType="num">
                                      <p:cBhvr>
                                        <p:cTn id="46" dur="750" fill="hold"/>
                                        <p:tgtEl>
                                          <p:spTgt spid="34"/>
                                        </p:tgtEl>
                                        <p:attrNameLst>
                                          <p:attrName>ppt_x</p:attrName>
                                        </p:attrNameLst>
                                      </p:cBhvr>
                                      <p:tavLst>
                                        <p:tav tm="0">
                                          <p:val>
                                            <p:strVal val="#ppt_x"/>
                                          </p:val>
                                        </p:tav>
                                        <p:tav tm="100000">
                                          <p:val>
                                            <p:strVal val="#ppt_x"/>
                                          </p:val>
                                        </p:tav>
                                      </p:tavLst>
                                    </p:anim>
                                    <p:anim calcmode="lin" valueType="num">
                                      <p:cBhvr>
                                        <p:cTn id="47" dur="7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9" presetClass="entr" presetSubtype="0" decel="10000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360"/>
                                          </p:val>
                                        </p:tav>
                                        <p:tav tm="100000">
                                          <p:val>
                                            <p:fltVal val="0"/>
                                          </p:val>
                                        </p:tav>
                                      </p:tavLst>
                                    </p:anim>
                                    <p:animEffect transition="in" filter="fade">
                                      <p:cBhvr>
                                        <p:cTn id="54" dur="1000"/>
                                        <p:tgtEl>
                                          <p:spTgt spid="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750"/>
                                        <p:tgtEl>
                                          <p:spTgt spid="27"/>
                                        </p:tgtEl>
                                      </p:cBhvr>
                                    </p:animEffect>
                                    <p:anim calcmode="lin" valueType="num">
                                      <p:cBhvr>
                                        <p:cTn id="63" dur="750" fill="hold"/>
                                        <p:tgtEl>
                                          <p:spTgt spid="27"/>
                                        </p:tgtEl>
                                        <p:attrNameLst>
                                          <p:attrName>ppt_x</p:attrName>
                                        </p:attrNameLst>
                                      </p:cBhvr>
                                      <p:tavLst>
                                        <p:tav tm="0">
                                          <p:val>
                                            <p:strVal val="#ppt_x"/>
                                          </p:val>
                                        </p:tav>
                                        <p:tav tm="100000">
                                          <p:val>
                                            <p:strVal val="#ppt_x"/>
                                          </p:val>
                                        </p:tav>
                                      </p:tavLst>
                                    </p:anim>
                                    <p:anim calcmode="lin" valueType="num">
                                      <p:cBhvr>
                                        <p:cTn id="64" dur="75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831326" y="2380391"/>
            <a:ext cx="6737197" cy="1828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椭圆 2"/>
          <p:cNvSpPr/>
          <p:nvPr/>
        </p:nvSpPr>
        <p:spPr>
          <a:xfrm>
            <a:off x="2722198" y="2428016"/>
            <a:ext cx="1762125" cy="1762125"/>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p:cNvSpPr txBox="1"/>
          <p:nvPr/>
        </p:nvSpPr>
        <p:spPr>
          <a:xfrm>
            <a:off x="4749740" y="2485047"/>
            <a:ext cx="3860191"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第三章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633240" y="3347083"/>
            <a:ext cx="6153151" cy="646331"/>
          </a:xfrm>
          <a:prstGeom prst="rect">
            <a:avLst/>
          </a:prstGeom>
          <a:noFill/>
        </p:spPr>
        <p:txBody>
          <a:bodyPr wrap="square" rtlCol="0">
            <a:spAutoFit/>
          </a:bodyPr>
          <a:lstStyle/>
          <a:p>
            <a:pPr algn="ctr">
              <a:defRPr/>
            </a:pPr>
            <a:r>
              <a:rPr lang="zh-CN" altLang="en-US" sz="3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4701811" y="3309079"/>
            <a:ext cx="398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73164" y="2974423"/>
            <a:ext cx="3860191" cy="769441"/>
          </a:xfrm>
          <a:prstGeom prst="rect">
            <a:avLst/>
          </a:prstGeom>
          <a:noFill/>
        </p:spPr>
        <p:txBody>
          <a:bodyPr wrap="square" rtlCol="0">
            <a:spAutoFit/>
          </a:bodyPr>
          <a:lstStyle/>
          <a:p>
            <a:pPr algn="ctr"/>
            <a:r>
              <a:rPr lang="en-US" altLang="zh-CN" sz="4400" b="1">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空心弧 40"/>
          <p:cNvSpPr/>
          <p:nvPr/>
        </p:nvSpPr>
        <p:spPr>
          <a:xfrm rot="5400000">
            <a:off x="862235" y="1930234"/>
            <a:ext cx="4091171" cy="4090640"/>
          </a:xfrm>
          <a:prstGeom prst="blockArc">
            <a:avLst>
              <a:gd name="adj1" fmla="val 1080000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3690331" y="1992327"/>
            <a:ext cx="512741" cy="5128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椭圆 42"/>
          <p:cNvSpPr/>
          <p:nvPr/>
        </p:nvSpPr>
        <p:spPr>
          <a:xfrm>
            <a:off x="4553051" y="3078700"/>
            <a:ext cx="512741" cy="5128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椭圆 43"/>
          <p:cNvSpPr/>
          <p:nvPr/>
        </p:nvSpPr>
        <p:spPr>
          <a:xfrm>
            <a:off x="4563750" y="4345977"/>
            <a:ext cx="512741" cy="512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椭圆 44"/>
          <p:cNvSpPr/>
          <p:nvPr/>
        </p:nvSpPr>
        <p:spPr>
          <a:xfrm>
            <a:off x="3694456" y="5462244"/>
            <a:ext cx="512741" cy="5128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2" name="组合 51"/>
          <p:cNvGrpSpPr/>
          <p:nvPr/>
        </p:nvGrpSpPr>
        <p:grpSpPr>
          <a:xfrm>
            <a:off x="4199898" y="1767992"/>
            <a:ext cx="2390644" cy="956128"/>
            <a:chOff x="4340951" y="1564822"/>
            <a:chExt cx="2390955" cy="956128"/>
          </a:xfrm>
        </p:grpSpPr>
        <p:cxnSp>
          <p:nvCxnSpPr>
            <p:cNvPr id="53" name="直接连接符 52"/>
            <p:cNvCxnSpPr/>
            <p:nvPr/>
          </p:nvCxnSpPr>
          <p:spPr>
            <a:xfrm>
              <a:off x="4340951" y="2045561"/>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5775778" y="1564822"/>
              <a:ext cx="956128" cy="956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5" name="组合 54"/>
            <p:cNvGrpSpPr>
              <a:grpSpLocks noChangeAspect="1"/>
            </p:cNvGrpSpPr>
            <p:nvPr/>
          </p:nvGrpSpPr>
          <p:grpSpPr>
            <a:xfrm>
              <a:off x="6044150" y="1775120"/>
              <a:ext cx="419385" cy="504000"/>
              <a:chOff x="5072479" y="2378340"/>
              <a:chExt cx="239649" cy="288000"/>
            </a:xfrm>
          </p:grpSpPr>
          <p:sp>
            <p:nvSpPr>
              <p:cNvPr id="56"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4207203" y="5240584"/>
            <a:ext cx="2383343" cy="956128"/>
            <a:chOff x="4348253" y="4975681"/>
            <a:chExt cx="2383653" cy="956128"/>
          </a:xfrm>
        </p:grpSpPr>
        <p:cxnSp>
          <p:nvCxnSpPr>
            <p:cNvPr id="59" name="直接连接符 58"/>
            <p:cNvCxnSpPr/>
            <p:nvPr/>
          </p:nvCxnSpPr>
          <p:spPr>
            <a:xfrm>
              <a:off x="4348253" y="5453745"/>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5775778" y="4975681"/>
              <a:ext cx="956128" cy="9561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110"/>
            <p:cNvSpPr>
              <a:spLocks noChangeAspect="1" noEditPoints="1"/>
            </p:cNvSpPr>
            <p:nvPr/>
          </p:nvSpPr>
          <p:spPr bwMode="auto">
            <a:xfrm>
              <a:off x="6046029" y="5239979"/>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2" name="组合 61"/>
          <p:cNvGrpSpPr/>
          <p:nvPr/>
        </p:nvGrpSpPr>
        <p:grpSpPr>
          <a:xfrm>
            <a:off x="5052914" y="2857040"/>
            <a:ext cx="3364164" cy="956128"/>
            <a:chOff x="5471876" y="2623003"/>
            <a:chExt cx="3364602" cy="956128"/>
          </a:xfrm>
        </p:grpSpPr>
        <p:cxnSp>
          <p:nvCxnSpPr>
            <p:cNvPr id="63" name="直接连接符 62"/>
            <p:cNvCxnSpPr>
              <a:stCxn id="43" idx="6"/>
              <a:endCxn id="64" idx="2"/>
            </p:cNvCxnSpPr>
            <p:nvPr/>
          </p:nvCxnSpPr>
          <p:spPr>
            <a:xfrm>
              <a:off x="5471876" y="3101067"/>
              <a:ext cx="240847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880350" y="2623003"/>
              <a:ext cx="956128" cy="956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168"/>
            <p:cNvSpPr>
              <a:spLocks noChangeAspect="1" noEditPoints="1"/>
            </p:cNvSpPr>
            <p:nvPr/>
          </p:nvSpPr>
          <p:spPr bwMode="auto">
            <a:xfrm>
              <a:off x="8127242" y="2903067"/>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5065793" y="4124317"/>
            <a:ext cx="3351285" cy="956128"/>
            <a:chOff x="5484757" y="3890281"/>
            <a:chExt cx="3351721" cy="956128"/>
          </a:xfrm>
        </p:grpSpPr>
        <p:cxnSp>
          <p:nvCxnSpPr>
            <p:cNvPr id="67" name="直接连接符 66"/>
            <p:cNvCxnSpPr/>
            <p:nvPr/>
          </p:nvCxnSpPr>
          <p:spPr>
            <a:xfrm>
              <a:off x="5484757" y="4384386"/>
              <a:ext cx="237233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7880350" y="3890281"/>
              <a:ext cx="956128" cy="956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Freeform 203"/>
            <p:cNvSpPr>
              <a:spLocks noChangeAspect="1" noEditPoints="1"/>
            </p:cNvSpPr>
            <p:nvPr/>
          </p:nvSpPr>
          <p:spPr bwMode="auto">
            <a:xfrm>
              <a:off x="8167654" y="4154579"/>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6641736" y="1644626"/>
            <a:ext cx="1210570"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6644535" y="2012062"/>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在此录入图表的描述说明，在此录入图表的描述说明，在此录入上述图表的描述说明。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74" name="矩形 73"/>
          <p:cNvSpPr/>
          <p:nvPr/>
        </p:nvSpPr>
        <p:spPr>
          <a:xfrm>
            <a:off x="6641736" y="5195052"/>
            <a:ext cx="1210570"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6644535" y="55624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在此录入图表的描述说明，在此录入上述图表的描述说明，在此录入上述图表的描述说明。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76" name="矩形 75"/>
          <p:cNvSpPr/>
          <p:nvPr/>
        </p:nvSpPr>
        <p:spPr>
          <a:xfrm>
            <a:off x="8476845" y="2746097"/>
            <a:ext cx="1210570"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8479646" y="3113531"/>
            <a:ext cx="254961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在此录入图表的描述说明，在此录入图表的描述说明。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78" name="矩形 77"/>
          <p:cNvSpPr/>
          <p:nvPr/>
        </p:nvSpPr>
        <p:spPr>
          <a:xfrm>
            <a:off x="8476845" y="4050928"/>
            <a:ext cx="1210570"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479646" y="4418363"/>
            <a:ext cx="254961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在此录入图表的描述说明，在此录入图表的描述说明。</a:t>
            </a:r>
            <a:endParaRPr lang="zh-CN" altLang="en-US" sz="1400" dirty="0">
              <a:solidFill>
                <a:schemeClr val="tx1">
                  <a:lumMod val="50000"/>
                  <a:lumOff val="50000"/>
                </a:schemeClr>
              </a:solidFill>
              <a:sym typeface="微软雅黑" panose="020B0503020204020204" pitchFamily="34" charset="-122"/>
            </a:endParaRPr>
          </a:p>
        </p:txBody>
      </p:sp>
      <p:grpSp>
        <p:nvGrpSpPr>
          <p:cNvPr id="80" name="组合 79"/>
          <p:cNvGrpSpPr/>
          <p:nvPr/>
        </p:nvGrpSpPr>
        <p:grpSpPr>
          <a:xfrm>
            <a:off x="1339397" y="2392776"/>
            <a:ext cx="3159661" cy="3160072"/>
            <a:chOff x="1103084" y="2155824"/>
            <a:chExt cx="3176815" cy="3176815"/>
          </a:xfrm>
        </p:grpSpPr>
        <p:sp>
          <p:nvSpPr>
            <p:cNvPr id="81" name="椭圆 80"/>
            <p:cNvSpPr/>
            <p:nvPr/>
          </p:nvSpPr>
          <p:spPr>
            <a:xfrm>
              <a:off x="1103084" y="2155824"/>
              <a:ext cx="3176815" cy="31768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椭圆 81"/>
            <p:cNvSpPr/>
            <p:nvPr/>
          </p:nvSpPr>
          <p:spPr>
            <a:xfrm>
              <a:off x="1281199" y="2333939"/>
              <a:ext cx="2820586" cy="2820584"/>
            </a:xfrm>
            <a:prstGeom prst="ellipse">
              <a:avLst/>
            </a:prstGeom>
            <a:blipFill>
              <a:blip r:embed="rId1" cstate="prin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0"/>
                                        </p:tgtEl>
                                        <p:attrNameLst>
                                          <p:attrName>style.visibility</p:attrName>
                                        </p:attrNameLst>
                                      </p:cBhvr>
                                      <p:to>
                                        <p:strVal val="visible"/>
                                      </p:to>
                                    </p:set>
                                    <p:anim calcmode="lin" valueType="num">
                                      <p:cBhvr>
                                        <p:cTn id="7" dur="400" fill="hold"/>
                                        <p:tgtEl>
                                          <p:spTgt spid="80"/>
                                        </p:tgtEl>
                                        <p:attrNameLst>
                                          <p:attrName>ppt_w</p:attrName>
                                        </p:attrNameLst>
                                      </p:cBhvr>
                                      <p:tavLst>
                                        <p:tav tm="0">
                                          <p:val>
                                            <p:fltVal val="0"/>
                                          </p:val>
                                        </p:tav>
                                        <p:tav tm="100000">
                                          <p:val>
                                            <p:strVal val="#ppt_w"/>
                                          </p:val>
                                        </p:tav>
                                      </p:tavLst>
                                    </p:anim>
                                    <p:anim calcmode="lin" valueType="num">
                                      <p:cBhvr>
                                        <p:cTn id="8" dur="400" fill="hold"/>
                                        <p:tgtEl>
                                          <p:spTgt spid="80"/>
                                        </p:tgtEl>
                                        <p:attrNameLst>
                                          <p:attrName>ppt_h</p:attrName>
                                        </p:attrNameLst>
                                      </p:cBhvr>
                                      <p:tavLst>
                                        <p:tav tm="0">
                                          <p:val>
                                            <p:fltVal val="0"/>
                                          </p:val>
                                        </p:tav>
                                        <p:tav tm="100000">
                                          <p:val>
                                            <p:strVal val="#ppt_h"/>
                                          </p:val>
                                        </p:tav>
                                      </p:tavLst>
                                    </p:anim>
                                    <p:animEffect transition="in" filter="fade">
                                      <p:cBhvr>
                                        <p:cTn id="9" dur="400"/>
                                        <p:tgtEl>
                                          <p:spTgt spid="80"/>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350"/>
                                        <p:tgtEl>
                                          <p:spTgt spid="41"/>
                                        </p:tgtEl>
                                      </p:cBhvr>
                                    </p:animEffect>
                                  </p:childTnLst>
                                </p:cTn>
                              </p:par>
                              <p:par>
                                <p:cTn id="13" presetID="53" presetClass="entr" presetSubtype="16" fill="hold" grpId="0" nodeType="withEffect">
                                  <p:stCondLst>
                                    <p:cond delay="15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400" fill="hold"/>
                                        <p:tgtEl>
                                          <p:spTgt spid="42"/>
                                        </p:tgtEl>
                                        <p:attrNameLst>
                                          <p:attrName>ppt_w</p:attrName>
                                        </p:attrNameLst>
                                      </p:cBhvr>
                                      <p:tavLst>
                                        <p:tav tm="0">
                                          <p:val>
                                            <p:fltVal val="0"/>
                                          </p:val>
                                        </p:tav>
                                        <p:tav tm="100000">
                                          <p:val>
                                            <p:strVal val="#ppt_w"/>
                                          </p:val>
                                        </p:tav>
                                      </p:tavLst>
                                    </p:anim>
                                    <p:anim calcmode="lin" valueType="num">
                                      <p:cBhvr>
                                        <p:cTn id="16" dur="400" fill="hold"/>
                                        <p:tgtEl>
                                          <p:spTgt spid="42"/>
                                        </p:tgtEl>
                                        <p:attrNameLst>
                                          <p:attrName>ppt_h</p:attrName>
                                        </p:attrNameLst>
                                      </p:cBhvr>
                                      <p:tavLst>
                                        <p:tav tm="0">
                                          <p:val>
                                            <p:fltVal val="0"/>
                                          </p:val>
                                        </p:tav>
                                        <p:tav tm="100000">
                                          <p:val>
                                            <p:strVal val="#ppt_h"/>
                                          </p:val>
                                        </p:tav>
                                      </p:tavLst>
                                    </p:anim>
                                    <p:animEffect transition="in" filter="fade">
                                      <p:cBhvr>
                                        <p:cTn id="17" dur="400"/>
                                        <p:tgtEl>
                                          <p:spTgt spid="42"/>
                                        </p:tgtEl>
                                      </p:cBhvr>
                                    </p:animEffect>
                                  </p:childTnLst>
                                </p:cTn>
                              </p:par>
                              <p:par>
                                <p:cTn id="18" presetID="53" presetClass="entr" presetSubtype="16" fill="hold" grpId="0" nodeType="withEffect">
                                  <p:stCondLst>
                                    <p:cond delay="2000"/>
                                  </p:stCondLst>
                                  <p:childTnLst>
                                    <p:set>
                                      <p:cBhvr>
                                        <p:cTn id="19" dur="1" fill="hold">
                                          <p:stCondLst>
                                            <p:cond delay="0"/>
                                          </p:stCondLst>
                                        </p:cTn>
                                        <p:tgtEl>
                                          <p:spTgt spid="43"/>
                                        </p:tgtEl>
                                        <p:attrNameLst>
                                          <p:attrName>style.visibility</p:attrName>
                                        </p:attrNameLst>
                                      </p:cBhvr>
                                      <p:to>
                                        <p:strVal val="visible"/>
                                      </p:to>
                                    </p:set>
                                    <p:anim calcmode="lin" valueType="num">
                                      <p:cBhvr>
                                        <p:cTn id="20" dur="400" fill="hold"/>
                                        <p:tgtEl>
                                          <p:spTgt spid="43"/>
                                        </p:tgtEl>
                                        <p:attrNameLst>
                                          <p:attrName>ppt_w</p:attrName>
                                        </p:attrNameLst>
                                      </p:cBhvr>
                                      <p:tavLst>
                                        <p:tav tm="0">
                                          <p:val>
                                            <p:fltVal val="0"/>
                                          </p:val>
                                        </p:tav>
                                        <p:tav tm="100000">
                                          <p:val>
                                            <p:strVal val="#ppt_w"/>
                                          </p:val>
                                        </p:tav>
                                      </p:tavLst>
                                    </p:anim>
                                    <p:anim calcmode="lin" valueType="num">
                                      <p:cBhvr>
                                        <p:cTn id="21" dur="400" fill="hold"/>
                                        <p:tgtEl>
                                          <p:spTgt spid="43"/>
                                        </p:tgtEl>
                                        <p:attrNameLst>
                                          <p:attrName>ppt_h</p:attrName>
                                        </p:attrNameLst>
                                      </p:cBhvr>
                                      <p:tavLst>
                                        <p:tav tm="0">
                                          <p:val>
                                            <p:fltVal val="0"/>
                                          </p:val>
                                        </p:tav>
                                        <p:tav tm="100000">
                                          <p:val>
                                            <p:strVal val="#ppt_h"/>
                                          </p:val>
                                        </p:tav>
                                      </p:tavLst>
                                    </p:anim>
                                    <p:animEffect transition="in" filter="fade">
                                      <p:cBhvr>
                                        <p:cTn id="22" dur="400"/>
                                        <p:tgtEl>
                                          <p:spTgt spid="43"/>
                                        </p:tgtEl>
                                      </p:cBhvr>
                                    </p:animEffect>
                                  </p:childTnLst>
                                </p:cTn>
                              </p:par>
                              <p:par>
                                <p:cTn id="23" presetID="53" presetClass="entr" presetSubtype="16" fill="hold" grpId="0" nodeType="withEffect">
                                  <p:stCondLst>
                                    <p:cond delay="2500"/>
                                  </p:stCondLst>
                                  <p:childTnLst>
                                    <p:set>
                                      <p:cBhvr>
                                        <p:cTn id="24" dur="1" fill="hold">
                                          <p:stCondLst>
                                            <p:cond delay="0"/>
                                          </p:stCondLst>
                                        </p:cTn>
                                        <p:tgtEl>
                                          <p:spTgt spid="44"/>
                                        </p:tgtEl>
                                        <p:attrNameLst>
                                          <p:attrName>style.visibility</p:attrName>
                                        </p:attrNameLst>
                                      </p:cBhvr>
                                      <p:to>
                                        <p:strVal val="visible"/>
                                      </p:to>
                                    </p:set>
                                    <p:anim calcmode="lin" valueType="num">
                                      <p:cBhvr>
                                        <p:cTn id="25" dur="400" fill="hold"/>
                                        <p:tgtEl>
                                          <p:spTgt spid="44"/>
                                        </p:tgtEl>
                                        <p:attrNameLst>
                                          <p:attrName>ppt_w</p:attrName>
                                        </p:attrNameLst>
                                      </p:cBhvr>
                                      <p:tavLst>
                                        <p:tav tm="0">
                                          <p:val>
                                            <p:fltVal val="0"/>
                                          </p:val>
                                        </p:tav>
                                        <p:tav tm="100000">
                                          <p:val>
                                            <p:strVal val="#ppt_w"/>
                                          </p:val>
                                        </p:tav>
                                      </p:tavLst>
                                    </p:anim>
                                    <p:anim calcmode="lin" valueType="num">
                                      <p:cBhvr>
                                        <p:cTn id="26" dur="400" fill="hold"/>
                                        <p:tgtEl>
                                          <p:spTgt spid="44"/>
                                        </p:tgtEl>
                                        <p:attrNameLst>
                                          <p:attrName>ppt_h</p:attrName>
                                        </p:attrNameLst>
                                      </p:cBhvr>
                                      <p:tavLst>
                                        <p:tav tm="0">
                                          <p:val>
                                            <p:fltVal val="0"/>
                                          </p:val>
                                        </p:tav>
                                        <p:tav tm="100000">
                                          <p:val>
                                            <p:strVal val="#ppt_h"/>
                                          </p:val>
                                        </p:tav>
                                      </p:tavLst>
                                    </p:anim>
                                    <p:animEffect transition="in" filter="fade">
                                      <p:cBhvr>
                                        <p:cTn id="27" dur="400"/>
                                        <p:tgtEl>
                                          <p:spTgt spid="44"/>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45"/>
                                        </p:tgtEl>
                                        <p:attrNameLst>
                                          <p:attrName>style.visibility</p:attrName>
                                        </p:attrNameLst>
                                      </p:cBhvr>
                                      <p:to>
                                        <p:strVal val="visible"/>
                                      </p:to>
                                    </p:set>
                                    <p:anim calcmode="lin" valueType="num">
                                      <p:cBhvr>
                                        <p:cTn id="30" dur="400" fill="hold"/>
                                        <p:tgtEl>
                                          <p:spTgt spid="45"/>
                                        </p:tgtEl>
                                        <p:attrNameLst>
                                          <p:attrName>ppt_w</p:attrName>
                                        </p:attrNameLst>
                                      </p:cBhvr>
                                      <p:tavLst>
                                        <p:tav tm="0">
                                          <p:val>
                                            <p:fltVal val="0"/>
                                          </p:val>
                                        </p:tav>
                                        <p:tav tm="100000">
                                          <p:val>
                                            <p:strVal val="#ppt_w"/>
                                          </p:val>
                                        </p:tav>
                                      </p:tavLst>
                                    </p:anim>
                                    <p:anim calcmode="lin" valueType="num">
                                      <p:cBhvr>
                                        <p:cTn id="31" dur="400" fill="hold"/>
                                        <p:tgtEl>
                                          <p:spTgt spid="45"/>
                                        </p:tgtEl>
                                        <p:attrNameLst>
                                          <p:attrName>ppt_h</p:attrName>
                                        </p:attrNameLst>
                                      </p:cBhvr>
                                      <p:tavLst>
                                        <p:tav tm="0">
                                          <p:val>
                                            <p:fltVal val="0"/>
                                          </p:val>
                                        </p:tav>
                                        <p:tav tm="100000">
                                          <p:val>
                                            <p:strVal val="#ppt_h"/>
                                          </p:val>
                                        </p:tav>
                                      </p:tavLst>
                                    </p:anim>
                                    <p:animEffect transition="in" filter="fade">
                                      <p:cBhvr>
                                        <p:cTn id="32" dur="400"/>
                                        <p:tgtEl>
                                          <p:spTgt spid="45"/>
                                        </p:tgtEl>
                                      </p:cBhvr>
                                    </p:animEffect>
                                  </p:childTnLst>
                                </p:cTn>
                              </p:par>
                              <p:par>
                                <p:cTn id="33" presetID="2" presetClass="entr" presetSubtype="2" fill="hold" nodeType="withEffect">
                                  <p:stCondLst>
                                    <p:cond delay="375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1+#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1250"/>
                            </p:stCondLst>
                            <p:childTnLst>
                              <p:par>
                                <p:cTn id="45" presetID="2" presetClass="entr" presetSubtype="2" fill="hold" nodeType="afterEffect">
                                  <p:stCondLst>
                                    <p:cond delay="25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2500"/>
                            </p:stCondLst>
                            <p:childTnLst>
                              <p:par>
                                <p:cTn id="57" presetID="2" presetClass="entr" presetSubtype="2" fill="hold" nodeType="afterEffect">
                                  <p:stCondLst>
                                    <p:cond delay="25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1+#ppt_w/2"/>
                                          </p:val>
                                        </p:tav>
                                        <p:tav tm="100000">
                                          <p:val>
                                            <p:strVal val="#ppt_x"/>
                                          </p:val>
                                        </p:tav>
                                      </p:tavLst>
                                    </p:anim>
                                    <p:anim calcmode="lin" valueType="num">
                                      <p:cBhvr additive="base">
                                        <p:cTn id="60" dur="500" fill="hold"/>
                                        <p:tgtEl>
                                          <p:spTgt spid="66"/>
                                        </p:tgtEl>
                                        <p:attrNameLst>
                                          <p:attrName>ppt_y</p:attrName>
                                        </p:attrNameLst>
                                      </p:cBhvr>
                                      <p:tavLst>
                                        <p:tav tm="0">
                                          <p:val>
                                            <p:strVal val="#ppt_y"/>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3750"/>
                            </p:stCondLst>
                            <p:childTnLst>
                              <p:par>
                                <p:cTn id="69" presetID="2" presetClass="entr" presetSubtype="2" fill="hold" nodeType="afterEffect">
                                  <p:stCondLst>
                                    <p:cond delay="25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1+#ppt_w/2"/>
                                          </p:val>
                                        </p:tav>
                                        <p:tav tm="100000">
                                          <p:val>
                                            <p:strVal val="#ppt_x"/>
                                          </p:val>
                                        </p:tav>
                                      </p:tavLst>
                                    </p:anim>
                                    <p:anim calcmode="lin" valueType="num">
                                      <p:cBhvr additive="base">
                                        <p:cTn id="72" dur="500" fill="hold"/>
                                        <p:tgtEl>
                                          <p:spTgt spid="58"/>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left)">
                                      <p:cBhvr>
                                        <p:cTn id="76" dur="500"/>
                                        <p:tgtEl>
                                          <p:spTgt spid="7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left)">
                                      <p:cBhvr>
                                        <p:cTn id="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72" grpId="0"/>
      <p:bldP spid="73" grpId="0"/>
      <p:bldP spid="74" grpId="0"/>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476304" y="3158147"/>
            <a:ext cx="198793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476304" y="4599520"/>
            <a:ext cx="198793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381501" y="1764299"/>
            <a:ext cx="1469864" cy="430879"/>
          </a:xfrm>
          <a:prstGeom prst="rect">
            <a:avLst/>
          </a:prstGeom>
        </p:spPr>
        <p:txBody>
          <a:bodyPr wrap="square" lIns="91431" tIns="45716" rIns="91431" bIns="45716">
            <a:spAutoFit/>
          </a:bodyPr>
          <a:lstStyle/>
          <a:p>
            <a:r>
              <a:rPr lang="zh-CN" altLang="en-US" sz="2200" b="1">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1384581" y="2178533"/>
            <a:ext cx="226599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50000"/>
                  <a:lumOff val="50000"/>
                </a:schemeClr>
              </a:solidFill>
              <a:sym typeface="微软雅黑" panose="020B0503020204020204" pitchFamily="34" charset="-122"/>
            </a:endParaRPr>
          </a:p>
        </p:txBody>
      </p:sp>
      <p:sp>
        <p:nvSpPr>
          <p:cNvPr id="55" name="矩形 54"/>
          <p:cNvSpPr/>
          <p:nvPr/>
        </p:nvSpPr>
        <p:spPr>
          <a:xfrm>
            <a:off x="1381501" y="3237757"/>
            <a:ext cx="1469864" cy="430879"/>
          </a:xfrm>
          <a:prstGeom prst="rect">
            <a:avLst/>
          </a:prstGeom>
        </p:spPr>
        <p:txBody>
          <a:bodyPr wrap="square" lIns="91431" tIns="45716" rIns="91431" bIns="45716">
            <a:spAutoFit/>
          </a:bodyPr>
          <a:lstStyle/>
          <a:p>
            <a:r>
              <a:rPr lang="zh-CN" altLang="en-US" sz="2200" b="1">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1384581" y="3651990"/>
            <a:ext cx="226599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50000"/>
                  <a:lumOff val="50000"/>
                </a:schemeClr>
              </a:solidFill>
              <a:sym typeface="微软雅黑" panose="020B0503020204020204" pitchFamily="34" charset="-122"/>
            </a:endParaRPr>
          </a:p>
        </p:txBody>
      </p:sp>
      <p:sp>
        <p:nvSpPr>
          <p:cNvPr id="57" name="矩形 56"/>
          <p:cNvSpPr/>
          <p:nvPr/>
        </p:nvSpPr>
        <p:spPr>
          <a:xfrm>
            <a:off x="1381501" y="4711214"/>
            <a:ext cx="1469864" cy="430879"/>
          </a:xfrm>
          <a:prstGeom prst="rect">
            <a:avLst/>
          </a:prstGeom>
        </p:spPr>
        <p:txBody>
          <a:bodyPr wrap="square" lIns="91431" tIns="45716" rIns="91431" bIns="45716">
            <a:spAutoFit/>
          </a:bodyPr>
          <a:lstStyle/>
          <a:p>
            <a:r>
              <a:rPr lang="zh-CN" altLang="en-US" sz="2200" b="1">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1384581" y="5125450"/>
            <a:ext cx="226599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50000"/>
                  <a:lumOff val="50000"/>
                </a:schemeClr>
              </a:solidFill>
              <a:sym typeface="微软雅黑" panose="020B0503020204020204" pitchFamily="34" charset="-122"/>
            </a:endParaRPr>
          </a:p>
        </p:txBody>
      </p:sp>
      <p:grpSp>
        <p:nvGrpSpPr>
          <p:cNvPr id="98" name="组合 97"/>
          <p:cNvGrpSpPr/>
          <p:nvPr/>
        </p:nvGrpSpPr>
        <p:grpSpPr>
          <a:xfrm>
            <a:off x="3790767" y="3967376"/>
            <a:ext cx="2194731" cy="1893932"/>
            <a:chOff x="3474720" y="4038600"/>
            <a:chExt cx="2331720" cy="1752600"/>
          </a:xfrm>
        </p:grpSpPr>
        <p:sp>
          <p:nvSpPr>
            <p:cNvPr id="99" name="文本框 98"/>
            <p:cNvSpPr txBox="1"/>
            <p:nvPr/>
          </p:nvSpPr>
          <p:spPr>
            <a:xfrm>
              <a:off x="3596580" y="4758223"/>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5299085"/>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4217364"/>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矩形 101"/>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3" name="直接连接符 102"/>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6241380" y="3967376"/>
            <a:ext cx="2194731" cy="1893932"/>
            <a:chOff x="3474720" y="4038600"/>
            <a:chExt cx="2331720" cy="1752600"/>
          </a:xfrm>
        </p:grpSpPr>
        <p:sp>
          <p:nvSpPr>
            <p:cNvPr id="106" name="文本框 105"/>
            <p:cNvSpPr txBox="1"/>
            <p:nvPr/>
          </p:nvSpPr>
          <p:spPr>
            <a:xfrm>
              <a:off x="3596580" y="4758224"/>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5299085"/>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4217364"/>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矩形 108"/>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0" name="直接连接符 109"/>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649316" y="3967376"/>
            <a:ext cx="2194731" cy="1893932"/>
            <a:chOff x="3474720" y="4038600"/>
            <a:chExt cx="2331720" cy="1752600"/>
          </a:xfrm>
        </p:grpSpPr>
        <p:sp>
          <p:nvSpPr>
            <p:cNvPr id="113" name="文本框 112"/>
            <p:cNvSpPr txBox="1"/>
            <p:nvPr/>
          </p:nvSpPr>
          <p:spPr>
            <a:xfrm>
              <a:off x="3596580" y="4758224"/>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5299085"/>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4217364"/>
              <a:ext cx="2088001" cy="313290"/>
            </a:xfrm>
            <a:prstGeom prst="rect">
              <a:avLst/>
            </a:prstGeom>
            <a:noFill/>
          </p:spPr>
          <p:txBody>
            <a:bodyPr wrap="square" rtlCol="0">
              <a:spAutoFit/>
            </a:bodyPr>
            <a:lstStyle/>
            <a:p>
              <a:pPr algn="ctr"/>
              <a:r>
                <a:rPr lang="en-US" altLang="zh-CN" sz="16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矩形 115"/>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7" name="直接连接符 116"/>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a:off x="3790767" y="1892970"/>
            <a:ext cx="2194731" cy="2075091"/>
            <a:chOff x="3569970" y="1908810"/>
            <a:chExt cx="2331720" cy="1920240"/>
          </a:xfrm>
        </p:grpSpPr>
        <p:sp>
          <p:nvSpPr>
            <p:cNvPr id="120" name="矩形 119"/>
            <p:cNvSpPr/>
            <p:nvPr/>
          </p:nvSpPr>
          <p:spPr>
            <a:xfrm>
              <a:off x="3569970" y="1908810"/>
              <a:ext cx="2331720" cy="1920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1"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文本框 121"/>
            <p:cNvSpPr txBox="1"/>
            <p:nvPr/>
          </p:nvSpPr>
          <p:spPr>
            <a:xfrm>
              <a:off x="3691830" y="3351637"/>
              <a:ext cx="2088001" cy="389239"/>
            </a:xfrm>
            <a:prstGeom prst="rect">
              <a:avLst/>
            </a:prstGeom>
            <a:noFill/>
          </p:spPr>
          <p:txBody>
            <a:bodyPr wrap="square" rtlCol="0">
              <a:spAutoFit/>
            </a:bodyPr>
            <a:lstStyle/>
            <a:p>
              <a:pPr algn="ctr"/>
              <a:r>
                <a:rPr lang="zh-CN" altLang="en-US" sz="3200" baseline="-3000">
                  <a:solidFill>
                    <a:schemeClr val="bg1"/>
                  </a:solidFill>
                  <a:latin typeface="Arial" panose="020B0604020202020204" pitchFamily="34" charset="0"/>
                  <a:ea typeface="微软雅黑" panose="020B0503020204020204" pitchFamily="34" charset="-122"/>
                  <a:cs typeface="Arial" panose="020B0604020202020204" pitchFamily="34" charset="0"/>
                </a:rPr>
                <a:t>添加文字</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3" name="组合 122"/>
          <p:cNvGrpSpPr/>
          <p:nvPr/>
        </p:nvGrpSpPr>
        <p:grpSpPr>
          <a:xfrm>
            <a:off x="6256619" y="1892971"/>
            <a:ext cx="2194731" cy="2075091"/>
            <a:chOff x="6252210" y="1908810"/>
            <a:chExt cx="2331720" cy="1920240"/>
          </a:xfrm>
        </p:grpSpPr>
        <p:sp>
          <p:nvSpPr>
            <p:cNvPr id="124" name="矩形 123"/>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5" name="文本框 124"/>
            <p:cNvSpPr txBox="1"/>
            <p:nvPr/>
          </p:nvSpPr>
          <p:spPr>
            <a:xfrm>
              <a:off x="6358830" y="3351636"/>
              <a:ext cx="2088001" cy="427214"/>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3600" baseline="-3000">
                  <a:solidFill>
                    <a:schemeClr val="bg1"/>
                  </a:solidFill>
                  <a:latin typeface="Arial" panose="020B0604020202020204" pitchFamily="34" charset="0"/>
                  <a:ea typeface="微软雅黑" panose="020B0503020204020204" pitchFamily="34" charset="-122"/>
                  <a:cs typeface="Arial" panose="020B0604020202020204" pitchFamily="34" charset="0"/>
                </a:rPr>
                <a:t>添加文字</a:t>
              </a:r>
              <a:endParaRPr lang="zh-CN" altLang="en-US"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6" name="组合 125"/>
          <p:cNvGrpSpPr/>
          <p:nvPr/>
        </p:nvGrpSpPr>
        <p:grpSpPr>
          <a:xfrm>
            <a:off x="8656937" y="1892971"/>
            <a:ext cx="2194731" cy="2075091"/>
            <a:chOff x="9025890" y="1908810"/>
            <a:chExt cx="2331720" cy="1920240"/>
          </a:xfrm>
        </p:grpSpPr>
        <p:sp>
          <p:nvSpPr>
            <p:cNvPr id="127" name="矩形 126"/>
            <p:cNvSpPr/>
            <p:nvPr/>
          </p:nvSpPr>
          <p:spPr>
            <a:xfrm>
              <a:off x="902589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8"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40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文本框 128"/>
            <p:cNvSpPr txBox="1"/>
            <p:nvPr/>
          </p:nvSpPr>
          <p:spPr>
            <a:xfrm>
              <a:off x="9140130" y="3351636"/>
              <a:ext cx="2088001" cy="427214"/>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3600" baseline="-3000">
                  <a:solidFill>
                    <a:schemeClr val="bg1"/>
                  </a:solidFill>
                  <a:latin typeface="Arial" panose="020B0604020202020204" pitchFamily="34" charset="0"/>
                  <a:ea typeface="微软雅黑" panose="020B0503020204020204" pitchFamily="34" charset="-122"/>
                  <a:cs typeface="Arial" panose="020B0604020202020204" pitchFamily="34" charset="0"/>
                </a:rPr>
                <a:t>添加文字</a:t>
              </a:r>
              <a:endParaRPr lang="zh-CN" altLang="en-US"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0" name="Freeform 123"/>
          <p:cNvSpPr>
            <a:spLocks noEditPoints="1"/>
          </p:cNvSpPr>
          <p:nvPr/>
        </p:nvSpPr>
        <p:spPr bwMode="auto">
          <a:xfrm>
            <a:off x="6950834" y="2476073"/>
            <a:ext cx="806295"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91431" tIns="45716" rIns="91431" bIns="45716" numCol="1" anchor="t" anchorCtr="0" compatLnSpc="1"/>
          <a:lstStyle/>
          <a:p>
            <a:endParaRPr lang="zh-CN" altLang="en-US" sz="2490">
              <a:solidFill>
                <a:schemeClr val="tx1">
                  <a:lumMod val="50000"/>
                  <a:lumOff val="50000"/>
                </a:schemeClr>
              </a:solidFill>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5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randombar(horizontal)">
                                      <p:cBhvr>
                                        <p:cTn id="22" dur="500"/>
                                        <p:tgtEl>
                                          <p:spTgt spid="5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childTnLst>
                          </p:cTn>
                        </p:par>
                        <p:par>
                          <p:cTn id="29" fill="hold">
                            <p:stCondLst>
                              <p:cond delay="500"/>
                            </p:stCondLst>
                            <p:childTnLst>
                              <p:par>
                                <p:cTn id="30" presetID="16" presetClass="entr" presetSubtype="21" fill="hold" nodeType="afterEffect">
                                  <p:stCondLst>
                                    <p:cond delay="250"/>
                                  </p:stCondLst>
                                  <p:childTnLst>
                                    <p:set>
                                      <p:cBhvr>
                                        <p:cTn id="31" dur="1" fill="hold">
                                          <p:stCondLst>
                                            <p:cond delay="0"/>
                                          </p:stCondLst>
                                        </p:cTn>
                                        <p:tgtEl>
                                          <p:spTgt spid="126"/>
                                        </p:tgtEl>
                                        <p:attrNameLst>
                                          <p:attrName>style.visibility</p:attrName>
                                        </p:attrNameLst>
                                      </p:cBhvr>
                                      <p:to>
                                        <p:strVal val="visible"/>
                                      </p:to>
                                    </p:set>
                                    <p:animEffect transition="in" filter="barn(inVertical)">
                                      <p:cBhvr>
                                        <p:cTn id="32" dur="500"/>
                                        <p:tgtEl>
                                          <p:spTgt spid="126"/>
                                        </p:tgtEl>
                                      </p:cBhvr>
                                    </p:animEffect>
                                  </p:childTnLst>
                                </p:cTn>
                              </p:par>
                              <p:par>
                                <p:cTn id="33" presetID="16" presetClass="entr" presetSubtype="21" fill="hold" nodeType="withEffect">
                                  <p:stCondLst>
                                    <p:cond delay="250"/>
                                  </p:stCondLst>
                                  <p:childTnLst>
                                    <p:set>
                                      <p:cBhvr>
                                        <p:cTn id="34" dur="1" fill="hold">
                                          <p:stCondLst>
                                            <p:cond delay="0"/>
                                          </p:stCondLst>
                                        </p:cTn>
                                        <p:tgtEl>
                                          <p:spTgt spid="112"/>
                                        </p:tgtEl>
                                        <p:attrNameLst>
                                          <p:attrName>style.visibility</p:attrName>
                                        </p:attrNameLst>
                                      </p:cBhvr>
                                      <p:to>
                                        <p:strVal val="visible"/>
                                      </p:to>
                                    </p:set>
                                    <p:animEffect transition="in" filter="barn(inVertical)">
                                      <p:cBhvr>
                                        <p:cTn id="35" dur="500"/>
                                        <p:tgtEl>
                                          <p:spTgt spid="112"/>
                                        </p:tgtEl>
                                      </p:cBhvr>
                                    </p:animEffect>
                                  </p:childTnLst>
                                </p:cTn>
                              </p:par>
                              <p:par>
                                <p:cTn id="36" presetID="16" presetClass="entr" presetSubtype="21" fill="hold" nodeType="withEffect">
                                  <p:stCondLst>
                                    <p:cond delay="1250"/>
                                  </p:stCondLst>
                                  <p:childTnLst>
                                    <p:set>
                                      <p:cBhvr>
                                        <p:cTn id="37" dur="1" fill="hold">
                                          <p:stCondLst>
                                            <p:cond delay="0"/>
                                          </p:stCondLst>
                                        </p:cTn>
                                        <p:tgtEl>
                                          <p:spTgt spid="123"/>
                                        </p:tgtEl>
                                        <p:attrNameLst>
                                          <p:attrName>style.visibility</p:attrName>
                                        </p:attrNameLst>
                                      </p:cBhvr>
                                      <p:to>
                                        <p:strVal val="visible"/>
                                      </p:to>
                                    </p:set>
                                    <p:animEffect transition="in" filter="barn(inVertical)">
                                      <p:cBhvr>
                                        <p:cTn id="38" dur="500"/>
                                        <p:tgtEl>
                                          <p:spTgt spid="123"/>
                                        </p:tgtEl>
                                      </p:cBhvr>
                                    </p:animEffect>
                                  </p:childTnLst>
                                </p:cTn>
                              </p:par>
                              <p:par>
                                <p:cTn id="39" presetID="16" presetClass="entr" presetSubtype="21" fill="hold" grpId="0" nodeType="withEffect">
                                  <p:stCondLst>
                                    <p:cond delay="1500"/>
                                  </p:stCondLst>
                                  <p:childTnLst>
                                    <p:set>
                                      <p:cBhvr>
                                        <p:cTn id="40" dur="1" fill="hold">
                                          <p:stCondLst>
                                            <p:cond delay="0"/>
                                          </p:stCondLst>
                                        </p:cTn>
                                        <p:tgtEl>
                                          <p:spTgt spid="130"/>
                                        </p:tgtEl>
                                        <p:attrNameLst>
                                          <p:attrName>style.visibility</p:attrName>
                                        </p:attrNameLst>
                                      </p:cBhvr>
                                      <p:to>
                                        <p:strVal val="visible"/>
                                      </p:to>
                                    </p:set>
                                    <p:animEffect transition="in" filter="barn(inVertical)">
                                      <p:cBhvr>
                                        <p:cTn id="41" dur="250"/>
                                        <p:tgtEl>
                                          <p:spTgt spid="130"/>
                                        </p:tgtEl>
                                      </p:cBhvr>
                                    </p:animEffect>
                                  </p:childTnLst>
                                </p:cTn>
                              </p:par>
                              <p:par>
                                <p:cTn id="42" presetID="16" presetClass="entr" presetSubtype="21" fill="hold" nodeType="withEffect">
                                  <p:stCondLst>
                                    <p:cond delay="1250"/>
                                  </p:stCondLst>
                                  <p:childTnLst>
                                    <p:set>
                                      <p:cBhvr>
                                        <p:cTn id="43" dur="1" fill="hold">
                                          <p:stCondLst>
                                            <p:cond delay="0"/>
                                          </p:stCondLst>
                                        </p:cTn>
                                        <p:tgtEl>
                                          <p:spTgt spid="105"/>
                                        </p:tgtEl>
                                        <p:attrNameLst>
                                          <p:attrName>style.visibility</p:attrName>
                                        </p:attrNameLst>
                                      </p:cBhvr>
                                      <p:to>
                                        <p:strVal val="visible"/>
                                      </p:to>
                                    </p:set>
                                    <p:animEffect transition="in" filter="barn(inVertical)">
                                      <p:cBhvr>
                                        <p:cTn id="44" dur="500"/>
                                        <p:tgtEl>
                                          <p:spTgt spid="105"/>
                                        </p:tgtEl>
                                      </p:cBhvr>
                                    </p:animEffect>
                                  </p:childTnLst>
                                </p:cTn>
                              </p:par>
                              <p:par>
                                <p:cTn id="45" presetID="16" presetClass="entr" presetSubtype="21" fill="hold" nodeType="withEffect">
                                  <p:stCondLst>
                                    <p:cond delay="2250"/>
                                  </p:stCondLst>
                                  <p:childTnLst>
                                    <p:set>
                                      <p:cBhvr>
                                        <p:cTn id="46" dur="1" fill="hold">
                                          <p:stCondLst>
                                            <p:cond delay="0"/>
                                          </p:stCondLst>
                                        </p:cTn>
                                        <p:tgtEl>
                                          <p:spTgt spid="119"/>
                                        </p:tgtEl>
                                        <p:attrNameLst>
                                          <p:attrName>style.visibility</p:attrName>
                                        </p:attrNameLst>
                                      </p:cBhvr>
                                      <p:to>
                                        <p:strVal val="visible"/>
                                      </p:to>
                                    </p:set>
                                    <p:animEffect transition="in" filter="barn(inVertical)">
                                      <p:cBhvr>
                                        <p:cTn id="47" dur="500"/>
                                        <p:tgtEl>
                                          <p:spTgt spid="119"/>
                                        </p:tgtEl>
                                      </p:cBhvr>
                                    </p:animEffect>
                                  </p:childTnLst>
                                </p:cTn>
                              </p:par>
                              <p:par>
                                <p:cTn id="48" presetID="16" presetClass="entr" presetSubtype="21" fill="hold" nodeType="withEffect">
                                  <p:stCondLst>
                                    <p:cond delay="2250"/>
                                  </p:stCondLst>
                                  <p:childTnLst>
                                    <p:set>
                                      <p:cBhvr>
                                        <p:cTn id="49" dur="1" fill="hold">
                                          <p:stCondLst>
                                            <p:cond delay="0"/>
                                          </p:stCondLst>
                                        </p:cTn>
                                        <p:tgtEl>
                                          <p:spTgt spid="98"/>
                                        </p:tgtEl>
                                        <p:attrNameLst>
                                          <p:attrName>style.visibility</p:attrName>
                                        </p:attrNameLst>
                                      </p:cBhvr>
                                      <p:to>
                                        <p:strVal val="visible"/>
                                      </p:to>
                                    </p:set>
                                    <p:animEffect transition="in" filter="barn(inVertical)">
                                      <p:cBhvr>
                                        <p:cTn id="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5" grpId="0"/>
      <p:bldP spid="56" grpId="0"/>
      <p:bldP spid="57" grpId="0"/>
      <p:bldP spid="58" grpId="0"/>
      <p:bldP spid="1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2668" y="2661187"/>
            <a:ext cx="1845906" cy="1664295"/>
            <a:chOff x="602668" y="2661187"/>
            <a:chExt cx="1845906" cy="1664295"/>
          </a:xfrm>
        </p:grpSpPr>
        <p:sp>
          <p:nvSpPr>
            <p:cNvPr id="3" name="Freeform 5"/>
            <p:cNvSpPr/>
            <p:nvPr/>
          </p:nvSpPr>
          <p:spPr bwMode="auto">
            <a:xfrm rot="1855731">
              <a:off x="602668" y="2661187"/>
              <a:ext cx="1845906" cy="16642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endParaRPr lang="zh-CN" altLang="en-US" sz="1800"/>
            </a:p>
          </p:txBody>
        </p:sp>
        <p:sp>
          <p:nvSpPr>
            <p:cNvPr id="4" name="Freeform 11"/>
            <p:cNvSpPr/>
            <p:nvPr/>
          </p:nvSpPr>
          <p:spPr bwMode="auto">
            <a:xfrm>
              <a:off x="917400" y="3225086"/>
              <a:ext cx="1144307" cy="630491"/>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vert="horz" wrap="square" lIns="91440" tIns="45720" rIns="91440" bIns="45720" numCol="1" anchor="t" anchorCtr="0" compatLnSpc="1"/>
            <a:lstStyle/>
            <a:p>
              <a:endParaRPr lang="zh-CN" altLang="en-US" sz="2400">
                <a:solidFill>
                  <a:sysClr val="windowText" lastClr="000000"/>
                </a:solidFill>
              </a:endParaRPr>
            </a:p>
          </p:txBody>
        </p:sp>
      </p:grpSp>
      <p:grpSp>
        <p:nvGrpSpPr>
          <p:cNvPr id="5" name="组合 4"/>
          <p:cNvGrpSpPr/>
          <p:nvPr/>
        </p:nvGrpSpPr>
        <p:grpSpPr>
          <a:xfrm>
            <a:off x="2838372" y="2661187"/>
            <a:ext cx="1845906" cy="1664295"/>
            <a:chOff x="2800883" y="2661187"/>
            <a:chExt cx="1845906" cy="1664295"/>
          </a:xfrm>
        </p:grpSpPr>
        <p:sp>
          <p:nvSpPr>
            <p:cNvPr id="6" name="Freeform 5"/>
            <p:cNvSpPr/>
            <p:nvPr/>
          </p:nvSpPr>
          <p:spPr bwMode="auto">
            <a:xfrm rot="1855731">
              <a:off x="2800883" y="2661187"/>
              <a:ext cx="1845906" cy="16642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endParaRPr lang="zh-CN" altLang="en-US" sz="1800"/>
            </a:p>
          </p:txBody>
        </p:sp>
        <p:sp>
          <p:nvSpPr>
            <p:cNvPr id="7" name="Freeform 7"/>
            <p:cNvSpPr>
              <a:spLocks noEditPoints="1"/>
            </p:cNvSpPr>
            <p:nvPr/>
          </p:nvSpPr>
          <p:spPr bwMode="auto">
            <a:xfrm>
              <a:off x="3276000" y="3136654"/>
              <a:ext cx="926224" cy="759021"/>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8" name="组合 7"/>
          <p:cNvGrpSpPr/>
          <p:nvPr/>
        </p:nvGrpSpPr>
        <p:grpSpPr>
          <a:xfrm>
            <a:off x="5074076" y="2661187"/>
            <a:ext cx="1845906" cy="1664295"/>
            <a:chOff x="5033910" y="2661187"/>
            <a:chExt cx="1845906" cy="1664295"/>
          </a:xfrm>
        </p:grpSpPr>
        <p:sp>
          <p:nvSpPr>
            <p:cNvPr id="9" name="Freeform 5"/>
            <p:cNvSpPr/>
            <p:nvPr/>
          </p:nvSpPr>
          <p:spPr bwMode="auto">
            <a:xfrm rot="1855731">
              <a:off x="5033910" y="2661187"/>
              <a:ext cx="1845906" cy="16642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endParaRPr lang="zh-CN" altLang="en-US" sz="1800"/>
            </a:p>
          </p:txBody>
        </p:sp>
        <p:sp>
          <p:nvSpPr>
            <p:cNvPr id="10" name="Freeform 18"/>
            <p:cNvSpPr>
              <a:spLocks noEditPoints="1"/>
            </p:cNvSpPr>
            <p:nvPr/>
          </p:nvSpPr>
          <p:spPr bwMode="auto">
            <a:xfrm>
              <a:off x="5593576" y="2987276"/>
              <a:ext cx="812834" cy="974926"/>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11" name="组合 10"/>
          <p:cNvGrpSpPr/>
          <p:nvPr/>
        </p:nvGrpSpPr>
        <p:grpSpPr>
          <a:xfrm>
            <a:off x="7309779" y="2661187"/>
            <a:ext cx="1845906" cy="1664295"/>
            <a:chOff x="7348809" y="2661187"/>
            <a:chExt cx="1845906" cy="1664295"/>
          </a:xfrm>
        </p:grpSpPr>
        <p:sp>
          <p:nvSpPr>
            <p:cNvPr id="12" name="Freeform 5"/>
            <p:cNvSpPr/>
            <p:nvPr/>
          </p:nvSpPr>
          <p:spPr bwMode="auto">
            <a:xfrm rot="1855731">
              <a:off x="7348809" y="2661187"/>
              <a:ext cx="1845906" cy="16642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endParaRPr lang="zh-CN" altLang="en-US" sz="1800"/>
            </a:p>
          </p:txBody>
        </p:sp>
        <p:grpSp>
          <p:nvGrpSpPr>
            <p:cNvPr id="13" name="组合 12"/>
            <p:cNvGrpSpPr/>
            <p:nvPr/>
          </p:nvGrpSpPr>
          <p:grpSpPr>
            <a:xfrm>
              <a:off x="7809898" y="3166582"/>
              <a:ext cx="923728" cy="628214"/>
              <a:chOff x="3897313" y="2016126"/>
              <a:chExt cx="749300" cy="509588"/>
            </a:xfrm>
            <a:solidFill>
              <a:schemeClr val="bg1"/>
            </a:solidFill>
          </p:grpSpPr>
          <p:sp>
            <p:nvSpPr>
              <p:cNvPr id="14"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15"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16"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17"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18"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19"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20"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21"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22"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23"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24"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lstStyle/>
              <a:p>
                <a:endParaRPr lang="zh-CN" altLang="en-US" sz="2400"/>
              </a:p>
            </p:txBody>
          </p:sp>
        </p:grpSp>
      </p:grpSp>
      <p:grpSp>
        <p:nvGrpSpPr>
          <p:cNvPr id="25" name="组合 24"/>
          <p:cNvGrpSpPr/>
          <p:nvPr/>
        </p:nvGrpSpPr>
        <p:grpSpPr>
          <a:xfrm>
            <a:off x="9545482" y="2661187"/>
            <a:ext cx="1845906" cy="1664295"/>
            <a:chOff x="9545482" y="2661187"/>
            <a:chExt cx="1845906" cy="1664295"/>
          </a:xfrm>
        </p:grpSpPr>
        <p:sp>
          <p:nvSpPr>
            <p:cNvPr id="26" name="Freeform 5"/>
            <p:cNvSpPr/>
            <p:nvPr/>
          </p:nvSpPr>
          <p:spPr bwMode="auto">
            <a:xfrm rot="1855731">
              <a:off x="9545482" y="2661187"/>
              <a:ext cx="1845906" cy="16642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endParaRPr lang="zh-CN" altLang="en-US" sz="1800"/>
            </a:p>
          </p:txBody>
        </p:sp>
        <p:sp>
          <p:nvSpPr>
            <p:cNvPr id="27" name="Freeform 5"/>
            <p:cNvSpPr>
              <a:spLocks noEditPoints="1"/>
            </p:cNvSpPr>
            <p:nvPr/>
          </p:nvSpPr>
          <p:spPr bwMode="auto">
            <a:xfrm>
              <a:off x="10301566" y="3055053"/>
              <a:ext cx="548460" cy="811071"/>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sp>
        <p:nvSpPr>
          <p:cNvPr id="28" name="矩形 27"/>
          <p:cNvSpPr/>
          <p:nvPr/>
        </p:nvSpPr>
        <p:spPr>
          <a:xfrm>
            <a:off x="1166387" y="4612110"/>
            <a:ext cx="646331" cy="369332"/>
          </a:xfrm>
          <a:prstGeom prst="rect">
            <a:avLst/>
          </a:prstGeom>
        </p:spPr>
        <p:txBody>
          <a:bodyPr wrap="none">
            <a:spAutoFit/>
          </a:bodyPr>
          <a:lstStyle/>
          <a:p>
            <a:pPr>
              <a:defRPr/>
            </a:pPr>
            <a:r>
              <a:rPr lang="zh-CN" altLang="en-US"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2800831" y="4612110"/>
            <a:ext cx="1800493" cy="369332"/>
          </a:xfrm>
          <a:prstGeom prst="rect">
            <a:avLst/>
          </a:prstGeom>
        </p:spPr>
        <p:txBody>
          <a:bodyPr wrap="none">
            <a:spAutoFit/>
          </a:bodyPr>
          <a:lstStyle/>
          <a:p>
            <a:pPr>
              <a:defRPr/>
            </a:pPr>
            <a:r>
              <a:rPr lang="zh-CN" altLang="en-US"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29"/>
          <p:cNvSpPr/>
          <p:nvPr/>
        </p:nvSpPr>
        <p:spPr>
          <a:xfrm>
            <a:off x="4849849" y="4612110"/>
            <a:ext cx="2262158" cy="369332"/>
          </a:xfrm>
          <a:prstGeom prst="rect">
            <a:avLst/>
          </a:prstGeom>
        </p:spPr>
        <p:txBody>
          <a:bodyPr wrap="none">
            <a:spAutoFit/>
          </a:bodyPr>
          <a:lstStyle/>
          <a:p>
            <a:pPr>
              <a:defRPr/>
            </a:pPr>
            <a:r>
              <a:rPr lang="zh-CN" altLang="en-US"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矩形 30"/>
          <p:cNvSpPr/>
          <p:nvPr/>
        </p:nvSpPr>
        <p:spPr>
          <a:xfrm>
            <a:off x="7360274" y="4612110"/>
            <a:ext cx="1800493" cy="369332"/>
          </a:xfrm>
          <a:prstGeom prst="rect">
            <a:avLst/>
          </a:prstGeom>
        </p:spPr>
        <p:txBody>
          <a:bodyPr wrap="none">
            <a:spAutoFit/>
          </a:bodyPr>
          <a:lstStyle/>
          <a:p>
            <a:pPr>
              <a:defRPr/>
            </a:pPr>
            <a:r>
              <a:rPr lang="zh-CN" altLang="en-US"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9914437" y="4612110"/>
            <a:ext cx="1107996" cy="369332"/>
          </a:xfrm>
          <a:prstGeom prst="rect">
            <a:avLst/>
          </a:prstGeom>
        </p:spPr>
        <p:txBody>
          <a:bodyPr wrap="none">
            <a:spAutoFit/>
          </a:bodyPr>
          <a:lstStyle/>
          <a:p>
            <a:pPr>
              <a:defRPr/>
            </a:pPr>
            <a:r>
              <a:rPr lang="zh-CN" altLang="en-US"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文本框 1"/>
          <p:cNvSpPr txBox="1">
            <a:spLocks noChangeArrowheads="1"/>
          </p:cNvSpPr>
          <p:nvPr/>
        </p:nvSpPr>
        <p:spPr bwMode="auto">
          <a:xfrm>
            <a:off x="3014556" y="595191"/>
            <a:ext cx="62412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hangingPunct="1"/>
            <a:r>
              <a:rPr lang="zh-CN" altLang="en-US" sz="5400" b="1">
                <a:solidFill>
                  <a:schemeClr val="tx2"/>
                </a:solidFill>
                <a:latin typeface="+mn-lt"/>
              </a:rPr>
              <a:t>目录 </a:t>
            </a:r>
            <a:r>
              <a:rPr lang="en-US" altLang="zh-CN" sz="5400" b="1">
                <a:solidFill>
                  <a:schemeClr val="tx2"/>
                </a:solidFill>
                <a:latin typeface="+mn-lt"/>
              </a:rPr>
              <a:t>/ CONTENTS</a:t>
            </a:r>
            <a:endParaRPr lang="zh-CN" altLang="en-US" sz="4400" dirty="0">
              <a:solidFill>
                <a:schemeClr val="tx1">
                  <a:lumMod val="85000"/>
                  <a:lumOff val="15000"/>
                </a:schemeClr>
              </a:solidFill>
              <a:latin typeface="+mn-lt"/>
            </a:endParaRPr>
          </a:p>
        </p:txBody>
      </p:sp>
      <p:pic>
        <p:nvPicPr>
          <p:cNvPr id="34" name="图片 33" descr="63fc9b00b6cdb94609a6e8cb7eba17c"/>
          <p:cNvPicPr>
            <a:picLocks noChangeAspect="1"/>
          </p:cNvPicPr>
          <p:nvPr/>
        </p:nvPicPr>
        <p:blipFill>
          <a:blip r:embed="rId1"/>
          <a:stretch>
            <a:fillRect/>
          </a:stretch>
        </p:blipFill>
        <p:spPr>
          <a:xfrm>
            <a:off x="0" y="0"/>
            <a:ext cx="1697355" cy="1198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par>
                          <p:cTn id="49" fill="hold">
                            <p:stCondLst>
                              <p:cond delay="6500"/>
                            </p:stCondLst>
                            <p:childTnLst>
                              <p:par>
                                <p:cTn id="50" presetID="42"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a:solidFill>
                  <a:sysClr val="window" lastClr="FFFFFF"/>
                </a:solidFill>
                <a:latin typeface="Bebas" pitchFamily="2" charset="0"/>
                <a:ea typeface="微软雅黑" panose="020B0503020204020204" pitchFamily="34" charset="-122"/>
              </a:rPr>
              <a:t>A</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a:solidFill>
                  <a:sysClr val="window" lastClr="FFFFFF"/>
                </a:solidFill>
                <a:latin typeface="Bebas" pitchFamily="2" charset="0"/>
                <a:ea typeface="微软雅黑" panose="020B0503020204020204" pitchFamily="34" charset="-122"/>
              </a:rPr>
              <a:t>B</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a:solidFill>
                  <a:sysClr val="window" lastClr="FFFFFF"/>
                </a:solidFill>
                <a:latin typeface="Bebas" pitchFamily="2" charset="0"/>
                <a:ea typeface="微软雅黑" panose="020B0503020204020204" pitchFamily="34" charset="-122"/>
              </a:rPr>
              <a:t>C</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16" name="TextBox 32"/>
          <p:cNvSpPr txBox="1">
            <a:spLocks noChangeArrowheads="1"/>
          </p:cNvSpPr>
          <p:nvPr/>
        </p:nvSpPr>
        <p:spPr bwMode="auto">
          <a:xfrm rot="610177">
            <a:off x="8656413" y="2132556"/>
            <a:ext cx="461665" cy="1938992"/>
          </a:xfrm>
          <a:prstGeom prst="rect">
            <a:avLst/>
          </a:prstGeom>
          <a:noFill/>
          <a:ln w="9525">
            <a:noFill/>
            <a:miter lim="800000"/>
          </a:ln>
        </p:spPr>
        <p:txBody>
          <a:bodyPr vert="eaVert" wrap="none">
            <a:spAutoFit/>
          </a:bodyPr>
          <a:lstStyle/>
          <a:p>
            <a:pPr>
              <a:defRPr/>
            </a:pPr>
            <a:r>
              <a:rPr lang="zh-CN" altLang="en-US" kern="0">
                <a:solidFill>
                  <a:sysClr val="window" lastClr="FFFFFF"/>
                </a:solidFill>
                <a:latin typeface="微软雅黑" panose="020B0503020204020204" pitchFamily="34" charset="-122"/>
                <a:ea typeface="微软雅黑" panose="020B0503020204020204" pitchFamily="34" charset="-122"/>
              </a:rPr>
              <a:t>单击此处输入文本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标题 1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063364" y="1705969"/>
            <a:ext cx="2935894" cy="2936276"/>
          </a:xfrm>
          <a:prstGeom prst="ellipse">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7177058" y="1705969"/>
            <a:ext cx="2935894" cy="2936276"/>
          </a:xfrm>
          <a:prstGeom prst="ellipse">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28054" y="1705969"/>
            <a:ext cx="2935894" cy="293627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898541" y="2077035"/>
            <a:ext cx="394923" cy="515661"/>
            <a:chOff x="5811231" y="2445120"/>
            <a:chExt cx="446271" cy="582632"/>
          </a:xfrm>
          <a:solidFill>
            <a:schemeClr val="bg1"/>
          </a:solidFill>
        </p:grpSpPr>
        <p:sp>
          <p:nvSpPr>
            <p:cNvPr id="33" name="Freeform 37"/>
            <p:cNvSpPr>
              <a:spLocks noEditPoints="1"/>
            </p:cNvSpPr>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p>
              <a:endParaRPr lang="en-US" sz="3200"/>
            </a:p>
          </p:txBody>
        </p:sp>
        <p:sp>
          <p:nvSpPr>
            <p:cNvPr id="34" name="Freeform 38"/>
            <p:cNvSpPr/>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35" name="矩形 47"/>
          <p:cNvSpPr>
            <a:spLocks noChangeArrowheads="1"/>
          </p:cNvSpPr>
          <p:nvPr/>
        </p:nvSpPr>
        <p:spPr bwMode="auto">
          <a:xfrm>
            <a:off x="5028723" y="3201199"/>
            <a:ext cx="2134556" cy="11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5144461" y="2768555"/>
            <a:ext cx="1903083" cy="4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a:solidFill>
                  <a:schemeClr val="bg1"/>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1918163" y="5330788"/>
            <a:ext cx="3226296"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
          <p:cNvSpPr>
            <a:spLocks noChangeArrowheads="1"/>
          </p:cNvSpPr>
          <p:nvPr/>
        </p:nvSpPr>
        <p:spPr bwMode="auto">
          <a:xfrm>
            <a:off x="2615802"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47"/>
          <p:cNvSpPr>
            <a:spLocks noChangeArrowheads="1"/>
          </p:cNvSpPr>
          <p:nvPr/>
        </p:nvSpPr>
        <p:spPr bwMode="auto">
          <a:xfrm>
            <a:off x="7047544" y="5330788"/>
            <a:ext cx="3194925"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
          <p:cNvSpPr>
            <a:spLocks noChangeArrowheads="1"/>
          </p:cNvSpPr>
          <p:nvPr/>
        </p:nvSpPr>
        <p:spPr bwMode="auto">
          <a:xfrm>
            <a:off x="7729496"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ppt_x</p:attrName>
                                        </p:attrNameLst>
                                      </p:cBhvr>
                                      <p:tavLst>
                                        <p:tav tm="0">
                                          <p:val>
                                            <p:fltVal val="0.5"/>
                                          </p:val>
                                        </p:tav>
                                        <p:tav tm="100000">
                                          <p:val>
                                            <p:strVal val="#ppt_x"/>
                                          </p:val>
                                        </p:tav>
                                      </p:tavLst>
                                    </p:anim>
                                    <p:anim calcmode="lin" valueType="num">
                                      <p:cBhvr>
                                        <p:cTn id="16" dur="500" fill="hold"/>
                                        <p:tgtEl>
                                          <p:spTgt spid="1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ppt_x</p:attrName>
                                        </p:attrNameLst>
                                      </p:cBhvr>
                                      <p:tavLst>
                                        <p:tav tm="0">
                                          <p:val>
                                            <p:fltVal val="0.5"/>
                                          </p:val>
                                        </p:tav>
                                        <p:tav tm="100000">
                                          <p:val>
                                            <p:strVal val="#ppt_x"/>
                                          </p:val>
                                        </p:tav>
                                      </p:tavLst>
                                    </p:anim>
                                    <p:anim calcmode="lin" valueType="num">
                                      <p:cBhvr>
                                        <p:cTn id="22" dur="500" fill="hold"/>
                                        <p:tgtEl>
                                          <p:spTgt spid="28"/>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250"/>
                                        <p:tgtEl>
                                          <p:spTgt spid="3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250"/>
                                        <p:tgtEl>
                                          <p:spTgt spid="3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37"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450" decel="100000" fill="hold"/>
                                        <p:tgtEl>
                                          <p:spTgt spid="38"/>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450" decel="100000" fill="hold"/>
                                        <p:tgtEl>
                                          <p:spTgt spid="37"/>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anim calcmode="lin" valueType="num">
                                      <p:cBhvr>
                                        <p:cTn id="51" dur="500" fill="hold"/>
                                        <p:tgtEl>
                                          <p:spTgt spid="40"/>
                                        </p:tgtEl>
                                        <p:attrNameLst>
                                          <p:attrName>ppt_x</p:attrName>
                                        </p:attrNameLst>
                                      </p:cBhvr>
                                      <p:tavLst>
                                        <p:tav tm="0">
                                          <p:val>
                                            <p:strVal val="#ppt_x"/>
                                          </p:val>
                                        </p:tav>
                                        <p:tav tm="100000">
                                          <p:val>
                                            <p:strVal val="#ppt_x"/>
                                          </p:val>
                                        </p:tav>
                                      </p:tavLst>
                                    </p:anim>
                                    <p:anim calcmode="lin" valueType="num">
                                      <p:cBhvr>
                                        <p:cTn id="52" dur="450" decel="100000" fill="hold"/>
                                        <p:tgtEl>
                                          <p:spTgt spid="40"/>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450" decel="100000" fill="hold"/>
                                        <p:tgtEl>
                                          <p:spTgt spid="39"/>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animBg="1"/>
      <p:bldP spid="35" grpId="0"/>
      <p:bldP spid="36"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50"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1"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4"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121920" tIns="60960" rIns="121920" bIns="60960" numCol="1" anchor="t" anchorCtr="0" compatLnSpc="1"/>
            <a:lstStyle/>
            <a:p>
              <a:endParaRPr lang="en-US" sz="3555"/>
            </a:p>
          </p:txBody>
        </p:sp>
        <p:sp>
          <p:nvSpPr>
            <p:cNvPr id="58"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9"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121920" tIns="60960" rIns="121920" bIns="60960" numCol="1" anchor="t" anchorCtr="0" compatLnSpc="1"/>
            <a:lstStyle/>
            <a:p>
              <a:endParaRPr lang="en-US" sz="3555"/>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solidFill>
                <a:latin typeface="微软雅黑" panose="020B0503020204020204" pitchFamily="34" charset="-122"/>
                <a:ea typeface="微软雅黑" panose="020B0503020204020204" pitchFamily="34" charset="-122"/>
              </a:rPr>
              <a:t>01</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2"/>
                </a:solidFill>
                <a:latin typeface="微软雅黑" panose="020B0503020204020204" pitchFamily="34" charset="-122"/>
                <a:ea typeface="微软雅黑" panose="020B0503020204020204" pitchFamily="34" charset="-122"/>
              </a:rPr>
              <a:t>02</a:t>
            </a:r>
            <a:endParaRPr lang="en-US" sz="1400" b="1" dirty="0">
              <a:solidFill>
                <a:schemeClr val="accent2"/>
              </a:solidFill>
              <a:latin typeface="微软雅黑" panose="020B0503020204020204" pitchFamily="34" charset="-122"/>
              <a:ea typeface="微软雅黑" panose="020B0503020204020204" pitchFamily="34" charset="-122"/>
            </a:endParaRP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solidFill>
                <a:latin typeface="微软雅黑" panose="020B0503020204020204" pitchFamily="34" charset="-122"/>
                <a:ea typeface="微软雅黑" panose="020B0503020204020204" pitchFamily="34" charset="-122"/>
              </a:rPr>
              <a:t>03</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2" name="TextBox 59"/>
          <p:cNvSpPr txBox="1">
            <a:spLocks noChangeArrowheads="1"/>
          </p:cNvSpPr>
          <p:nvPr/>
        </p:nvSpPr>
        <p:spPr bwMode="auto">
          <a:xfrm flipH="1">
            <a:off x="8891966" y="2122895"/>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a:solidFill>
                  <a:schemeClr val="accent2"/>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5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65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700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800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850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831326" y="2380391"/>
            <a:ext cx="6737197" cy="1828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椭圆 2"/>
          <p:cNvSpPr/>
          <p:nvPr/>
        </p:nvSpPr>
        <p:spPr>
          <a:xfrm>
            <a:off x="2722198" y="2428016"/>
            <a:ext cx="1762125" cy="1762125"/>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p:cNvSpPr txBox="1"/>
          <p:nvPr/>
        </p:nvSpPr>
        <p:spPr>
          <a:xfrm>
            <a:off x="4749740" y="2485047"/>
            <a:ext cx="3860191"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第四章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603260" y="3302113"/>
            <a:ext cx="6153151" cy="769441"/>
          </a:xfrm>
          <a:prstGeom prst="rect">
            <a:avLst/>
          </a:prstGeom>
          <a:noFill/>
        </p:spPr>
        <p:txBody>
          <a:bodyPr wrap="square" rtlCol="0">
            <a:spAutoFit/>
          </a:bodyPr>
          <a:lstStyle/>
          <a:p>
            <a:pPr algn="ctr">
              <a:defRPr/>
            </a:pPr>
            <a:r>
              <a:rPr lang="zh-CN" altLang="en-US" sz="4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4701811" y="3309079"/>
            <a:ext cx="398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73164" y="2974423"/>
            <a:ext cx="3860191" cy="769441"/>
          </a:xfrm>
          <a:prstGeom prst="rect">
            <a:avLst/>
          </a:prstGeom>
          <a:noFill/>
        </p:spPr>
        <p:txBody>
          <a:bodyPr wrap="square" rtlCol="0">
            <a:spAutoFit/>
          </a:bodyPr>
          <a:lstStyle/>
          <a:p>
            <a:pPr algn="ctr"/>
            <a:r>
              <a:rPr lang="en-US" altLang="zh-CN" sz="4400" b="1">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90"/>
              </a:spcBef>
              <a:spcAft>
                <a:spcPts val="590"/>
              </a:spcAft>
              <a:defRPr/>
            </a:pPr>
            <a:r>
              <a:rPr lang="zh-CN" altLang="en-US" sz="2700">
                <a:solidFill>
                  <a:srgbClr val="FFFFFF"/>
                </a:solidFill>
                <a:latin typeface="+mn-ea"/>
              </a:rPr>
              <a:t>负面优势</a:t>
            </a:r>
            <a:endParaRPr lang="zh-CN" altLang="en-US" sz="2700" dirty="0">
              <a:solidFill>
                <a:srgbClr val="FFFFFF"/>
              </a:solidFill>
              <a:latin typeface="+mn-ea"/>
            </a:endParaRPr>
          </a:p>
        </p:txBody>
      </p:sp>
      <p:sp>
        <p:nvSpPr>
          <p:cNvPr id="19" name="Freeform 13"/>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90"/>
              </a:spcBef>
              <a:spcAft>
                <a:spcPts val="590"/>
              </a:spcAft>
              <a:defRPr/>
            </a:pPr>
            <a:r>
              <a:rPr lang="zh-CN" altLang="en-US" sz="2700">
                <a:solidFill>
                  <a:srgbClr val="FFFFFF"/>
                </a:solidFill>
                <a:latin typeface="+mn-ea"/>
              </a:rPr>
              <a:t>正面优势</a:t>
            </a:r>
            <a:endParaRPr lang="zh-CN" altLang="en-US" sz="2700" dirty="0">
              <a:solidFill>
                <a:srgbClr val="FFFFFF"/>
              </a:solidFill>
              <a:latin typeface="+mn-ea"/>
            </a:endParaRP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8"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1104096" y="1496012"/>
            <a:ext cx="9843687" cy="4525277"/>
            <a:chOff x="3638900" y="1061887"/>
            <a:chExt cx="6876290" cy="3160712"/>
          </a:xfrm>
          <a:solidFill>
            <a:schemeClr val="bg1">
              <a:lumMod val="65000"/>
            </a:schemeClr>
          </a:solidFill>
        </p:grpSpPr>
        <p:sp>
          <p:nvSpPr>
            <p:cNvPr id="117"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8"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9"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0"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1"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2"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3"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4"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5"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6"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7"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8"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9"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0"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1"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2"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3"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4"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5"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6"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7"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8"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9"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0"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1"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2"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3"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4"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5"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6"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7"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8"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9"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0"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1"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2"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3"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4"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5"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6"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7"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8"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9"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0"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1"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2"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3"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4"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5"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6"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7"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8"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9"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0"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1"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2"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3"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4"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5"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6"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7"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8"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9"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0"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1"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2"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3"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4"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5"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6"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7"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8"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9"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0"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1"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2"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3"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4"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5"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6"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7"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8"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9"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0"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1"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2"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3"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4"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5"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6"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7"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8"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9"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0"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1"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2"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3"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4"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5"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6"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7"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8"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9"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0"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1"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2"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3"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grpSp>
      <p:sp>
        <p:nvSpPr>
          <p:cNvPr id="224" name="椭圆 223"/>
          <p:cNvSpPr/>
          <p:nvPr/>
        </p:nvSpPr>
        <p:spPr>
          <a:xfrm>
            <a:off x="4196463" y="2818848"/>
            <a:ext cx="1171770" cy="1171923"/>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5" name="椭圆 224"/>
          <p:cNvSpPr/>
          <p:nvPr/>
        </p:nvSpPr>
        <p:spPr>
          <a:xfrm>
            <a:off x="8084410" y="2489078"/>
            <a:ext cx="1171770" cy="117192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6" name="椭圆 225"/>
          <p:cNvSpPr/>
          <p:nvPr/>
        </p:nvSpPr>
        <p:spPr>
          <a:xfrm>
            <a:off x="9390877" y="4189157"/>
            <a:ext cx="708644" cy="708736"/>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7" name="椭圆 226"/>
          <p:cNvSpPr/>
          <p:nvPr/>
        </p:nvSpPr>
        <p:spPr>
          <a:xfrm>
            <a:off x="1727919" y="3610806"/>
            <a:ext cx="1171770" cy="1171923"/>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8" name="椭圆 227"/>
          <p:cNvSpPr/>
          <p:nvPr/>
        </p:nvSpPr>
        <p:spPr>
          <a:xfrm>
            <a:off x="2513507" y="2429771"/>
            <a:ext cx="806804" cy="8069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9" name="椭圆 228"/>
          <p:cNvSpPr/>
          <p:nvPr/>
        </p:nvSpPr>
        <p:spPr>
          <a:xfrm>
            <a:off x="5087856" y="4793176"/>
            <a:ext cx="562649" cy="5627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grpSp>
        <p:nvGrpSpPr>
          <p:cNvPr id="230" name="组合 229"/>
          <p:cNvGrpSpPr/>
          <p:nvPr/>
        </p:nvGrpSpPr>
        <p:grpSpPr>
          <a:xfrm>
            <a:off x="1330127" y="1487839"/>
            <a:ext cx="1589746" cy="1392137"/>
            <a:chOff x="1105265" y="1019512"/>
            <a:chExt cx="1192465" cy="1044103"/>
          </a:xfrm>
        </p:grpSpPr>
        <p:sp>
          <p:nvSpPr>
            <p:cNvPr id="231" name="任意多边形 230"/>
            <p:cNvSpPr/>
            <p:nvPr/>
          </p:nvSpPr>
          <p:spPr>
            <a:xfrm flipH="1">
              <a:off x="1789730" y="1366930"/>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2" name="组合 231"/>
            <p:cNvGrpSpPr/>
            <p:nvPr/>
          </p:nvGrpSpPr>
          <p:grpSpPr>
            <a:xfrm>
              <a:off x="1105265" y="1019512"/>
              <a:ext cx="754150" cy="771310"/>
              <a:chOff x="287135" y="1060468"/>
              <a:chExt cx="754150" cy="771310"/>
            </a:xfrm>
          </p:grpSpPr>
          <p:sp>
            <p:nvSpPr>
              <p:cNvPr id="233" name="TextBox 232"/>
              <p:cNvSpPr txBox="1"/>
              <p:nvPr/>
            </p:nvSpPr>
            <p:spPr>
              <a:xfrm>
                <a:off x="317320" y="1060468"/>
                <a:ext cx="657958" cy="380873"/>
              </a:xfrm>
              <a:prstGeom prst="rect">
                <a:avLst/>
              </a:prstGeom>
              <a:noFill/>
            </p:spPr>
            <p:txBody>
              <a:bodyPr wrap="none" rtlCol="0">
                <a:spAutoFit/>
              </a:bodyPr>
              <a:lstStyle/>
              <a:p>
                <a:pPr algn="ctr"/>
                <a:r>
                  <a:rPr lang="en-US" altLang="zh-CN" sz="2700" b="1">
                    <a:solidFill>
                      <a:schemeClr val="tx1">
                        <a:lumMod val="50000"/>
                        <a:lumOff val="50000"/>
                      </a:schemeClr>
                    </a:solidFill>
                  </a:rPr>
                  <a:t>30%</a:t>
                </a:r>
                <a:endParaRPr lang="zh-CN" altLang="en-US" sz="2700" b="1" dirty="0">
                  <a:solidFill>
                    <a:schemeClr val="tx1">
                      <a:lumMod val="50000"/>
                      <a:lumOff val="50000"/>
                    </a:schemeClr>
                  </a:solidFill>
                </a:endParaRPr>
              </a:p>
            </p:txBody>
          </p:sp>
          <p:sp>
            <p:nvSpPr>
              <p:cNvPr id="234" name="TextBox 233"/>
              <p:cNvSpPr txBox="1"/>
              <p:nvPr/>
            </p:nvSpPr>
            <p:spPr>
              <a:xfrm>
                <a:off x="287135" y="1393196"/>
                <a:ext cx="754150" cy="438582"/>
              </a:xfrm>
              <a:prstGeom prst="rect">
                <a:avLst/>
              </a:prstGeom>
              <a:noFill/>
            </p:spPr>
            <p:txBody>
              <a:bodyPr wrap="none" rtlCol="0">
                <a:spAutoFit/>
              </a:bodyPr>
              <a:lstStyle/>
              <a:p>
                <a:pPr algn="ctr"/>
                <a:r>
                  <a:rPr lang="zh-CN" altLang="en-US" sz="1600">
                    <a:solidFill>
                      <a:schemeClr val="tx1">
                        <a:lumMod val="50000"/>
                        <a:lumOff val="50000"/>
                      </a:schemeClr>
                    </a:solidFill>
                  </a:rPr>
                  <a:t>添加文本</a:t>
                </a:r>
                <a:endParaRPr lang="zh-CN" altLang="en-US" sz="1600">
                  <a:solidFill>
                    <a:schemeClr val="tx1">
                      <a:lumMod val="50000"/>
                      <a:lumOff val="50000"/>
                    </a:schemeClr>
                  </a:solidFill>
                </a:endParaRPr>
              </a:p>
              <a:p>
                <a:pPr algn="ctr"/>
                <a:r>
                  <a:rPr lang="zh-CN" altLang="en-US" sz="160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35" name="组合 234"/>
          <p:cNvGrpSpPr/>
          <p:nvPr/>
        </p:nvGrpSpPr>
        <p:grpSpPr>
          <a:xfrm>
            <a:off x="4903457" y="1829297"/>
            <a:ext cx="2084370" cy="1356725"/>
            <a:chOff x="3785611" y="1275606"/>
            <a:chExt cx="1563481" cy="1017544"/>
          </a:xfrm>
        </p:grpSpPr>
        <p:sp>
          <p:nvSpPr>
            <p:cNvPr id="236" name="任意多边形 235"/>
            <p:cNvSpPr/>
            <p:nvPr/>
          </p:nvSpPr>
          <p:spPr>
            <a:xfrm>
              <a:off x="3785611" y="1596465"/>
              <a:ext cx="795181"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7" name="组合 236"/>
            <p:cNvGrpSpPr/>
            <p:nvPr/>
          </p:nvGrpSpPr>
          <p:grpSpPr>
            <a:xfrm>
              <a:off x="4594942" y="1275606"/>
              <a:ext cx="754150" cy="730282"/>
              <a:chOff x="287135" y="1101496"/>
              <a:chExt cx="754150" cy="730282"/>
            </a:xfrm>
          </p:grpSpPr>
          <p:sp>
            <p:nvSpPr>
              <p:cNvPr id="238" name="TextBox 237"/>
              <p:cNvSpPr txBox="1"/>
              <p:nvPr/>
            </p:nvSpPr>
            <p:spPr>
              <a:xfrm>
                <a:off x="402568" y="1101496"/>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a:solidFill>
                      <a:schemeClr val="tx1">
                        <a:lumMod val="50000"/>
                        <a:lumOff val="50000"/>
                      </a:schemeClr>
                    </a:solidFill>
                  </a:rPr>
                  <a:t>70%</a:t>
                </a:r>
                <a:endParaRPr lang="zh-CN" altLang="en-US" dirty="0">
                  <a:solidFill>
                    <a:schemeClr val="tx1">
                      <a:lumMod val="50000"/>
                      <a:lumOff val="50000"/>
                    </a:schemeClr>
                  </a:solidFill>
                </a:endParaRPr>
              </a:p>
            </p:txBody>
          </p:sp>
          <p:sp>
            <p:nvSpPr>
              <p:cNvPr id="239" name="TextBox 238"/>
              <p:cNvSpPr txBox="1"/>
              <p:nvPr/>
            </p:nvSpPr>
            <p:spPr>
              <a:xfrm>
                <a:off x="287135" y="1393196"/>
                <a:ext cx="754150" cy="438582"/>
              </a:xfrm>
              <a:prstGeom prst="rect">
                <a:avLst/>
              </a:prstGeom>
              <a:noFill/>
            </p:spPr>
            <p:txBody>
              <a:bodyPr wrap="none" rtlCol="0">
                <a:spAutoFit/>
              </a:bodyPr>
              <a:lstStyle/>
              <a:p>
                <a:pPr algn="ctr"/>
                <a:r>
                  <a:rPr lang="zh-CN" altLang="en-US" sz="1600">
                    <a:solidFill>
                      <a:schemeClr val="tx1">
                        <a:lumMod val="50000"/>
                        <a:lumOff val="50000"/>
                      </a:schemeClr>
                    </a:solidFill>
                  </a:rPr>
                  <a:t>添加文本</a:t>
                </a:r>
                <a:endParaRPr lang="zh-CN" altLang="en-US" sz="1600">
                  <a:solidFill>
                    <a:schemeClr val="tx1">
                      <a:lumMod val="50000"/>
                      <a:lumOff val="50000"/>
                    </a:schemeClr>
                  </a:solidFill>
                </a:endParaRPr>
              </a:p>
              <a:p>
                <a:pPr algn="ctr"/>
                <a:r>
                  <a:rPr lang="zh-CN" altLang="en-US" sz="160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0" name="组合 239"/>
          <p:cNvGrpSpPr/>
          <p:nvPr/>
        </p:nvGrpSpPr>
        <p:grpSpPr>
          <a:xfrm>
            <a:off x="8620895" y="1583850"/>
            <a:ext cx="2223755" cy="1320369"/>
            <a:chOff x="6574052" y="1091520"/>
            <a:chExt cx="1668033" cy="990277"/>
          </a:xfrm>
        </p:grpSpPr>
        <p:sp>
          <p:nvSpPr>
            <p:cNvPr id="241" name="任意多边形 240"/>
            <p:cNvSpPr/>
            <p:nvPr/>
          </p:nvSpPr>
          <p:spPr>
            <a:xfrm>
              <a:off x="6574052" y="1385112"/>
              <a:ext cx="1030579"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2" name="组合 241"/>
            <p:cNvGrpSpPr/>
            <p:nvPr/>
          </p:nvGrpSpPr>
          <p:grpSpPr>
            <a:xfrm>
              <a:off x="7487935" y="1091520"/>
              <a:ext cx="754150" cy="739300"/>
              <a:chOff x="287135" y="1092478"/>
              <a:chExt cx="754150" cy="739300"/>
            </a:xfrm>
          </p:grpSpPr>
          <p:sp>
            <p:nvSpPr>
              <p:cNvPr id="243" name="TextBox 242"/>
              <p:cNvSpPr txBox="1"/>
              <p:nvPr/>
            </p:nvSpPr>
            <p:spPr>
              <a:xfrm>
                <a:off x="402566" y="109247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a:solidFill>
                      <a:schemeClr val="tx1">
                        <a:lumMod val="50000"/>
                        <a:lumOff val="50000"/>
                      </a:schemeClr>
                    </a:solidFill>
                  </a:rPr>
                  <a:t>80%</a:t>
                </a:r>
                <a:endParaRPr lang="zh-CN" altLang="en-US" dirty="0">
                  <a:solidFill>
                    <a:schemeClr val="tx1">
                      <a:lumMod val="50000"/>
                      <a:lumOff val="50000"/>
                    </a:schemeClr>
                  </a:solidFill>
                </a:endParaRPr>
              </a:p>
            </p:txBody>
          </p:sp>
          <p:sp>
            <p:nvSpPr>
              <p:cNvPr id="244" name="TextBox 243"/>
              <p:cNvSpPr txBox="1"/>
              <p:nvPr/>
            </p:nvSpPr>
            <p:spPr>
              <a:xfrm>
                <a:off x="287135" y="1393196"/>
                <a:ext cx="754150" cy="438582"/>
              </a:xfrm>
              <a:prstGeom prst="rect">
                <a:avLst/>
              </a:prstGeom>
              <a:noFill/>
            </p:spPr>
            <p:txBody>
              <a:bodyPr wrap="none" rtlCol="0">
                <a:spAutoFit/>
              </a:bodyPr>
              <a:lstStyle/>
              <a:p>
                <a:pPr algn="ctr"/>
                <a:r>
                  <a:rPr lang="zh-CN" altLang="en-US" sz="1600">
                    <a:solidFill>
                      <a:schemeClr val="tx1">
                        <a:lumMod val="50000"/>
                        <a:lumOff val="50000"/>
                      </a:schemeClr>
                    </a:solidFill>
                  </a:rPr>
                  <a:t>添加文本</a:t>
                </a:r>
                <a:endParaRPr lang="zh-CN" altLang="en-US" sz="1600">
                  <a:solidFill>
                    <a:schemeClr val="tx1">
                      <a:lumMod val="50000"/>
                      <a:lumOff val="50000"/>
                    </a:schemeClr>
                  </a:solidFill>
                </a:endParaRPr>
              </a:p>
              <a:p>
                <a:pPr algn="ctr"/>
                <a:r>
                  <a:rPr lang="zh-CN" altLang="en-US" sz="160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5" name="组合 244"/>
          <p:cNvGrpSpPr/>
          <p:nvPr/>
        </p:nvGrpSpPr>
        <p:grpSpPr>
          <a:xfrm>
            <a:off x="9880951" y="3269456"/>
            <a:ext cx="1443691" cy="1306456"/>
            <a:chOff x="7519216" y="2355726"/>
            <a:chExt cx="1082909" cy="979842"/>
          </a:xfrm>
        </p:grpSpPr>
        <p:sp>
          <p:nvSpPr>
            <p:cNvPr id="246" name="任意多边形 245"/>
            <p:cNvSpPr/>
            <p:nvPr/>
          </p:nvSpPr>
          <p:spPr>
            <a:xfrm>
              <a:off x="7519216" y="2638883"/>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7" name="组合 246"/>
            <p:cNvGrpSpPr/>
            <p:nvPr/>
          </p:nvGrpSpPr>
          <p:grpSpPr>
            <a:xfrm>
              <a:off x="7847975" y="2355726"/>
              <a:ext cx="754150" cy="712330"/>
              <a:chOff x="287135" y="1119447"/>
              <a:chExt cx="754150" cy="712330"/>
            </a:xfrm>
          </p:grpSpPr>
          <p:sp>
            <p:nvSpPr>
              <p:cNvPr id="248" name="TextBox 247"/>
              <p:cNvSpPr txBox="1"/>
              <p:nvPr/>
            </p:nvSpPr>
            <p:spPr>
              <a:xfrm>
                <a:off x="402566" y="1119447"/>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a:solidFill>
                      <a:schemeClr val="tx1">
                        <a:lumMod val="50000"/>
                        <a:lumOff val="50000"/>
                      </a:schemeClr>
                    </a:solidFill>
                  </a:rPr>
                  <a:t>15%</a:t>
                </a:r>
                <a:endParaRPr lang="zh-CN" altLang="en-US" dirty="0">
                  <a:solidFill>
                    <a:schemeClr val="tx1">
                      <a:lumMod val="50000"/>
                      <a:lumOff val="50000"/>
                    </a:schemeClr>
                  </a:solidFill>
                </a:endParaRPr>
              </a:p>
            </p:txBody>
          </p:sp>
          <p:sp>
            <p:nvSpPr>
              <p:cNvPr id="249" name="TextBox 248"/>
              <p:cNvSpPr txBox="1"/>
              <p:nvPr/>
            </p:nvSpPr>
            <p:spPr>
              <a:xfrm>
                <a:off x="287135" y="1393196"/>
                <a:ext cx="754150" cy="438581"/>
              </a:xfrm>
              <a:prstGeom prst="rect">
                <a:avLst/>
              </a:prstGeom>
              <a:noFill/>
            </p:spPr>
            <p:txBody>
              <a:bodyPr wrap="none" rtlCol="0">
                <a:spAutoFit/>
              </a:bodyPr>
              <a:lstStyle/>
              <a:p>
                <a:pPr algn="ctr"/>
                <a:r>
                  <a:rPr lang="zh-CN" altLang="en-US" sz="1600">
                    <a:solidFill>
                      <a:schemeClr val="tx1">
                        <a:lumMod val="50000"/>
                        <a:lumOff val="50000"/>
                      </a:schemeClr>
                    </a:solidFill>
                  </a:rPr>
                  <a:t>添加文本</a:t>
                </a:r>
                <a:endParaRPr lang="zh-CN" altLang="en-US" sz="1600">
                  <a:solidFill>
                    <a:schemeClr val="tx1">
                      <a:lumMod val="50000"/>
                      <a:lumOff val="50000"/>
                    </a:schemeClr>
                  </a:solidFill>
                </a:endParaRPr>
              </a:p>
              <a:p>
                <a:pPr algn="ctr"/>
                <a:r>
                  <a:rPr lang="zh-CN" altLang="en-US" sz="160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0" name="组合 249"/>
          <p:cNvGrpSpPr/>
          <p:nvPr/>
        </p:nvGrpSpPr>
        <p:grpSpPr>
          <a:xfrm>
            <a:off x="5500759" y="4560178"/>
            <a:ext cx="2133779" cy="996692"/>
            <a:chOff x="4233645" y="3323768"/>
            <a:chExt cx="1600542" cy="747519"/>
          </a:xfrm>
        </p:grpSpPr>
        <p:sp>
          <p:nvSpPr>
            <p:cNvPr id="251" name="任意多边形 250"/>
            <p:cNvSpPr/>
            <p:nvPr/>
          </p:nvSpPr>
          <p:spPr>
            <a:xfrm>
              <a:off x="4233645" y="3607497"/>
              <a:ext cx="828469" cy="52590"/>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2" name="组合 251"/>
            <p:cNvGrpSpPr/>
            <p:nvPr/>
          </p:nvGrpSpPr>
          <p:grpSpPr>
            <a:xfrm>
              <a:off x="5080037" y="3323768"/>
              <a:ext cx="754150" cy="747519"/>
              <a:chOff x="287135" y="1084258"/>
              <a:chExt cx="754150" cy="747519"/>
            </a:xfrm>
          </p:grpSpPr>
          <p:sp>
            <p:nvSpPr>
              <p:cNvPr id="253" name="TextBox 252"/>
              <p:cNvSpPr txBox="1"/>
              <p:nvPr/>
            </p:nvSpPr>
            <p:spPr>
              <a:xfrm>
                <a:off x="402566" y="108425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a:solidFill>
                      <a:schemeClr val="tx1">
                        <a:lumMod val="50000"/>
                        <a:lumOff val="50000"/>
                      </a:schemeClr>
                    </a:solidFill>
                  </a:rPr>
                  <a:t>20%</a:t>
                </a:r>
                <a:endParaRPr lang="zh-CN" altLang="en-US" dirty="0">
                  <a:solidFill>
                    <a:schemeClr val="tx1">
                      <a:lumMod val="50000"/>
                      <a:lumOff val="50000"/>
                    </a:schemeClr>
                  </a:solidFill>
                </a:endParaRPr>
              </a:p>
            </p:txBody>
          </p:sp>
          <p:sp>
            <p:nvSpPr>
              <p:cNvPr id="254" name="TextBox 253"/>
              <p:cNvSpPr txBox="1"/>
              <p:nvPr/>
            </p:nvSpPr>
            <p:spPr>
              <a:xfrm>
                <a:off x="287135" y="1393196"/>
                <a:ext cx="754150" cy="438581"/>
              </a:xfrm>
              <a:prstGeom prst="rect">
                <a:avLst/>
              </a:prstGeom>
              <a:noFill/>
            </p:spPr>
            <p:txBody>
              <a:bodyPr wrap="none" rtlCol="0">
                <a:spAutoFit/>
              </a:bodyPr>
              <a:lstStyle/>
              <a:p>
                <a:pPr algn="ctr"/>
                <a:r>
                  <a:rPr lang="zh-CN" altLang="en-US" sz="1600">
                    <a:solidFill>
                      <a:schemeClr val="tx1">
                        <a:lumMod val="50000"/>
                        <a:lumOff val="50000"/>
                      </a:schemeClr>
                    </a:solidFill>
                  </a:rPr>
                  <a:t>添加文本</a:t>
                </a:r>
                <a:endParaRPr lang="zh-CN" altLang="en-US" sz="1600">
                  <a:solidFill>
                    <a:schemeClr val="tx1">
                      <a:lumMod val="50000"/>
                      <a:lumOff val="50000"/>
                    </a:schemeClr>
                  </a:solidFill>
                </a:endParaRPr>
              </a:p>
              <a:p>
                <a:pPr algn="ctr"/>
                <a:r>
                  <a:rPr lang="zh-CN" altLang="en-US" sz="160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5" name="组合 254"/>
          <p:cNvGrpSpPr/>
          <p:nvPr/>
        </p:nvGrpSpPr>
        <p:grpSpPr>
          <a:xfrm>
            <a:off x="2471784" y="4206149"/>
            <a:ext cx="1667167" cy="1315796"/>
            <a:chOff x="1961618" y="3058245"/>
            <a:chExt cx="1250538" cy="986847"/>
          </a:xfrm>
        </p:grpSpPr>
        <p:sp>
          <p:nvSpPr>
            <p:cNvPr id="256" name="任意多边形 255"/>
            <p:cNvSpPr/>
            <p:nvPr/>
          </p:nvSpPr>
          <p:spPr>
            <a:xfrm flipV="1">
              <a:off x="1961618" y="3058245"/>
              <a:ext cx="508000" cy="530668"/>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7" name="组合 256"/>
            <p:cNvGrpSpPr/>
            <p:nvPr/>
          </p:nvGrpSpPr>
          <p:grpSpPr>
            <a:xfrm>
              <a:off x="2458006" y="3291830"/>
              <a:ext cx="754150" cy="753262"/>
              <a:chOff x="287135" y="1078516"/>
              <a:chExt cx="754150" cy="753262"/>
            </a:xfrm>
          </p:grpSpPr>
          <p:sp>
            <p:nvSpPr>
              <p:cNvPr id="258" name="TextBox 257"/>
              <p:cNvSpPr txBox="1"/>
              <p:nvPr/>
            </p:nvSpPr>
            <p:spPr>
              <a:xfrm>
                <a:off x="335232" y="1078516"/>
                <a:ext cx="657958" cy="380873"/>
              </a:xfrm>
              <a:prstGeom prst="rect">
                <a:avLst/>
              </a:prstGeom>
              <a:noFill/>
            </p:spPr>
            <p:txBody>
              <a:bodyPr wrap="none" rtlCol="0">
                <a:spAutoFit/>
              </a:bodyPr>
              <a:lstStyle/>
              <a:p>
                <a:pPr algn="ctr"/>
                <a:r>
                  <a:rPr lang="en-US" altLang="zh-CN" sz="2700" b="1">
                    <a:solidFill>
                      <a:schemeClr val="tx1">
                        <a:lumMod val="50000"/>
                        <a:lumOff val="50000"/>
                      </a:schemeClr>
                    </a:solidFill>
                  </a:rPr>
                  <a:t>40%</a:t>
                </a:r>
                <a:endParaRPr lang="zh-CN" altLang="en-US" sz="2700" b="1" dirty="0">
                  <a:solidFill>
                    <a:schemeClr val="tx1">
                      <a:lumMod val="50000"/>
                      <a:lumOff val="50000"/>
                    </a:schemeClr>
                  </a:solidFill>
                </a:endParaRPr>
              </a:p>
            </p:txBody>
          </p:sp>
          <p:sp>
            <p:nvSpPr>
              <p:cNvPr id="259" name="TextBox 258"/>
              <p:cNvSpPr txBox="1"/>
              <p:nvPr/>
            </p:nvSpPr>
            <p:spPr>
              <a:xfrm>
                <a:off x="287135" y="1393196"/>
                <a:ext cx="754150" cy="438582"/>
              </a:xfrm>
              <a:prstGeom prst="rect">
                <a:avLst/>
              </a:prstGeom>
              <a:noFill/>
            </p:spPr>
            <p:txBody>
              <a:bodyPr wrap="none" rtlCol="0">
                <a:spAutoFit/>
              </a:bodyPr>
              <a:lstStyle/>
              <a:p>
                <a:pPr algn="ctr"/>
                <a:r>
                  <a:rPr lang="zh-CN" altLang="en-US" sz="1600">
                    <a:solidFill>
                      <a:schemeClr val="tx1">
                        <a:lumMod val="50000"/>
                        <a:lumOff val="50000"/>
                      </a:schemeClr>
                    </a:solidFill>
                  </a:rPr>
                  <a:t>添加文本</a:t>
                </a:r>
                <a:endParaRPr lang="zh-CN" altLang="en-US" sz="1600">
                  <a:solidFill>
                    <a:schemeClr val="tx1">
                      <a:lumMod val="50000"/>
                      <a:lumOff val="50000"/>
                    </a:schemeClr>
                  </a:solidFill>
                </a:endParaRPr>
              </a:p>
              <a:p>
                <a:pPr algn="ctr"/>
                <a:r>
                  <a:rPr lang="zh-CN" altLang="en-US" sz="160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8"/>
                                        </p:tgtEl>
                                        <p:attrNameLst>
                                          <p:attrName>style.visibility</p:attrName>
                                        </p:attrNameLst>
                                      </p:cBhvr>
                                      <p:to>
                                        <p:strVal val="visible"/>
                                      </p:to>
                                    </p:set>
                                    <p:anim calcmode="lin" valueType="num">
                                      <p:cBhvr>
                                        <p:cTn id="13" dur="500" fill="hold"/>
                                        <p:tgtEl>
                                          <p:spTgt spid="228"/>
                                        </p:tgtEl>
                                        <p:attrNameLst>
                                          <p:attrName>ppt_w</p:attrName>
                                        </p:attrNameLst>
                                      </p:cBhvr>
                                      <p:tavLst>
                                        <p:tav tm="0">
                                          <p:val>
                                            <p:fltVal val="0"/>
                                          </p:val>
                                        </p:tav>
                                        <p:tav tm="100000">
                                          <p:val>
                                            <p:strVal val="#ppt_w"/>
                                          </p:val>
                                        </p:tav>
                                      </p:tavLst>
                                    </p:anim>
                                    <p:anim calcmode="lin" valueType="num">
                                      <p:cBhvr>
                                        <p:cTn id="14" dur="500" fill="hold"/>
                                        <p:tgtEl>
                                          <p:spTgt spid="228"/>
                                        </p:tgtEl>
                                        <p:attrNameLst>
                                          <p:attrName>ppt_h</p:attrName>
                                        </p:attrNameLst>
                                      </p:cBhvr>
                                      <p:tavLst>
                                        <p:tav tm="0">
                                          <p:val>
                                            <p:fltVal val="0"/>
                                          </p:val>
                                        </p:tav>
                                        <p:tav tm="100000">
                                          <p:val>
                                            <p:strVal val="#ppt_h"/>
                                          </p:val>
                                        </p:tav>
                                      </p:tavLst>
                                    </p:anim>
                                    <p:animEffect transition="in" filter="fade">
                                      <p:cBhvr>
                                        <p:cTn id="15" dur="500"/>
                                        <p:tgtEl>
                                          <p:spTgt spid="2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27"/>
                                        </p:tgtEl>
                                        <p:attrNameLst>
                                          <p:attrName>style.visibility</p:attrName>
                                        </p:attrNameLst>
                                      </p:cBhvr>
                                      <p:to>
                                        <p:strVal val="visible"/>
                                      </p:to>
                                    </p:set>
                                    <p:anim calcmode="lin" valueType="num">
                                      <p:cBhvr>
                                        <p:cTn id="18" dur="500" fill="hold"/>
                                        <p:tgtEl>
                                          <p:spTgt spid="227"/>
                                        </p:tgtEl>
                                        <p:attrNameLst>
                                          <p:attrName>ppt_w</p:attrName>
                                        </p:attrNameLst>
                                      </p:cBhvr>
                                      <p:tavLst>
                                        <p:tav tm="0">
                                          <p:val>
                                            <p:fltVal val="0"/>
                                          </p:val>
                                        </p:tav>
                                        <p:tav tm="100000">
                                          <p:val>
                                            <p:strVal val="#ppt_w"/>
                                          </p:val>
                                        </p:tav>
                                      </p:tavLst>
                                    </p:anim>
                                    <p:anim calcmode="lin" valueType="num">
                                      <p:cBhvr>
                                        <p:cTn id="19" dur="500" fill="hold"/>
                                        <p:tgtEl>
                                          <p:spTgt spid="227"/>
                                        </p:tgtEl>
                                        <p:attrNameLst>
                                          <p:attrName>ppt_h</p:attrName>
                                        </p:attrNameLst>
                                      </p:cBhvr>
                                      <p:tavLst>
                                        <p:tav tm="0">
                                          <p:val>
                                            <p:fltVal val="0"/>
                                          </p:val>
                                        </p:tav>
                                        <p:tav tm="100000">
                                          <p:val>
                                            <p:strVal val="#ppt_h"/>
                                          </p:val>
                                        </p:tav>
                                      </p:tavLst>
                                    </p:anim>
                                    <p:animEffect transition="in" filter="fade">
                                      <p:cBhvr>
                                        <p:cTn id="20" dur="500"/>
                                        <p:tgtEl>
                                          <p:spTgt spid="2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 calcmode="lin" valueType="num">
                                      <p:cBhvr>
                                        <p:cTn id="23" dur="500" fill="hold"/>
                                        <p:tgtEl>
                                          <p:spTgt spid="224"/>
                                        </p:tgtEl>
                                        <p:attrNameLst>
                                          <p:attrName>ppt_w</p:attrName>
                                        </p:attrNameLst>
                                      </p:cBhvr>
                                      <p:tavLst>
                                        <p:tav tm="0">
                                          <p:val>
                                            <p:fltVal val="0"/>
                                          </p:val>
                                        </p:tav>
                                        <p:tav tm="100000">
                                          <p:val>
                                            <p:strVal val="#ppt_w"/>
                                          </p:val>
                                        </p:tav>
                                      </p:tavLst>
                                    </p:anim>
                                    <p:anim calcmode="lin" valueType="num">
                                      <p:cBhvr>
                                        <p:cTn id="24" dur="500" fill="hold"/>
                                        <p:tgtEl>
                                          <p:spTgt spid="224"/>
                                        </p:tgtEl>
                                        <p:attrNameLst>
                                          <p:attrName>ppt_h</p:attrName>
                                        </p:attrNameLst>
                                      </p:cBhvr>
                                      <p:tavLst>
                                        <p:tav tm="0">
                                          <p:val>
                                            <p:fltVal val="0"/>
                                          </p:val>
                                        </p:tav>
                                        <p:tav tm="100000">
                                          <p:val>
                                            <p:strVal val="#ppt_h"/>
                                          </p:val>
                                        </p:tav>
                                      </p:tavLst>
                                    </p:anim>
                                    <p:animEffect transition="in" filter="fade">
                                      <p:cBhvr>
                                        <p:cTn id="25" dur="500"/>
                                        <p:tgtEl>
                                          <p:spTgt spid="2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9"/>
                                        </p:tgtEl>
                                        <p:attrNameLst>
                                          <p:attrName>style.visibility</p:attrName>
                                        </p:attrNameLst>
                                      </p:cBhvr>
                                      <p:to>
                                        <p:strVal val="visible"/>
                                      </p:to>
                                    </p:set>
                                    <p:anim calcmode="lin" valueType="num">
                                      <p:cBhvr>
                                        <p:cTn id="28" dur="500" fill="hold"/>
                                        <p:tgtEl>
                                          <p:spTgt spid="229"/>
                                        </p:tgtEl>
                                        <p:attrNameLst>
                                          <p:attrName>ppt_w</p:attrName>
                                        </p:attrNameLst>
                                      </p:cBhvr>
                                      <p:tavLst>
                                        <p:tav tm="0">
                                          <p:val>
                                            <p:fltVal val="0"/>
                                          </p:val>
                                        </p:tav>
                                        <p:tav tm="100000">
                                          <p:val>
                                            <p:strVal val="#ppt_w"/>
                                          </p:val>
                                        </p:tav>
                                      </p:tavLst>
                                    </p:anim>
                                    <p:anim calcmode="lin" valueType="num">
                                      <p:cBhvr>
                                        <p:cTn id="29" dur="500" fill="hold"/>
                                        <p:tgtEl>
                                          <p:spTgt spid="229"/>
                                        </p:tgtEl>
                                        <p:attrNameLst>
                                          <p:attrName>ppt_h</p:attrName>
                                        </p:attrNameLst>
                                      </p:cBhvr>
                                      <p:tavLst>
                                        <p:tav tm="0">
                                          <p:val>
                                            <p:fltVal val="0"/>
                                          </p:val>
                                        </p:tav>
                                        <p:tav tm="100000">
                                          <p:val>
                                            <p:strVal val="#ppt_h"/>
                                          </p:val>
                                        </p:tav>
                                      </p:tavLst>
                                    </p:anim>
                                    <p:animEffect transition="in" filter="fade">
                                      <p:cBhvr>
                                        <p:cTn id="30" dur="500"/>
                                        <p:tgtEl>
                                          <p:spTgt spid="2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p:cTn id="33" dur="500" fill="hold"/>
                                        <p:tgtEl>
                                          <p:spTgt spid="225"/>
                                        </p:tgtEl>
                                        <p:attrNameLst>
                                          <p:attrName>ppt_w</p:attrName>
                                        </p:attrNameLst>
                                      </p:cBhvr>
                                      <p:tavLst>
                                        <p:tav tm="0">
                                          <p:val>
                                            <p:fltVal val="0"/>
                                          </p:val>
                                        </p:tav>
                                        <p:tav tm="100000">
                                          <p:val>
                                            <p:strVal val="#ppt_w"/>
                                          </p:val>
                                        </p:tav>
                                      </p:tavLst>
                                    </p:anim>
                                    <p:anim calcmode="lin" valueType="num">
                                      <p:cBhvr>
                                        <p:cTn id="34" dur="500" fill="hold"/>
                                        <p:tgtEl>
                                          <p:spTgt spid="225"/>
                                        </p:tgtEl>
                                        <p:attrNameLst>
                                          <p:attrName>ppt_h</p:attrName>
                                        </p:attrNameLst>
                                      </p:cBhvr>
                                      <p:tavLst>
                                        <p:tav tm="0">
                                          <p:val>
                                            <p:fltVal val="0"/>
                                          </p:val>
                                        </p:tav>
                                        <p:tav tm="100000">
                                          <p:val>
                                            <p:strVal val="#ppt_h"/>
                                          </p:val>
                                        </p:tav>
                                      </p:tavLst>
                                    </p:anim>
                                    <p:animEffect transition="in" filter="fade">
                                      <p:cBhvr>
                                        <p:cTn id="35" dur="500"/>
                                        <p:tgtEl>
                                          <p:spTgt spid="22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6"/>
                                        </p:tgtEl>
                                        <p:attrNameLst>
                                          <p:attrName>style.visibility</p:attrName>
                                        </p:attrNameLst>
                                      </p:cBhvr>
                                      <p:to>
                                        <p:strVal val="visible"/>
                                      </p:to>
                                    </p:set>
                                    <p:anim calcmode="lin" valueType="num">
                                      <p:cBhvr>
                                        <p:cTn id="38" dur="500" fill="hold"/>
                                        <p:tgtEl>
                                          <p:spTgt spid="226"/>
                                        </p:tgtEl>
                                        <p:attrNameLst>
                                          <p:attrName>ppt_w</p:attrName>
                                        </p:attrNameLst>
                                      </p:cBhvr>
                                      <p:tavLst>
                                        <p:tav tm="0">
                                          <p:val>
                                            <p:fltVal val="0"/>
                                          </p:val>
                                        </p:tav>
                                        <p:tav tm="100000">
                                          <p:val>
                                            <p:strVal val="#ppt_w"/>
                                          </p:val>
                                        </p:tav>
                                      </p:tavLst>
                                    </p:anim>
                                    <p:anim calcmode="lin" valueType="num">
                                      <p:cBhvr>
                                        <p:cTn id="39" dur="500" fill="hold"/>
                                        <p:tgtEl>
                                          <p:spTgt spid="226"/>
                                        </p:tgtEl>
                                        <p:attrNameLst>
                                          <p:attrName>ppt_h</p:attrName>
                                        </p:attrNameLst>
                                      </p:cBhvr>
                                      <p:tavLst>
                                        <p:tav tm="0">
                                          <p:val>
                                            <p:fltVal val="0"/>
                                          </p:val>
                                        </p:tav>
                                        <p:tav tm="100000">
                                          <p:val>
                                            <p:strVal val="#ppt_h"/>
                                          </p:val>
                                        </p:tav>
                                      </p:tavLst>
                                    </p:anim>
                                    <p:animEffect transition="in" filter="fade">
                                      <p:cBhvr>
                                        <p:cTn id="40" dur="500"/>
                                        <p:tgtEl>
                                          <p:spTgt spid="226"/>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35"/>
                                        </p:tgtEl>
                                        <p:attrNameLst>
                                          <p:attrName>style.visibility</p:attrName>
                                        </p:attrNameLst>
                                      </p:cBhvr>
                                      <p:to>
                                        <p:strVal val="visible"/>
                                      </p:to>
                                    </p:set>
                                    <p:animEffect transition="in" filter="wipe(left)">
                                      <p:cBhvr>
                                        <p:cTn id="44" dur="500"/>
                                        <p:tgtEl>
                                          <p:spTgt spid="235"/>
                                        </p:tgtEl>
                                      </p:cBhvr>
                                    </p:animEffect>
                                  </p:childTnLst>
                                </p:cTn>
                              </p:par>
                              <p:par>
                                <p:cTn id="45" presetID="22" presetClass="entr" presetSubtype="8" fill="hold" nodeType="with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wipe(left)">
                                      <p:cBhvr>
                                        <p:cTn id="47" dur="500"/>
                                        <p:tgtEl>
                                          <p:spTgt spid="250"/>
                                        </p:tgtEl>
                                      </p:cBhvr>
                                    </p:animEffect>
                                  </p:childTnLst>
                                </p:cTn>
                              </p:par>
                              <p:par>
                                <p:cTn id="48" presetID="22" presetClass="entr" presetSubtype="8"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Effect transition="in" filter="wipe(left)">
                                      <p:cBhvr>
                                        <p:cTn id="50" dur="500"/>
                                        <p:tgtEl>
                                          <p:spTgt spid="240"/>
                                        </p:tgtEl>
                                      </p:cBhvr>
                                    </p:animEffect>
                                  </p:childTnLst>
                                </p:cTn>
                              </p:par>
                              <p:par>
                                <p:cTn id="51" presetID="22" presetClass="entr" presetSubtype="8"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wipe(left)">
                                      <p:cBhvr>
                                        <p:cTn id="53" dur="500"/>
                                        <p:tgtEl>
                                          <p:spTgt spid="245"/>
                                        </p:tgtEl>
                                      </p:cBhvr>
                                    </p:animEffect>
                                  </p:childTnLst>
                                </p:cTn>
                              </p:par>
                              <p:par>
                                <p:cTn id="54" presetID="22" presetClass="entr" presetSubtype="4" fill="hold"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down)">
                                      <p:cBhvr>
                                        <p:cTn id="56" dur="500"/>
                                        <p:tgtEl>
                                          <p:spTgt spid="230"/>
                                        </p:tgtEl>
                                      </p:cBhvr>
                                    </p:animEffect>
                                  </p:childTnLst>
                                </p:cTn>
                              </p:par>
                              <p:par>
                                <p:cTn id="57" presetID="22" presetClass="entr" presetSubtype="1" fill="hold" nodeType="withEffect">
                                  <p:stCondLst>
                                    <p:cond delay="0"/>
                                  </p:stCondLst>
                                  <p:childTnLst>
                                    <p:set>
                                      <p:cBhvr>
                                        <p:cTn id="58" dur="1" fill="hold">
                                          <p:stCondLst>
                                            <p:cond delay="0"/>
                                          </p:stCondLst>
                                        </p:cTn>
                                        <p:tgtEl>
                                          <p:spTgt spid="255"/>
                                        </p:tgtEl>
                                        <p:attrNameLst>
                                          <p:attrName>style.visibility</p:attrName>
                                        </p:attrNameLst>
                                      </p:cBhvr>
                                      <p:to>
                                        <p:strVal val="visible"/>
                                      </p:to>
                                    </p:set>
                                    <p:animEffect transition="in" filter="wipe(up)">
                                      <p:cBhvr>
                                        <p:cTn id="59"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8" grpId="0" animBg="1"/>
      <p:bldP spid="2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a:solidFill>
                    <a:srgbClr val="FFFFFF"/>
                  </a:solidFill>
                  <a:latin typeface="+mn-ea"/>
                </a:rPr>
                <a:t>思想步调一致</a:t>
              </a:r>
              <a:endParaRPr lang="zh-CN" altLang="en-US" b="1" dirty="0">
                <a:solidFill>
                  <a:srgbClr val="FFFFFF"/>
                </a:solidFill>
                <a:latin typeface="+mn-ea"/>
              </a:endParaRP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a:solidFill>
                    <a:srgbClr val="FFFFFF"/>
                  </a:solidFill>
                  <a:latin typeface="+mn-ea"/>
                </a:rPr>
                <a:t>计划周密合理</a:t>
              </a:r>
              <a:endParaRPr lang="zh-CN" altLang="en-US" b="1" dirty="0">
                <a:solidFill>
                  <a:srgbClr val="FFFFFF"/>
                </a:solidFill>
                <a:latin typeface="+mn-ea"/>
              </a:endParaRP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a:solidFill>
                    <a:srgbClr val="FFFFFF"/>
                  </a:solidFill>
                  <a:latin typeface="+mn-ea"/>
                </a:rPr>
                <a:t>行动快捷有效</a:t>
              </a:r>
              <a:endParaRPr lang="zh-CN" altLang="en-US" b="1" dirty="0">
                <a:solidFill>
                  <a:srgbClr val="FFFFFF"/>
                </a:solidFill>
                <a:latin typeface="+mn-ea"/>
              </a:endParaRP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67"/>
          <p:cNvSpPr>
            <a:spLocks noChangeArrowheads="1"/>
          </p:cNvSpPr>
          <p:nvPr/>
        </p:nvSpPr>
        <p:spPr bwMode="auto">
          <a:xfrm>
            <a:off x="1116505" y="4073599"/>
            <a:ext cx="2109552" cy="139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422761" y="1564330"/>
            <a:ext cx="1701381" cy="2313635"/>
            <a:chOff x="1419399" y="1213071"/>
            <a:chExt cx="1385887" cy="1884363"/>
          </a:xfrm>
        </p:grpSpPr>
        <p:sp>
          <p:nvSpPr>
            <p:cNvPr id="5" name="任意多边形 29"/>
            <p:cNvSpPr/>
            <p:nvPr/>
          </p:nvSpPr>
          <p:spPr bwMode="auto">
            <a:xfrm rot="20832717" flipH="1">
              <a:off x="2009949" y="1213071"/>
              <a:ext cx="161925"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 name="椭圆 51"/>
            <p:cNvSpPr>
              <a:spLocks noChangeArrowheads="1"/>
            </p:cNvSpPr>
            <p:nvPr/>
          </p:nvSpPr>
          <p:spPr bwMode="auto">
            <a:xfrm>
              <a:off x="1419399" y="1711546"/>
              <a:ext cx="1385887" cy="1385888"/>
            </a:xfrm>
            <a:prstGeom prst="ellipse">
              <a:avLst/>
            </a:prstGeom>
            <a:solidFill>
              <a:schemeClr val="accent2"/>
            </a:solidFill>
            <a:ln>
              <a:noFill/>
            </a:ln>
          </p:spPr>
          <p:txBody>
            <a:bodyPr lIns="0" tIns="0" rIns="0" bIns="0"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 name="椭圆 12"/>
            <p:cNvSpPr>
              <a:spLocks noChangeArrowheads="1"/>
            </p:cNvSpPr>
            <p:nvPr/>
          </p:nvSpPr>
          <p:spPr bwMode="auto">
            <a:xfrm>
              <a:off x="1487661" y="1779809"/>
              <a:ext cx="1249363" cy="1249362"/>
            </a:xfrm>
            <a:prstGeom prst="ellipse">
              <a:avLst/>
            </a:prstGeom>
            <a:solidFill>
              <a:schemeClr val="accent2"/>
            </a:solidFill>
            <a:ln w="3175" cmpd="sng">
              <a:solidFill>
                <a:schemeClr val="bg1"/>
              </a:solidFill>
              <a:round/>
            </a:ln>
          </p:spPr>
          <p:txBody>
            <a:bodyPr lIns="0" tIns="0" rIns="0" bIns="0" anchor="ctr"/>
            <a:lstStyle/>
            <a:p>
              <a:pPr algn="ctr" eaLnBrk="1" hangingPunct="1"/>
              <a:r>
                <a:rPr lang="zh-CN" altLang="en-US" sz="1900">
                  <a:solidFill>
                    <a:srgbClr val="FFFFFF"/>
                  </a:solidFill>
                  <a:latin typeface="微软雅黑" panose="020B0503020204020204" pitchFamily="34" charset="-122"/>
                  <a:ea typeface="微软雅黑" panose="020B0503020204020204" pitchFamily="34" charset="-122"/>
                </a:rPr>
                <a:t>对时间节点的把握正确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8" name="椭圆 16"/>
            <p:cNvGrpSpPr/>
            <p:nvPr/>
          </p:nvGrpSpPr>
          <p:grpSpPr bwMode="auto">
            <a:xfrm>
              <a:off x="2048049" y="1906809"/>
              <a:ext cx="128587" cy="127000"/>
              <a:chOff x="0" y="0"/>
              <a:chExt cx="81" cy="80"/>
            </a:xfrm>
          </p:grpSpPr>
          <p:pic>
            <p:nvPicPr>
              <p:cNvPr id="10" name="椭圆 16"/>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1"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9" name="任意多边形 5"/>
            <p:cNvSpPr/>
            <p:nvPr/>
          </p:nvSpPr>
          <p:spPr bwMode="auto">
            <a:xfrm>
              <a:off x="1978199" y="1232121"/>
              <a:ext cx="133350"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12" name="组合 11"/>
          <p:cNvGrpSpPr/>
          <p:nvPr/>
        </p:nvGrpSpPr>
        <p:grpSpPr>
          <a:xfrm>
            <a:off x="3940489" y="1564330"/>
            <a:ext cx="1701381" cy="2313635"/>
            <a:chOff x="3816524" y="1213071"/>
            <a:chExt cx="1385887" cy="1884363"/>
          </a:xfrm>
        </p:grpSpPr>
        <p:sp>
          <p:nvSpPr>
            <p:cNvPr id="13" name="任意多边形 43"/>
            <p:cNvSpPr/>
            <p:nvPr/>
          </p:nvSpPr>
          <p:spPr bwMode="auto">
            <a:xfrm rot="20832717" flipH="1">
              <a:off x="4407074"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sp>
          <p:nvSpPr>
            <p:cNvPr id="14" name="椭圆 44"/>
            <p:cNvSpPr>
              <a:spLocks noChangeArrowheads="1"/>
            </p:cNvSpPr>
            <p:nvPr/>
          </p:nvSpPr>
          <p:spPr bwMode="auto">
            <a:xfrm>
              <a:off x="3816524" y="1711546"/>
              <a:ext cx="1385887" cy="1385888"/>
            </a:xfrm>
            <a:prstGeom prst="ellipse">
              <a:avLst/>
            </a:prstGeom>
            <a:solidFill>
              <a:schemeClr val="accent1">
                <a:lumMod val="60000"/>
                <a:lumOff val="40000"/>
              </a:schemeClr>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15" name="椭圆 45"/>
            <p:cNvSpPr>
              <a:spLocks noChangeArrowheads="1"/>
            </p:cNvSpPr>
            <p:nvPr/>
          </p:nvSpPr>
          <p:spPr bwMode="auto">
            <a:xfrm>
              <a:off x="3884786" y="1779809"/>
              <a:ext cx="1249363" cy="1249362"/>
            </a:xfrm>
            <a:prstGeom prst="ellipse">
              <a:avLst/>
            </a:prstGeom>
            <a:solidFill>
              <a:schemeClr val="accent1"/>
            </a:solidFill>
            <a:ln w="3175" cmpd="sng">
              <a:solidFill>
                <a:schemeClr val="bg1"/>
              </a:solidFill>
              <a:round/>
            </a:ln>
          </p:spPr>
          <p:txBody>
            <a:bodyPr lIns="0" tIns="0" rIns="0" bIns="0" anchor="ctr"/>
            <a:lstStyle/>
            <a:p>
              <a:pPr algn="ctr"/>
              <a:r>
                <a:rPr lang="zh-CN" altLang="en-US" sz="1900">
                  <a:solidFill>
                    <a:srgbClr val="FFFFFF"/>
                  </a:solidFill>
                  <a:latin typeface="微软雅黑" panose="020B0503020204020204" pitchFamily="34" charset="-122"/>
                  <a:ea typeface="微软雅黑" panose="020B0503020204020204" pitchFamily="34" charset="-122"/>
                </a:rPr>
                <a:t>对市场的增长趋势正确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16" name="椭圆 46"/>
            <p:cNvGrpSpPr/>
            <p:nvPr/>
          </p:nvGrpSpPr>
          <p:grpSpPr bwMode="auto">
            <a:xfrm>
              <a:off x="4443586" y="1906809"/>
              <a:ext cx="128588" cy="127000"/>
              <a:chOff x="0" y="0"/>
              <a:chExt cx="81" cy="80"/>
            </a:xfrm>
          </p:grpSpPr>
          <p:pic>
            <p:nvPicPr>
              <p:cNvPr id="18" name="椭圆 46"/>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5"/>
              <p:cNvSpPr txBox="1">
                <a:spLocks noChangeArrowheads="1"/>
              </p:cNvSpPr>
              <p:nvPr/>
            </p:nvSpPr>
            <p:spPr bwMode="auto">
              <a:xfrm>
                <a:off x="13" y="12"/>
                <a:ext cx="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17" name="任意多边形 47"/>
            <p:cNvSpPr/>
            <p:nvPr/>
          </p:nvSpPr>
          <p:spPr bwMode="auto">
            <a:xfrm>
              <a:off x="4376911"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grpSp>
      <p:grpSp>
        <p:nvGrpSpPr>
          <p:cNvPr id="20" name="组合 19"/>
          <p:cNvGrpSpPr/>
          <p:nvPr/>
        </p:nvGrpSpPr>
        <p:grpSpPr>
          <a:xfrm>
            <a:off x="6458217" y="1564330"/>
            <a:ext cx="1701381" cy="2313635"/>
            <a:chOff x="6213649" y="1213071"/>
            <a:chExt cx="1385887" cy="1884363"/>
          </a:xfrm>
        </p:grpSpPr>
        <p:sp>
          <p:nvSpPr>
            <p:cNvPr id="21"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sp>
          <p:nvSpPr>
            <p:cNvPr id="22" name="椭圆 49"/>
            <p:cNvSpPr>
              <a:spLocks noChangeArrowheads="1"/>
            </p:cNvSpPr>
            <p:nvPr/>
          </p:nvSpPr>
          <p:spPr bwMode="auto">
            <a:xfrm>
              <a:off x="6213649" y="1711546"/>
              <a:ext cx="1385887" cy="1385888"/>
            </a:xfrm>
            <a:prstGeom prst="ellipse">
              <a:avLst/>
            </a:prstGeom>
            <a:solidFill>
              <a:schemeClr val="accent3"/>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23" name="椭圆 50"/>
            <p:cNvSpPr>
              <a:spLocks noChangeArrowheads="1"/>
            </p:cNvSpPr>
            <p:nvPr/>
          </p:nvSpPr>
          <p:spPr bwMode="auto">
            <a:xfrm>
              <a:off x="6281911" y="1779809"/>
              <a:ext cx="1249363" cy="1249362"/>
            </a:xfrm>
            <a:prstGeom prst="ellipse">
              <a:avLst/>
            </a:prstGeom>
            <a:solidFill>
              <a:schemeClr val="accent3"/>
            </a:solidFill>
            <a:ln w="3175" cmpd="sng">
              <a:solidFill>
                <a:schemeClr val="bg1"/>
              </a:solidFill>
              <a:round/>
            </a:ln>
          </p:spPr>
          <p:txBody>
            <a:bodyPr lIns="0" tIns="0" rIns="0" bIns="0" anchor="ctr"/>
            <a:lstStyle/>
            <a:p>
              <a:pPr algn="ctr"/>
              <a:r>
                <a:rPr lang="zh-CN" altLang="en-US" sz="1900">
                  <a:solidFill>
                    <a:srgbClr val="FFFFFF"/>
                  </a:solidFill>
                  <a:latin typeface="微软雅黑" panose="020B0503020204020204" pitchFamily="34" charset="-122"/>
                  <a:ea typeface="微软雅黑" panose="020B0503020204020204" pitchFamily="34" charset="-122"/>
                </a:rPr>
                <a:t>对入市的操作方式正确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4" name="椭圆 71"/>
            <p:cNvGrpSpPr/>
            <p:nvPr/>
          </p:nvGrpSpPr>
          <p:grpSpPr bwMode="auto">
            <a:xfrm>
              <a:off x="6840711" y="1906809"/>
              <a:ext cx="133350" cy="127000"/>
              <a:chOff x="0" y="0"/>
              <a:chExt cx="84" cy="80"/>
            </a:xfrm>
          </p:grpSpPr>
          <p:pic>
            <p:nvPicPr>
              <p:cNvPr id="26" name="椭圆 7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25"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grpSp>
      <p:sp>
        <p:nvSpPr>
          <p:cNvPr id="28" name="矩形 73"/>
          <p:cNvSpPr>
            <a:spLocks noChangeArrowheads="1"/>
          </p:cNvSpPr>
          <p:nvPr/>
        </p:nvSpPr>
        <p:spPr bwMode="auto">
          <a:xfrm>
            <a:off x="3659022" y="4060609"/>
            <a:ext cx="2148984" cy="139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74"/>
          <p:cNvSpPr>
            <a:spLocks noChangeArrowheads="1"/>
          </p:cNvSpPr>
          <p:nvPr/>
        </p:nvSpPr>
        <p:spPr bwMode="auto">
          <a:xfrm>
            <a:off x="6243088" y="4075623"/>
            <a:ext cx="2150752" cy="139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975947" y="1564330"/>
            <a:ext cx="1701381" cy="2313635"/>
            <a:chOff x="6213649" y="1213071"/>
            <a:chExt cx="1385887" cy="1884363"/>
          </a:xfrm>
        </p:grpSpPr>
        <p:sp>
          <p:nvSpPr>
            <p:cNvPr id="31"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sp>
          <p:nvSpPr>
            <p:cNvPr id="32" name="椭圆 49"/>
            <p:cNvSpPr>
              <a:spLocks noChangeArrowheads="1"/>
            </p:cNvSpPr>
            <p:nvPr/>
          </p:nvSpPr>
          <p:spPr bwMode="auto">
            <a:xfrm>
              <a:off x="6213649" y="1711546"/>
              <a:ext cx="1385887" cy="1385888"/>
            </a:xfrm>
            <a:prstGeom prst="ellipse">
              <a:avLst/>
            </a:prstGeom>
            <a:solidFill>
              <a:schemeClr val="accent4"/>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33" name="椭圆 50"/>
            <p:cNvSpPr>
              <a:spLocks noChangeArrowheads="1"/>
            </p:cNvSpPr>
            <p:nvPr/>
          </p:nvSpPr>
          <p:spPr bwMode="auto">
            <a:xfrm>
              <a:off x="6281911" y="1779809"/>
              <a:ext cx="1249363" cy="1249362"/>
            </a:xfrm>
            <a:prstGeom prst="ellipse">
              <a:avLst/>
            </a:prstGeom>
            <a:solidFill>
              <a:schemeClr val="accent4"/>
            </a:solidFill>
            <a:ln w="3175" cmpd="sng">
              <a:solidFill>
                <a:schemeClr val="bg1"/>
              </a:solidFill>
              <a:round/>
            </a:ln>
          </p:spPr>
          <p:txBody>
            <a:bodyPr lIns="0" tIns="0" rIns="0" bIns="0" anchor="ctr"/>
            <a:lstStyle/>
            <a:p>
              <a:pPr algn="ctr"/>
              <a:r>
                <a:rPr lang="zh-CN" altLang="en-US" sz="1900">
                  <a:solidFill>
                    <a:srgbClr val="FFFFFF"/>
                  </a:solidFill>
                  <a:latin typeface="微软雅黑" panose="020B0503020204020204" pitchFamily="34" charset="-122"/>
                  <a:ea typeface="微软雅黑" panose="020B0503020204020204" pitchFamily="34" charset="-122"/>
                </a:rPr>
                <a:t>对商品卖点的把握正确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34" name="椭圆 71"/>
            <p:cNvGrpSpPr/>
            <p:nvPr/>
          </p:nvGrpSpPr>
          <p:grpSpPr bwMode="auto">
            <a:xfrm>
              <a:off x="6840711" y="1906809"/>
              <a:ext cx="133350" cy="127000"/>
              <a:chOff x="0" y="0"/>
              <a:chExt cx="84" cy="80"/>
            </a:xfrm>
          </p:grpSpPr>
          <p:pic>
            <p:nvPicPr>
              <p:cNvPr id="36" name="椭圆 7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35"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grpSp>
      <p:sp>
        <p:nvSpPr>
          <p:cNvPr id="38" name="矩形 74"/>
          <p:cNvSpPr>
            <a:spLocks noChangeArrowheads="1"/>
          </p:cNvSpPr>
          <p:nvPr/>
        </p:nvSpPr>
        <p:spPr bwMode="auto">
          <a:xfrm>
            <a:off x="8829011" y="4060609"/>
            <a:ext cx="2150752" cy="139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4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14:presetBounceEnd="54000">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14:bounceEnd="54000">
                                          <p:cBhvr additive="base">
                                            <p:cTn id="14" dur="500" fill="hold"/>
                                            <p:tgtEl>
                                              <p:spTgt spid="12"/>
                                            </p:tgtEl>
                                            <p:attrNameLst>
                                              <p:attrName>ppt_x</p:attrName>
                                            </p:attrNameLst>
                                          </p:cBhvr>
                                          <p:tavLst>
                                            <p:tav tm="0">
                                              <p:val>
                                                <p:strVal val="#ppt_x"/>
                                              </p:val>
                                            </p:tav>
                                            <p:tav tm="100000">
                                              <p:val>
                                                <p:strVal val="#ppt_x"/>
                                              </p:val>
                                            </p:tav>
                                          </p:tavLst>
                                        </p:anim>
                                        <p:anim calcmode="lin" valueType="num" p14:bounceEnd="54000">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14:presetBounceEnd="54000">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14:bounceEnd="54000">
                                          <p:cBhvr additive="base">
                                            <p:cTn id="21" dur="50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14:presetBounceEnd="54000">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14:bounceEnd="54000">
                                          <p:cBhvr additive="base">
                                            <p:cTn id="28" dur="500" fill="hold"/>
                                            <p:tgtEl>
                                              <p:spTgt spid="30"/>
                                            </p:tgtEl>
                                            <p:attrNameLst>
                                              <p:attrName>ppt_x</p:attrName>
                                            </p:attrNameLst>
                                          </p:cBhvr>
                                          <p:tavLst>
                                            <p:tav tm="0">
                                              <p:val>
                                                <p:strVal val="#ppt_x"/>
                                              </p:val>
                                            </p:tav>
                                            <p:tav tm="100000">
                                              <p:val>
                                                <p:strVal val="#ppt_x"/>
                                              </p:val>
                                            </p:tav>
                                          </p:tavLst>
                                        </p:anim>
                                        <p:anim calcmode="lin" valueType="num" p14:bounceEnd="54000">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a:solidFill>
                      <a:schemeClr val="bg1"/>
                    </a:solidFill>
                  </a:rPr>
                  <a:t>部分问题</a:t>
                </a:r>
                <a:endParaRPr lang="zh-CN" altLang="en-US" sz="1600">
                  <a:solidFill>
                    <a:schemeClr val="bg1"/>
                  </a:solidFill>
                </a:endParaRPr>
              </a:p>
              <a:p>
                <a:r>
                  <a:rPr lang="zh-CN" altLang="en-US" sz="1600">
                    <a:solidFill>
                      <a:schemeClr val="bg1"/>
                    </a:solidFill>
                  </a:rPr>
                  <a:t>认识不足</a:t>
                </a:r>
                <a:endParaRPr lang="zh-CN" altLang="en-US" sz="1600" dirty="0">
                  <a:solidFill>
                    <a:schemeClr val="bg1"/>
                  </a:solidFill>
                </a:endParaRP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a:solidFill>
                    <a:schemeClr val="bg1"/>
                  </a:solidFill>
                </a:rPr>
                <a:t>行动迟缓</a:t>
              </a:r>
              <a:endParaRPr lang="zh-CN" altLang="en-US" sz="1600">
                <a:solidFill>
                  <a:schemeClr val="bg1"/>
                </a:solidFill>
              </a:endParaRPr>
            </a:p>
            <a:p>
              <a:r>
                <a:rPr lang="zh-CN" altLang="en-US" sz="1600">
                  <a:solidFill>
                    <a:schemeClr val="bg1"/>
                  </a:solidFill>
                </a:rPr>
                <a:t>错过时机</a:t>
              </a:r>
              <a:endParaRPr lang="zh-CN" altLang="en-US" sz="1600" dirty="0">
                <a:solidFill>
                  <a:schemeClr val="bg1"/>
                </a:solidFill>
              </a:endParaRP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a:solidFill>
                    <a:schemeClr val="bg1"/>
                  </a:solidFill>
                </a:rPr>
                <a:t>恶意竞争</a:t>
              </a:r>
              <a:endParaRPr lang="zh-CN" altLang="en-US" sz="1600">
                <a:solidFill>
                  <a:schemeClr val="bg1"/>
                </a:solidFill>
              </a:endParaRPr>
            </a:p>
            <a:p>
              <a:pPr algn="ctr"/>
              <a:r>
                <a:rPr lang="zh-CN" altLang="en-US" sz="1600">
                  <a:solidFill>
                    <a:schemeClr val="bg1"/>
                  </a:solidFill>
                </a:rPr>
                <a:t>被动应对</a:t>
              </a:r>
              <a:endParaRPr lang="zh-CN" altLang="en-US" sz="1600" dirty="0">
                <a:solidFill>
                  <a:schemeClr val="bg1"/>
                </a:solidFill>
              </a:endParaRP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a:solidFill>
                    <a:schemeClr val="bg1"/>
                  </a:solidFill>
                </a:rPr>
                <a:t>认识不清</a:t>
              </a:r>
              <a:endParaRPr lang="zh-CN" altLang="en-US" sz="1600">
                <a:solidFill>
                  <a:schemeClr val="bg1"/>
                </a:solidFill>
              </a:endParaRPr>
            </a:p>
            <a:p>
              <a:r>
                <a:rPr lang="zh-CN" altLang="en-US" sz="1600">
                  <a:solidFill>
                    <a:schemeClr val="bg1"/>
                  </a:solidFill>
                </a:rPr>
                <a:t>把握不准</a:t>
              </a:r>
              <a:endParaRPr lang="en-US" altLang="zh-CN" sz="1600" dirty="0">
                <a:solidFill>
                  <a:schemeClr val="bg1"/>
                </a:solidFill>
              </a:endParaRPr>
            </a:p>
          </p:txBody>
        </p:sp>
      </p:grpSp>
      <p:sp>
        <p:nvSpPr>
          <p:cNvPr id="28" name="TextBox 27"/>
          <p:cNvSpPr txBox="1"/>
          <p:nvPr/>
        </p:nvSpPr>
        <p:spPr>
          <a:xfrm>
            <a:off x="1104097" y="2150120"/>
            <a:ext cx="2452297" cy="1415760"/>
          </a:xfrm>
          <a:prstGeom prst="rect">
            <a:avLst/>
          </a:prstGeom>
          <a:noFill/>
        </p:spPr>
        <p:txBody>
          <a:bodyPr wrap="square" lIns="121908" tIns="60954" rIns="121908" bIns="60954" rtlCol="0">
            <a:spAutoFit/>
          </a:bodyPr>
          <a:lstStyle/>
          <a:p>
            <a:pPr>
              <a:lnSpc>
                <a:spcPct val="150000"/>
              </a:lnSpc>
            </a:pPr>
            <a:r>
              <a:rPr lang="zh-CN" altLang="en-US" sz="140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29" name="TextBox 28"/>
          <p:cNvSpPr txBox="1"/>
          <p:nvPr/>
        </p:nvSpPr>
        <p:spPr>
          <a:xfrm>
            <a:off x="3583454" y="4567952"/>
            <a:ext cx="2452297" cy="1415760"/>
          </a:xfrm>
          <a:prstGeom prst="rect">
            <a:avLst/>
          </a:prstGeom>
          <a:noFill/>
        </p:spPr>
        <p:txBody>
          <a:bodyPr wrap="square" lIns="121908" tIns="60954" rIns="121908" bIns="60954" rtlCol="0">
            <a:spAutoFit/>
          </a:bodyPr>
          <a:lstStyle/>
          <a:p>
            <a:pPr>
              <a:lnSpc>
                <a:spcPct val="150000"/>
              </a:lnSpc>
            </a:pPr>
            <a:r>
              <a:rPr lang="zh-CN" altLang="en-US" sz="140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30" name="TextBox 29"/>
          <p:cNvSpPr txBox="1"/>
          <p:nvPr/>
        </p:nvSpPr>
        <p:spPr>
          <a:xfrm>
            <a:off x="6234742" y="2113466"/>
            <a:ext cx="2452297" cy="1415760"/>
          </a:xfrm>
          <a:prstGeom prst="rect">
            <a:avLst/>
          </a:prstGeom>
          <a:noFill/>
        </p:spPr>
        <p:txBody>
          <a:bodyPr wrap="square" lIns="121908" tIns="60954" rIns="121908" bIns="60954" rtlCol="0">
            <a:spAutoFit/>
          </a:bodyPr>
          <a:lstStyle/>
          <a:p>
            <a:pPr>
              <a:lnSpc>
                <a:spcPct val="150000"/>
              </a:lnSpc>
            </a:pPr>
            <a:r>
              <a:rPr lang="zh-CN" altLang="en-US" sz="140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31" name="TextBox 30"/>
          <p:cNvSpPr txBox="1"/>
          <p:nvPr/>
        </p:nvSpPr>
        <p:spPr>
          <a:xfrm>
            <a:off x="8791264" y="4504846"/>
            <a:ext cx="2452297" cy="1415760"/>
          </a:xfrm>
          <a:prstGeom prst="rect">
            <a:avLst/>
          </a:prstGeom>
          <a:noFill/>
        </p:spPr>
        <p:txBody>
          <a:bodyPr wrap="square" lIns="121908" tIns="60954" rIns="121908" bIns="60954" rtlCol="0">
            <a:spAutoFit/>
          </a:bodyPr>
          <a:lstStyle/>
          <a:p>
            <a:pPr>
              <a:lnSpc>
                <a:spcPct val="150000"/>
              </a:lnSpc>
            </a:pPr>
            <a:r>
              <a:rPr lang="zh-CN" altLang="en-US" sz="140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831326" y="2380391"/>
            <a:ext cx="6737197" cy="1828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椭圆 2"/>
          <p:cNvSpPr/>
          <p:nvPr/>
        </p:nvSpPr>
        <p:spPr>
          <a:xfrm>
            <a:off x="2722198" y="2428016"/>
            <a:ext cx="1762125" cy="1762125"/>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p:cNvSpPr txBox="1"/>
          <p:nvPr/>
        </p:nvSpPr>
        <p:spPr>
          <a:xfrm>
            <a:off x="4749740" y="2485047"/>
            <a:ext cx="3860191"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第一章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603260" y="3302113"/>
            <a:ext cx="6153151"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绪论</a:t>
            </a:r>
            <a:endParaRPr lang="zh-CN" altLang="en-US" sz="44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701811" y="3309079"/>
            <a:ext cx="398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73164" y="2974423"/>
            <a:ext cx="3860191" cy="769441"/>
          </a:xfrm>
          <a:prstGeom prst="rect">
            <a:avLst/>
          </a:prstGeom>
          <a:noFill/>
        </p:spPr>
        <p:txBody>
          <a:bodyPr wrap="square" rtlCol="0">
            <a:spAutoFit/>
          </a:bodyPr>
          <a:lstStyle/>
          <a:p>
            <a:pPr algn="ctr"/>
            <a:r>
              <a:rPr lang="en-US" altLang="zh-CN" sz="4400" b="1">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03964" y="1752024"/>
            <a:ext cx="1994806" cy="1782861"/>
            <a:chOff x="4652983" y="1314017"/>
            <a:chExt cx="1496299" cy="1337146"/>
          </a:xfrm>
        </p:grpSpPr>
        <p:sp>
          <p:nvSpPr>
            <p:cNvPr id="3" name="Ellipse 28"/>
            <p:cNvSpPr/>
            <p:nvPr/>
          </p:nvSpPr>
          <p:spPr>
            <a:xfrm>
              <a:off x="4652983" y="1367502"/>
              <a:ext cx="1283661" cy="1283661"/>
            </a:xfrm>
            <a:prstGeom prst="ellipse">
              <a:avLst/>
            </a:prstGeom>
            <a:solidFill>
              <a:srgbClr val="F7F7F7"/>
            </a:solidFill>
            <a:ln w="76200">
              <a:solidFill>
                <a:schemeClr val="bg1">
                  <a:lumMod val="50000"/>
                </a:schemeClr>
              </a:solidFill>
            </a:ln>
          </p:spPr>
          <p:txBody>
            <a:bodyPr anchor="ctr" anchorCtr="1"/>
            <a:lstStyle/>
            <a:p>
              <a:pPr>
                <a:defRPr/>
              </a:pPr>
              <a:r>
                <a:rPr lang="zh-CN" altLang="en-US" sz="3200">
                  <a:solidFill>
                    <a:schemeClr val="tx1">
                      <a:lumMod val="50000"/>
                      <a:lumOff val="50000"/>
                    </a:schemeClr>
                  </a:solidFill>
                  <a:latin typeface="+mn-ea"/>
                </a:rPr>
                <a:t>劣势</a:t>
              </a:r>
              <a:endParaRPr lang="fr-FR" sz="3200" dirty="0">
                <a:solidFill>
                  <a:schemeClr val="tx1">
                    <a:lumMod val="50000"/>
                    <a:lumOff val="50000"/>
                  </a:schemeClr>
                </a:solidFill>
                <a:latin typeface="+mn-ea"/>
              </a:endParaRPr>
            </a:p>
          </p:txBody>
        </p:sp>
        <p:sp>
          <p:nvSpPr>
            <p:cNvPr id="4" name="Freeform 95"/>
            <p:cNvSpPr/>
            <p:nvPr/>
          </p:nvSpPr>
          <p:spPr bwMode="auto">
            <a:xfrm>
              <a:off x="5537456" y="1314017"/>
              <a:ext cx="399187"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bg1">
                <a:lumMod val="50000"/>
              </a:schemeClr>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pitchFamily="34" charset="-122"/>
                </a:rPr>
                <a:t>W</a:t>
              </a:r>
              <a:endParaRPr lang="fr-FR" altLang="zh-CN" sz="3200" dirty="0">
                <a:solidFill>
                  <a:srgbClr val="F7F7F7"/>
                </a:solidFill>
                <a:ea typeface="微软雅黑" panose="020B0503020204020204" pitchFamily="34" charset="-122"/>
              </a:endParaRPr>
            </a:p>
          </p:txBody>
        </p:sp>
        <p:sp>
          <p:nvSpPr>
            <p:cNvPr id="5" name="Freeform 185"/>
            <p:cNvSpPr/>
            <p:nvPr/>
          </p:nvSpPr>
          <p:spPr bwMode="auto">
            <a:xfrm flipH="1">
              <a:off x="5737049"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bg1">
                <a:lumMod val="50000"/>
              </a:schemeClr>
            </a:solidFill>
            <a:ln w="9525">
              <a:solidFill>
                <a:schemeClr val="bg1"/>
              </a:solidFill>
              <a:round/>
            </a:ln>
          </p:spPr>
          <p:txBody>
            <a:bodyPr/>
            <a:lstStyle/>
            <a:p>
              <a:endParaRPr lang="zh-CN" altLang="en-US"/>
            </a:p>
          </p:txBody>
        </p:sp>
      </p:grpSp>
      <p:grpSp>
        <p:nvGrpSpPr>
          <p:cNvPr id="17" name="组合 16"/>
          <p:cNvGrpSpPr/>
          <p:nvPr/>
        </p:nvGrpSpPr>
        <p:grpSpPr>
          <a:xfrm>
            <a:off x="3887414" y="1752024"/>
            <a:ext cx="1994806" cy="1782861"/>
            <a:chOff x="2915344" y="1314017"/>
            <a:chExt cx="1496299" cy="1337146"/>
          </a:xfrm>
        </p:grpSpPr>
        <p:sp>
          <p:nvSpPr>
            <p:cNvPr id="6" name="Ellipse 28"/>
            <p:cNvSpPr/>
            <p:nvPr/>
          </p:nvSpPr>
          <p:spPr>
            <a:xfrm>
              <a:off x="3126678" y="1367502"/>
              <a:ext cx="1284965" cy="1283661"/>
            </a:xfrm>
            <a:prstGeom prst="ellipse">
              <a:avLst/>
            </a:prstGeom>
            <a:solidFill>
              <a:srgbClr val="F7F7F7"/>
            </a:solidFill>
            <a:ln w="76200">
              <a:solidFill>
                <a:schemeClr val="accent4"/>
              </a:solidFill>
            </a:ln>
          </p:spPr>
          <p:txBody>
            <a:bodyPr anchor="ctr" anchorCtr="1"/>
            <a:lstStyle/>
            <a:p>
              <a:pPr>
                <a:defRPr/>
              </a:pPr>
              <a:r>
                <a:rPr lang="zh-CN" altLang="en-US" sz="3200">
                  <a:solidFill>
                    <a:schemeClr val="accent4"/>
                  </a:solidFill>
                  <a:latin typeface="+mn-ea"/>
                </a:rPr>
                <a:t>优势</a:t>
              </a:r>
              <a:endParaRPr lang="fr-FR" sz="3200" dirty="0">
                <a:solidFill>
                  <a:schemeClr val="accent4"/>
                </a:solidFill>
                <a:latin typeface="+mn-ea"/>
              </a:endParaRPr>
            </a:p>
          </p:txBody>
        </p:sp>
        <p:sp>
          <p:nvSpPr>
            <p:cNvPr id="7"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pitchFamily="34" charset="-122"/>
                </a:rPr>
                <a:t>S</a:t>
              </a:r>
              <a:endParaRPr lang="fr-FR" altLang="zh-CN" sz="3200">
                <a:solidFill>
                  <a:srgbClr val="F7F7F7"/>
                </a:solidFill>
                <a:ea typeface="微软雅黑" panose="020B0503020204020204" pitchFamily="34" charset="-122"/>
              </a:endParaRPr>
            </a:p>
          </p:txBody>
        </p:sp>
        <p:sp>
          <p:nvSpPr>
            <p:cNvPr id="8"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grpSp>
      <p:grpSp>
        <p:nvGrpSpPr>
          <p:cNvPr id="23" name="组合 22"/>
          <p:cNvGrpSpPr/>
          <p:nvPr/>
        </p:nvGrpSpPr>
        <p:grpSpPr>
          <a:xfrm>
            <a:off x="6203964" y="3884501"/>
            <a:ext cx="1994806" cy="1782861"/>
            <a:chOff x="4652983" y="2913375"/>
            <a:chExt cx="1496299" cy="1337146"/>
          </a:xfrm>
        </p:grpSpPr>
        <p:sp>
          <p:nvSpPr>
            <p:cNvPr id="9" name="Ellipse 28"/>
            <p:cNvSpPr/>
            <p:nvPr/>
          </p:nvSpPr>
          <p:spPr>
            <a:xfrm>
              <a:off x="4652983" y="2966860"/>
              <a:ext cx="1283661" cy="1283661"/>
            </a:xfrm>
            <a:prstGeom prst="ellipse">
              <a:avLst/>
            </a:prstGeom>
            <a:solidFill>
              <a:srgbClr val="F7F7F7"/>
            </a:solidFill>
            <a:ln w="76200">
              <a:solidFill>
                <a:schemeClr val="bg1">
                  <a:lumMod val="65000"/>
                </a:schemeClr>
              </a:solidFill>
            </a:ln>
          </p:spPr>
          <p:txBody>
            <a:bodyPr anchor="ctr" anchorCtr="1"/>
            <a:lstStyle/>
            <a:p>
              <a:pPr>
                <a:defRPr/>
              </a:pPr>
              <a:r>
                <a:rPr lang="zh-CN" altLang="en-US" sz="3200">
                  <a:solidFill>
                    <a:schemeClr val="tx1">
                      <a:lumMod val="50000"/>
                      <a:lumOff val="50000"/>
                    </a:schemeClr>
                  </a:solidFill>
                  <a:latin typeface="+mn-ea"/>
                </a:rPr>
                <a:t>威胁</a:t>
              </a:r>
              <a:endParaRPr lang="fr-FR" sz="3200" dirty="0">
                <a:solidFill>
                  <a:schemeClr val="tx1">
                    <a:lumMod val="50000"/>
                    <a:lumOff val="50000"/>
                  </a:schemeClr>
                </a:solidFill>
                <a:latin typeface="+mn-ea"/>
              </a:endParaRPr>
            </a:p>
          </p:txBody>
        </p:sp>
        <p:sp>
          <p:nvSpPr>
            <p:cNvPr id="10" name="Freeform 95"/>
            <p:cNvSpPr/>
            <p:nvPr/>
          </p:nvSpPr>
          <p:spPr bwMode="auto">
            <a:xfrm>
              <a:off x="5537456" y="2913375"/>
              <a:ext cx="399187"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bg1">
                <a:lumMod val="65000"/>
              </a:schemeClr>
            </a:solidFill>
            <a:ln w="38100">
              <a:solidFill>
                <a:srgbClr val="F7F7F7"/>
              </a:solidFill>
              <a:round/>
            </a:ln>
          </p:spPr>
          <p:txBody>
            <a:bodyPr anchor="ctr" anchorCtr="1"/>
            <a:lstStyle/>
            <a:p>
              <a:pPr>
                <a:defRPr/>
              </a:pPr>
              <a:r>
                <a:rPr lang="fr-FR" sz="3200">
                  <a:solidFill>
                    <a:srgbClr val="F7F7F7"/>
                  </a:solidFill>
                </a:rPr>
                <a:t>T</a:t>
              </a:r>
              <a:endParaRPr lang="fr-FR" sz="3200" dirty="0">
                <a:solidFill>
                  <a:srgbClr val="F7F7F7"/>
                </a:solidFill>
              </a:endParaRPr>
            </a:p>
          </p:txBody>
        </p:sp>
        <p:sp>
          <p:nvSpPr>
            <p:cNvPr id="11" name="Freeform 185"/>
            <p:cNvSpPr/>
            <p:nvPr/>
          </p:nvSpPr>
          <p:spPr bwMode="auto">
            <a:xfrm flipH="1">
              <a:off x="5737049"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bg1">
                <a:lumMod val="65000"/>
              </a:schemeClr>
            </a:solidFill>
            <a:ln w="9525">
              <a:solidFill>
                <a:schemeClr val="bg1"/>
              </a:solidFill>
              <a:round/>
            </a:ln>
          </p:spPr>
          <p:txBody>
            <a:bodyPr/>
            <a:lstStyle/>
            <a:p>
              <a:pPr>
                <a:defRPr/>
              </a:pPr>
              <a:endParaRPr lang="fr-FR" sz="700"/>
            </a:p>
          </p:txBody>
        </p:sp>
      </p:grpSp>
      <p:grpSp>
        <p:nvGrpSpPr>
          <p:cNvPr id="24" name="组合 23"/>
          <p:cNvGrpSpPr/>
          <p:nvPr/>
        </p:nvGrpSpPr>
        <p:grpSpPr>
          <a:xfrm>
            <a:off x="3887414" y="3884501"/>
            <a:ext cx="1994806" cy="1782861"/>
            <a:chOff x="2915344" y="2913375"/>
            <a:chExt cx="1496299" cy="1337146"/>
          </a:xfrm>
        </p:grpSpPr>
        <p:sp>
          <p:nvSpPr>
            <p:cNvPr id="12" name="Ellipse 28"/>
            <p:cNvSpPr/>
            <p:nvPr/>
          </p:nvSpPr>
          <p:spPr>
            <a:xfrm>
              <a:off x="3126678" y="2966860"/>
              <a:ext cx="1284965" cy="1283661"/>
            </a:xfrm>
            <a:prstGeom prst="ellipse">
              <a:avLst/>
            </a:prstGeom>
            <a:solidFill>
              <a:srgbClr val="F7F7F7"/>
            </a:solidFill>
            <a:ln w="76200">
              <a:solidFill>
                <a:schemeClr val="accent3"/>
              </a:solidFill>
            </a:ln>
          </p:spPr>
          <p:txBody>
            <a:bodyPr anchor="ctr" anchorCtr="1"/>
            <a:lstStyle/>
            <a:p>
              <a:pPr>
                <a:defRPr/>
              </a:pPr>
              <a:r>
                <a:rPr lang="zh-CN" altLang="en-US" sz="3200">
                  <a:solidFill>
                    <a:schemeClr val="accent3"/>
                  </a:solidFill>
                  <a:latin typeface="+mn-ea"/>
                </a:rPr>
                <a:t>机会</a:t>
              </a:r>
              <a:endParaRPr lang="fr-FR" sz="3200" dirty="0">
                <a:solidFill>
                  <a:schemeClr val="accent3"/>
                </a:solidFill>
                <a:latin typeface="+mn-ea"/>
              </a:endParaRPr>
            </a:p>
          </p:txBody>
        </p:sp>
        <p:sp>
          <p:nvSpPr>
            <p:cNvPr id="13"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3"/>
            </a:solidFill>
            <a:ln w="38100">
              <a:solidFill>
                <a:srgbClr val="F7F7F7"/>
              </a:solidFill>
              <a:round/>
            </a:ln>
          </p:spPr>
          <p:txBody>
            <a:bodyPr anchor="ctr" anchorCtr="1"/>
            <a:lstStyle/>
            <a:p>
              <a:pPr>
                <a:defRPr/>
              </a:pPr>
              <a:r>
                <a:rPr lang="fr-FR" sz="3200">
                  <a:solidFill>
                    <a:srgbClr val="F7F7F7"/>
                  </a:solidFill>
                </a:rPr>
                <a:t>O</a:t>
              </a:r>
              <a:endParaRPr lang="fr-FR" sz="3200" dirty="0">
                <a:solidFill>
                  <a:srgbClr val="F7F7F7"/>
                </a:solidFill>
              </a:endParaRPr>
            </a:p>
          </p:txBody>
        </p:sp>
        <p:sp>
          <p:nvSpPr>
            <p:cNvPr id="14"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3"/>
            </a:solidFill>
            <a:ln w="9525">
              <a:solidFill>
                <a:schemeClr val="bg1"/>
              </a:solidFill>
              <a:round/>
            </a:ln>
          </p:spPr>
          <p:txBody>
            <a:bodyPr/>
            <a:lstStyle/>
            <a:p>
              <a:pPr>
                <a:defRPr/>
              </a:pPr>
              <a:endParaRPr lang="fr-FR" sz="700"/>
            </a:p>
          </p:txBody>
        </p:sp>
      </p:grpSp>
      <p:cxnSp>
        <p:nvCxnSpPr>
          <p:cNvPr id="15" name="直接连接符 14"/>
          <p:cNvCxnSpPr/>
          <p:nvPr/>
        </p:nvCxnSpPr>
        <p:spPr>
          <a:xfrm>
            <a:off x="3887413" y="3780137"/>
            <a:ext cx="43113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43961" y="1645921"/>
            <a:ext cx="0" cy="42858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09346" y="4297935"/>
            <a:ext cx="1913320" cy="987631"/>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dirty="0">
              <a:solidFill>
                <a:schemeClr val="bg1">
                  <a:lumMod val="50000"/>
                </a:schemeClr>
              </a:solidFill>
            </a:endParaRPr>
          </a:p>
        </p:txBody>
      </p:sp>
      <p:sp>
        <p:nvSpPr>
          <p:cNvPr id="19" name="TextBox 18"/>
          <p:cNvSpPr txBox="1"/>
          <p:nvPr/>
        </p:nvSpPr>
        <p:spPr>
          <a:xfrm>
            <a:off x="1509346" y="2143685"/>
            <a:ext cx="1913320" cy="987631"/>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dirty="0">
              <a:solidFill>
                <a:schemeClr val="bg1">
                  <a:lumMod val="50000"/>
                </a:schemeClr>
              </a:solidFill>
            </a:endParaRPr>
          </a:p>
        </p:txBody>
      </p:sp>
      <p:sp>
        <p:nvSpPr>
          <p:cNvPr id="20" name="TextBox 19"/>
          <p:cNvSpPr txBox="1"/>
          <p:nvPr/>
        </p:nvSpPr>
        <p:spPr>
          <a:xfrm>
            <a:off x="8481340" y="2143685"/>
            <a:ext cx="1913320" cy="987631"/>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dirty="0">
              <a:solidFill>
                <a:schemeClr val="bg1">
                  <a:lumMod val="50000"/>
                </a:schemeClr>
              </a:solidFill>
            </a:endParaRPr>
          </a:p>
        </p:txBody>
      </p:sp>
      <p:sp>
        <p:nvSpPr>
          <p:cNvPr id="21" name="TextBox 20"/>
          <p:cNvSpPr txBox="1"/>
          <p:nvPr/>
        </p:nvSpPr>
        <p:spPr>
          <a:xfrm>
            <a:off x="8481340" y="4297935"/>
            <a:ext cx="1913320" cy="987631"/>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endParaRPr lang="zh-CN" altLang="en-US" sz="1300" dirty="0">
              <a:solidFill>
                <a:schemeClr val="bg1">
                  <a:lumMod val="50000"/>
                </a:schemeClr>
              </a:solidFill>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831326" y="2380391"/>
            <a:ext cx="6737197" cy="1828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椭圆 2"/>
          <p:cNvSpPr/>
          <p:nvPr/>
        </p:nvSpPr>
        <p:spPr>
          <a:xfrm>
            <a:off x="2722198" y="2428016"/>
            <a:ext cx="1762125" cy="1762125"/>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p:cNvSpPr txBox="1"/>
          <p:nvPr/>
        </p:nvSpPr>
        <p:spPr>
          <a:xfrm>
            <a:off x="4749740" y="2485047"/>
            <a:ext cx="3860191"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第五章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603260" y="3302113"/>
            <a:ext cx="6153151" cy="769441"/>
          </a:xfrm>
          <a:prstGeom prst="rect">
            <a:avLst/>
          </a:prstGeom>
          <a:noFill/>
        </p:spPr>
        <p:txBody>
          <a:bodyPr wrap="square" rtlCol="0">
            <a:spAutoFit/>
          </a:bodyPr>
          <a:lstStyle/>
          <a:p>
            <a:pPr algn="ctr">
              <a:defRPr/>
            </a:pPr>
            <a:r>
              <a:rPr lang="zh-CN" altLang="en-US" sz="4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4701811" y="3309079"/>
            <a:ext cx="398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73164" y="2974423"/>
            <a:ext cx="3860191" cy="769441"/>
          </a:xfrm>
          <a:prstGeom prst="rect">
            <a:avLst/>
          </a:prstGeom>
          <a:noFill/>
        </p:spPr>
        <p:txBody>
          <a:bodyPr wrap="square" rtlCol="0">
            <a:spAutoFit/>
          </a:bodyPr>
          <a:lstStyle/>
          <a:p>
            <a:pPr algn="ctr"/>
            <a:r>
              <a:rPr lang="en-US" altLang="zh-CN" sz="4400" b="1">
                <a:solidFill>
                  <a:schemeClr val="bg1"/>
                </a:solidFill>
                <a:latin typeface="微软雅黑" panose="020B0503020204020204" pitchFamily="34" charset="-122"/>
                <a:ea typeface="微软雅黑" panose="020B0503020204020204" pitchFamily="34" charset="-122"/>
              </a:rPr>
              <a:t>05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w="25400" cap="flat" cmpd="sng" algn="ctr">
              <a:noFill/>
              <a:prstDash val="solid"/>
            </a:ln>
            <a:effectLst/>
          </p:spPr>
          <p:txBody>
            <a:bodyPr lIns="0" tIns="0" rIns="0" bIns="0" anchor="ctr"/>
            <a:lstStyle/>
            <a:p>
              <a:pPr algn="ctr">
                <a:defRPr/>
              </a:pPr>
              <a:r>
                <a:rPr lang="en-US" altLang="zh-CN" sz="2100" kern="0">
                  <a:solidFill>
                    <a:srgbClr val="FFFFFF"/>
                  </a:solidFill>
                  <a:latin typeface="+mn-ea"/>
                </a:rPr>
                <a:t>1</a:t>
              </a:r>
              <a:endParaRPr lang="zh-CN" altLang="en-US" sz="2100" kern="0" dirty="0">
                <a:solidFill>
                  <a:srgbClr val="FFFFFF"/>
                </a:solidFill>
                <a:latin typeface="+mn-ea"/>
              </a:endParaRPr>
            </a:p>
          </p:txBody>
        </p:sp>
        <p:sp>
          <p:nvSpPr>
            <p:cNvPr id="4" name="任意多边形 3"/>
            <p:cNvSpPr/>
            <p:nvPr/>
          </p:nvSpPr>
          <p:spPr>
            <a:xfrm>
              <a:off x="2830364"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4" name="矩形 13"/>
            <p:cNvSpPr/>
            <p:nvPr/>
          </p:nvSpPr>
          <p:spPr>
            <a:xfrm>
              <a:off x="2711934" y="1488588"/>
              <a:ext cx="1669996" cy="744434"/>
            </a:xfrm>
            <a:prstGeom prst="rect">
              <a:avLst/>
            </a:prstGeom>
          </p:spPr>
          <p:txBody>
            <a:bodyPr wrap="square">
              <a:spAutoFit/>
            </a:bodyPr>
            <a:lstStyle/>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dirty="0">
                <a:solidFill>
                  <a:prstClr val="white">
                    <a:lumMod val="50000"/>
                  </a:prstClr>
                </a:solidFill>
              </a:endParaRP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a:solidFill>
                    <a:srgbClr val="FFFFFF"/>
                  </a:solidFill>
                  <a:latin typeface="+mn-ea"/>
                </a:rPr>
                <a:t>2</a:t>
              </a:r>
              <a:endParaRPr lang="zh-CN" altLang="en-US" sz="2100" kern="0" dirty="0">
                <a:solidFill>
                  <a:srgbClr val="FFFFFF"/>
                </a:solidFill>
                <a:latin typeface="+mn-ea"/>
              </a:endParaRPr>
            </a:p>
          </p:txBody>
        </p:sp>
        <p:sp>
          <p:nvSpPr>
            <p:cNvPr id="6" name="任意多边形 5"/>
            <p:cNvSpPr/>
            <p:nvPr/>
          </p:nvSpPr>
          <p:spPr>
            <a:xfrm>
              <a:off x="4880499"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5" name="矩形 14"/>
            <p:cNvSpPr/>
            <p:nvPr/>
          </p:nvSpPr>
          <p:spPr>
            <a:xfrm>
              <a:off x="4762070" y="1488588"/>
              <a:ext cx="1669996" cy="744434"/>
            </a:xfrm>
            <a:prstGeom prst="rect">
              <a:avLst/>
            </a:prstGeom>
          </p:spPr>
          <p:txBody>
            <a:bodyPr wrap="square">
              <a:spAutoFit/>
            </a:bodyPr>
            <a:lstStyle/>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a:solidFill>
                    <a:srgbClr val="FFFFFF"/>
                  </a:solidFill>
                  <a:latin typeface="+mn-ea"/>
                </a:rPr>
                <a:t>5</a:t>
              </a:r>
              <a:endParaRPr lang="zh-CN" altLang="en-US" sz="2100" kern="0" dirty="0">
                <a:solidFill>
                  <a:srgbClr val="FFFFFF"/>
                </a:solidFill>
                <a:latin typeface="+mn-ea"/>
              </a:endParaRPr>
            </a:p>
          </p:txBody>
        </p:sp>
        <p:sp>
          <p:nvSpPr>
            <p:cNvPr id="12" name="任意多边形 11"/>
            <p:cNvSpPr/>
            <p:nvPr/>
          </p:nvSpPr>
          <p:spPr>
            <a:xfrm>
              <a:off x="590556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6" name="矩形 15"/>
            <p:cNvSpPr/>
            <p:nvPr/>
          </p:nvSpPr>
          <p:spPr>
            <a:xfrm>
              <a:off x="5763955" y="3181206"/>
              <a:ext cx="1669996" cy="744434"/>
            </a:xfrm>
            <a:prstGeom prst="rect">
              <a:avLst/>
            </a:prstGeom>
          </p:spPr>
          <p:txBody>
            <a:bodyPr wrap="square">
              <a:spAutoFit/>
            </a:bodyPr>
            <a:lstStyle/>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w="25400" cap="flat" cmpd="sng" algn="ctr">
              <a:noFill/>
              <a:prstDash val="solid"/>
            </a:ln>
            <a:effectLst/>
          </p:spPr>
          <p:txBody>
            <a:bodyPr lIns="0" tIns="0" rIns="0" bIns="0" anchor="ctr"/>
            <a:lstStyle/>
            <a:p>
              <a:pPr algn="ctr">
                <a:defRPr/>
              </a:pPr>
              <a:r>
                <a:rPr lang="en-US" altLang="zh-CN" sz="2100" kern="0">
                  <a:solidFill>
                    <a:srgbClr val="FFFFFF"/>
                  </a:solidFill>
                  <a:latin typeface="+mn-ea"/>
                </a:rPr>
                <a:t>4</a:t>
              </a:r>
              <a:endParaRPr lang="zh-CN" altLang="en-US" sz="2100" kern="0" dirty="0">
                <a:solidFill>
                  <a:srgbClr val="FFFFFF"/>
                </a:solidFill>
                <a:latin typeface="+mn-ea"/>
              </a:endParaRPr>
            </a:p>
          </p:txBody>
        </p:sp>
        <p:sp>
          <p:nvSpPr>
            <p:cNvPr id="10" name="任意多边形 9"/>
            <p:cNvSpPr/>
            <p:nvPr/>
          </p:nvSpPr>
          <p:spPr>
            <a:xfrm>
              <a:off x="3855431"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7" name="矩形 16"/>
            <p:cNvSpPr/>
            <p:nvPr/>
          </p:nvSpPr>
          <p:spPr>
            <a:xfrm>
              <a:off x="3707051" y="3233797"/>
              <a:ext cx="1669996" cy="744434"/>
            </a:xfrm>
            <a:prstGeom prst="rect">
              <a:avLst/>
            </a:prstGeom>
          </p:spPr>
          <p:txBody>
            <a:bodyPr wrap="square">
              <a:spAutoFit/>
            </a:bodyPr>
            <a:lstStyle/>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w="25400" cap="flat" cmpd="sng" algn="ctr">
              <a:noFill/>
              <a:prstDash val="solid"/>
            </a:ln>
            <a:effectLst/>
          </p:spPr>
          <p:txBody>
            <a:bodyPr lIns="0" tIns="0" rIns="0" bIns="0" anchor="ctr"/>
            <a:lstStyle/>
            <a:p>
              <a:pPr algn="ctr">
                <a:defRPr/>
              </a:pPr>
              <a:r>
                <a:rPr lang="en-US" altLang="zh-CN" sz="2100" kern="0">
                  <a:solidFill>
                    <a:srgbClr val="FFFFFF"/>
                  </a:solidFill>
                  <a:latin typeface="+mn-ea"/>
                </a:rPr>
                <a:t>3</a:t>
              </a:r>
              <a:endParaRPr lang="zh-CN" altLang="en-US" sz="2100" kern="0" dirty="0">
                <a:solidFill>
                  <a:srgbClr val="FFFFFF"/>
                </a:solidFill>
                <a:latin typeface="+mn-ea"/>
              </a:endParaRPr>
            </a:p>
          </p:txBody>
        </p:sp>
        <p:sp>
          <p:nvSpPr>
            <p:cNvPr id="8" name="任意多边形 7"/>
            <p:cNvSpPr/>
            <p:nvPr/>
          </p:nvSpPr>
          <p:spPr>
            <a:xfrm>
              <a:off x="180529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8" name="矩形 17"/>
            <p:cNvSpPr/>
            <p:nvPr/>
          </p:nvSpPr>
          <p:spPr>
            <a:xfrm>
              <a:off x="1663685" y="3217808"/>
              <a:ext cx="1669996" cy="744434"/>
            </a:xfrm>
            <a:prstGeom prst="rect">
              <a:avLst/>
            </a:prstGeom>
          </p:spPr>
          <p:txBody>
            <a:bodyPr wrap="square">
              <a:spAutoFit/>
            </a:bodyPr>
            <a:lstStyle/>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a:solidFill>
                  <a:prstClr val="white">
                    <a:lumMod val="50000"/>
                  </a:prstClr>
                </a:solidFill>
              </a:endParaRPr>
            </a:p>
            <a:p>
              <a:pPr lvl="0" algn="ctr">
                <a:lnSpc>
                  <a:spcPct val="150000"/>
                </a:lnSpc>
              </a:pPr>
              <a:r>
                <a:rPr lang="zh-CN" altLang="en-US" sz="1300">
                  <a:solidFill>
                    <a:prstClr val="white">
                      <a:lumMod val="50000"/>
                    </a:prstClr>
                  </a:solidFill>
                </a:rPr>
                <a:t>单击此处添加文本</a:t>
              </a:r>
              <a:endParaRPr lang="zh-CN" altLang="en-US" sz="1300" dirty="0">
                <a:solidFill>
                  <a:prstClr val="white">
                    <a:lumMod val="50000"/>
                  </a:prstClr>
                </a:solidFill>
              </a:endParaRP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4526" y="1605922"/>
            <a:ext cx="3684636" cy="4415367"/>
            <a:chOff x="1870869" y="1132433"/>
            <a:chExt cx="2763837" cy="3311525"/>
          </a:xfrm>
        </p:grpSpPr>
        <p:sp>
          <p:nvSpPr>
            <p:cNvPr id="13" name="Freeform 48"/>
            <p:cNvSpPr/>
            <p:nvPr/>
          </p:nvSpPr>
          <p:spPr bwMode="auto">
            <a:xfrm flipH="1">
              <a:off x="1870869" y="1132433"/>
              <a:ext cx="2763837" cy="1652588"/>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4" name="Freeform 49"/>
            <p:cNvSpPr/>
            <p:nvPr/>
          </p:nvSpPr>
          <p:spPr bwMode="auto">
            <a:xfrm flipH="1">
              <a:off x="1870869" y="1834108"/>
              <a:ext cx="2763837" cy="95091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5" name="Freeform 50"/>
            <p:cNvSpPr/>
            <p:nvPr/>
          </p:nvSpPr>
          <p:spPr bwMode="auto">
            <a:xfrm rot="10800000" flipH="1" flipV="1">
              <a:off x="1870869" y="2534196"/>
              <a:ext cx="2763837" cy="546100"/>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6" name="Freeform 51"/>
            <p:cNvSpPr/>
            <p:nvPr/>
          </p:nvSpPr>
          <p:spPr bwMode="auto">
            <a:xfrm flipH="1">
              <a:off x="1870869" y="2785021"/>
              <a:ext cx="2763837" cy="950912"/>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7" name="Freeform 52"/>
            <p:cNvSpPr/>
            <p:nvPr/>
          </p:nvSpPr>
          <p:spPr bwMode="auto">
            <a:xfrm flipH="1">
              <a:off x="1870869" y="2785021"/>
              <a:ext cx="2736850" cy="1652587"/>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8" name="Rectangle 58"/>
            <p:cNvSpPr>
              <a:spLocks noChangeArrowheads="1"/>
            </p:cNvSpPr>
            <p:nvPr/>
          </p:nvSpPr>
          <p:spPr bwMode="auto">
            <a:xfrm flipH="1">
              <a:off x="1870869" y="1137196"/>
              <a:ext cx="1290637" cy="54451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19" name="Rectangle 58"/>
            <p:cNvSpPr>
              <a:spLocks noChangeArrowheads="1"/>
            </p:cNvSpPr>
            <p:nvPr/>
          </p:nvSpPr>
          <p:spPr bwMode="auto">
            <a:xfrm flipH="1">
              <a:off x="1870869" y="1837283"/>
              <a:ext cx="1290637" cy="544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20" name="Rectangle 58"/>
            <p:cNvSpPr>
              <a:spLocks noChangeArrowheads="1"/>
            </p:cNvSpPr>
            <p:nvPr/>
          </p:nvSpPr>
          <p:spPr bwMode="auto">
            <a:xfrm flipH="1">
              <a:off x="1870869" y="2537371"/>
              <a:ext cx="1290637" cy="5445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21" name="Rectangle 58"/>
            <p:cNvSpPr>
              <a:spLocks noChangeArrowheads="1"/>
            </p:cNvSpPr>
            <p:nvPr/>
          </p:nvSpPr>
          <p:spPr bwMode="auto">
            <a:xfrm flipH="1">
              <a:off x="1870869" y="3200946"/>
              <a:ext cx="1290637" cy="54292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22" name="Rectangle 58"/>
            <p:cNvSpPr>
              <a:spLocks noChangeArrowheads="1"/>
            </p:cNvSpPr>
            <p:nvPr/>
          </p:nvSpPr>
          <p:spPr bwMode="auto">
            <a:xfrm flipH="1">
              <a:off x="1870869" y="3901033"/>
              <a:ext cx="1290637" cy="542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grpSp>
      <p:grpSp>
        <p:nvGrpSpPr>
          <p:cNvPr id="4" name="组合 3"/>
          <p:cNvGrpSpPr/>
          <p:nvPr/>
        </p:nvGrpSpPr>
        <p:grpSpPr>
          <a:xfrm>
            <a:off x="6227788" y="1605922"/>
            <a:ext cx="3684636" cy="4415367"/>
            <a:chOff x="4588669" y="1132433"/>
            <a:chExt cx="2763837" cy="3311525"/>
          </a:xfrm>
        </p:grpSpPr>
        <p:sp>
          <p:nvSpPr>
            <p:cNvPr id="23" name="Freeform 48"/>
            <p:cNvSpPr/>
            <p:nvPr/>
          </p:nvSpPr>
          <p:spPr bwMode="auto">
            <a:xfrm>
              <a:off x="4588669" y="1132433"/>
              <a:ext cx="2763837" cy="1652588"/>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4" name="Freeform 49"/>
            <p:cNvSpPr/>
            <p:nvPr/>
          </p:nvSpPr>
          <p:spPr bwMode="auto">
            <a:xfrm>
              <a:off x="4588669" y="1834108"/>
              <a:ext cx="2763837" cy="95091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5" name="Freeform 50"/>
            <p:cNvSpPr/>
            <p:nvPr/>
          </p:nvSpPr>
          <p:spPr bwMode="auto">
            <a:xfrm rot="10800000" flipV="1">
              <a:off x="4588669" y="2534196"/>
              <a:ext cx="2763837" cy="546100"/>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6" name="Freeform 51"/>
            <p:cNvSpPr/>
            <p:nvPr/>
          </p:nvSpPr>
          <p:spPr bwMode="auto">
            <a:xfrm>
              <a:off x="4588669" y="2785021"/>
              <a:ext cx="2763837" cy="950912"/>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7" name="Freeform 52"/>
            <p:cNvSpPr/>
            <p:nvPr/>
          </p:nvSpPr>
          <p:spPr bwMode="auto">
            <a:xfrm>
              <a:off x="4615656" y="2785021"/>
              <a:ext cx="2736850" cy="1652587"/>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8" name="Rectangle 58"/>
            <p:cNvSpPr>
              <a:spLocks noChangeArrowheads="1"/>
            </p:cNvSpPr>
            <p:nvPr/>
          </p:nvSpPr>
          <p:spPr bwMode="auto">
            <a:xfrm>
              <a:off x="6063456" y="1137196"/>
              <a:ext cx="1289050" cy="5445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29" name="Rectangle 58"/>
            <p:cNvSpPr>
              <a:spLocks noChangeArrowheads="1"/>
            </p:cNvSpPr>
            <p:nvPr/>
          </p:nvSpPr>
          <p:spPr bwMode="auto">
            <a:xfrm>
              <a:off x="6063456" y="1837283"/>
              <a:ext cx="1289050" cy="5445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30" name="Rectangle 58"/>
            <p:cNvSpPr>
              <a:spLocks noChangeArrowheads="1"/>
            </p:cNvSpPr>
            <p:nvPr/>
          </p:nvSpPr>
          <p:spPr bwMode="auto">
            <a:xfrm>
              <a:off x="6063456" y="2537371"/>
              <a:ext cx="1289050" cy="5445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31" name="Rectangle 58"/>
            <p:cNvSpPr>
              <a:spLocks noChangeArrowheads="1"/>
            </p:cNvSpPr>
            <p:nvPr/>
          </p:nvSpPr>
          <p:spPr bwMode="auto">
            <a:xfrm>
              <a:off x="6063456" y="3200946"/>
              <a:ext cx="1289050" cy="5429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sp>
          <p:nvSpPr>
            <p:cNvPr id="32" name="Rectangle 58"/>
            <p:cNvSpPr>
              <a:spLocks noChangeArrowheads="1"/>
            </p:cNvSpPr>
            <p:nvPr/>
          </p:nvSpPr>
          <p:spPr bwMode="auto">
            <a:xfrm>
              <a:off x="6063456" y="3901033"/>
              <a:ext cx="1289050" cy="54292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a:solidFill>
                    <a:srgbClr val="FFFFFF"/>
                  </a:solidFill>
                  <a:latin typeface="+mn-ea"/>
                  <a:ea typeface="+mn-ea"/>
                </a:rPr>
                <a:t>添加目标</a:t>
              </a:r>
              <a:endParaRPr lang="zh-CN" altLang="en-US" sz="2100" dirty="0">
                <a:solidFill>
                  <a:srgbClr val="FFFFFF"/>
                </a:solidFill>
                <a:latin typeface="+mn-ea"/>
                <a:ea typeface="+mn-ea"/>
              </a:endParaRPr>
            </a:p>
          </p:txBody>
        </p:sp>
      </p:grpSp>
      <p:sp>
        <p:nvSpPr>
          <p:cNvPr id="33" name="椭圆 32"/>
          <p:cNvSpPr/>
          <p:nvPr/>
        </p:nvSpPr>
        <p:spPr>
          <a:xfrm>
            <a:off x="5440489" y="3015621"/>
            <a:ext cx="1648668" cy="1648884"/>
          </a:xfrm>
          <a:prstGeom prst="ellipse">
            <a:avLst/>
          </a:prstGeom>
          <a:solidFill>
            <a:schemeClr val="accent1"/>
          </a:solidFill>
          <a:ln cmpd="dbl">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700">
                <a:solidFill>
                  <a:srgbClr val="FFFFFF"/>
                </a:solidFill>
                <a:latin typeface="微软雅黑" panose="020B0503020204020204" pitchFamily="34" charset="-122"/>
              </a:rPr>
              <a:t>具体目标</a:t>
            </a:r>
            <a:endParaRPr lang="zh-CN" altLang="en-US" sz="3700" dirty="0">
              <a:solidFill>
                <a:srgbClr val="FFFFFF"/>
              </a:solidFill>
              <a:latin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63365" y="3271138"/>
            <a:ext cx="7101814" cy="1166363"/>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3" name="燕尾形 2"/>
          <p:cNvSpPr/>
          <p:nvPr/>
        </p:nvSpPr>
        <p:spPr>
          <a:xfrm>
            <a:off x="957346" y="3280668"/>
            <a:ext cx="1064838" cy="1156833"/>
          </a:xfrm>
          <a:prstGeom prst="chevron">
            <a:avLst>
              <a:gd name="adj" fmla="val 544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5" name="燕尾形 4"/>
          <p:cNvSpPr/>
          <p:nvPr/>
        </p:nvSpPr>
        <p:spPr>
          <a:xfrm>
            <a:off x="1700359" y="3280668"/>
            <a:ext cx="1064838" cy="1156833"/>
          </a:xfrm>
          <a:prstGeom prst="chevron">
            <a:avLst>
              <a:gd name="adj" fmla="val 544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6" name="燕尾形 5"/>
          <p:cNvSpPr/>
          <p:nvPr/>
        </p:nvSpPr>
        <p:spPr>
          <a:xfrm>
            <a:off x="2443371" y="3280668"/>
            <a:ext cx="1064838" cy="1156833"/>
          </a:xfrm>
          <a:prstGeom prst="chevron">
            <a:avLst>
              <a:gd name="adj" fmla="val 544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7" name="燕尾形 6"/>
          <p:cNvSpPr/>
          <p:nvPr/>
        </p:nvSpPr>
        <p:spPr>
          <a:xfrm>
            <a:off x="3186384" y="3280668"/>
            <a:ext cx="1064838" cy="1156833"/>
          </a:xfrm>
          <a:prstGeom prst="chevron">
            <a:avLst>
              <a:gd name="adj" fmla="val 544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grpSp>
        <p:nvGrpSpPr>
          <p:cNvPr id="31" name="组合 30"/>
          <p:cNvGrpSpPr>
            <a:grpSpLocks noChangeAspect="1"/>
          </p:cNvGrpSpPr>
          <p:nvPr/>
        </p:nvGrpSpPr>
        <p:grpSpPr>
          <a:xfrm>
            <a:off x="4210583" y="2893971"/>
            <a:ext cx="2369680" cy="2261047"/>
            <a:chOff x="3197225" y="3458369"/>
            <a:chExt cx="533400" cy="487363"/>
          </a:xfrm>
          <a:solidFill>
            <a:schemeClr val="accent4"/>
          </a:solidFill>
        </p:grpSpPr>
        <p:sp>
          <p:nvSpPr>
            <p:cNvPr id="29"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30"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cxnSp>
        <p:nvCxnSpPr>
          <p:cNvPr id="32" name="直接连接符 31"/>
          <p:cNvCxnSpPr/>
          <p:nvPr/>
        </p:nvCxnSpPr>
        <p:spPr>
          <a:xfrm rot="5400000">
            <a:off x="5377614" y="3830644"/>
            <a:ext cx="4248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2069162" y="2893969"/>
            <a:ext cx="756000"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585952" y="2896377"/>
            <a:ext cx="756001"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2808769" y="4838634"/>
            <a:ext cx="756001"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200000" flipV="1">
            <a:off x="1323714" y="4838634"/>
            <a:ext cx="756001"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42844" y="2634999"/>
            <a:ext cx="255710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42844" y="3952110"/>
            <a:ext cx="255710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842844" y="5032233"/>
            <a:ext cx="255710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788125" y="1672995"/>
            <a:ext cx="1466859"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添加标题一</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7788258" y="1998708"/>
            <a:ext cx="31518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46" name="矩形 45"/>
          <p:cNvSpPr/>
          <p:nvPr/>
        </p:nvSpPr>
        <p:spPr>
          <a:xfrm>
            <a:off x="7788125" y="5150352"/>
            <a:ext cx="1466859"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添加标题四</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7788258" y="5476069"/>
            <a:ext cx="31518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48" name="矩形 47"/>
          <p:cNvSpPr/>
          <p:nvPr/>
        </p:nvSpPr>
        <p:spPr>
          <a:xfrm>
            <a:off x="7788125" y="2753118"/>
            <a:ext cx="1466859"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添加标题二</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788258" y="3078832"/>
            <a:ext cx="315182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2" name="矩形 51"/>
          <p:cNvSpPr/>
          <p:nvPr/>
        </p:nvSpPr>
        <p:spPr>
          <a:xfrm>
            <a:off x="7788125" y="4070229"/>
            <a:ext cx="1466859" cy="400101"/>
          </a:xfrm>
          <a:prstGeom prst="rect">
            <a:avLst/>
          </a:prstGeom>
        </p:spPr>
        <p:txBody>
          <a:bodyPr wrap="none" lIns="91431" tIns="45716" rIns="91431" bIns="45716">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添加标题三</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7788258" y="4395943"/>
            <a:ext cx="31518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4" name="矩形 53"/>
          <p:cNvSpPr/>
          <p:nvPr/>
        </p:nvSpPr>
        <p:spPr>
          <a:xfrm>
            <a:off x="851783" y="2130782"/>
            <a:ext cx="1210412" cy="338546"/>
          </a:xfrm>
          <a:prstGeom prst="rect">
            <a:avLst/>
          </a:prstGeom>
        </p:spPr>
        <p:txBody>
          <a:bodyPr wrap="none" lIns="91431" tIns="45716" rIns="91431" bIns="45716">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添加标题一</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2319479" y="2130782"/>
            <a:ext cx="1210412" cy="338546"/>
          </a:xfrm>
          <a:prstGeom prst="rect">
            <a:avLst/>
          </a:prstGeom>
        </p:spPr>
        <p:txBody>
          <a:bodyPr wrap="none" lIns="91431" tIns="45716" rIns="91431" bIns="45716">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添加标题三</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1569329" y="5270452"/>
            <a:ext cx="1210412" cy="338546"/>
          </a:xfrm>
          <a:prstGeom prst="rect">
            <a:avLst/>
          </a:prstGeom>
        </p:spPr>
        <p:txBody>
          <a:bodyPr wrap="none" lIns="91431" tIns="45716" rIns="91431" bIns="45716">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添加标题二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3037024" y="5270452"/>
            <a:ext cx="1210412" cy="338546"/>
          </a:xfrm>
          <a:prstGeom prst="rect">
            <a:avLst/>
          </a:prstGeom>
        </p:spPr>
        <p:txBody>
          <a:bodyPr wrap="none" lIns="91431" tIns="45716" rIns="91431" bIns="45716">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添加标题四</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 fill="hold"/>
                                        <p:tgtEl>
                                          <p:spTgt spid="4"/>
                                        </p:tgtEl>
                                        <p:attrNameLst>
                                          <p:attrName>ppt_x</p:attrName>
                                        </p:attrNameLst>
                                      </p:cBhvr>
                                      <p:tavLst>
                                        <p:tav tm="0">
                                          <p:val>
                                            <p:strVal val="0-#ppt_w/2"/>
                                          </p:val>
                                        </p:tav>
                                        <p:tav tm="100000">
                                          <p:val>
                                            <p:strVal val="#ppt_x"/>
                                          </p:val>
                                        </p:tav>
                                      </p:tavLst>
                                    </p:anim>
                                    <p:anim calcmode="lin" valueType="num">
                                      <p:cBhvr additive="base">
                                        <p:cTn id="8" dur="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400" fill="hold"/>
                                        <p:tgtEl>
                                          <p:spTgt spid="31"/>
                                        </p:tgtEl>
                                        <p:attrNameLst>
                                          <p:attrName>ppt_x</p:attrName>
                                        </p:attrNameLst>
                                      </p:cBhvr>
                                      <p:tavLst>
                                        <p:tav tm="0">
                                          <p:val>
                                            <p:strVal val="0-#ppt_w/2"/>
                                          </p:val>
                                        </p:tav>
                                        <p:tav tm="100000">
                                          <p:val>
                                            <p:strVal val="#ppt_x"/>
                                          </p:val>
                                        </p:tav>
                                      </p:tavLst>
                                    </p:anim>
                                    <p:anim calcmode="lin" valueType="num">
                                      <p:cBhvr additive="base">
                                        <p:cTn id="12" dur="400" fill="hold"/>
                                        <p:tgtEl>
                                          <p:spTgt spid="31"/>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7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400"/>
                                        <p:tgtEl>
                                          <p:spTgt spid="3"/>
                                        </p:tgtEl>
                                        <p:attrNameLst>
                                          <p:attrName>ppt_x</p:attrName>
                                        </p:attrNameLst>
                                      </p:cBhvr>
                                      <p:tavLst>
                                        <p:tav tm="0">
                                          <p:val>
                                            <p:strVal val="#ppt_x-#ppt_w*1.125000"/>
                                          </p:val>
                                        </p:tav>
                                        <p:tav tm="100000">
                                          <p:val>
                                            <p:strVal val="#ppt_x"/>
                                          </p:val>
                                        </p:tav>
                                      </p:tavLst>
                                    </p:anim>
                                    <p:animEffect transition="in" filter="wipe(right)">
                                      <p:cBhvr>
                                        <p:cTn id="16" dur="400"/>
                                        <p:tgtEl>
                                          <p:spTgt spid="3"/>
                                        </p:tgtEl>
                                      </p:cBhvr>
                                    </p:animEffect>
                                  </p:childTnLst>
                                </p:cTn>
                              </p:par>
                              <p:par>
                                <p:cTn id="17" presetID="12" presetClass="entr" presetSubtype="4"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400"/>
                                        <p:tgtEl>
                                          <p:spTgt spid="33"/>
                                        </p:tgtEl>
                                        <p:attrNameLst>
                                          <p:attrName>ppt_y</p:attrName>
                                        </p:attrNameLst>
                                      </p:cBhvr>
                                      <p:tavLst>
                                        <p:tav tm="0">
                                          <p:val>
                                            <p:strVal val="#ppt_y+#ppt_h*1.125000"/>
                                          </p:val>
                                        </p:tav>
                                        <p:tav tm="100000">
                                          <p:val>
                                            <p:strVal val="#ppt_y"/>
                                          </p:val>
                                        </p:tav>
                                      </p:tavLst>
                                    </p:anim>
                                    <p:animEffect transition="in" filter="wipe(up)">
                                      <p:cBhvr>
                                        <p:cTn id="20" dur="400"/>
                                        <p:tgtEl>
                                          <p:spTgt spid="33"/>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400"/>
                                        <p:tgtEl>
                                          <p:spTgt spid="54"/>
                                        </p:tgtEl>
                                        <p:attrNameLst>
                                          <p:attrName>ppt_y</p:attrName>
                                        </p:attrNameLst>
                                      </p:cBhvr>
                                      <p:tavLst>
                                        <p:tav tm="0">
                                          <p:val>
                                            <p:strVal val="#ppt_y+#ppt_h*1.125000"/>
                                          </p:val>
                                        </p:tav>
                                        <p:tav tm="100000">
                                          <p:val>
                                            <p:strVal val="#ppt_y"/>
                                          </p:val>
                                        </p:tav>
                                      </p:tavLst>
                                    </p:anim>
                                    <p:animEffect transition="in" filter="wipe(up)">
                                      <p:cBhvr>
                                        <p:cTn id="24" dur="400"/>
                                        <p:tgtEl>
                                          <p:spTgt spid="54"/>
                                        </p:tgtEl>
                                      </p:cBhvr>
                                    </p:animEffect>
                                  </p:childTnLst>
                                </p:cTn>
                              </p:par>
                              <p:par>
                                <p:cTn id="25" presetID="12" presetClass="entr" presetSubtype="8" fill="hold" grpId="0" nodeType="withEffect">
                                  <p:stCondLst>
                                    <p:cond delay="22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400"/>
                                        <p:tgtEl>
                                          <p:spTgt spid="5"/>
                                        </p:tgtEl>
                                        <p:attrNameLst>
                                          <p:attrName>ppt_x</p:attrName>
                                        </p:attrNameLst>
                                      </p:cBhvr>
                                      <p:tavLst>
                                        <p:tav tm="0">
                                          <p:val>
                                            <p:strVal val="#ppt_x-#ppt_w*1.125000"/>
                                          </p:val>
                                        </p:tav>
                                        <p:tav tm="100000">
                                          <p:val>
                                            <p:strVal val="#ppt_x"/>
                                          </p:val>
                                        </p:tav>
                                      </p:tavLst>
                                    </p:anim>
                                    <p:animEffect transition="in" filter="wipe(right)">
                                      <p:cBhvr>
                                        <p:cTn id="28" dur="400"/>
                                        <p:tgtEl>
                                          <p:spTgt spid="5"/>
                                        </p:tgtEl>
                                      </p:cBhvr>
                                    </p:animEffect>
                                  </p:childTnLst>
                                </p:cTn>
                              </p:par>
                              <p:par>
                                <p:cTn id="29" presetID="12" presetClass="entr" presetSubtype="1" fill="hold" nodeType="withEffect">
                                  <p:stCondLst>
                                    <p:cond delay="30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400"/>
                                        <p:tgtEl>
                                          <p:spTgt spid="34"/>
                                        </p:tgtEl>
                                        <p:attrNameLst>
                                          <p:attrName>ppt_y</p:attrName>
                                        </p:attrNameLst>
                                      </p:cBhvr>
                                      <p:tavLst>
                                        <p:tav tm="0">
                                          <p:val>
                                            <p:strVal val="#ppt_y-#ppt_h*1.125000"/>
                                          </p:val>
                                        </p:tav>
                                        <p:tav tm="100000">
                                          <p:val>
                                            <p:strVal val="#ppt_y"/>
                                          </p:val>
                                        </p:tav>
                                      </p:tavLst>
                                    </p:anim>
                                    <p:animEffect transition="in" filter="wipe(down)">
                                      <p:cBhvr>
                                        <p:cTn id="32" dur="400"/>
                                        <p:tgtEl>
                                          <p:spTgt spid="34"/>
                                        </p:tgtEl>
                                      </p:cBhvr>
                                    </p:animEffect>
                                  </p:childTnLst>
                                </p:cTn>
                              </p:par>
                              <p:par>
                                <p:cTn id="33" presetID="12" presetClass="entr" presetSubtype="1" fill="hold" grpId="0" nodeType="withEffect">
                                  <p:stCondLst>
                                    <p:cond delay="30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400"/>
                                        <p:tgtEl>
                                          <p:spTgt spid="56"/>
                                        </p:tgtEl>
                                        <p:attrNameLst>
                                          <p:attrName>ppt_y</p:attrName>
                                        </p:attrNameLst>
                                      </p:cBhvr>
                                      <p:tavLst>
                                        <p:tav tm="0">
                                          <p:val>
                                            <p:strVal val="#ppt_y-#ppt_h*1.125000"/>
                                          </p:val>
                                        </p:tav>
                                        <p:tav tm="100000">
                                          <p:val>
                                            <p:strVal val="#ppt_y"/>
                                          </p:val>
                                        </p:tav>
                                      </p:tavLst>
                                    </p:anim>
                                    <p:animEffect transition="in" filter="wipe(down)">
                                      <p:cBhvr>
                                        <p:cTn id="36" dur="400"/>
                                        <p:tgtEl>
                                          <p:spTgt spid="56"/>
                                        </p:tgtEl>
                                      </p:cBhvr>
                                    </p:animEffect>
                                  </p:childTnLst>
                                </p:cTn>
                              </p:par>
                              <p:par>
                                <p:cTn id="37" presetID="12" presetClass="entr" presetSubtype="8" fill="hold" grpId="0" nodeType="withEffect">
                                  <p:stCondLst>
                                    <p:cond delay="37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400"/>
                                        <p:tgtEl>
                                          <p:spTgt spid="6"/>
                                        </p:tgtEl>
                                        <p:attrNameLst>
                                          <p:attrName>ppt_x</p:attrName>
                                        </p:attrNameLst>
                                      </p:cBhvr>
                                      <p:tavLst>
                                        <p:tav tm="0">
                                          <p:val>
                                            <p:strVal val="#ppt_x-#ppt_w*1.125000"/>
                                          </p:val>
                                        </p:tav>
                                        <p:tav tm="100000">
                                          <p:val>
                                            <p:strVal val="#ppt_x"/>
                                          </p:val>
                                        </p:tav>
                                      </p:tavLst>
                                    </p:anim>
                                    <p:animEffect transition="in" filter="wipe(right)">
                                      <p:cBhvr>
                                        <p:cTn id="40" dur="400"/>
                                        <p:tgtEl>
                                          <p:spTgt spid="6"/>
                                        </p:tgtEl>
                                      </p:cBhvr>
                                    </p:animEffect>
                                  </p:childTnLst>
                                </p:cTn>
                              </p:par>
                              <p:par>
                                <p:cTn id="41" presetID="12" presetClass="entr" presetSubtype="4" fill="hold" nodeType="withEffect">
                                  <p:stCondLst>
                                    <p:cond delay="45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400"/>
                                        <p:tgtEl>
                                          <p:spTgt spid="25"/>
                                        </p:tgtEl>
                                        <p:attrNameLst>
                                          <p:attrName>ppt_y</p:attrName>
                                        </p:attrNameLst>
                                      </p:cBhvr>
                                      <p:tavLst>
                                        <p:tav tm="0">
                                          <p:val>
                                            <p:strVal val="#ppt_y+#ppt_h*1.125000"/>
                                          </p:val>
                                        </p:tav>
                                        <p:tav tm="100000">
                                          <p:val>
                                            <p:strVal val="#ppt_y"/>
                                          </p:val>
                                        </p:tav>
                                      </p:tavLst>
                                    </p:anim>
                                    <p:animEffect transition="in" filter="wipe(up)">
                                      <p:cBhvr>
                                        <p:cTn id="44" dur="400"/>
                                        <p:tgtEl>
                                          <p:spTgt spid="25"/>
                                        </p:tgtEl>
                                      </p:cBhvr>
                                    </p:animEffect>
                                  </p:childTnLst>
                                </p:cTn>
                              </p:par>
                              <p:par>
                                <p:cTn id="45" presetID="12" presetClass="entr" presetSubtype="4" fill="hold" grpId="0" nodeType="withEffect">
                                  <p:stCondLst>
                                    <p:cond delay="450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400"/>
                                        <p:tgtEl>
                                          <p:spTgt spid="55"/>
                                        </p:tgtEl>
                                        <p:attrNameLst>
                                          <p:attrName>ppt_y</p:attrName>
                                        </p:attrNameLst>
                                      </p:cBhvr>
                                      <p:tavLst>
                                        <p:tav tm="0">
                                          <p:val>
                                            <p:strVal val="#ppt_y+#ppt_h*1.125000"/>
                                          </p:val>
                                        </p:tav>
                                        <p:tav tm="100000">
                                          <p:val>
                                            <p:strVal val="#ppt_y"/>
                                          </p:val>
                                        </p:tav>
                                      </p:tavLst>
                                    </p:anim>
                                    <p:animEffect transition="in" filter="wipe(up)">
                                      <p:cBhvr>
                                        <p:cTn id="48" dur="400"/>
                                        <p:tgtEl>
                                          <p:spTgt spid="55"/>
                                        </p:tgtEl>
                                      </p:cBhvr>
                                    </p:animEffect>
                                  </p:childTnLst>
                                </p:cTn>
                              </p:par>
                              <p:par>
                                <p:cTn id="49" presetID="12" presetClass="entr" presetSubtype="8" fill="hold" grpId="0" nodeType="withEffect">
                                  <p:stCondLst>
                                    <p:cond delay="525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p:tgtEl>
                                          <p:spTgt spid="7"/>
                                        </p:tgtEl>
                                        <p:attrNameLst>
                                          <p:attrName>ppt_x</p:attrName>
                                        </p:attrNameLst>
                                      </p:cBhvr>
                                      <p:tavLst>
                                        <p:tav tm="0">
                                          <p:val>
                                            <p:strVal val="#ppt_x-#ppt_w*1.125000"/>
                                          </p:val>
                                        </p:tav>
                                        <p:tav tm="100000">
                                          <p:val>
                                            <p:strVal val="#ppt_x"/>
                                          </p:val>
                                        </p:tav>
                                      </p:tavLst>
                                    </p:anim>
                                    <p:animEffect transition="in" filter="wipe(right)">
                                      <p:cBhvr>
                                        <p:cTn id="52" dur="400"/>
                                        <p:tgtEl>
                                          <p:spTgt spid="7"/>
                                        </p:tgtEl>
                                      </p:cBhvr>
                                    </p:animEffect>
                                  </p:childTnLst>
                                </p:cTn>
                              </p:par>
                              <p:par>
                                <p:cTn id="53" presetID="12"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400"/>
                                        <p:tgtEl>
                                          <p:spTgt spid="35"/>
                                        </p:tgtEl>
                                        <p:attrNameLst>
                                          <p:attrName>ppt_y</p:attrName>
                                        </p:attrNameLst>
                                      </p:cBhvr>
                                      <p:tavLst>
                                        <p:tav tm="0">
                                          <p:val>
                                            <p:strVal val="#ppt_y-#ppt_h*1.125000"/>
                                          </p:val>
                                        </p:tav>
                                        <p:tav tm="100000">
                                          <p:val>
                                            <p:strVal val="#ppt_y"/>
                                          </p:val>
                                        </p:tav>
                                      </p:tavLst>
                                    </p:anim>
                                    <p:animEffect transition="in" filter="wipe(down)">
                                      <p:cBhvr>
                                        <p:cTn id="56" dur="400"/>
                                        <p:tgtEl>
                                          <p:spTgt spid="35"/>
                                        </p:tgtEl>
                                      </p:cBhvr>
                                    </p:animEffect>
                                  </p:childTnLst>
                                </p:cTn>
                              </p:par>
                              <p:par>
                                <p:cTn id="57" presetID="12" presetClass="entr" presetSubtype="1" fill="hold" grpId="0" nodeType="withEffect">
                                  <p:stCondLst>
                                    <p:cond delay="600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400"/>
                                        <p:tgtEl>
                                          <p:spTgt spid="57"/>
                                        </p:tgtEl>
                                        <p:attrNameLst>
                                          <p:attrName>ppt_y</p:attrName>
                                        </p:attrNameLst>
                                      </p:cBhvr>
                                      <p:tavLst>
                                        <p:tav tm="0">
                                          <p:val>
                                            <p:strVal val="#ppt_y-#ppt_h*1.125000"/>
                                          </p:val>
                                        </p:tav>
                                        <p:tav tm="100000">
                                          <p:val>
                                            <p:strVal val="#ppt_y"/>
                                          </p:val>
                                        </p:tav>
                                      </p:tavLst>
                                    </p:anim>
                                    <p:animEffect transition="in" filter="wipe(down)">
                                      <p:cBhvr>
                                        <p:cTn id="60" dur="400"/>
                                        <p:tgtEl>
                                          <p:spTgt spid="57"/>
                                        </p:tgtEl>
                                      </p:cBhvr>
                                    </p:animEffect>
                                  </p:childTnLst>
                                </p:cTn>
                              </p:par>
                              <p:par>
                                <p:cTn id="61" presetID="16" presetClass="entr" presetSubtype="42" fill="hold" nodeType="withEffect">
                                  <p:stCondLst>
                                    <p:cond delay="6750"/>
                                  </p:stCondLst>
                                  <p:childTnLst>
                                    <p:set>
                                      <p:cBhvr>
                                        <p:cTn id="62" dur="1" fill="hold">
                                          <p:stCondLst>
                                            <p:cond delay="0"/>
                                          </p:stCondLst>
                                        </p:cTn>
                                        <p:tgtEl>
                                          <p:spTgt spid="32"/>
                                        </p:tgtEl>
                                        <p:attrNameLst>
                                          <p:attrName>style.visibility</p:attrName>
                                        </p:attrNameLst>
                                      </p:cBhvr>
                                      <p:to>
                                        <p:strVal val="visible"/>
                                      </p:to>
                                    </p:set>
                                    <p:animEffect transition="in" filter="barn(outHorizontal)">
                                      <p:cBhvr>
                                        <p:cTn id="63" dur="400"/>
                                        <p:tgtEl>
                                          <p:spTgt spid="32"/>
                                        </p:tgtEl>
                                      </p:cBhvr>
                                    </p:animEffect>
                                  </p:childTnLst>
                                </p:cTn>
                              </p:par>
                            </p:childTnLst>
                          </p:cTn>
                        </p:par>
                        <p:par>
                          <p:cTn id="64" fill="hold">
                            <p:stCondLst>
                              <p:cond delay="500"/>
                            </p:stCondLst>
                            <p:childTnLst>
                              <p:par>
                                <p:cTn id="65" presetID="14" presetClass="entr" presetSubtype="1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randombar(horizontal)">
                                      <p:cBhvr>
                                        <p:cTn id="67" dur="400"/>
                                        <p:tgtEl>
                                          <p:spTgt spid="4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randombar(horizontal)">
                                      <p:cBhvr>
                                        <p:cTn id="70" dur="400"/>
                                        <p:tgtEl>
                                          <p:spTgt spid="4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randombar(horizontal)">
                                      <p:cBhvr>
                                        <p:cTn id="73" dur="400"/>
                                        <p:tgtEl>
                                          <p:spTgt spid="4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4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4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4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randombar(horizontal)">
                                      <p:cBhvr>
                                        <p:cTn id="85" dur="400"/>
                                        <p:tgtEl>
                                          <p:spTgt spid="5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randombar(horizontal)">
                                      <p:cBhvr>
                                        <p:cTn id="88" dur="400"/>
                                        <p:tgtEl>
                                          <p:spTgt spid="53"/>
                                        </p:tgtEl>
                                      </p:cBhvr>
                                    </p:animEffect>
                                  </p:childTnLst>
                                </p:cTn>
                              </p:par>
                            </p:childTnLst>
                          </p:cTn>
                        </p:par>
                        <p:par>
                          <p:cTn id="89" fill="hold">
                            <p:stCondLst>
                              <p:cond delay="1000"/>
                            </p:stCondLst>
                            <p:childTnLst>
                              <p:par>
                                <p:cTn id="90" presetID="16" presetClass="entr" presetSubtype="37"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barn(outVertical)">
                                      <p:cBhvr>
                                        <p:cTn id="92" dur="500"/>
                                        <p:tgtEl>
                                          <p:spTgt spid="10"/>
                                        </p:tgtEl>
                                      </p:cBhvr>
                                    </p:animEffect>
                                  </p:childTnLst>
                                </p:cTn>
                              </p:par>
                              <p:par>
                                <p:cTn id="93" presetID="16" presetClass="entr" presetSubtype="37"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barn(outVertical)">
                                      <p:cBhvr>
                                        <p:cTn id="95" dur="500"/>
                                        <p:tgtEl>
                                          <p:spTgt spid="21"/>
                                        </p:tgtEl>
                                      </p:cBhvr>
                                    </p:animEffect>
                                  </p:childTnLst>
                                </p:cTn>
                              </p:par>
                              <p:par>
                                <p:cTn id="96" presetID="16" presetClass="entr" presetSubtype="37"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arn(outVertical)">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44" grpId="0"/>
      <p:bldP spid="45" grpId="0"/>
      <p:bldP spid="46" grpId="0"/>
      <p:bldP spid="47" grpId="0"/>
      <p:bldP spid="48" grpId="0"/>
      <p:bldP spid="49" grpId="0"/>
      <p:bldP spid="52" grpId="0"/>
      <p:bldP spid="53" grpId="0"/>
      <p:bldP spid="54" grpId="0"/>
      <p:bldP spid="55" grpId="0"/>
      <p:bldP spid="56"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5"/>
          <p:cNvGrpSpPr/>
          <p:nvPr/>
        </p:nvGrpSpPr>
        <p:grpSpPr bwMode="auto">
          <a:xfrm>
            <a:off x="1956519" y="3799103"/>
            <a:ext cx="1269247" cy="1271501"/>
            <a:chOff x="0" y="0"/>
            <a:chExt cx="1080120" cy="1080120"/>
          </a:xfrm>
        </p:grpSpPr>
        <p:grpSp>
          <p:nvGrpSpPr>
            <p:cNvPr id="45" name="Group 6"/>
            <p:cNvGrpSpPr/>
            <p:nvPr/>
          </p:nvGrpSpPr>
          <p:grpSpPr bwMode="auto">
            <a:xfrm>
              <a:off x="0" y="0"/>
              <a:ext cx="1080120" cy="1080120"/>
              <a:chOff x="0" y="0"/>
              <a:chExt cx="1080120" cy="1080120"/>
            </a:xfrm>
          </p:grpSpPr>
          <p:sp>
            <p:nvSpPr>
              <p:cNvPr id="47" name="椭圆 6"/>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48" name="椭圆 5"/>
              <p:cNvSpPr>
                <a:spLocks noChangeArrowheads="1"/>
              </p:cNvSpPr>
              <p:nvPr/>
            </p:nvSpPr>
            <p:spPr bwMode="auto">
              <a:xfrm>
                <a:off x="72008" y="72008"/>
                <a:ext cx="936104" cy="936104"/>
              </a:xfrm>
              <a:prstGeom prst="ellipse">
                <a:avLst/>
              </a:prstGeom>
              <a:solidFill>
                <a:schemeClr val="tx2"/>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46"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65" b="1">
                  <a:solidFill>
                    <a:schemeClr val="bg1">
                      <a:lumMod val="95000"/>
                    </a:schemeClr>
                  </a:solidFill>
                  <a:sym typeface="微软雅黑" panose="020B0503020204020204" pitchFamily="34" charset="-122"/>
                </a:rPr>
                <a:t>关键词</a:t>
              </a:r>
              <a:endParaRPr lang="zh-CN" altLang="en-US" sz="1865" b="1" dirty="0">
                <a:solidFill>
                  <a:schemeClr val="bg1">
                    <a:lumMod val="95000"/>
                  </a:schemeClr>
                </a:solidFill>
                <a:sym typeface="微软雅黑" panose="020B0503020204020204" pitchFamily="34" charset="-122"/>
              </a:endParaRPr>
            </a:p>
          </p:txBody>
        </p:sp>
      </p:grpSp>
      <p:grpSp>
        <p:nvGrpSpPr>
          <p:cNvPr id="49" name="Group 10"/>
          <p:cNvGrpSpPr/>
          <p:nvPr/>
        </p:nvGrpSpPr>
        <p:grpSpPr bwMode="auto">
          <a:xfrm>
            <a:off x="3266832" y="2107500"/>
            <a:ext cx="1741481" cy="1742012"/>
            <a:chOff x="0" y="0"/>
            <a:chExt cx="1080120" cy="1080120"/>
          </a:xfrm>
        </p:grpSpPr>
        <p:grpSp>
          <p:nvGrpSpPr>
            <p:cNvPr id="50" name="Group 11"/>
            <p:cNvGrpSpPr/>
            <p:nvPr/>
          </p:nvGrpSpPr>
          <p:grpSpPr bwMode="auto">
            <a:xfrm>
              <a:off x="0" y="0"/>
              <a:ext cx="1080120" cy="1080120"/>
              <a:chOff x="0" y="0"/>
              <a:chExt cx="1080120" cy="1080120"/>
            </a:xfrm>
          </p:grpSpPr>
          <p:sp>
            <p:nvSpPr>
              <p:cNvPr id="52" name="椭圆 27"/>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53" name="椭圆 28"/>
              <p:cNvSpPr>
                <a:spLocks noChangeArrowheads="1"/>
              </p:cNvSpPr>
              <p:nvPr/>
            </p:nvSpPr>
            <p:spPr bwMode="auto">
              <a:xfrm>
                <a:off x="72008" y="72008"/>
                <a:ext cx="936104" cy="936104"/>
              </a:xfrm>
              <a:prstGeom prst="ellipse">
                <a:avLst/>
              </a:prstGeom>
              <a:solidFill>
                <a:schemeClr val="accent1"/>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51"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a:solidFill>
                    <a:schemeClr val="bg1">
                      <a:lumMod val="95000"/>
                    </a:schemeClr>
                  </a:solidFill>
                  <a:sym typeface="微软雅黑" panose="020B0503020204020204" pitchFamily="34" charset="-122"/>
                </a:rPr>
                <a:t>关键词</a:t>
              </a:r>
              <a:endParaRPr lang="zh-CN" altLang="en-US" sz="2135" b="1" dirty="0">
                <a:solidFill>
                  <a:schemeClr val="bg1">
                    <a:lumMod val="95000"/>
                  </a:schemeClr>
                </a:solidFill>
                <a:sym typeface="微软雅黑" panose="020B0503020204020204" pitchFamily="34" charset="-122"/>
              </a:endParaRPr>
            </a:p>
          </p:txBody>
        </p:sp>
      </p:grpSp>
      <p:grpSp>
        <p:nvGrpSpPr>
          <p:cNvPr id="54" name="Group 15"/>
          <p:cNvGrpSpPr/>
          <p:nvPr/>
        </p:nvGrpSpPr>
        <p:grpSpPr bwMode="auto">
          <a:xfrm>
            <a:off x="5572006" y="3799103"/>
            <a:ext cx="1560428" cy="1560903"/>
            <a:chOff x="0" y="0"/>
            <a:chExt cx="1080120" cy="1080120"/>
          </a:xfrm>
        </p:grpSpPr>
        <p:grpSp>
          <p:nvGrpSpPr>
            <p:cNvPr id="55" name="Group 16"/>
            <p:cNvGrpSpPr/>
            <p:nvPr/>
          </p:nvGrpSpPr>
          <p:grpSpPr bwMode="auto">
            <a:xfrm>
              <a:off x="0" y="0"/>
              <a:ext cx="1080120" cy="1080120"/>
              <a:chOff x="0" y="0"/>
              <a:chExt cx="1080120" cy="1080120"/>
            </a:xfrm>
          </p:grpSpPr>
          <p:sp>
            <p:nvSpPr>
              <p:cNvPr id="57" name="椭圆 32"/>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58" name="椭圆 33"/>
              <p:cNvSpPr>
                <a:spLocks noChangeArrowheads="1"/>
              </p:cNvSpPr>
              <p:nvPr/>
            </p:nvSpPr>
            <p:spPr bwMode="auto">
              <a:xfrm>
                <a:off x="72008" y="72008"/>
                <a:ext cx="936104" cy="936104"/>
              </a:xfrm>
              <a:prstGeom prst="ellipse">
                <a:avLst/>
              </a:prstGeom>
              <a:solidFill>
                <a:schemeClr val="accent2"/>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56"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a:solidFill>
                    <a:schemeClr val="bg1"/>
                  </a:solidFill>
                  <a:sym typeface="微软雅黑" panose="020B0503020204020204" pitchFamily="34" charset="-122"/>
                </a:rPr>
                <a:t>关键词</a:t>
              </a:r>
              <a:endParaRPr lang="zh-CN" altLang="en-US" sz="2135" b="1" dirty="0">
                <a:solidFill>
                  <a:schemeClr val="bg1"/>
                </a:solidFill>
                <a:sym typeface="微软雅黑" panose="020B0503020204020204" pitchFamily="34" charset="-122"/>
              </a:endParaRPr>
            </a:p>
          </p:txBody>
        </p:sp>
      </p:grpSp>
      <p:grpSp>
        <p:nvGrpSpPr>
          <p:cNvPr id="59" name="Group 20"/>
          <p:cNvGrpSpPr/>
          <p:nvPr/>
        </p:nvGrpSpPr>
        <p:grpSpPr bwMode="auto">
          <a:xfrm>
            <a:off x="7399348" y="1345718"/>
            <a:ext cx="2286510" cy="2287208"/>
            <a:chOff x="0" y="0"/>
            <a:chExt cx="1080120" cy="1080120"/>
          </a:xfrm>
        </p:grpSpPr>
        <p:grpSp>
          <p:nvGrpSpPr>
            <p:cNvPr id="60" name="Group 21"/>
            <p:cNvGrpSpPr/>
            <p:nvPr/>
          </p:nvGrpSpPr>
          <p:grpSpPr bwMode="auto">
            <a:xfrm>
              <a:off x="0" y="0"/>
              <a:ext cx="1080120" cy="1080120"/>
              <a:chOff x="0" y="0"/>
              <a:chExt cx="1080120" cy="1080120"/>
            </a:xfrm>
          </p:grpSpPr>
          <p:sp>
            <p:nvSpPr>
              <p:cNvPr id="62" name="椭圆 3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63" name="椭圆 39"/>
              <p:cNvSpPr>
                <a:spLocks noChangeArrowheads="1"/>
              </p:cNvSpPr>
              <p:nvPr/>
            </p:nvSpPr>
            <p:spPr bwMode="auto">
              <a:xfrm>
                <a:off x="72008" y="72008"/>
                <a:ext cx="936104" cy="936104"/>
              </a:xfrm>
              <a:prstGeom prst="ellipse">
                <a:avLst/>
              </a:prstGeom>
              <a:solidFill>
                <a:schemeClr val="accent3"/>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61"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665" b="1">
                  <a:solidFill>
                    <a:schemeClr val="bg1">
                      <a:lumMod val="95000"/>
                    </a:schemeClr>
                  </a:solidFill>
                  <a:sym typeface="微软雅黑" panose="020B0503020204020204" pitchFamily="34" charset="-122"/>
                </a:rPr>
                <a:t>关键词</a:t>
              </a:r>
              <a:endParaRPr lang="zh-CN" altLang="en-US" sz="2665" b="1" dirty="0">
                <a:solidFill>
                  <a:schemeClr val="bg1">
                    <a:lumMod val="95000"/>
                  </a:schemeClr>
                </a:solidFill>
                <a:sym typeface="微软雅黑" panose="020B0503020204020204" pitchFamily="34" charset="-122"/>
              </a:endParaRPr>
            </a:p>
          </p:txBody>
        </p:sp>
      </p:grpSp>
      <p:cxnSp>
        <p:nvCxnSpPr>
          <p:cNvPr id="64" name="直接连接符 13"/>
          <p:cNvCxnSpPr>
            <a:cxnSpLocks noChangeShapeType="1"/>
            <a:stCxn id="47" idx="7"/>
            <a:endCxn id="52" idx="3"/>
          </p:cNvCxnSpPr>
          <p:nvPr/>
        </p:nvCxnSpPr>
        <p:spPr bwMode="auto">
          <a:xfrm flipV="1">
            <a:off x="3039889" y="3594401"/>
            <a:ext cx="481974" cy="39090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99" name="直接连接符 17"/>
          <p:cNvCxnSpPr>
            <a:cxnSpLocks noChangeShapeType="1"/>
            <a:endCxn id="57" idx="1"/>
          </p:cNvCxnSpPr>
          <p:nvPr/>
        </p:nvCxnSpPr>
        <p:spPr bwMode="auto">
          <a:xfrm>
            <a:off x="4892214" y="3373403"/>
            <a:ext cx="908313" cy="654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1" name="直接连接符 20"/>
          <p:cNvCxnSpPr>
            <a:cxnSpLocks noChangeShapeType="1"/>
            <a:stCxn id="57" idx="7"/>
            <a:endCxn id="62" idx="3"/>
          </p:cNvCxnSpPr>
          <p:nvPr/>
        </p:nvCxnSpPr>
        <p:spPr bwMode="auto">
          <a:xfrm flipV="1">
            <a:off x="6902851" y="3296848"/>
            <a:ext cx="830609" cy="73190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3" name="直接连接符 23"/>
          <p:cNvCxnSpPr>
            <a:cxnSpLocks noChangeShapeType="1"/>
            <a:stCxn id="102" idx="5"/>
            <a:endCxn id="47" idx="1"/>
          </p:cNvCxnSpPr>
          <p:nvPr/>
        </p:nvCxnSpPr>
        <p:spPr bwMode="auto">
          <a:xfrm>
            <a:off x="1743025" y="3700530"/>
            <a:ext cx="399370" cy="28477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5" name="直接连接符 43"/>
          <p:cNvCxnSpPr>
            <a:cxnSpLocks noChangeShapeType="1"/>
            <a:stCxn id="104" idx="7"/>
            <a:endCxn id="57" idx="3"/>
          </p:cNvCxnSpPr>
          <p:nvPr/>
        </p:nvCxnSpPr>
        <p:spPr bwMode="auto">
          <a:xfrm flipV="1">
            <a:off x="5398549" y="5131415"/>
            <a:ext cx="401976" cy="37072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7" name="直接连接符 72"/>
          <p:cNvCxnSpPr>
            <a:cxnSpLocks noChangeShapeType="1"/>
            <a:stCxn id="62" idx="6"/>
            <a:endCxn id="106" idx="1"/>
          </p:cNvCxnSpPr>
          <p:nvPr/>
        </p:nvCxnSpPr>
        <p:spPr bwMode="auto">
          <a:xfrm>
            <a:off x="9685859" y="2489322"/>
            <a:ext cx="558301" cy="374768"/>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108" name="矩形 76"/>
          <p:cNvSpPr>
            <a:spLocks noChangeArrowheads="1"/>
          </p:cNvSpPr>
          <p:nvPr/>
        </p:nvSpPr>
        <p:spPr bwMode="auto">
          <a:xfrm>
            <a:off x="1628777" y="5081806"/>
            <a:ext cx="1821743"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a:solidFill>
                  <a:schemeClr val="tx1">
                    <a:lumMod val="65000"/>
                    <a:lumOff val="35000"/>
                  </a:schemeClr>
                </a:solidFill>
                <a:sym typeface="微软雅黑" panose="020B0503020204020204" pitchFamily="34" charset="-122"/>
              </a:rPr>
              <a:t>点击添加描述总结 </a:t>
            </a:r>
            <a:endParaRPr lang="zh-CN" altLang="en-US" sz="1335" dirty="0">
              <a:solidFill>
                <a:schemeClr val="tx1">
                  <a:lumMod val="65000"/>
                  <a:lumOff val="35000"/>
                </a:schemeClr>
              </a:solidFill>
              <a:sym typeface="微软雅黑" panose="020B0503020204020204" pitchFamily="34" charset="-122"/>
            </a:endParaRPr>
          </a:p>
        </p:txBody>
      </p:sp>
      <p:sp>
        <p:nvSpPr>
          <p:cNvPr id="109" name="矩形 80"/>
          <p:cNvSpPr>
            <a:spLocks noChangeArrowheads="1"/>
          </p:cNvSpPr>
          <p:nvPr/>
        </p:nvSpPr>
        <p:spPr bwMode="auto">
          <a:xfrm>
            <a:off x="3209734" y="3884989"/>
            <a:ext cx="1821743"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a:solidFill>
                  <a:schemeClr val="tx1">
                    <a:lumMod val="65000"/>
                    <a:lumOff val="35000"/>
                  </a:schemeClr>
                </a:solidFill>
                <a:sym typeface="微软雅黑" panose="020B0503020204020204" pitchFamily="34" charset="-122"/>
              </a:rPr>
              <a:t>点击添加描述总结 </a:t>
            </a:r>
            <a:endParaRPr lang="zh-CN" altLang="en-US" sz="1335" dirty="0">
              <a:solidFill>
                <a:schemeClr val="tx1">
                  <a:lumMod val="65000"/>
                  <a:lumOff val="35000"/>
                </a:schemeClr>
              </a:solidFill>
              <a:sym typeface="微软雅黑" panose="020B0503020204020204" pitchFamily="34" charset="-122"/>
            </a:endParaRPr>
          </a:p>
        </p:txBody>
      </p:sp>
      <p:sp>
        <p:nvSpPr>
          <p:cNvPr id="110" name="矩形 81"/>
          <p:cNvSpPr>
            <a:spLocks noChangeArrowheads="1"/>
          </p:cNvSpPr>
          <p:nvPr/>
        </p:nvSpPr>
        <p:spPr bwMode="auto">
          <a:xfrm>
            <a:off x="5481314" y="5406682"/>
            <a:ext cx="1821743"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a:solidFill>
                  <a:schemeClr val="tx1">
                    <a:lumMod val="65000"/>
                    <a:lumOff val="35000"/>
                  </a:schemeClr>
                </a:solidFill>
                <a:sym typeface="微软雅黑" panose="020B0503020204020204" pitchFamily="34" charset="-122"/>
              </a:rPr>
              <a:t>点击添加描述总结 </a:t>
            </a:r>
            <a:endParaRPr lang="zh-CN" altLang="en-US" sz="1335" dirty="0">
              <a:solidFill>
                <a:schemeClr val="tx1">
                  <a:lumMod val="65000"/>
                  <a:lumOff val="35000"/>
                </a:schemeClr>
              </a:solidFill>
              <a:sym typeface="微软雅黑" panose="020B0503020204020204" pitchFamily="34" charset="-122"/>
            </a:endParaRPr>
          </a:p>
        </p:txBody>
      </p:sp>
      <p:sp>
        <p:nvSpPr>
          <p:cNvPr id="111" name="矩形 82"/>
          <p:cNvSpPr>
            <a:spLocks noChangeArrowheads="1"/>
          </p:cNvSpPr>
          <p:nvPr/>
        </p:nvSpPr>
        <p:spPr bwMode="auto">
          <a:xfrm>
            <a:off x="7659565" y="3662804"/>
            <a:ext cx="1821743"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a:solidFill>
                  <a:schemeClr val="tx1">
                    <a:lumMod val="65000"/>
                    <a:lumOff val="35000"/>
                  </a:schemeClr>
                </a:solidFill>
                <a:sym typeface="微软雅黑" panose="020B0503020204020204" pitchFamily="34" charset="-122"/>
              </a:rPr>
              <a:t>点击添加描述总结</a:t>
            </a:r>
            <a:endParaRPr lang="zh-CN" altLang="en-US" sz="1335" dirty="0">
              <a:solidFill>
                <a:schemeClr val="tx1">
                  <a:lumMod val="65000"/>
                  <a:lumOff val="35000"/>
                </a:schemeClr>
              </a:solidFill>
              <a:sym typeface="微软雅黑" panose="020B0503020204020204" pitchFamily="34" charset="-122"/>
            </a:endParaRPr>
          </a:p>
        </p:txBody>
      </p:sp>
      <p:sp>
        <p:nvSpPr>
          <p:cNvPr id="114" name="矩形 85"/>
          <p:cNvSpPr>
            <a:spLocks noChangeArrowheads="1"/>
          </p:cNvSpPr>
          <p:nvPr/>
        </p:nvSpPr>
        <p:spPr bwMode="auto">
          <a:xfrm>
            <a:off x="7918804" y="4442129"/>
            <a:ext cx="3097318"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a:solidFill>
                  <a:schemeClr val="tx2"/>
                </a:solidFill>
                <a:sym typeface="微软雅黑" panose="020B0503020204020204" pitchFamily="34" charset="-122"/>
              </a:rPr>
              <a:t>添加主要观点</a:t>
            </a:r>
            <a:endParaRPr lang="zh-CN" altLang="en-US" sz="2200" dirty="0">
              <a:solidFill>
                <a:schemeClr val="tx2"/>
              </a:solidFill>
              <a:latin typeface="Arial" panose="020B0604020202020204" pitchFamily="34" charset="0"/>
              <a:ea typeface="宋体" panose="02010600030101010101" pitchFamily="2" charset="-122"/>
            </a:endParaRPr>
          </a:p>
        </p:txBody>
      </p:sp>
      <p:sp>
        <p:nvSpPr>
          <p:cNvPr id="115" name="文本框 13"/>
          <p:cNvSpPr txBox="1"/>
          <p:nvPr/>
        </p:nvSpPr>
        <p:spPr>
          <a:xfrm>
            <a:off x="7410549" y="4917021"/>
            <a:ext cx="3653692"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椭圆 56"/>
          <p:cNvSpPr>
            <a:spLocks noChangeArrowheads="1"/>
          </p:cNvSpPr>
          <p:nvPr/>
        </p:nvSpPr>
        <p:spPr bwMode="auto">
          <a:xfrm rot="21019161">
            <a:off x="1278654" y="3296846"/>
            <a:ext cx="511432" cy="511588"/>
          </a:xfrm>
          <a:prstGeom prst="ellipse">
            <a:avLst/>
          </a:prstGeom>
          <a:solidFill>
            <a:schemeClr val="bg1">
              <a:lumMod val="75000"/>
            </a:scheme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104" name="椭圆 58"/>
          <p:cNvSpPr>
            <a:spLocks noChangeArrowheads="1"/>
          </p:cNvSpPr>
          <p:nvPr/>
        </p:nvSpPr>
        <p:spPr bwMode="auto">
          <a:xfrm>
            <a:off x="4837746" y="5405619"/>
            <a:ext cx="657022" cy="659091"/>
          </a:xfrm>
          <a:prstGeom prst="ellipse">
            <a:avLst/>
          </a:prstGeom>
          <a:solidFill>
            <a:schemeClr val="bg1">
              <a:lumMod val="75000"/>
            </a:scheme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106" name="椭圆 70"/>
          <p:cNvSpPr>
            <a:spLocks noChangeArrowheads="1"/>
          </p:cNvSpPr>
          <p:nvPr/>
        </p:nvSpPr>
        <p:spPr bwMode="auto">
          <a:xfrm>
            <a:off x="10132908" y="2752805"/>
            <a:ext cx="759682" cy="759913"/>
          </a:xfrm>
          <a:prstGeom prst="ellipse">
            <a:avLst/>
          </a:prstGeom>
          <a:solidFill>
            <a:schemeClr val="bg1">
              <a:lumMod val="75000"/>
            </a:scheme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350"/>
                                        <p:tgtEl>
                                          <p:spTgt spid="10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650"/>
                                        <p:tgtEl>
                                          <p:spTgt spid="44"/>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400"/>
                                        <p:tgtEl>
                                          <p:spTgt spid="10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350"/>
                                        <p:tgtEl>
                                          <p:spTgt spid="6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750"/>
                                        <p:tgtEl>
                                          <p:spTgt spid="49"/>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left)">
                                      <p:cBhvr>
                                        <p:cTn id="33" dur="450"/>
                                        <p:tgtEl>
                                          <p:spTgt spid="9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650"/>
                                        <p:tgtEl>
                                          <p:spTgt spid="54"/>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400"/>
                                        <p:tgtEl>
                                          <p:spTgt spid="110"/>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wipe(left)">
                                      <p:cBhvr>
                                        <p:cTn id="44" dur="450"/>
                                        <p:tgtEl>
                                          <p:spTgt spid="101"/>
                                        </p:tgtEl>
                                      </p:cBhvr>
                                    </p:animEffect>
                                  </p:childTnLst>
                                </p:cTn>
                              </p:par>
                              <p:par>
                                <p:cTn id="45" presetID="22" presetClass="entr" presetSubtype="2"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wipe(right)">
                                      <p:cBhvr>
                                        <p:cTn id="47" dur="400"/>
                                        <p:tgtEl>
                                          <p:spTgt spid="10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left)">
                                      <p:cBhvr>
                                        <p:cTn id="51" dur="750"/>
                                        <p:tgtEl>
                                          <p:spTgt spid="59"/>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500"/>
                                        <p:tgtEl>
                                          <p:spTgt spid="111"/>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wipe(right)">
                                      <p:cBhvr>
                                        <p:cTn id="57" dur="400"/>
                                        <p:tgtEl>
                                          <p:spTgt spid="104"/>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wipe(left)">
                                      <p:cBhvr>
                                        <p:cTn id="61" dur="350"/>
                                        <p:tgtEl>
                                          <p:spTgt spid="107"/>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left)">
                                      <p:cBhvr>
                                        <p:cTn id="65" dur="400"/>
                                        <p:tgtEl>
                                          <p:spTgt spid="106"/>
                                        </p:tgtEl>
                                      </p:cBhvr>
                                    </p:animEffect>
                                  </p:childTnLst>
                                </p:cTn>
                              </p:par>
                            </p:childTnLst>
                          </p:cTn>
                        </p:par>
                        <p:par>
                          <p:cTn id="66" fill="hold">
                            <p:stCondLst>
                              <p:cond delay="7500"/>
                            </p:stCondLst>
                            <p:childTnLst>
                              <p:par>
                                <p:cTn id="67" presetID="26" presetClass="emph" presetSubtype="0" fill="hold" nodeType="afterEffect">
                                  <p:stCondLst>
                                    <p:cond delay="0"/>
                                  </p:stCondLst>
                                  <p:childTnLst>
                                    <p:animEffect transition="out" filter="fade">
                                      <p:cBhvr>
                                        <p:cTn id="68" dur="500" tmFilter="0, 0; .2, .5; .8, .5; 1, 0"/>
                                        <p:tgtEl>
                                          <p:spTgt spid="44"/>
                                        </p:tgtEl>
                                      </p:cBhvr>
                                    </p:animEffect>
                                    <p:animScale>
                                      <p:cBhvr>
                                        <p:cTn id="69" dur="250" autoRev="1" fill="hold"/>
                                        <p:tgtEl>
                                          <p:spTgt spid="44"/>
                                        </p:tgtEl>
                                      </p:cBhvr>
                                    </p:animScale>
                                  </p:childTnLst>
                                </p:cTn>
                              </p:par>
                              <p:par>
                                <p:cTn id="70" presetID="26" presetClass="emph" presetSubtype="0" fill="hold" nodeType="withEffect">
                                  <p:stCondLst>
                                    <p:cond delay="500"/>
                                  </p:stCondLst>
                                  <p:childTnLst>
                                    <p:animEffect transition="out" filter="fade">
                                      <p:cBhvr>
                                        <p:cTn id="71" dur="500" tmFilter="0, 0; .2, .5; .8, .5; 1, 0"/>
                                        <p:tgtEl>
                                          <p:spTgt spid="49"/>
                                        </p:tgtEl>
                                      </p:cBhvr>
                                    </p:animEffect>
                                    <p:animScale>
                                      <p:cBhvr>
                                        <p:cTn id="72" dur="250" autoRev="1" fill="hold"/>
                                        <p:tgtEl>
                                          <p:spTgt spid="49"/>
                                        </p:tgtEl>
                                      </p:cBhvr>
                                    </p:animScale>
                                  </p:childTnLst>
                                </p:cTn>
                              </p:par>
                              <p:par>
                                <p:cTn id="73" presetID="26" presetClass="emph" presetSubtype="0" fill="hold" nodeType="withEffect">
                                  <p:stCondLst>
                                    <p:cond delay="250"/>
                                  </p:stCondLst>
                                  <p:childTnLst>
                                    <p:animEffect transition="out" filter="fade">
                                      <p:cBhvr>
                                        <p:cTn id="74" dur="500" tmFilter="0, 0; .2, .5; .8, .5; 1, 0"/>
                                        <p:tgtEl>
                                          <p:spTgt spid="54"/>
                                        </p:tgtEl>
                                      </p:cBhvr>
                                    </p:animEffect>
                                    <p:animScale>
                                      <p:cBhvr>
                                        <p:cTn id="75" dur="250" autoRev="1" fill="hold"/>
                                        <p:tgtEl>
                                          <p:spTgt spid="54"/>
                                        </p:tgtEl>
                                      </p:cBhvr>
                                    </p:animScale>
                                  </p:childTnLst>
                                </p:cTn>
                              </p:par>
                              <p:par>
                                <p:cTn id="76" presetID="26" presetClass="emph" presetSubtype="0" fill="hold" nodeType="withEffect">
                                  <p:stCondLst>
                                    <p:cond delay="750"/>
                                  </p:stCondLst>
                                  <p:childTnLst>
                                    <p:animEffect transition="out" filter="fade">
                                      <p:cBhvr>
                                        <p:cTn id="77" dur="500" tmFilter="0, 0; .2, .5; .8, .5; 1, 0"/>
                                        <p:tgtEl>
                                          <p:spTgt spid="59"/>
                                        </p:tgtEl>
                                      </p:cBhvr>
                                    </p:animEffect>
                                    <p:animScale>
                                      <p:cBhvr>
                                        <p:cTn id="78" dur="250" autoRev="1" fill="hold"/>
                                        <p:tgtEl>
                                          <p:spTgt spid="59"/>
                                        </p:tgtEl>
                                      </p:cBhvr>
                                    </p:animScale>
                                  </p:childTnLst>
                                </p:cTn>
                              </p:par>
                            </p:childTnLst>
                          </p:cTn>
                        </p:par>
                        <p:par>
                          <p:cTn id="79" fill="hold">
                            <p:stCondLst>
                              <p:cond delay="8000"/>
                            </p:stCondLst>
                            <p:childTnLst>
                              <p:par>
                                <p:cTn id="80" presetID="22" presetClass="entr" presetSubtype="2" fill="hold" grpId="0" nodeType="after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wipe(right)">
                                      <p:cBhvr>
                                        <p:cTn id="82" dur="500"/>
                                        <p:tgtEl>
                                          <p:spTgt spid="11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wipe(right)">
                                      <p:cBhvr>
                                        <p:cTn id="85"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4" grpId="0"/>
      <p:bldP spid="115" grpId="0"/>
      <p:bldP spid="102" grpId="0" animBg="1"/>
      <p:bldP spid="104"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2341" y="1042530"/>
            <a:ext cx="2698483" cy="1927490"/>
            <a:chOff x="94421" y="11296271"/>
            <a:chExt cx="1422400" cy="1016001"/>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grpSpPr>
        <p:sp>
          <p:nvSpPr>
            <p:cNvPr id="3" name="Freeform 22"/>
            <p:cNvSpPr/>
            <p:nvPr/>
          </p:nvSpPr>
          <p:spPr bwMode="auto">
            <a:xfrm>
              <a:off x="300796" y="11296271"/>
              <a:ext cx="1216025" cy="547688"/>
            </a:xfrm>
            <a:custGeom>
              <a:avLst/>
              <a:gdLst>
                <a:gd name="T0" fmla="*/ 341 w 766"/>
                <a:gd name="T1" fmla="*/ 345 h 345"/>
                <a:gd name="T2" fmla="*/ 766 w 766"/>
                <a:gd name="T3" fmla="*/ 274 h 345"/>
                <a:gd name="T4" fmla="*/ 421 w 766"/>
                <a:gd name="T5" fmla="*/ 0 h 345"/>
                <a:gd name="T6" fmla="*/ 0 w 766"/>
                <a:gd name="T7" fmla="*/ 70 h 345"/>
                <a:gd name="T8" fmla="*/ 341 w 766"/>
                <a:gd name="T9" fmla="*/ 345 h 345"/>
              </a:gdLst>
              <a:ahLst/>
              <a:cxnLst>
                <a:cxn ang="0">
                  <a:pos x="T0" y="T1"/>
                </a:cxn>
                <a:cxn ang="0">
                  <a:pos x="T2" y="T3"/>
                </a:cxn>
                <a:cxn ang="0">
                  <a:pos x="T4" y="T5"/>
                </a:cxn>
                <a:cxn ang="0">
                  <a:pos x="T6" y="T7"/>
                </a:cxn>
                <a:cxn ang="0">
                  <a:pos x="T8" y="T9"/>
                </a:cxn>
              </a:cxnLst>
              <a:rect l="0" t="0" r="r" b="b"/>
              <a:pathLst>
                <a:path w="766" h="345">
                  <a:moveTo>
                    <a:pt x="341" y="345"/>
                  </a:moveTo>
                  <a:lnTo>
                    <a:pt x="766" y="274"/>
                  </a:lnTo>
                  <a:lnTo>
                    <a:pt x="421" y="0"/>
                  </a:lnTo>
                  <a:lnTo>
                    <a:pt x="0" y="70"/>
                  </a:lnTo>
                  <a:lnTo>
                    <a:pt x="341"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23"/>
            <p:cNvSpPr/>
            <p:nvPr/>
          </p:nvSpPr>
          <p:spPr bwMode="auto">
            <a:xfrm>
              <a:off x="215071" y="11415334"/>
              <a:ext cx="131763" cy="393700"/>
            </a:xfrm>
            <a:custGeom>
              <a:avLst/>
              <a:gdLst>
                <a:gd name="T0" fmla="*/ 0 w 83"/>
                <a:gd name="T1" fmla="*/ 241 h 248"/>
                <a:gd name="T2" fmla="*/ 23 w 83"/>
                <a:gd name="T3" fmla="*/ 248 h 248"/>
                <a:gd name="T4" fmla="*/ 83 w 83"/>
                <a:gd name="T5" fmla="*/ 17 h 248"/>
                <a:gd name="T6" fmla="*/ 61 w 83"/>
                <a:gd name="T7" fmla="*/ 0 h 248"/>
                <a:gd name="T8" fmla="*/ 0 w 83"/>
                <a:gd name="T9" fmla="*/ 241 h 248"/>
              </a:gdLst>
              <a:ahLst/>
              <a:cxnLst>
                <a:cxn ang="0">
                  <a:pos x="T0" y="T1"/>
                </a:cxn>
                <a:cxn ang="0">
                  <a:pos x="T2" y="T3"/>
                </a:cxn>
                <a:cxn ang="0">
                  <a:pos x="T4" y="T5"/>
                </a:cxn>
                <a:cxn ang="0">
                  <a:pos x="T6" y="T7"/>
                </a:cxn>
                <a:cxn ang="0">
                  <a:pos x="T8" y="T9"/>
                </a:cxn>
              </a:cxnLst>
              <a:rect l="0" t="0" r="r" b="b"/>
              <a:pathLst>
                <a:path w="83" h="248">
                  <a:moveTo>
                    <a:pt x="0" y="241"/>
                  </a:moveTo>
                  <a:lnTo>
                    <a:pt x="23" y="248"/>
                  </a:lnTo>
                  <a:lnTo>
                    <a:pt x="83" y="17"/>
                  </a:lnTo>
                  <a:lnTo>
                    <a:pt x="61" y="0"/>
                  </a:lnTo>
                  <a:lnTo>
                    <a:pt x="0" y="2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4"/>
            <p:cNvSpPr/>
            <p:nvPr/>
          </p:nvSpPr>
          <p:spPr bwMode="auto">
            <a:xfrm>
              <a:off x="157921" y="11750296"/>
              <a:ext cx="139700" cy="138113"/>
            </a:xfrm>
            <a:custGeom>
              <a:avLst/>
              <a:gdLst>
                <a:gd name="T0" fmla="*/ 3 w 37"/>
                <a:gd name="T1" fmla="*/ 14 h 37"/>
                <a:gd name="T2" fmla="*/ 23 w 37"/>
                <a:gd name="T3" fmla="*/ 2 h 37"/>
                <a:gd name="T4" fmla="*/ 35 w 37"/>
                <a:gd name="T5" fmla="*/ 23 h 37"/>
                <a:gd name="T6" fmla="*/ 14 w 37"/>
                <a:gd name="T7" fmla="*/ 35 h 37"/>
                <a:gd name="T8" fmla="*/ 3 w 37"/>
                <a:gd name="T9" fmla="*/ 14 h 37"/>
              </a:gdLst>
              <a:ahLst/>
              <a:cxnLst>
                <a:cxn ang="0">
                  <a:pos x="T0" y="T1"/>
                </a:cxn>
                <a:cxn ang="0">
                  <a:pos x="T2" y="T3"/>
                </a:cxn>
                <a:cxn ang="0">
                  <a:pos x="T4" y="T5"/>
                </a:cxn>
                <a:cxn ang="0">
                  <a:pos x="T6" y="T7"/>
                </a:cxn>
                <a:cxn ang="0">
                  <a:pos x="T8" y="T9"/>
                </a:cxn>
              </a:cxnLst>
              <a:rect l="0" t="0" r="r" b="b"/>
              <a:pathLst>
                <a:path w="37" h="37">
                  <a:moveTo>
                    <a:pt x="3" y="14"/>
                  </a:moveTo>
                  <a:cubicBezTo>
                    <a:pt x="5" y="5"/>
                    <a:pt x="14" y="0"/>
                    <a:pt x="23" y="2"/>
                  </a:cubicBezTo>
                  <a:cubicBezTo>
                    <a:pt x="32" y="5"/>
                    <a:pt x="37" y="14"/>
                    <a:pt x="35" y="23"/>
                  </a:cubicBezTo>
                  <a:cubicBezTo>
                    <a:pt x="32" y="32"/>
                    <a:pt x="23" y="37"/>
                    <a:pt x="14" y="35"/>
                  </a:cubicBezTo>
                  <a:cubicBezTo>
                    <a:pt x="6" y="32"/>
                    <a:pt x="0" y="2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5"/>
            <p:cNvSpPr/>
            <p:nvPr/>
          </p:nvSpPr>
          <p:spPr bwMode="auto">
            <a:xfrm>
              <a:off x="143634" y="11821734"/>
              <a:ext cx="127000" cy="284163"/>
            </a:xfrm>
            <a:custGeom>
              <a:avLst/>
              <a:gdLst>
                <a:gd name="T0" fmla="*/ 29 w 34"/>
                <a:gd name="T1" fmla="*/ 6 h 76"/>
                <a:gd name="T2" fmla="*/ 19 w 34"/>
                <a:gd name="T3" fmla="*/ 76 h 76"/>
                <a:gd name="T4" fmla="*/ 0 w 34"/>
                <a:gd name="T5" fmla="*/ 71 h 76"/>
                <a:gd name="T6" fmla="*/ 19 w 34"/>
                <a:gd name="T7" fmla="*/ 0 h 76"/>
                <a:gd name="T8" fmla="*/ 29 w 34"/>
                <a:gd name="T9" fmla="*/ 6 h 76"/>
              </a:gdLst>
              <a:ahLst/>
              <a:cxnLst>
                <a:cxn ang="0">
                  <a:pos x="T0" y="T1"/>
                </a:cxn>
                <a:cxn ang="0">
                  <a:pos x="T2" y="T3"/>
                </a:cxn>
                <a:cxn ang="0">
                  <a:pos x="T4" y="T5"/>
                </a:cxn>
                <a:cxn ang="0">
                  <a:pos x="T6" y="T7"/>
                </a:cxn>
                <a:cxn ang="0">
                  <a:pos x="T8" y="T9"/>
                </a:cxn>
              </a:cxnLst>
              <a:rect l="0" t="0" r="r" b="b"/>
              <a:pathLst>
                <a:path w="34" h="76">
                  <a:moveTo>
                    <a:pt x="29" y="6"/>
                  </a:moveTo>
                  <a:cubicBezTo>
                    <a:pt x="29" y="6"/>
                    <a:pt x="34" y="36"/>
                    <a:pt x="19" y="76"/>
                  </a:cubicBezTo>
                  <a:cubicBezTo>
                    <a:pt x="0" y="71"/>
                    <a:pt x="0" y="71"/>
                    <a:pt x="0" y="71"/>
                  </a:cubicBezTo>
                  <a:cubicBezTo>
                    <a:pt x="19" y="0"/>
                    <a:pt x="19" y="0"/>
                    <a:pt x="19" y="0"/>
                  </a:cubicBezTo>
                  <a:cubicBezTo>
                    <a:pt x="19" y="0"/>
                    <a:pt x="28" y="9"/>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6"/>
            <p:cNvSpPr/>
            <p:nvPr/>
          </p:nvSpPr>
          <p:spPr bwMode="auto">
            <a:xfrm>
              <a:off x="94421" y="11824909"/>
              <a:ext cx="139700" cy="266700"/>
            </a:xfrm>
            <a:custGeom>
              <a:avLst/>
              <a:gdLst>
                <a:gd name="T0" fmla="*/ 25 w 37"/>
                <a:gd name="T1" fmla="*/ 1 h 71"/>
                <a:gd name="T2" fmla="*/ 0 w 37"/>
                <a:gd name="T3" fmla="*/ 67 h 71"/>
                <a:gd name="T4" fmla="*/ 19 w 37"/>
                <a:gd name="T5" fmla="*/ 71 h 71"/>
                <a:gd name="T6" fmla="*/ 37 w 37"/>
                <a:gd name="T7" fmla="*/ 0 h 71"/>
                <a:gd name="T8" fmla="*/ 25 w 37"/>
                <a:gd name="T9" fmla="*/ 1 h 71"/>
              </a:gdLst>
              <a:ahLst/>
              <a:cxnLst>
                <a:cxn ang="0">
                  <a:pos x="T0" y="T1"/>
                </a:cxn>
                <a:cxn ang="0">
                  <a:pos x="T2" y="T3"/>
                </a:cxn>
                <a:cxn ang="0">
                  <a:pos x="T4" y="T5"/>
                </a:cxn>
                <a:cxn ang="0">
                  <a:pos x="T6" y="T7"/>
                </a:cxn>
                <a:cxn ang="0">
                  <a:pos x="T8" y="T9"/>
                </a:cxn>
              </a:cxnLst>
              <a:rect l="0" t="0" r="r" b="b"/>
              <a:pathLst>
                <a:path w="37" h="71">
                  <a:moveTo>
                    <a:pt x="25" y="1"/>
                  </a:moveTo>
                  <a:cubicBezTo>
                    <a:pt x="25" y="1"/>
                    <a:pt x="6" y="25"/>
                    <a:pt x="0" y="67"/>
                  </a:cubicBezTo>
                  <a:cubicBezTo>
                    <a:pt x="19" y="71"/>
                    <a:pt x="19" y="71"/>
                    <a:pt x="19" y="71"/>
                  </a:cubicBezTo>
                  <a:cubicBezTo>
                    <a:pt x="37" y="0"/>
                    <a:pt x="37" y="0"/>
                    <a:pt x="37" y="0"/>
                  </a:cubicBezTo>
                  <a:cubicBezTo>
                    <a:pt x="37" y="0"/>
                    <a:pt x="25" y="3"/>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7"/>
            <p:cNvSpPr/>
            <p:nvPr/>
          </p:nvSpPr>
          <p:spPr bwMode="auto">
            <a:xfrm>
              <a:off x="421446" y="11643934"/>
              <a:ext cx="811213" cy="668338"/>
            </a:xfrm>
            <a:custGeom>
              <a:avLst/>
              <a:gdLst>
                <a:gd name="T0" fmla="*/ 28 w 216"/>
                <a:gd name="T1" fmla="*/ 0 h 178"/>
                <a:gd name="T2" fmla="*/ 111 w 216"/>
                <a:gd name="T3" fmla="*/ 69 h 178"/>
                <a:gd name="T4" fmla="*/ 216 w 216"/>
                <a:gd name="T5" fmla="*/ 49 h 178"/>
                <a:gd name="T6" fmla="*/ 188 w 216"/>
                <a:gd name="T7" fmla="*/ 157 h 178"/>
                <a:gd name="T8" fmla="*/ 88 w 216"/>
                <a:gd name="T9" fmla="*/ 165 h 178"/>
                <a:gd name="T10" fmla="*/ 88 w 216"/>
                <a:gd name="T11" fmla="*/ 166 h 178"/>
                <a:gd name="T12" fmla="*/ 86 w 216"/>
                <a:gd name="T13" fmla="*/ 165 h 178"/>
                <a:gd name="T14" fmla="*/ 83 w 216"/>
                <a:gd name="T15" fmla="*/ 164 h 178"/>
                <a:gd name="T16" fmla="*/ 83 w 216"/>
                <a:gd name="T17" fmla="*/ 164 h 178"/>
                <a:gd name="T18" fmla="*/ 0 w 216"/>
                <a:gd name="T19" fmla="*/ 108 h 178"/>
                <a:gd name="T20" fmla="*/ 28 w 21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78">
                  <a:moveTo>
                    <a:pt x="28" y="0"/>
                  </a:moveTo>
                  <a:cubicBezTo>
                    <a:pt x="28" y="1"/>
                    <a:pt x="97" y="58"/>
                    <a:pt x="111" y="69"/>
                  </a:cubicBezTo>
                  <a:cubicBezTo>
                    <a:pt x="128" y="66"/>
                    <a:pt x="216" y="50"/>
                    <a:pt x="216" y="49"/>
                  </a:cubicBezTo>
                  <a:cubicBezTo>
                    <a:pt x="188" y="157"/>
                    <a:pt x="188" y="157"/>
                    <a:pt x="188" y="157"/>
                  </a:cubicBezTo>
                  <a:cubicBezTo>
                    <a:pt x="156" y="178"/>
                    <a:pt x="105" y="169"/>
                    <a:pt x="88" y="165"/>
                  </a:cubicBezTo>
                  <a:cubicBezTo>
                    <a:pt x="88" y="166"/>
                    <a:pt x="88" y="166"/>
                    <a:pt x="88" y="166"/>
                  </a:cubicBezTo>
                  <a:cubicBezTo>
                    <a:pt x="88" y="166"/>
                    <a:pt x="87" y="165"/>
                    <a:pt x="86" y="165"/>
                  </a:cubicBezTo>
                  <a:cubicBezTo>
                    <a:pt x="84" y="164"/>
                    <a:pt x="83" y="164"/>
                    <a:pt x="83" y="164"/>
                  </a:cubicBezTo>
                  <a:cubicBezTo>
                    <a:pt x="83" y="164"/>
                    <a:pt x="83" y="164"/>
                    <a:pt x="83" y="164"/>
                  </a:cubicBezTo>
                  <a:cubicBezTo>
                    <a:pt x="67" y="159"/>
                    <a:pt x="19" y="142"/>
                    <a:pt x="0" y="108"/>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文本框 8"/>
          <p:cNvSpPr txBox="1"/>
          <p:nvPr/>
        </p:nvSpPr>
        <p:spPr>
          <a:xfrm>
            <a:off x="2937521" y="3133193"/>
            <a:ext cx="6417142" cy="92333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zh-CN" altLang="en-US" sz="5400" b="1">
                <a:solidFill>
                  <a:schemeClr val="tx2"/>
                </a:solidFill>
                <a:latin typeface="微软雅黑" panose="020B0503020204020204" pitchFamily="34" charset="-122"/>
                <a:ea typeface="微软雅黑" panose="020B0503020204020204" pitchFamily="34" charset="-122"/>
              </a:rPr>
              <a:t>感谢老师的耐心指导</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10" name="矩形 9"/>
          <p:cNvSpPr/>
          <p:nvPr/>
        </p:nvSpPr>
        <p:spPr>
          <a:xfrm>
            <a:off x="3025942" y="3903165"/>
            <a:ext cx="6240298" cy="461665"/>
          </a:xfrm>
          <a:prstGeom prst="rect">
            <a:avLst/>
          </a:prstGeom>
          <a:noFill/>
        </p:spPr>
        <p:txBody>
          <a:bodyPr wrap="none">
            <a:spAutoFit/>
          </a:bodyPr>
          <a:lstStyle/>
          <a:p>
            <a:pPr algn="ctr">
              <a:spcBef>
                <a:spcPct val="0"/>
              </a:spcBef>
            </a:pPr>
            <a:r>
              <a:rPr lang="it-IT" altLang="zh-CN" sz="2400">
                <a:solidFill>
                  <a:schemeClr val="tx2"/>
                </a:solidFill>
                <a:latin typeface="微软雅黑" panose="020B0503020204020204" pitchFamily="34" charset="-122"/>
                <a:ea typeface="微软雅黑" panose="020B0503020204020204" pitchFamily="34" charset="-122"/>
              </a:rPr>
              <a:t>Lorem ipsum dolor sit amet consectetuer</a:t>
            </a:r>
            <a:endParaRPr lang="it-IT" altLang="zh-CN" sz="2400" dirty="0">
              <a:solidFill>
                <a:schemeClr val="tx2"/>
              </a:solidFill>
              <a:latin typeface="微软雅黑" panose="020B0503020204020204" pitchFamily="34" charset="-122"/>
              <a:ea typeface="微软雅黑" panose="020B0503020204020204" pitchFamily="34" charset="-122"/>
            </a:endParaRPr>
          </a:p>
        </p:txBody>
      </p:sp>
      <p:sp>
        <p:nvSpPr>
          <p:cNvPr id="11" name="矩形 8"/>
          <p:cNvSpPr>
            <a:spLocks noChangeArrowheads="1"/>
          </p:cNvSpPr>
          <p:nvPr/>
        </p:nvSpPr>
        <p:spPr bwMode="auto">
          <a:xfrm>
            <a:off x="4166718" y="4470445"/>
            <a:ext cx="1723549" cy="400110"/>
          </a:xfrm>
          <a:prstGeom prst="rect">
            <a:avLst/>
          </a:prstGeom>
          <a:solidFill>
            <a:schemeClr val="tx2"/>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答辩人：某某</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矩形 9"/>
          <p:cNvSpPr>
            <a:spLocks noChangeArrowheads="1"/>
          </p:cNvSpPr>
          <p:nvPr/>
        </p:nvSpPr>
        <p:spPr bwMode="auto">
          <a:xfrm>
            <a:off x="6161082" y="4479086"/>
            <a:ext cx="1962150" cy="400050"/>
          </a:xfrm>
          <a:prstGeom prst="rect">
            <a:avLst/>
          </a:prstGeom>
          <a:solidFill>
            <a:schemeClr val="tx2"/>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指导教师：某某</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par>
                          <p:cTn id="25" fill="hold">
                            <p:stCondLst>
                              <p:cond delay="29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15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862810" y="1339009"/>
            <a:ext cx="6361113" cy="144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8" name="矩形 17"/>
          <p:cNvSpPr/>
          <p:nvPr/>
        </p:nvSpPr>
        <p:spPr>
          <a:xfrm>
            <a:off x="4694659" y="1125279"/>
            <a:ext cx="4686301" cy="463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1" name="六边形 20"/>
          <p:cNvSpPr/>
          <p:nvPr/>
        </p:nvSpPr>
        <p:spPr>
          <a:xfrm>
            <a:off x="1377093" y="2925479"/>
            <a:ext cx="1587056" cy="136815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sz="3200">
                <a:latin typeface="微软雅黑" panose="020B0503020204020204" pitchFamily="34" charset="-122"/>
                <a:ea typeface="微软雅黑" panose="020B0503020204020204" pitchFamily="34" charset="-122"/>
              </a:rPr>
              <a:t>绪论</a:t>
            </a:r>
            <a:endParaRPr lang="zh-CN" altLang="en-US" sz="3200" dirty="0">
              <a:latin typeface="微软雅黑" panose="020B0503020204020204" pitchFamily="34" charset="-122"/>
              <a:ea typeface="微软雅黑" panose="020B0503020204020204" pitchFamily="34" charset="-122"/>
            </a:endParaRPr>
          </a:p>
        </p:txBody>
      </p:sp>
      <p:cxnSp>
        <p:nvCxnSpPr>
          <p:cNvPr id="22" name="直接箭头连接符 21"/>
          <p:cNvCxnSpPr>
            <a:stCxn id="21" idx="5"/>
          </p:cNvCxnSpPr>
          <p:nvPr/>
        </p:nvCxnSpPr>
        <p:spPr>
          <a:xfrm flipV="1">
            <a:off x="2622111" y="1989375"/>
            <a:ext cx="1240698"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0"/>
          </p:cNvCxnSpPr>
          <p:nvPr/>
        </p:nvCxnSpPr>
        <p:spPr>
          <a:xfrm>
            <a:off x="2964149" y="3609553"/>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21" idx="1"/>
          </p:cNvCxnSpPr>
          <p:nvPr/>
        </p:nvCxnSpPr>
        <p:spPr>
          <a:xfrm>
            <a:off x="2622111" y="4293631"/>
            <a:ext cx="1240698"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78834" y="1652803"/>
            <a:ext cx="6048673" cy="777467"/>
          </a:xfrm>
          <a:prstGeom prst="rect">
            <a:avLst/>
          </a:prstGeom>
          <a:noFill/>
        </p:spPr>
        <p:txBody>
          <a:bodyPr wrap="square" lIns="91451" tIns="45725" rIns="91451" bIns="45725" rtlCol="0">
            <a:spAutoFit/>
          </a:bodyPr>
          <a:lstStyle/>
          <a:p>
            <a:pPr>
              <a:lnSpc>
                <a:spcPct val="13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862810" y="3139210"/>
            <a:ext cx="6361113" cy="144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27" name="矩形 26"/>
          <p:cNvSpPr/>
          <p:nvPr/>
        </p:nvSpPr>
        <p:spPr>
          <a:xfrm>
            <a:off x="4694659" y="2925479"/>
            <a:ext cx="4686301" cy="463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4078834" y="3453004"/>
            <a:ext cx="6048673" cy="777467"/>
          </a:xfrm>
          <a:prstGeom prst="rect">
            <a:avLst/>
          </a:prstGeom>
          <a:noFill/>
        </p:spPr>
        <p:txBody>
          <a:bodyPr wrap="square" lIns="91451" tIns="45725" rIns="91451" bIns="45725" rtlCol="0">
            <a:spAutoFit/>
          </a:bodyPr>
          <a:lstStyle/>
          <a:p>
            <a:pPr>
              <a:lnSpc>
                <a:spcPct val="13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862810" y="4939410"/>
            <a:ext cx="6361113" cy="144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30" name="矩形 29"/>
          <p:cNvSpPr/>
          <p:nvPr/>
        </p:nvSpPr>
        <p:spPr>
          <a:xfrm>
            <a:off x="4694659" y="4725679"/>
            <a:ext cx="46863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1" name="TextBox 30"/>
          <p:cNvSpPr txBox="1"/>
          <p:nvPr/>
        </p:nvSpPr>
        <p:spPr>
          <a:xfrm>
            <a:off x="4078834" y="5253204"/>
            <a:ext cx="6048673" cy="777467"/>
          </a:xfrm>
          <a:prstGeom prst="rect">
            <a:avLst/>
          </a:prstGeom>
          <a:noFill/>
        </p:spPr>
        <p:txBody>
          <a:bodyPr wrap="square" lIns="91451" tIns="45725" rIns="91451" bIns="45725" rtlCol="0">
            <a:spAutoFit/>
          </a:bodyPr>
          <a:lstStyle/>
          <a:p>
            <a:pPr>
              <a:lnSpc>
                <a:spcPct val="13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Vertical)">
                                          <p:cBhvr>
                                            <p:cTn id="21" dur="500"/>
                                            <p:tgtEl>
                                              <p:spTgt spid="18"/>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14:bounceEnd="50000">
                                          <p:cBhvr additive="base">
                                            <p:cTn id="25"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5"/>
                                            </p:tgtEl>
                                            <p:attrNameLst>
                                              <p:attrName>style.visibility</p:attrName>
                                            </p:attrNameLst>
                                          </p:cBhvr>
                                          <p:to>
                                            <p:strVal val="visible"/>
                                          </p:to>
                                        </p:set>
                                        <p:animEffect transition="in" filter="wipe(left)">
                                          <p:cBhvr>
                                            <p:cTn id="30" dur="100"/>
                                            <p:tgtEl>
                                              <p:spTgt spid="25"/>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5"/>
                                            </p:tgtEl>
                                          </p:cBhvr>
                                        </p:animScale>
                                        <p:anim by="(#ppt_w*0.10)" calcmode="lin" valueType="num">
                                          <p:cBhvr>
                                            <p:cTn id="33" dur="50" autoRev="1" fill="hold">
                                              <p:stCondLst>
                                                <p:cond delay="0"/>
                                              </p:stCondLst>
                                            </p:cTn>
                                            <p:tgtEl>
                                              <p:spTgt spid="25"/>
                                            </p:tgtEl>
                                            <p:attrNameLst>
                                              <p:attrName>ppt_x</p:attrName>
                                            </p:attrNameLst>
                                          </p:cBhvr>
                                        </p:anim>
                                        <p:anim by="(-#ppt_w*0.10)" calcmode="lin" valueType="num">
                                          <p:cBhvr>
                                            <p:cTn id="34" dur="50" autoRev="1" fill="hold">
                                              <p:stCondLst>
                                                <p:cond delay="0"/>
                                              </p:stCondLst>
                                            </p:cTn>
                                            <p:tgtEl>
                                              <p:spTgt spid="25"/>
                                            </p:tgtEl>
                                            <p:attrNameLst>
                                              <p:attrName>ppt_y</p:attrName>
                                            </p:attrNameLst>
                                          </p:cBhvr>
                                        </p:anim>
                                        <p:animRot by="-480000">
                                          <p:cBhvr>
                                            <p:cTn id="35" dur="50" autoRev="1" fill="hold">
                                              <p:stCondLst>
                                                <p:cond delay="0"/>
                                              </p:stCondLst>
                                            </p:cTn>
                                            <p:tgtEl>
                                              <p:spTgt spid="25"/>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outVertical)">
                                          <p:cBhvr>
                                            <p:cTn id="39" dur="500"/>
                                            <p:tgtEl>
                                              <p:spTgt spid="27"/>
                                            </p:tgtEl>
                                          </p:cBhvr>
                                        </p:animEffect>
                                      </p:childTnLst>
                                    </p:cTn>
                                  </p:par>
                                </p:childTnLst>
                              </p:cTn>
                            </p:par>
                            <p:par>
                              <p:cTn id="40" fill="hold">
                                <p:stCondLst>
                                  <p:cond delay="40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14:bounceEnd="50000">
                                          <p:cBhvr additive="base">
                                            <p:cTn id="43"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6"/>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28"/>
                                            </p:tgtEl>
                                            <p:attrNameLst>
                                              <p:attrName>style.visibility</p:attrName>
                                            </p:attrNameLst>
                                          </p:cBhvr>
                                          <p:to>
                                            <p:strVal val="visible"/>
                                          </p:to>
                                        </p:set>
                                        <p:animEffect transition="in" filter="wipe(left)">
                                          <p:cBhvr>
                                            <p:cTn id="48" dur="100"/>
                                            <p:tgtEl>
                                              <p:spTgt spid="28"/>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28"/>
                                            </p:tgtEl>
                                          </p:cBhvr>
                                        </p:animScale>
                                        <p:anim by="(#ppt_w*0.10)" calcmode="lin" valueType="num">
                                          <p:cBhvr>
                                            <p:cTn id="51" dur="50" autoRev="1" fill="hold">
                                              <p:stCondLst>
                                                <p:cond delay="0"/>
                                              </p:stCondLst>
                                            </p:cTn>
                                            <p:tgtEl>
                                              <p:spTgt spid="28"/>
                                            </p:tgtEl>
                                            <p:attrNameLst>
                                              <p:attrName>ppt_x</p:attrName>
                                            </p:attrNameLst>
                                          </p:cBhvr>
                                        </p:anim>
                                        <p:anim by="(-#ppt_w*0.10)" calcmode="lin" valueType="num">
                                          <p:cBhvr>
                                            <p:cTn id="52" dur="50" autoRev="1" fill="hold">
                                              <p:stCondLst>
                                                <p:cond delay="0"/>
                                              </p:stCondLst>
                                            </p:cTn>
                                            <p:tgtEl>
                                              <p:spTgt spid="28"/>
                                            </p:tgtEl>
                                            <p:attrNameLst>
                                              <p:attrName>ppt_y</p:attrName>
                                            </p:attrNameLst>
                                          </p:cBhvr>
                                        </p:anim>
                                        <p:animRot by="-480000">
                                          <p:cBhvr>
                                            <p:cTn id="53" dur="50" autoRev="1" fill="hold">
                                              <p:stCondLst>
                                                <p:cond delay="0"/>
                                              </p:stCondLst>
                                            </p:cTn>
                                            <p:tgtEl>
                                              <p:spTgt spid="28"/>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outVertical)">
                                          <p:cBhvr>
                                            <p:cTn id="57" dur="500"/>
                                            <p:tgtEl>
                                              <p:spTgt spid="30"/>
                                            </p:tgtEl>
                                          </p:cBhvr>
                                        </p:animEffect>
                                      </p:childTnLst>
                                    </p:cTn>
                                  </p:par>
                                </p:childTnLst>
                              </p:cTn>
                            </p:par>
                            <p:par>
                              <p:cTn id="58" fill="hold">
                                <p:stCondLst>
                                  <p:cond delay="6519"/>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14:bounceEnd="50000">
                                          <p:cBhvr additive="base">
                                            <p:cTn id="61"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701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1"/>
                                            </p:tgtEl>
                                            <p:attrNameLst>
                                              <p:attrName>style.visibility</p:attrName>
                                            </p:attrNameLst>
                                          </p:cBhvr>
                                          <p:to>
                                            <p:strVal val="visible"/>
                                          </p:to>
                                        </p:set>
                                        <p:animEffect transition="in" filter="wipe(left)">
                                          <p:cBhvr>
                                            <p:cTn id="66" dur="100"/>
                                            <p:tgtEl>
                                              <p:spTgt spid="31"/>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1"/>
                                            </p:tgtEl>
                                          </p:cBhvr>
                                        </p:animScale>
                                        <p:anim by="(#ppt_w*0.10)" calcmode="lin" valueType="num">
                                          <p:cBhvr>
                                            <p:cTn id="69" dur="50" autoRev="1" fill="hold">
                                              <p:stCondLst>
                                                <p:cond delay="0"/>
                                              </p:stCondLst>
                                            </p:cTn>
                                            <p:tgtEl>
                                              <p:spTgt spid="31"/>
                                            </p:tgtEl>
                                            <p:attrNameLst>
                                              <p:attrName>ppt_x</p:attrName>
                                            </p:attrNameLst>
                                          </p:cBhvr>
                                        </p:anim>
                                        <p:anim by="(-#ppt_w*0.10)" calcmode="lin" valueType="num">
                                          <p:cBhvr>
                                            <p:cTn id="70" dur="50" autoRev="1" fill="hold">
                                              <p:stCondLst>
                                                <p:cond delay="0"/>
                                              </p:stCondLst>
                                            </p:cTn>
                                            <p:tgtEl>
                                              <p:spTgt spid="31"/>
                                            </p:tgtEl>
                                            <p:attrNameLst>
                                              <p:attrName>ppt_y</p:attrName>
                                            </p:attrNameLst>
                                          </p:cBhvr>
                                        </p:anim>
                                        <p:animRot by="-480000">
                                          <p:cBhvr>
                                            <p:cTn id="71"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5" grpId="0"/>
          <p:bldP spid="25" grpId="1"/>
          <p:bldP spid="26" grpId="0" animBg="1"/>
          <p:bldP spid="27" grpId="0" animBg="1"/>
          <p:bldP spid="28" grpId="0"/>
          <p:bldP spid="28" grpId="1"/>
          <p:bldP spid="29" grpId="0" animBg="1"/>
          <p:bldP spid="30" grpId="0" animBg="1"/>
          <p:bldP spid="31" grpId="0"/>
          <p:bldP spid="3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Vertical)">
                                          <p:cBhvr>
                                            <p:cTn id="21" dur="500"/>
                                            <p:tgtEl>
                                              <p:spTgt spid="18"/>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5"/>
                                            </p:tgtEl>
                                            <p:attrNameLst>
                                              <p:attrName>style.visibility</p:attrName>
                                            </p:attrNameLst>
                                          </p:cBhvr>
                                          <p:to>
                                            <p:strVal val="visible"/>
                                          </p:to>
                                        </p:set>
                                        <p:animEffect transition="in" filter="wipe(left)">
                                          <p:cBhvr>
                                            <p:cTn id="30" dur="100"/>
                                            <p:tgtEl>
                                              <p:spTgt spid="25"/>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5"/>
                                            </p:tgtEl>
                                          </p:cBhvr>
                                        </p:animScale>
                                        <p:anim by="(#ppt_w*0.10)" calcmode="lin" valueType="num">
                                          <p:cBhvr>
                                            <p:cTn id="33" dur="50" autoRev="1" fill="hold">
                                              <p:stCondLst>
                                                <p:cond delay="0"/>
                                              </p:stCondLst>
                                            </p:cTn>
                                            <p:tgtEl>
                                              <p:spTgt spid="25"/>
                                            </p:tgtEl>
                                            <p:attrNameLst>
                                              <p:attrName>ppt_x</p:attrName>
                                            </p:attrNameLst>
                                          </p:cBhvr>
                                        </p:anim>
                                        <p:anim by="(-#ppt_w*0.10)" calcmode="lin" valueType="num">
                                          <p:cBhvr>
                                            <p:cTn id="34" dur="50" autoRev="1" fill="hold">
                                              <p:stCondLst>
                                                <p:cond delay="0"/>
                                              </p:stCondLst>
                                            </p:cTn>
                                            <p:tgtEl>
                                              <p:spTgt spid="25"/>
                                            </p:tgtEl>
                                            <p:attrNameLst>
                                              <p:attrName>ppt_y</p:attrName>
                                            </p:attrNameLst>
                                          </p:cBhvr>
                                        </p:anim>
                                        <p:animRot by="-480000">
                                          <p:cBhvr>
                                            <p:cTn id="35" dur="50" autoRev="1" fill="hold">
                                              <p:stCondLst>
                                                <p:cond delay="0"/>
                                              </p:stCondLst>
                                            </p:cTn>
                                            <p:tgtEl>
                                              <p:spTgt spid="25"/>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outVertical)">
                                          <p:cBhvr>
                                            <p:cTn id="39" dur="500"/>
                                            <p:tgtEl>
                                              <p:spTgt spid="27"/>
                                            </p:tgtEl>
                                          </p:cBhvr>
                                        </p:animEffect>
                                      </p:childTnLst>
                                    </p:cTn>
                                  </p:par>
                                </p:childTnLst>
                              </p:cTn>
                            </p:par>
                            <p:par>
                              <p:cTn id="40" fill="hold">
                                <p:stCondLst>
                                  <p:cond delay="4009"/>
                                </p:stCondLst>
                                <p:childTnLst>
                                  <p:par>
                                    <p:cTn id="41" presetID="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28"/>
                                            </p:tgtEl>
                                            <p:attrNameLst>
                                              <p:attrName>style.visibility</p:attrName>
                                            </p:attrNameLst>
                                          </p:cBhvr>
                                          <p:to>
                                            <p:strVal val="visible"/>
                                          </p:to>
                                        </p:set>
                                        <p:animEffect transition="in" filter="wipe(left)">
                                          <p:cBhvr>
                                            <p:cTn id="48" dur="100"/>
                                            <p:tgtEl>
                                              <p:spTgt spid="28"/>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28"/>
                                            </p:tgtEl>
                                          </p:cBhvr>
                                        </p:animScale>
                                        <p:anim by="(#ppt_w*0.10)" calcmode="lin" valueType="num">
                                          <p:cBhvr>
                                            <p:cTn id="51" dur="50" autoRev="1" fill="hold">
                                              <p:stCondLst>
                                                <p:cond delay="0"/>
                                              </p:stCondLst>
                                            </p:cTn>
                                            <p:tgtEl>
                                              <p:spTgt spid="28"/>
                                            </p:tgtEl>
                                            <p:attrNameLst>
                                              <p:attrName>ppt_x</p:attrName>
                                            </p:attrNameLst>
                                          </p:cBhvr>
                                        </p:anim>
                                        <p:anim by="(-#ppt_w*0.10)" calcmode="lin" valueType="num">
                                          <p:cBhvr>
                                            <p:cTn id="52" dur="50" autoRev="1" fill="hold">
                                              <p:stCondLst>
                                                <p:cond delay="0"/>
                                              </p:stCondLst>
                                            </p:cTn>
                                            <p:tgtEl>
                                              <p:spTgt spid="28"/>
                                            </p:tgtEl>
                                            <p:attrNameLst>
                                              <p:attrName>ppt_y</p:attrName>
                                            </p:attrNameLst>
                                          </p:cBhvr>
                                        </p:anim>
                                        <p:animRot by="-480000">
                                          <p:cBhvr>
                                            <p:cTn id="53" dur="50" autoRev="1" fill="hold">
                                              <p:stCondLst>
                                                <p:cond delay="0"/>
                                              </p:stCondLst>
                                            </p:cTn>
                                            <p:tgtEl>
                                              <p:spTgt spid="28"/>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outVertical)">
                                          <p:cBhvr>
                                            <p:cTn id="57" dur="500"/>
                                            <p:tgtEl>
                                              <p:spTgt spid="30"/>
                                            </p:tgtEl>
                                          </p:cBhvr>
                                        </p:animEffect>
                                      </p:childTnLst>
                                    </p:cTn>
                                  </p:par>
                                </p:childTnLst>
                              </p:cTn>
                            </p:par>
                            <p:par>
                              <p:cTn id="58" fill="hold">
                                <p:stCondLst>
                                  <p:cond delay="6519"/>
                                </p:stCondLst>
                                <p:childTnLst>
                                  <p:par>
                                    <p:cTn id="59" presetID="2" presetClass="entr" presetSubtype="1"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701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1"/>
                                            </p:tgtEl>
                                            <p:attrNameLst>
                                              <p:attrName>style.visibility</p:attrName>
                                            </p:attrNameLst>
                                          </p:cBhvr>
                                          <p:to>
                                            <p:strVal val="visible"/>
                                          </p:to>
                                        </p:set>
                                        <p:animEffect transition="in" filter="wipe(left)">
                                          <p:cBhvr>
                                            <p:cTn id="66" dur="100"/>
                                            <p:tgtEl>
                                              <p:spTgt spid="31"/>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1"/>
                                            </p:tgtEl>
                                          </p:cBhvr>
                                        </p:animScale>
                                        <p:anim by="(#ppt_w*0.10)" calcmode="lin" valueType="num">
                                          <p:cBhvr>
                                            <p:cTn id="69" dur="50" autoRev="1" fill="hold">
                                              <p:stCondLst>
                                                <p:cond delay="0"/>
                                              </p:stCondLst>
                                            </p:cTn>
                                            <p:tgtEl>
                                              <p:spTgt spid="31"/>
                                            </p:tgtEl>
                                            <p:attrNameLst>
                                              <p:attrName>ppt_x</p:attrName>
                                            </p:attrNameLst>
                                          </p:cBhvr>
                                        </p:anim>
                                        <p:anim by="(-#ppt_w*0.10)" calcmode="lin" valueType="num">
                                          <p:cBhvr>
                                            <p:cTn id="70" dur="50" autoRev="1" fill="hold">
                                              <p:stCondLst>
                                                <p:cond delay="0"/>
                                              </p:stCondLst>
                                            </p:cTn>
                                            <p:tgtEl>
                                              <p:spTgt spid="31"/>
                                            </p:tgtEl>
                                            <p:attrNameLst>
                                              <p:attrName>ppt_y</p:attrName>
                                            </p:attrNameLst>
                                          </p:cBhvr>
                                        </p:anim>
                                        <p:animRot by="-480000">
                                          <p:cBhvr>
                                            <p:cTn id="71"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5" grpId="0"/>
          <p:bldP spid="25" grpId="1"/>
          <p:bldP spid="26" grpId="0" animBg="1"/>
          <p:bldP spid="27" grpId="0" animBg="1"/>
          <p:bldP spid="28" grpId="0"/>
          <p:bldP spid="28" grpId="1"/>
          <p:bldP spid="29" grpId="0" animBg="1"/>
          <p:bldP spid="30" grpId="0" animBg="1"/>
          <p:bldP spid="31" grpId="0"/>
          <p:bldP spid="31"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34886" y="3644692"/>
            <a:ext cx="10937103" cy="438043"/>
            <a:chOff x="534438" y="3368953"/>
            <a:chExt cx="10944224" cy="438144"/>
          </a:xfrm>
          <a:solidFill>
            <a:schemeClr val="bg1">
              <a:lumMod val="65000"/>
            </a:schemeClr>
          </a:solidFill>
        </p:grpSpPr>
        <p:sp>
          <p:nvSpPr>
            <p:cNvPr id="33" name="矩形 3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34" name="组合 33"/>
            <p:cNvGrpSpPr/>
            <p:nvPr/>
          </p:nvGrpSpPr>
          <p:grpSpPr>
            <a:xfrm>
              <a:off x="534438" y="3368953"/>
              <a:ext cx="10944224" cy="438144"/>
              <a:chOff x="623889" y="3209929"/>
              <a:chExt cx="10944224" cy="438144"/>
            </a:xfrm>
            <a:grpFill/>
          </p:grpSpPr>
          <p:sp>
            <p:nvSpPr>
              <p:cNvPr id="35" name="矩形 3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6" name="矩形 3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矩形 3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矩形 3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矩形 3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矩形 3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等腰三角形 4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42" name="肘形连接符 41"/>
          <p:cNvCxnSpPr>
            <a:stCxn id="44" idx="3"/>
            <a:endCxn id="47" idx="1"/>
          </p:cNvCxnSpPr>
          <p:nvPr/>
        </p:nvCxnSpPr>
        <p:spPr>
          <a:xfrm rot="5400000" flipH="1" flipV="1">
            <a:off x="1081105" y="3005697"/>
            <a:ext cx="752743"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020438" y="3527741"/>
            <a:ext cx="582717" cy="676235"/>
            <a:chOff x="1109756" y="3090803"/>
            <a:chExt cx="583096" cy="676392"/>
          </a:xfrm>
          <a:solidFill>
            <a:srgbClr val="005DA2"/>
          </a:solidFill>
        </p:grpSpPr>
        <p:sp>
          <p:nvSpPr>
            <p:cNvPr id="44" name="六边形 43"/>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5" name="文本框 64"/>
            <p:cNvSpPr txBox="1"/>
            <p:nvPr/>
          </p:nvSpPr>
          <p:spPr>
            <a:xfrm>
              <a:off x="1115001" y="3267360"/>
              <a:ext cx="577851"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4</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1603154" y="2336976"/>
            <a:ext cx="1412415" cy="876059"/>
            <a:chOff x="1853741" y="1952625"/>
            <a:chExt cx="1413335" cy="876262"/>
          </a:xfrm>
          <a:solidFill>
            <a:schemeClr val="bg1">
              <a:lumMod val="75000"/>
            </a:schemeClr>
          </a:solidFill>
        </p:grpSpPr>
        <p:sp>
          <p:nvSpPr>
            <p:cNvPr id="47" name="矩形 46"/>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48" name="文本框 66"/>
            <p:cNvSpPr txBox="1"/>
            <p:nvPr/>
          </p:nvSpPr>
          <p:spPr>
            <a:xfrm>
              <a:off x="1853742" y="1997871"/>
              <a:ext cx="1413334" cy="646481"/>
            </a:xfrm>
            <a:prstGeom prst="rect">
              <a:avLst/>
            </a:prstGeom>
            <a:noFill/>
          </p:spPr>
          <p:txBody>
            <a:bodyPr wrap="square" rtlCol="0">
              <a:spAutoFit/>
            </a:bodyPr>
            <a:lstStyle/>
            <a:p>
              <a:pPr algn="just"/>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cxnSp>
        <p:nvCxnSpPr>
          <p:cNvPr id="49" name="肘形连接符 48"/>
          <p:cNvCxnSpPr>
            <a:stCxn id="51" idx="3"/>
            <a:endCxn id="54" idx="1"/>
          </p:cNvCxnSpPr>
          <p:nvPr/>
        </p:nvCxnSpPr>
        <p:spPr>
          <a:xfrm rot="5400000" flipH="1" flipV="1">
            <a:off x="3659817" y="3005697"/>
            <a:ext cx="752743"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599150" y="3527747"/>
            <a:ext cx="582717" cy="676236"/>
            <a:chOff x="1109756" y="3090803"/>
            <a:chExt cx="583096" cy="676392"/>
          </a:xfrm>
          <a:solidFill>
            <a:srgbClr val="005DA2"/>
          </a:solidFill>
        </p:grpSpPr>
        <p:sp>
          <p:nvSpPr>
            <p:cNvPr id="51" name="六边形 50"/>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52" name="文本框 72"/>
            <p:cNvSpPr txBox="1"/>
            <p:nvPr/>
          </p:nvSpPr>
          <p:spPr>
            <a:xfrm>
              <a:off x="1115001" y="3267353"/>
              <a:ext cx="577851"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6</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181867" y="2336978"/>
            <a:ext cx="1412415" cy="876059"/>
            <a:chOff x="1853741" y="1952625"/>
            <a:chExt cx="1413335" cy="876262"/>
          </a:xfrm>
          <a:solidFill>
            <a:schemeClr val="bg1">
              <a:lumMod val="75000"/>
            </a:schemeClr>
          </a:solidFill>
        </p:grpSpPr>
        <p:sp>
          <p:nvSpPr>
            <p:cNvPr id="54" name="矩形 53"/>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endParaRPr>
            </a:p>
          </p:txBody>
        </p:sp>
        <p:sp>
          <p:nvSpPr>
            <p:cNvPr id="55" name="文本框 75"/>
            <p:cNvSpPr txBox="1"/>
            <p:nvPr/>
          </p:nvSpPr>
          <p:spPr>
            <a:xfrm>
              <a:off x="1853742" y="1997872"/>
              <a:ext cx="1413334" cy="64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a:solidFill>
                    <a:schemeClr val="tx1">
                      <a:lumMod val="50000"/>
                      <a:lumOff val="50000"/>
                    </a:schemeClr>
                  </a:solidFill>
                </a:rPr>
                <a:t>       在这里添加你的文字，图片也可以，记得加满哦。</a:t>
              </a:r>
              <a:endParaRPr lang="zh-CN" altLang="en-US" sz="1200" dirty="0">
                <a:solidFill>
                  <a:schemeClr val="tx1">
                    <a:lumMod val="50000"/>
                    <a:lumOff val="50000"/>
                  </a:schemeClr>
                </a:solidFill>
              </a:endParaRPr>
            </a:p>
          </p:txBody>
        </p:sp>
      </p:grpSp>
      <p:cxnSp>
        <p:nvCxnSpPr>
          <p:cNvPr id="56" name="肘形连接符 55"/>
          <p:cNvCxnSpPr>
            <a:stCxn id="58" idx="3"/>
            <a:endCxn id="61" idx="1"/>
          </p:cNvCxnSpPr>
          <p:nvPr/>
        </p:nvCxnSpPr>
        <p:spPr>
          <a:xfrm rot="5400000" flipH="1" flipV="1">
            <a:off x="6238530" y="3005697"/>
            <a:ext cx="752743"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6177864" y="3527747"/>
            <a:ext cx="582717" cy="676236"/>
            <a:chOff x="1109756" y="3090803"/>
            <a:chExt cx="583096" cy="676392"/>
          </a:xfrm>
          <a:solidFill>
            <a:srgbClr val="005DA2"/>
          </a:solidFill>
        </p:grpSpPr>
        <p:sp>
          <p:nvSpPr>
            <p:cNvPr id="58" name="六边形 57"/>
            <p:cNvSpPr/>
            <p:nvPr/>
          </p:nvSpPr>
          <p:spPr>
            <a:xfrm rot="5400000">
              <a:off x="1063108" y="3137451"/>
              <a:ext cx="676392" cy="58309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59" name="文本框 79"/>
            <p:cNvSpPr txBox="1"/>
            <p:nvPr/>
          </p:nvSpPr>
          <p:spPr>
            <a:xfrm>
              <a:off x="1115001" y="3267353"/>
              <a:ext cx="577851"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8</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6760581" y="2336978"/>
            <a:ext cx="1412415" cy="876059"/>
            <a:chOff x="1853741" y="1952625"/>
            <a:chExt cx="1413335" cy="876262"/>
          </a:xfrm>
          <a:solidFill>
            <a:schemeClr val="bg1">
              <a:lumMod val="75000"/>
            </a:schemeClr>
          </a:solidFill>
        </p:grpSpPr>
        <p:sp>
          <p:nvSpPr>
            <p:cNvPr id="61" name="矩形 60"/>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endParaRPr>
            </a:p>
          </p:txBody>
        </p:sp>
        <p:sp>
          <p:nvSpPr>
            <p:cNvPr id="62" name="文本框 82"/>
            <p:cNvSpPr txBox="1"/>
            <p:nvPr/>
          </p:nvSpPr>
          <p:spPr>
            <a:xfrm>
              <a:off x="1853742" y="1997872"/>
              <a:ext cx="1413334" cy="64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a:solidFill>
                    <a:schemeClr val="tx1">
                      <a:lumMod val="50000"/>
                      <a:lumOff val="50000"/>
                    </a:schemeClr>
                  </a:solidFill>
                </a:rPr>
                <a:t>       在这里添加你的文字，图片也可以，记得加满哦。</a:t>
              </a:r>
              <a:endParaRPr lang="zh-CN" altLang="en-US" sz="1200" dirty="0">
                <a:solidFill>
                  <a:schemeClr val="tx1">
                    <a:lumMod val="50000"/>
                    <a:lumOff val="50000"/>
                  </a:schemeClr>
                </a:solidFill>
              </a:endParaRPr>
            </a:p>
          </p:txBody>
        </p:sp>
      </p:grpSp>
      <p:cxnSp>
        <p:nvCxnSpPr>
          <p:cNvPr id="63" name="肘形连接符 62"/>
          <p:cNvCxnSpPr>
            <a:stCxn id="65" idx="3"/>
            <a:endCxn id="68" idx="1"/>
          </p:cNvCxnSpPr>
          <p:nvPr/>
        </p:nvCxnSpPr>
        <p:spPr>
          <a:xfrm rot="5400000" flipH="1" flipV="1">
            <a:off x="8817243" y="3005697"/>
            <a:ext cx="752743"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8686602" y="3527747"/>
            <a:ext cx="719612" cy="676236"/>
            <a:chOff x="1039738" y="3090803"/>
            <a:chExt cx="720080" cy="676392"/>
          </a:xfrm>
          <a:solidFill>
            <a:srgbClr val="005DA2"/>
          </a:solidFill>
        </p:grpSpPr>
        <p:sp>
          <p:nvSpPr>
            <p:cNvPr id="65" name="六边形 6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66" name="文本框 86"/>
            <p:cNvSpPr txBox="1"/>
            <p:nvPr/>
          </p:nvSpPr>
          <p:spPr>
            <a:xfrm>
              <a:off x="1039738" y="3267353"/>
              <a:ext cx="720080"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10</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9339295" y="2336978"/>
            <a:ext cx="1412415" cy="876059"/>
            <a:chOff x="1853741" y="1952625"/>
            <a:chExt cx="1413335" cy="876262"/>
          </a:xfrm>
          <a:solidFill>
            <a:schemeClr val="bg1">
              <a:lumMod val="75000"/>
            </a:schemeClr>
          </a:solidFill>
        </p:grpSpPr>
        <p:sp>
          <p:nvSpPr>
            <p:cNvPr id="68" name="矩形 67"/>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endParaRPr>
            </a:p>
          </p:txBody>
        </p:sp>
        <p:sp>
          <p:nvSpPr>
            <p:cNvPr id="69" name="文本框 89"/>
            <p:cNvSpPr txBox="1"/>
            <p:nvPr/>
          </p:nvSpPr>
          <p:spPr>
            <a:xfrm>
              <a:off x="1853742" y="1997872"/>
              <a:ext cx="1413334" cy="64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a:solidFill>
                    <a:schemeClr val="tx1">
                      <a:lumMod val="50000"/>
                      <a:lumOff val="50000"/>
                    </a:schemeClr>
                  </a:solidFill>
                </a:rPr>
                <a:t>       在这里添加你的文字，图片也可以，记得加满哦。</a:t>
              </a:r>
              <a:endParaRPr lang="zh-CN" altLang="en-US" sz="1200" dirty="0">
                <a:solidFill>
                  <a:schemeClr val="tx1">
                    <a:lumMod val="50000"/>
                    <a:lumOff val="50000"/>
                  </a:schemeClr>
                </a:solidFill>
              </a:endParaRPr>
            </a:p>
          </p:txBody>
        </p:sp>
      </p:grpSp>
      <p:cxnSp>
        <p:nvCxnSpPr>
          <p:cNvPr id="70" name="肘形连接符 69"/>
          <p:cNvCxnSpPr>
            <a:stCxn id="72" idx="0"/>
            <a:endCxn id="75" idx="1"/>
          </p:cNvCxnSpPr>
          <p:nvPr/>
        </p:nvCxnSpPr>
        <p:spPr>
          <a:xfrm rot="16200000" flipH="1">
            <a:off x="2345724" y="4459410"/>
            <a:ext cx="802212"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2309793" y="3527747"/>
            <a:ext cx="582717" cy="676236"/>
            <a:chOff x="1109756" y="3090803"/>
            <a:chExt cx="583096" cy="676392"/>
          </a:xfrm>
          <a:solidFill>
            <a:srgbClr val="005DA2"/>
          </a:solidFill>
        </p:grpSpPr>
        <p:sp>
          <p:nvSpPr>
            <p:cNvPr id="72" name="六边形 71"/>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73" name="文本框 93"/>
            <p:cNvSpPr txBox="1"/>
            <p:nvPr/>
          </p:nvSpPr>
          <p:spPr>
            <a:xfrm>
              <a:off x="1115001" y="3267353"/>
              <a:ext cx="577851"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5</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2892511" y="4568168"/>
            <a:ext cx="1412415" cy="876059"/>
            <a:chOff x="1853741" y="1952625"/>
            <a:chExt cx="1413335" cy="876262"/>
          </a:xfrm>
          <a:solidFill>
            <a:schemeClr val="bg1">
              <a:lumMod val="75000"/>
            </a:schemeClr>
          </a:solidFill>
        </p:grpSpPr>
        <p:sp>
          <p:nvSpPr>
            <p:cNvPr id="75" name="矩形 74"/>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endParaRPr>
            </a:p>
          </p:txBody>
        </p:sp>
        <p:sp>
          <p:nvSpPr>
            <p:cNvPr id="76" name="文本框 96"/>
            <p:cNvSpPr txBox="1"/>
            <p:nvPr/>
          </p:nvSpPr>
          <p:spPr>
            <a:xfrm>
              <a:off x="1853742" y="1997872"/>
              <a:ext cx="1413334" cy="64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a:solidFill>
                    <a:schemeClr val="tx1">
                      <a:lumMod val="50000"/>
                      <a:lumOff val="50000"/>
                    </a:schemeClr>
                  </a:solidFill>
                </a:rPr>
                <a:t>       在这里添加你的文字，图片也可以，记得加满哦。</a:t>
              </a:r>
              <a:endParaRPr lang="zh-CN" altLang="en-US" sz="1200" dirty="0">
                <a:solidFill>
                  <a:schemeClr val="tx1">
                    <a:lumMod val="50000"/>
                    <a:lumOff val="50000"/>
                  </a:schemeClr>
                </a:solidFill>
              </a:endParaRPr>
            </a:p>
          </p:txBody>
        </p:sp>
      </p:grpSp>
      <p:cxnSp>
        <p:nvCxnSpPr>
          <p:cNvPr id="77" name="肘形连接符 76"/>
          <p:cNvCxnSpPr>
            <a:stCxn id="79" idx="0"/>
            <a:endCxn id="82" idx="1"/>
          </p:cNvCxnSpPr>
          <p:nvPr/>
        </p:nvCxnSpPr>
        <p:spPr>
          <a:xfrm rot="16200000" flipH="1">
            <a:off x="4924436" y="4459410"/>
            <a:ext cx="802212"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4888506" y="3527747"/>
            <a:ext cx="582717" cy="676236"/>
            <a:chOff x="1109756" y="3090803"/>
            <a:chExt cx="583096" cy="676392"/>
          </a:xfrm>
          <a:solidFill>
            <a:srgbClr val="005DA2"/>
          </a:solidFill>
        </p:grpSpPr>
        <p:sp>
          <p:nvSpPr>
            <p:cNvPr id="79" name="六边形 78"/>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80" name="文本框 101"/>
            <p:cNvSpPr txBox="1"/>
            <p:nvPr/>
          </p:nvSpPr>
          <p:spPr>
            <a:xfrm>
              <a:off x="1115001" y="3267353"/>
              <a:ext cx="577851"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7</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5471225" y="4568168"/>
            <a:ext cx="1412415" cy="876059"/>
            <a:chOff x="1853741" y="1952625"/>
            <a:chExt cx="1413335" cy="876262"/>
          </a:xfrm>
          <a:solidFill>
            <a:schemeClr val="bg1">
              <a:lumMod val="75000"/>
            </a:schemeClr>
          </a:solidFill>
        </p:grpSpPr>
        <p:sp>
          <p:nvSpPr>
            <p:cNvPr id="82" name="矩形 81"/>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endParaRPr>
            </a:p>
          </p:txBody>
        </p:sp>
        <p:sp>
          <p:nvSpPr>
            <p:cNvPr id="83" name="文本框 104"/>
            <p:cNvSpPr txBox="1"/>
            <p:nvPr/>
          </p:nvSpPr>
          <p:spPr>
            <a:xfrm>
              <a:off x="1853742" y="1997872"/>
              <a:ext cx="1413334" cy="64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a:solidFill>
                    <a:schemeClr val="tx1">
                      <a:lumMod val="50000"/>
                      <a:lumOff val="50000"/>
                    </a:schemeClr>
                  </a:solidFill>
                </a:rPr>
                <a:t>       在这里添加你的文字，图片也可以，记得加满哦。</a:t>
              </a:r>
              <a:endParaRPr lang="zh-CN" altLang="en-US" sz="1200" dirty="0">
                <a:solidFill>
                  <a:schemeClr val="tx1">
                    <a:lumMod val="50000"/>
                    <a:lumOff val="50000"/>
                  </a:schemeClr>
                </a:solidFill>
              </a:endParaRPr>
            </a:p>
          </p:txBody>
        </p:sp>
      </p:grpSp>
      <p:cxnSp>
        <p:nvCxnSpPr>
          <p:cNvPr id="84" name="肘形连接符 83"/>
          <p:cNvCxnSpPr>
            <a:stCxn id="86" idx="0"/>
            <a:endCxn id="89" idx="1"/>
          </p:cNvCxnSpPr>
          <p:nvPr/>
        </p:nvCxnSpPr>
        <p:spPr>
          <a:xfrm rot="16200000" flipH="1">
            <a:off x="7503150" y="4459410"/>
            <a:ext cx="802212"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7467220" y="3527747"/>
            <a:ext cx="582717" cy="676236"/>
            <a:chOff x="1109756" y="3090803"/>
            <a:chExt cx="583096" cy="676392"/>
          </a:xfrm>
          <a:solidFill>
            <a:srgbClr val="005DA2"/>
          </a:solidFill>
        </p:grpSpPr>
        <p:sp>
          <p:nvSpPr>
            <p:cNvPr id="86" name="六边形 85"/>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87" name="文本框 108"/>
            <p:cNvSpPr txBox="1"/>
            <p:nvPr/>
          </p:nvSpPr>
          <p:spPr>
            <a:xfrm>
              <a:off x="1115001" y="3267353"/>
              <a:ext cx="577851"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9</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8049937" y="4568168"/>
            <a:ext cx="1412415" cy="876059"/>
            <a:chOff x="1853741" y="1952625"/>
            <a:chExt cx="1413335" cy="876262"/>
          </a:xfrm>
          <a:solidFill>
            <a:schemeClr val="bg1">
              <a:lumMod val="75000"/>
            </a:schemeClr>
          </a:solidFill>
        </p:grpSpPr>
        <p:sp>
          <p:nvSpPr>
            <p:cNvPr id="89" name="矩形 88"/>
            <p:cNvSpPr/>
            <p:nvPr/>
          </p:nvSpPr>
          <p:spPr>
            <a:xfrm>
              <a:off x="1853741" y="1952625"/>
              <a:ext cx="1413334" cy="8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endParaRPr>
            </a:p>
          </p:txBody>
        </p:sp>
        <p:sp>
          <p:nvSpPr>
            <p:cNvPr id="90" name="文本框 111"/>
            <p:cNvSpPr txBox="1"/>
            <p:nvPr/>
          </p:nvSpPr>
          <p:spPr>
            <a:xfrm>
              <a:off x="1853742" y="1997872"/>
              <a:ext cx="1413334" cy="64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a:solidFill>
                    <a:schemeClr val="tx1">
                      <a:lumMod val="50000"/>
                      <a:lumOff val="50000"/>
                    </a:schemeClr>
                  </a:solidFill>
                </a:rPr>
                <a:t>       在这里添加你的文字，图片也可以，记得加满哦。</a:t>
              </a:r>
              <a:endParaRPr lang="zh-CN" altLang="en-US" sz="1200" dirty="0">
                <a:solidFill>
                  <a:schemeClr val="tx1">
                    <a:lumMod val="50000"/>
                    <a:lumOff val="50000"/>
                  </a:schemeClr>
                </a:solidFill>
              </a:endParaRPr>
            </a:p>
          </p:txBody>
        </p:sp>
      </p:grpSp>
      <p:grpSp>
        <p:nvGrpSpPr>
          <p:cNvPr id="91" name="组合 90"/>
          <p:cNvGrpSpPr/>
          <p:nvPr/>
        </p:nvGrpSpPr>
        <p:grpSpPr>
          <a:xfrm>
            <a:off x="9981903" y="3527747"/>
            <a:ext cx="681718" cy="676236"/>
            <a:chOff x="1045689" y="3090803"/>
            <a:chExt cx="682162" cy="676392"/>
          </a:xfrm>
          <a:solidFill>
            <a:srgbClr val="005DA2"/>
          </a:solidFill>
        </p:grpSpPr>
        <p:sp>
          <p:nvSpPr>
            <p:cNvPr id="92" name="六边形 91"/>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93" name="文本框 114"/>
            <p:cNvSpPr txBox="1"/>
            <p:nvPr/>
          </p:nvSpPr>
          <p:spPr>
            <a:xfrm>
              <a:off x="1045689" y="3267353"/>
              <a:ext cx="682162" cy="323240"/>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11</a:t>
              </a:r>
              <a:r>
                <a:rPr lang="zh-CN" altLang="en-US" sz="1500">
                  <a:solidFill>
                    <a:schemeClr val="bg1"/>
                  </a:solidFill>
                  <a:latin typeface="微软雅黑" panose="020B0503020204020204" pitchFamily="34" charset="-122"/>
                  <a:ea typeface="微软雅黑" panose="020B0503020204020204" pitchFamily="34" charset="-122"/>
                </a:rPr>
                <a:t>月</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96" name="矩形 95"/>
          <p:cNvSpPr/>
          <p:nvPr/>
        </p:nvSpPr>
        <p:spPr>
          <a:xfrm>
            <a:off x="4153053" y="1124746"/>
            <a:ext cx="38399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500"/>
                                        <p:tgtEl>
                                          <p:spTgt spid="5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left)">
                                      <p:cBhvr>
                                        <p:cTn id="71" dur="500"/>
                                        <p:tgtEl>
                                          <p:spTgt spid="6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up)">
                                      <p:cBhvr>
                                        <p:cTn id="79" dur="500"/>
                                        <p:tgtEl>
                                          <p:spTgt spid="84"/>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left)">
                                      <p:cBhvr>
                                        <p:cTn id="83" dur="500"/>
                                        <p:tgtEl>
                                          <p:spTgt spid="8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500"/>
                                        <p:tgtEl>
                                          <p:spTgt spid="6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500"/>
                                        <p:tgtEl>
                                          <p:spTgt spid="91"/>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1"/>
                                        </p:tgtEl>
                                      </p:cBhvr>
                                    </p:animEffect>
                                    <p:animScale>
                                      <p:cBhvr>
                                        <p:cTn id="103" dur="250" autoRev="1" fill="hold"/>
                                        <p:tgtEl>
                                          <p:spTgt spid="91"/>
                                        </p:tgtEl>
                                      </p:cBhvr>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6658" y="1342510"/>
            <a:ext cx="2995393" cy="646331"/>
          </a:xfrm>
          <a:prstGeom prst="rect">
            <a:avLst/>
          </a:prstGeom>
          <a:noFill/>
        </p:spPr>
        <p:txBody>
          <a:bodyPr wrap="square" lIns="91431" tIns="45715" rIns="91431" bIns="45715" rtlCol="0">
            <a:spAutoFit/>
          </a:bodyPr>
          <a:lstStyle/>
          <a:p>
            <a:r>
              <a:rPr lang="zh-CN" altLang="en-US" sz="3600" b="1" spc="-300">
                <a:solidFill>
                  <a:schemeClr val="accent1"/>
                </a:solidFill>
                <a:latin typeface="+mj-ea"/>
                <a:ea typeface="+mj-ea"/>
              </a:rPr>
              <a:t>近年数据分析</a:t>
            </a:r>
            <a:endParaRPr lang="en-US" sz="3600" b="1" spc="-300" dirty="0">
              <a:solidFill>
                <a:schemeClr val="accent1"/>
              </a:solidFill>
              <a:latin typeface="+mj-ea"/>
              <a:ea typeface="+mj-ea"/>
            </a:endParaRPr>
          </a:p>
        </p:txBody>
      </p:sp>
      <p:sp>
        <p:nvSpPr>
          <p:cNvPr id="7" name="Rectangular Callout 2"/>
          <p:cNvSpPr/>
          <p:nvPr/>
        </p:nvSpPr>
        <p:spPr>
          <a:xfrm>
            <a:off x="5349289" y="3189852"/>
            <a:ext cx="926742" cy="507496"/>
          </a:xfrm>
          <a:prstGeom prst="wedgeRectCallout">
            <a:avLst>
              <a:gd name="adj1" fmla="val -20833"/>
              <a:gd name="adj2" fmla="val 781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2000">
                <a:solidFill>
                  <a:schemeClr val="bg1"/>
                </a:solidFill>
                <a:latin typeface="+mj-ea"/>
                <a:ea typeface="+mj-ea"/>
              </a:rPr>
              <a:t>29%</a:t>
            </a:r>
            <a:endParaRPr lang="en-US" sz="2000" dirty="0">
              <a:solidFill>
                <a:schemeClr val="bg1"/>
              </a:solidFill>
              <a:latin typeface="+mj-ea"/>
              <a:ea typeface="+mj-ea"/>
            </a:endParaRPr>
          </a:p>
        </p:txBody>
      </p:sp>
      <p:sp>
        <p:nvSpPr>
          <p:cNvPr id="8" name="Rectangular Callout 3"/>
          <p:cNvSpPr/>
          <p:nvPr/>
        </p:nvSpPr>
        <p:spPr>
          <a:xfrm>
            <a:off x="6879942" y="2325205"/>
            <a:ext cx="926742" cy="507496"/>
          </a:xfrm>
          <a:prstGeom prst="wedgeRectCallout">
            <a:avLst>
              <a:gd name="adj1" fmla="val -20833"/>
              <a:gd name="adj2" fmla="val 781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2000">
                <a:solidFill>
                  <a:schemeClr val="bg1"/>
                </a:solidFill>
                <a:latin typeface="+mj-ea"/>
                <a:ea typeface="+mj-ea"/>
              </a:rPr>
              <a:t>69%</a:t>
            </a:r>
            <a:endParaRPr lang="en-US" sz="2000" dirty="0">
              <a:solidFill>
                <a:schemeClr val="bg1"/>
              </a:solidFill>
              <a:latin typeface="+mj-ea"/>
              <a:ea typeface="+mj-ea"/>
            </a:endParaRPr>
          </a:p>
        </p:txBody>
      </p:sp>
      <p:sp>
        <p:nvSpPr>
          <p:cNvPr id="9" name="Rectangular Callout 4"/>
          <p:cNvSpPr/>
          <p:nvPr/>
        </p:nvSpPr>
        <p:spPr>
          <a:xfrm>
            <a:off x="8654352" y="1924979"/>
            <a:ext cx="926742" cy="507496"/>
          </a:xfrm>
          <a:prstGeom prst="wedgeRectCallout">
            <a:avLst>
              <a:gd name="adj1" fmla="val -20833"/>
              <a:gd name="adj2" fmla="val 78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2000">
                <a:solidFill>
                  <a:schemeClr val="bg1"/>
                </a:solidFill>
                <a:latin typeface="+mj-ea"/>
                <a:ea typeface="+mj-ea"/>
              </a:rPr>
              <a:t>75%</a:t>
            </a:r>
            <a:endParaRPr lang="en-US" sz="2000" dirty="0">
              <a:solidFill>
                <a:schemeClr val="bg1"/>
              </a:solidFill>
              <a:latin typeface="+mj-ea"/>
              <a:ea typeface="+mj-ea"/>
            </a:endParaRPr>
          </a:p>
        </p:txBody>
      </p:sp>
      <p:sp>
        <p:nvSpPr>
          <p:cNvPr id="10" name="Rectangular Callout 5"/>
          <p:cNvSpPr/>
          <p:nvPr/>
        </p:nvSpPr>
        <p:spPr>
          <a:xfrm>
            <a:off x="10121324" y="1508787"/>
            <a:ext cx="926742" cy="507496"/>
          </a:xfrm>
          <a:prstGeom prst="wedgeRectCallout">
            <a:avLst>
              <a:gd name="adj1" fmla="val -20833"/>
              <a:gd name="adj2" fmla="val 781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2000">
                <a:solidFill>
                  <a:schemeClr val="bg1"/>
                </a:solidFill>
                <a:latin typeface="+mj-ea"/>
                <a:ea typeface="+mj-ea"/>
              </a:rPr>
              <a:t>90%</a:t>
            </a:r>
            <a:endParaRPr lang="en-US" sz="2000" dirty="0">
              <a:solidFill>
                <a:schemeClr val="bg1"/>
              </a:solidFill>
              <a:latin typeface="+mj-ea"/>
              <a:ea typeface="+mj-ea"/>
            </a:endParaRPr>
          </a:p>
        </p:txBody>
      </p:sp>
      <p:sp>
        <p:nvSpPr>
          <p:cNvPr id="11" name="Rectangle 6"/>
          <p:cNvSpPr/>
          <p:nvPr/>
        </p:nvSpPr>
        <p:spPr>
          <a:xfrm>
            <a:off x="5245812" y="5861207"/>
            <a:ext cx="741980" cy="400099"/>
          </a:xfrm>
          <a:prstGeom prst="rect">
            <a:avLst/>
          </a:prstGeom>
        </p:spPr>
        <p:txBody>
          <a:bodyPr wrap="none" lIns="91431" tIns="45715" rIns="91431" bIns="45715">
            <a:spAutoFit/>
          </a:bodyPr>
          <a:lstStyle/>
          <a:p>
            <a:pPr algn="ctr"/>
            <a:r>
              <a:rPr lang="en-US" sz="2000" b="1" kern="3000" spc="-151">
                <a:solidFill>
                  <a:schemeClr val="accent1"/>
                </a:solidFill>
                <a:latin typeface="+mj-ea"/>
                <a:ea typeface="+mj-ea"/>
              </a:rPr>
              <a:t>2013</a:t>
            </a:r>
            <a:endParaRPr lang="en-US" sz="2000" b="1" kern="3000" spc="-151" dirty="0">
              <a:solidFill>
                <a:schemeClr val="accent1"/>
              </a:solidFill>
              <a:latin typeface="+mj-ea"/>
              <a:ea typeface="+mj-ea"/>
            </a:endParaRPr>
          </a:p>
        </p:txBody>
      </p:sp>
      <p:sp>
        <p:nvSpPr>
          <p:cNvPr id="12" name="Rectangle 7"/>
          <p:cNvSpPr/>
          <p:nvPr/>
        </p:nvSpPr>
        <p:spPr>
          <a:xfrm>
            <a:off x="6847620" y="5861207"/>
            <a:ext cx="741980" cy="400099"/>
          </a:xfrm>
          <a:prstGeom prst="rect">
            <a:avLst/>
          </a:prstGeom>
        </p:spPr>
        <p:txBody>
          <a:bodyPr wrap="none" lIns="91431" tIns="45715" rIns="91431" bIns="45715">
            <a:spAutoFit/>
          </a:bodyPr>
          <a:lstStyle/>
          <a:p>
            <a:pPr algn="ctr"/>
            <a:r>
              <a:rPr lang="en-US" sz="2000" b="1" kern="3000" spc="-151">
                <a:solidFill>
                  <a:schemeClr val="accent1"/>
                </a:solidFill>
                <a:latin typeface="+mj-ea"/>
                <a:ea typeface="+mj-ea"/>
              </a:rPr>
              <a:t>2014</a:t>
            </a:r>
            <a:endParaRPr lang="en-US" sz="2000" b="1" kern="3000" spc="-151" dirty="0">
              <a:solidFill>
                <a:schemeClr val="accent1"/>
              </a:solidFill>
              <a:latin typeface="+mj-ea"/>
              <a:ea typeface="+mj-ea"/>
            </a:endParaRPr>
          </a:p>
        </p:txBody>
      </p:sp>
      <p:sp>
        <p:nvSpPr>
          <p:cNvPr id="13" name="Rectangle 8"/>
          <p:cNvSpPr/>
          <p:nvPr/>
        </p:nvSpPr>
        <p:spPr>
          <a:xfrm>
            <a:off x="8553970" y="5861207"/>
            <a:ext cx="762819" cy="400099"/>
          </a:xfrm>
          <a:prstGeom prst="rect">
            <a:avLst/>
          </a:prstGeom>
        </p:spPr>
        <p:txBody>
          <a:bodyPr wrap="none" lIns="91431" tIns="45715" rIns="91431" bIns="45715">
            <a:spAutoFit/>
          </a:bodyPr>
          <a:lstStyle/>
          <a:p>
            <a:pPr algn="ctr"/>
            <a:r>
              <a:rPr lang="en-US" sz="2000" b="1" kern="3000" spc="-151">
                <a:solidFill>
                  <a:schemeClr val="accent1"/>
                </a:solidFill>
                <a:latin typeface="+mj-ea"/>
                <a:ea typeface="+mj-ea"/>
              </a:rPr>
              <a:t>2021</a:t>
            </a:r>
            <a:endParaRPr lang="en-US" sz="2000" b="1" kern="3000" spc="-151" dirty="0">
              <a:solidFill>
                <a:schemeClr val="accent1"/>
              </a:solidFill>
              <a:latin typeface="+mj-ea"/>
              <a:ea typeface="+mj-ea"/>
            </a:endParaRPr>
          </a:p>
        </p:txBody>
      </p:sp>
      <p:sp>
        <p:nvSpPr>
          <p:cNvPr id="14" name="Rectangle 9"/>
          <p:cNvSpPr/>
          <p:nvPr/>
        </p:nvSpPr>
        <p:spPr>
          <a:xfrm>
            <a:off x="10093645" y="5861207"/>
            <a:ext cx="762819" cy="400099"/>
          </a:xfrm>
          <a:prstGeom prst="rect">
            <a:avLst/>
          </a:prstGeom>
        </p:spPr>
        <p:txBody>
          <a:bodyPr wrap="none" lIns="91431" tIns="45715" rIns="91431" bIns="45715">
            <a:spAutoFit/>
          </a:bodyPr>
          <a:lstStyle/>
          <a:p>
            <a:pPr algn="ctr"/>
            <a:r>
              <a:rPr lang="en-US" sz="2000" b="1" kern="3000" spc="-151">
                <a:solidFill>
                  <a:schemeClr val="accent1"/>
                </a:solidFill>
                <a:latin typeface="+mj-ea"/>
                <a:ea typeface="+mj-ea"/>
              </a:rPr>
              <a:t>2021</a:t>
            </a:r>
            <a:endParaRPr lang="en-US" sz="2000" b="1" kern="3000" spc="-151" dirty="0">
              <a:solidFill>
                <a:schemeClr val="accent1"/>
              </a:solidFill>
              <a:latin typeface="+mj-ea"/>
              <a:ea typeface="+mj-ea"/>
            </a:endParaRPr>
          </a:p>
        </p:txBody>
      </p:sp>
      <p:sp>
        <p:nvSpPr>
          <p:cNvPr id="15" name="Isosceles Triangle 10"/>
          <p:cNvSpPr/>
          <p:nvPr/>
        </p:nvSpPr>
        <p:spPr>
          <a:xfrm>
            <a:off x="7166677" y="2775462"/>
            <a:ext cx="3494873" cy="2951683"/>
          </a:xfrm>
          <a:prstGeom prst="triangle">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latin typeface="+mj-ea"/>
              <a:ea typeface="+mj-ea"/>
            </a:endParaRPr>
          </a:p>
        </p:txBody>
      </p:sp>
      <p:sp>
        <p:nvSpPr>
          <p:cNvPr id="16" name="Isosceles Triangle 11"/>
          <p:cNvSpPr/>
          <p:nvPr/>
        </p:nvSpPr>
        <p:spPr>
          <a:xfrm>
            <a:off x="9305349" y="2325206"/>
            <a:ext cx="2166551" cy="3401940"/>
          </a:xfrm>
          <a:prstGeom prst="triangl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latin typeface="+mj-ea"/>
              <a:ea typeface="+mj-ea"/>
            </a:endParaRPr>
          </a:p>
        </p:txBody>
      </p:sp>
      <p:sp>
        <p:nvSpPr>
          <p:cNvPr id="17" name="Isosceles Triangle 12"/>
          <p:cNvSpPr/>
          <p:nvPr/>
        </p:nvSpPr>
        <p:spPr>
          <a:xfrm>
            <a:off x="5619406" y="3151131"/>
            <a:ext cx="3050071" cy="2576016"/>
          </a:xfrm>
          <a:prstGeom prst="triangl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latin typeface="+mj-ea"/>
              <a:ea typeface="+mj-ea"/>
            </a:endParaRPr>
          </a:p>
        </p:txBody>
      </p:sp>
      <p:sp>
        <p:nvSpPr>
          <p:cNvPr id="18" name="Isosceles Triangle 13"/>
          <p:cNvSpPr/>
          <p:nvPr/>
        </p:nvSpPr>
        <p:spPr>
          <a:xfrm>
            <a:off x="4628983" y="4009800"/>
            <a:ext cx="2033379" cy="1717344"/>
          </a:xfrm>
          <a:prstGeom prst="triangle">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latin typeface="+mj-ea"/>
              <a:ea typeface="+mj-ea"/>
            </a:endParaRPr>
          </a:p>
        </p:txBody>
      </p:sp>
      <p:sp>
        <p:nvSpPr>
          <p:cNvPr id="21" name="Rectangle 14"/>
          <p:cNvSpPr/>
          <p:nvPr/>
        </p:nvSpPr>
        <p:spPr>
          <a:xfrm>
            <a:off x="608080" y="2325028"/>
            <a:ext cx="3349560" cy="830997"/>
          </a:xfrm>
          <a:prstGeom prst="rect">
            <a:avLst/>
          </a:prstGeom>
        </p:spPr>
        <p:txBody>
          <a:bodyPr wrap="square" lIns="91431" tIns="45715" rIns="91431" bIns="45715">
            <a:spAutoFit/>
          </a:bodyPr>
          <a:lstStyle/>
          <a:p>
            <a:r>
              <a:rPr lang="zh-CN" altLang="en-US" sz="2400" b="1">
                <a:solidFill>
                  <a:schemeClr val="accent2"/>
                </a:solidFill>
                <a:latin typeface="+mj-ea"/>
                <a:ea typeface="+mj-ea"/>
              </a:rPr>
              <a:t>单击此处添加副标题或详细文本描述</a:t>
            </a:r>
            <a:endParaRPr lang="zh-CN" altLang="en-US" sz="2400" b="1" dirty="0">
              <a:solidFill>
                <a:schemeClr val="accent2"/>
              </a:solidFill>
              <a:latin typeface="+mj-ea"/>
              <a:ea typeface="+mj-ea"/>
            </a:endParaRPr>
          </a:p>
        </p:txBody>
      </p:sp>
      <p:sp>
        <p:nvSpPr>
          <p:cNvPr id="22" name="Rectangle 15"/>
          <p:cNvSpPr/>
          <p:nvPr/>
        </p:nvSpPr>
        <p:spPr>
          <a:xfrm>
            <a:off x="608079" y="3768463"/>
            <a:ext cx="3262233" cy="1954371"/>
          </a:xfrm>
          <a:prstGeom prst="rect">
            <a:avLst/>
          </a:prstGeom>
        </p:spPr>
        <p:txBody>
          <a:bodyPr wrap="square" lIns="91431" tIns="45715" rIns="91431" bIns="45715">
            <a:spAutoFit/>
          </a:bodyPr>
          <a:lstStyle/>
          <a:p>
            <a:pPr algn="just"/>
            <a:r>
              <a:rPr lang="zh-CN" altLang="en-US" sz="1100" kern="3000" spc="31">
                <a:solidFill>
                  <a:schemeClr val="tx1">
                    <a:lumMod val="50000"/>
                    <a:lumOff val="50000"/>
                  </a:schemeClr>
                </a:solidFill>
                <a:latin typeface="+mj-ea"/>
                <a:ea typeface="+mj-ea"/>
              </a:rPr>
              <a:t>此处添加详细文本描述，建议与标题相关并符合整体语言风格，语言描述尽量简洁生动。尽量将每页幻灯片的字数控制在</a:t>
            </a:r>
            <a:r>
              <a:rPr lang="en-US" altLang="zh-CN" sz="1100" kern="3000" spc="31">
                <a:solidFill>
                  <a:schemeClr val="tx1">
                    <a:lumMod val="50000"/>
                    <a:lumOff val="50000"/>
                  </a:schemeClr>
                </a:solidFill>
                <a:latin typeface="+mj-ea"/>
                <a:ea typeface="+mj-ea"/>
              </a:rPr>
              <a:t>200</a:t>
            </a:r>
            <a:r>
              <a:rPr lang="zh-CN" altLang="en-US" sz="1100" kern="3000" spc="31">
                <a:solidFill>
                  <a:schemeClr val="tx1">
                    <a:lumMod val="50000"/>
                    <a:lumOff val="50000"/>
                  </a:schemeClr>
                </a:solidFill>
                <a:latin typeface="+mj-ea"/>
                <a:ea typeface="+mj-ea"/>
              </a:rPr>
              <a:t>字以内，据统计每页幻灯片的最好控制在</a:t>
            </a:r>
            <a:r>
              <a:rPr lang="en-US" altLang="zh-CN" sz="1100" kern="3000" spc="31">
                <a:solidFill>
                  <a:schemeClr val="tx1">
                    <a:lumMod val="50000"/>
                    <a:lumOff val="50000"/>
                  </a:schemeClr>
                </a:solidFill>
                <a:latin typeface="+mj-ea"/>
                <a:ea typeface="+mj-ea"/>
              </a:rPr>
              <a:t>5</a:t>
            </a:r>
            <a:r>
              <a:rPr lang="zh-CN" altLang="en-US" sz="1100" kern="3000" spc="31">
                <a:solidFill>
                  <a:schemeClr val="tx1">
                    <a:lumMod val="50000"/>
                    <a:lumOff val="50000"/>
                  </a:schemeClr>
                </a:solidFill>
                <a:latin typeface="+mj-ea"/>
                <a:ea typeface="+mj-ea"/>
              </a:rPr>
              <a:t>分钟之内。此处添加详细文本描述，建议与标题相关并符合整体语言风格，语言描述尽量简洁生动。</a:t>
            </a:r>
            <a:endParaRPr lang="zh-CN" altLang="en-US" sz="1100" kern="3000" spc="31">
              <a:solidFill>
                <a:schemeClr val="tx1">
                  <a:lumMod val="50000"/>
                  <a:lumOff val="50000"/>
                </a:schemeClr>
              </a:solidFill>
              <a:latin typeface="+mj-ea"/>
              <a:ea typeface="+mj-ea"/>
            </a:endParaRPr>
          </a:p>
          <a:p>
            <a:pPr algn="just"/>
            <a:endParaRPr lang="zh-CN" altLang="en-US" sz="1100" kern="3000" spc="31">
              <a:solidFill>
                <a:schemeClr val="tx1">
                  <a:lumMod val="50000"/>
                  <a:lumOff val="50000"/>
                </a:schemeClr>
              </a:solidFill>
              <a:latin typeface="+mj-ea"/>
              <a:ea typeface="+mj-ea"/>
            </a:endParaRPr>
          </a:p>
          <a:p>
            <a:pPr algn="just"/>
            <a:r>
              <a:rPr lang="zh-CN" altLang="en-US" sz="1100" kern="3000" spc="31">
                <a:solidFill>
                  <a:schemeClr val="tx1">
                    <a:lumMod val="50000"/>
                    <a:lumOff val="50000"/>
                  </a:schemeClr>
                </a:solidFill>
                <a:latin typeface="+mj-ea"/>
                <a:ea typeface="+mj-ea"/>
              </a:rPr>
              <a:t>尽量将每页幻灯片的字数控制在</a:t>
            </a:r>
            <a:r>
              <a:rPr lang="en-US" altLang="zh-CN" sz="1100" kern="3000" spc="31">
                <a:solidFill>
                  <a:schemeClr val="tx1">
                    <a:lumMod val="50000"/>
                    <a:lumOff val="50000"/>
                  </a:schemeClr>
                </a:solidFill>
                <a:latin typeface="+mj-ea"/>
                <a:ea typeface="+mj-ea"/>
              </a:rPr>
              <a:t>200</a:t>
            </a:r>
            <a:r>
              <a:rPr lang="zh-CN" altLang="en-US" sz="1100" kern="3000" spc="31">
                <a:solidFill>
                  <a:schemeClr val="tx1">
                    <a:lumMod val="50000"/>
                    <a:lumOff val="50000"/>
                  </a:schemeClr>
                </a:solidFill>
                <a:latin typeface="+mj-ea"/>
                <a:ea typeface="+mj-ea"/>
              </a:rPr>
              <a:t>字以内，据统计每页幻灯片的最好控制在</a:t>
            </a:r>
            <a:r>
              <a:rPr lang="en-US" altLang="zh-CN" sz="1100" kern="3000" spc="31">
                <a:solidFill>
                  <a:schemeClr val="tx1">
                    <a:lumMod val="50000"/>
                    <a:lumOff val="50000"/>
                  </a:schemeClr>
                </a:solidFill>
                <a:latin typeface="+mj-ea"/>
                <a:ea typeface="+mj-ea"/>
              </a:rPr>
              <a:t>5</a:t>
            </a:r>
            <a:r>
              <a:rPr lang="zh-CN" altLang="en-US" sz="1100" kern="3000" spc="31">
                <a:solidFill>
                  <a:schemeClr val="tx1">
                    <a:lumMod val="50000"/>
                    <a:lumOff val="50000"/>
                  </a:schemeClr>
                </a:solidFill>
                <a:latin typeface="+mj-ea"/>
                <a:ea typeface="+mj-ea"/>
              </a:rPr>
              <a:t>分钟之内。此处添加详细文本描述，建议与标题相关并符合整体语言风格，语言描述尽量简洁生动。</a:t>
            </a:r>
            <a:endParaRPr lang="zh-CN" altLang="en-US" sz="1100" kern="3000" spc="31" dirty="0">
              <a:solidFill>
                <a:schemeClr val="tx1">
                  <a:lumMod val="50000"/>
                  <a:lumOff val="50000"/>
                </a:schemeClr>
              </a:solidFill>
              <a:latin typeface="+mj-ea"/>
              <a:ea typeface="+mj-ea"/>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0-#ppt_w/2"/>
                                          </p:val>
                                        </p:tav>
                                        <p:tav tm="100000">
                                          <p:val>
                                            <p:strVal val="#ppt_x"/>
                                          </p:val>
                                        </p:tav>
                                      </p:tavLst>
                                    </p:anim>
                                    <p:anim calcmode="lin" valueType="num">
                                      <p:cBhvr additive="base">
                                        <p:cTn id="13" dur="75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750" fill="hold"/>
                                        <p:tgtEl>
                                          <p:spTgt spid="22"/>
                                        </p:tgtEl>
                                        <p:attrNameLst>
                                          <p:attrName>ppt_x</p:attrName>
                                        </p:attrNameLst>
                                      </p:cBhvr>
                                      <p:tavLst>
                                        <p:tav tm="0">
                                          <p:val>
                                            <p:strVal val="0-#ppt_w/2"/>
                                          </p:val>
                                        </p:tav>
                                        <p:tav tm="100000">
                                          <p:val>
                                            <p:strVal val="#ppt_x"/>
                                          </p:val>
                                        </p:tav>
                                      </p:tavLst>
                                    </p:anim>
                                    <p:anim calcmode="lin" valueType="num">
                                      <p:cBhvr additive="base">
                                        <p:cTn id="17" dur="75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4" decel="10000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anim calcmode="lin" valueType="num">
                                      <p:cBhvr>
                                        <p:cTn id="31" dur="750" fill="hold"/>
                                        <p:tgtEl>
                                          <p:spTgt spid="7"/>
                                        </p:tgtEl>
                                        <p:attrNameLst>
                                          <p:attrName>ppt_x</p:attrName>
                                        </p:attrNameLst>
                                      </p:cBhvr>
                                      <p:tavLst>
                                        <p:tav tm="0">
                                          <p:val>
                                            <p:strVal val="#ppt_x"/>
                                          </p:val>
                                        </p:tav>
                                        <p:tav tm="100000">
                                          <p:val>
                                            <p:strVal val="#ppt_x"/>
                                          </p:val>
                                        </p:tav>
                                      </p:tavLst>
                                    </p:anim>
                                    <p:anim calcmode="lin" valueType="num">
                                      <p:cBhvr>
                                        <p:cTn id="32" dur="75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 presetClass="entr" presetSubtype="4"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ppt_x"/>
                                          </p:val>
                                        </p:tav>
                                        <p:tav tm="100000">
                                          <p:val>
                                            <p:strVal val="#ppt_x"/>
                                          </p:val>
                                        </p:tav>
                                      </p:tavLst>
                                    </p:anim>
                                    <p:anim calcmode="lin" valueType="num">
                                      <p:cBhvr additive="base">
                                        <p:cTn id="37" dur="75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750" fill="hold"/>
                                        <p:tgtEl>
                                          <p:spTgt spid="12"/>
                                        </p:tgtEl>
                                        <p:attrNameLst>
                                          <p:attrName>ppt_x</p:attrName>
                                        </p:attrNameLst>
                                      </p:cBhvr>
                                      <p:tavLst>
                                        <p:tav tm="0">
                                          <p:val>
                                            <p:strVal val="#ppt_x"/>
                                          </p:val>
                                        </p:tav>
                                        <p:tav tm="100000">
                                          <p:val>
                                            <p:strVal val="#ppt_x"/>
                                          </p:val>
                                        </p:tav>
                                      </p:tavLst>
                                    </p:anim>
                                    <p:anim calcmode="lin" valueType="num">
                                      <p:cBhvr additive="base">
                                        <p:cTn id="41" dur="75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750"/>
                                        <p:tgtEl>
                                          <p:spTgt spid="8"/>
                                        </p:tgtEl>
                                      </p:cBhvr>
                                    </p:animEffect>
                                    <p:anim calcmode="lin" valueType="num">
                                      <p:cBhvr>
                                        <p:cTn id="46" dur="750" fill="hold"/>
                                        <p:tgtEl>
                                          <p:spTgt spid="8"/>
                                        </p:tgtEl>
                                        <p:attrNameLst>
                                          <p:attrName>ppt_x</p:attrName>
                                        </p:attrNameLst>
                                      </p:cBhvr>
                                      <p:tavLst>
                                        <p:tav tm="0">
                                          <p:val>
                                            <p:strVal val="#ppt_x"/>
                                          </p:val>
                                        </p:tav>
                                        <p:tav tm="100000">
                                          <p:val>
                                            <p:strVal val="#ppt_x"/>
                                          </p:val>
                                        </p:tav>
                                      </p:tavLst>
                                    </p:anim>
                                    <p:anim calcmode="lin" valueType="num">
                                      <p:cBhvr>
                                        <p:cTn id="47" dur="75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 presetClass="entr" presetSubtype="4" decel="10000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750" fill="hold"/>
                                        <p:tgtEl>
                                          <p:spTgt spid="15"/>
                                        </p:tgtEl>
                                        <p:attrNameLst>
                                          <p:attrName>ppt_x</p:attrName>
                                        </p:attrNameLst>
                                      </p:cBhvr>
                                      <p:tavLst>
                                        <p:tav tm="0">
                                          <p:val>
                                            <p:strVal val="#ppt_x"/>
                                          </p:val>
                                        </p:tav>
                                        <p:tav tm="100000">
                                          <p:val>
                                            <p:strVal val="#ppt_x"/>
                                          </p:val>
                                        </p:tav>
                                      </p:tavLst>
                                    </p:anim>
                                    <p:anim calcmode="lin" valueType="num">
                                      <p:cBhvr additive="base">
                                        <p:cTn id="52" dur="75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750"/>
                                        <p:tgtEl>
                                          <p:spTgt spid="9"/>
                                        </p:tgtEl>
                                      </p:cBhvr>
                                    </p:animEffect>
                                    <p:anim calcmode="lin" valueType="num">
                                      <p:cBhvr>
                                        <p:cTn id="61" dur="750" fill="hold"/>
                                        <p:tgtEl>
                                          <p:spTgt spid="9"/>
                                        </p:tgtEl>
                                        <p:attrNameLst>
                                          <p:attrName>ppt_x</p:attrName>
                                        </p:attrNameLst>
                                      </p:cBhvr>
                                      <p:tavLst>
                                        <p:tav tm="0">
                                          <p:val>
                                            <p:strVal val="#ppt_x"/>
                                          </p:val>
                                        </p:tav>
                                        <p:tav tm="100000">
                                          <p:val>
                                            <p:strVal val="#ppt_x"/>
                                          </p:val>
                                        </p:tav>
                                      </p:tavLst>
                                    </p:anim>
                                    <p:anim calcmode="lin" valueType="num">
                                      <p:cBhvr>
                                        <p:cTn id="62" dur="750" fill="hold"/>
                                        <p:tgtEl>
                                          <p:spTgt spid="9"/>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 presetClass="entr" presetSubtype="4" decel="10000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750" fill="hold"/>
                                        <p:tgtEl>
                                          <p:spTgt spid="16"/>
                                        </p:tgtEl>
                                        <p:attrNameLst>
                                          <p:attrName>ppt_x</p:attrName>
                                        </p:attrNameLst>
                                      </p:cBhvr>
                                      <p:tavLst>
                                        <p:tav tm="0">
                                          <p:val>
                                            <p:strVal val="#ppt_x"/>
                                          </p:val>
                                        </p:tav>
                                        <p:tav tm="100000">
                                          <p:val>
                                            <p:strVal val="#ppt_x"/>
                                          </p:val>
                                        </p:tav>
                                      </p:tavLst>
                                    </p:anim>
                                    <p:anim calcmode="lin" valueType="num">
                                      <p:cBhvr additive="base">
                                        <p:cTn id="67" dur="750" fill="hold"/>
                                        <p:tgtEl>
                                          <p:spTgt spid="16"/>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750" fill="hold"/>
                                        <p:tgtEl>
                                          <p:spTgt spid="14"/>
                                        </p:tgtEl>
                                        <p:attrNameLst>
                                          <p:attrName>ppt_x</p:attrName>
                                        </p:attrNameLst>
                                      </p:cBhvr>
                                      <p:tavLst>
                                        <p:tav tm="0">
                                          <p:val>
                                            <p:strVal val="#ppt_x"/>
                                          </p:val>
                                        </p:tav>
                                        <p:tav tm="100000">
                                          <p:val>
                                            <p:strVal val="#ppt_x"/>
                                          </p:val>
                                        </p:tav>
                                      </p:tavLst>
                                    </p:anim>
                                    <p:anim calcmode="lin" valueType="num">
                                      <p:cBhvr additive="base">
                                        <p:cTn id="71" dur="750" fill="hold"/>
                                        <p:tgtEl>
                                          <p:spTgt spid="14"/>
                                        </p:tgtEl>
                                        <p:attrNameLst>
                                          <p:attrName>ppt_y</p:attrName>
                                        </p:attrNameLst>
                                      </p:cBhvr>
                                      <p:tavLst>
                                        <p:tav tm="0">
                                          <p:val>
                                            <p:strVal val="1+#ppt_h/2"/>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750"/>
                                        <p:tgtEl>
                                          <p:spTgt spid="10"/>
                                        </p:tgtEl>
                                      </p:cBhvr>
                                    </p:animEffect>
                                    <p:anim calcmode="lin" valueType="num">
                                      <p:cBhvr>
                                        <p:cTn id="76" dur="750" fill="hold"/>
                                        <p:tgtEl>
                                          <p:spTgt spid="10"/>
                                        </p:tgtEl>
                                        <p:attrNameLst>
                                          <p:attrName>ppt_x</p:attrName>
                                        </p:attrNameLst>
                                      </p:cBhvr>
                                      <p:tavLst>
                                        <p:tav tm="0">
                                          <p:val>
                                            <p:strVal val="#ppt_x"/>
                                          </p:val>
                                        </p:tav>
                                        <p:tav tm="100000">
                                          <p:val>
                                            <p:strVal val="#ppt_x"/>
                                          </p:val>
                                        </p:tav>
                                      </p:tavLst>
                                    </p:anim>
                                    <p:anim calcmode="lin" valueType="num">
                                      <p:cBhvr>
                                        <p:cTn id="7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P spid="15" grpId="0" animBg="1"/>
      <p:bldP spid="16" grpId="0" animBg="1"/>
      <p:bldP spid="17" grpId="0" animBg="1"/>
      <p:bldP spid="18"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0"/>
          <p:cNvSpPr>
            <a:spLocks noChangeArrowheads="1"/>
          </p:cNvSpPr>
          <p:nvPr/>
        </p:nvSpPr>
        <p:spPr bwMode="auto">
          <a:xfrm>
            <a:off x="676387" y="1220855"/>
            <a:ext cx="2539669" cy="12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Line 21"/>
          <p:cNvSpPr>
            <a:spLocks noChangeShapeType="1"/>
          </p:cNvSpPr>
          <p:nvPr/>
        </p:nvSpPr>
        <p:spPr bwMode="auto">
          <a:xfrm flipV="1">
            <a:off x="603966" y="1347855"/>
            <a:ext cx="0" cy="1591733"/>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Rectangle 22"/>
          <p:cNvSpPr>
            <a:spLocks noChangeArrowheads="1"/>
          </p:cNvSpPr>
          <p:nvPr/>
        </p:nvSpPr>
        <p:spPr bwMode="auto">
          <a:xfrm>
            <a:off x="4612412" y="1220855"/>
            <a:ext cx="2539669" cy="12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Line 23"/>
          <p:cNvSpPr>
            <a:spLocks noChangeShapeType="1"/>
          </p:cNvSpPr>
          <p:nvPr/>
        </p:nvSpPr>
        <p:spPr bwMode="auto">
          <a:xfrm flipV="1">
            <a:off x="4631458" y="1362671"/>
            <a:ext cx="0" cy="1591733"/>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24"/>
          <p:cNvSpPr>
            <a:spLocks noChangeArrowheads="1"/>
          </p:cNvSpPr>
          <p:nvPr/>
        </p:nvSpPr>
        <p:spPr bwMode="auto">
          <a:xfrm>
            <a:off x="7822977" y="1220855"/>
            <a:ext cx="2539669" cy="12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Line 25"/>
          <p:cNvSpPr>
            <a:spLocks noChangeShapeType="1"/>
          </p:cNvSpPr>
          <p:nvPr/>
        </p:nvSpPr>
        <p:spPr bwMode="auto">
          <a:xfrm flipV="1">
            <a:off x="7822976" y="1360554"/>
            <a:ext cx="0" cy="1591733"/>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Rectangle 26"/>
          <p:cNvSpPr>
            <a:spLocks noChangeArrowheads="1"/>
          </p:cNvSpPr>
          <p:nvPr/>
        </p:nvSpPr>
        <p:spPr bwMode="auto">
          <a:xfrm>
            <a:off x="2927765" y="5200188"/>
            <a:ext cx="2539669" cy="12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Line 27"/>
          <p:cNvSpPr>
            <a:spLocks noChangeShapeType="1"/>
          </p:cNvSpPr>
          <p:nvPr/>
        </p:nvSpPr>
        <p:spPr bwMode="auto">
          <a:xfrm flipV="1">
            <a:off x="2955276" y="4527087"/>
            <a:ext cx="0" cy="165100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Rectangle 28"/>
          <p:cNvSpPr>
            <a:spLocks noChangeArrowheads="1"/>
          </p:cNvSpPr>
          <p:nvPr/>
        </p:nvSpPr>
        <p:spPr bwMode="auto">
          <a:xfrm>
            <a:off x="6191240" y="5210771"/>
            <a:ext cx="2539669" cy="12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16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Line 29"/>
          <p:cNvSpPr>
            <a:spLocks noChangeShapeType="1"/>
          </p:cNvSpPr>
          <p:nvPr/>
        </p:nvSpPr>
        <p:spPr bwMode="auto">
          <a:xfrm flipV="1">
            <a:off x="6203937" y="4433955"/>
            <a:ext cx="0" cy="17843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Rectangle 30"/>
          <p:cNvSpPr>
            <a:spLocks noChangeArrowheads="1"/>
          </p:cNvSpPr>
          <p:nvPr/>
        </p:nvSpPr>
        <p:spPr bwMode="auto">
          <a:xfrm>
            <a:off x="9604978" y="5210771"/>
            <a:ext cx="2539669" cy="12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Line 31"/>
          <p:cNvSpPr>
            <a:spLocks noChangeShapeType="1"/>
          </p:cNvSpPr>
          <p:nvPr/>
        </p:nvSpPr>
        <p:spPr bwMode="auto">
          <a:xfrm flipV="1">
            <a:off x="9617675" y="4582122"/>
            <a:ext cx="0" cy="163618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518237" y="3003088"/>
            <a:ext cx="2490993" cy="1441449"/>
            <a:chOff x="2638425" y="2252315"/>
            <a:chExt cx="1868488" cy="1081087"/>
          </a:xfrm>
        </p:grpSpPr>
        <p:sp>
          <p:nvSpPr>
            <p:cNvPr id="54" name="Freeform 7"/>
            <p:cNvSpPr/>
            <p:nvPr/>
          </p:nvSpPr>
          <p:spPr bwMode="auto">
            <a:xfrm>
              <a:off x="2638425" y="308734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Freeform 12"/>
            <p:cNvSpPr/>
            <p:nvPr/>
          </p:nvSpPr>
          <p:spPr bwMode="auto">
            <a:xfrm>
              <a:off x="3490913"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Freeform 13"/>
            <p:cNvSpPr/>
            <p:nvPr/>
          </p:nvSpPr>
          <p:spPr bwMode="auto">
            <a:xfrm>
              <a:off x="3414713"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3</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58" name="组合 57"/>
          <p:cNvGrpSpPr/>
          <p:nvPr/>
        </p:nvGrpSpPr>
        <p:grpSpPr>
          <a:xfrm>
            <a:off x="6176424" y="3003088"/>
            <a:ext cx="2501574" cy="1441449"/>
            <a:chOff x="4632325" y="2252315"/>
            <a:chExt cx="1876425" cy="1081087"/>
          </a:xfrm>
        </p:grpSpPr>
        <p:sp>
          <p:nvSpPr>
            <p:cNvPr id="59" name="Freeform 2"/>
            <p:cNvSpPr/>
            <p:nvPr/>
          </p:nvSpPr>
          <p:spPr bwMode="auto">
            <a:xfrm flipH="1">
              <a:off x="5632450" y="308734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Freeform 18"/>
            <p:cNvSpPr/>
            <p:nvPr/>
          </p:nvSpPr>
          <p:spPr bwMode="auto">
            <a:xfrm flipH="1">
              <a:off x="4632325"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Freeform 19"/>
            <p:cNvSpPr/>
            <p:nvPr/>
          </p:nvSpPr>
          <p:spPr bwMode="auto">
            <a:xfrm flipH="1">
              <a:off x="5648325"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4</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63" name="组合 62"/>
          <p:cNvGrpSpPr/>
          <p:nvPr/>
        </p:nvGrpSpPr>
        <p:grpSpPr>
          <a:xfrm>
            <a:off x="7801813" y="2931122"/>
            <a:ext cx="2577764" cy="1593849"/>
            <a:chOff x="5851525" y="2198340"/>
            <a:chExt cx="1933575" cy="1195387"/>
          </a:xfrm>
        </p:grpSpPr>
        <p:sp>
          <p:nvSpPr>
            <p:cNvPr id="64" name="Freeform 4"/>
            <p:cNvSpPr/>
            <p:nvPr/>
          </p:nvSpPr>
          <p:spPr bwMode="auto">
            <a:xfrm flipH="1">
              <a:off x="6921500" y="300479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Freeform 16"/>
            <p:cNvSpPr/>
            <p:nvPr/>
          </p:nvSpPr>
          <p:spPr bwMode="auto">
            <a:xfrm flipH="1">
              <a:off x="5851525" y="219834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Freeform 17"/>
            <p:cNvSpPr/>
            <p:nvPr/>
          </p:nvSpPr>
          <p:spPr bwMode="auto">
            <a:xfrm flipH="1">
              <a:off x="6934200"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WordArt 37"/>
            <p:cNvSpPr>
              <a:spLocks noChangeArrowheads="1" noChangeShapeType="1" noTextEdit="1"/>
            </p:cNvSpPr>
            <p:nvPr/>
          </p:nvSpPr>
          <p:spPr bwMode="auto">
            <a:xfrm>
              <a:off x="5940425" y="301114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5</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68" name="组合 67"/>
          <p:cNvGrpSpPr/>
          <p:nvPr/>
        </p:nvGrpSpPr>
        <p:grpSpPr>
          <a:xfrm>
            <a:off x="9617677" y="2821054"/>
            <a:ext cx="2615859" cy="1856316"/>
            <a:chOff x="7213600" y="2115790"/>
            <a:chExt cx="1962150" cy="1392237"/>
          </a:xfrm>
        </p:grpSpPr>
        <p:sp>
          <p:nvSpPr>
            <p:cNvPr id="69" name="Freeform 5"/>
            <p:cNvSpPr/>
            <p:nvPr/>
          </p:nvSpPr>
          <p:spPr bwMode="auto">
            <a:xfrm flipH="1">
              <a:off x="8337550" y="314131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Freeform 14"/>
            <p:cNvSpPr/>
            <p:nvPr/>
          </p:nvSpPr>
          <p:spPr bwMode="auto">
            <a:xfrm flipH="1">
              <a:off x="721360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Freeform 15"/>
            <p:cNvSpPr/>
            <p:nvPr/>
          </p:nvSpPr>
          <p:spPr bwMode="auto">
            <a:xfrm flipH="1">
              <a:off x="8332788"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6</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sp>
        <p:nvSpPr>
          <p:cNvPr id="73" name="Freeform 39"/>
          <p:cNvSpPr/>
          <p:nvPr/>
        </p:nvSpPr>
        <p:spPr bwMode="auto">
          <a:xfrm>
            <a:off x="2375386" y="5250987"/>
            <a:ext cx="31747" cy="2116"/>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791263" y="2931122"/>
            <a:ext cx="2579881" cy="1670049"/>
            <a:chOff x="1343025" y="2198340"/>
            <a:chExt cx="1935163" cy="1252537"/>
          </a:xfrm>
        </p:grpSpPr>
        <p:sp>
          <p:nvSpPr>
            <p:cNvPr id="75" name="Freeform 6"/>
            <p:cNvSpPr/>
            <p:nvPr/>
          </p:nvSpPr>
          <p:spPr bwMode="auto">
            <a:xfrm>
              <a:off x="1343025" y="300796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Freeform 10"/>
            <p:cNvSpPr/>
            <p:nvPr/>
          </p:nvSpPr>
          <p:spPr bwMode="auto">
            <a:xfrm>
              <a:off x="2195513" y="221262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Freeform 11"/>
            <p:cNvSpPr/>
            <p:nvPr/>
          </p:nvSpPr>
          <p:spPr bwMode="auto">
            <a:xfrm>
              <a:off x="1985963"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Freeform 32"/>
            <p:cNvSpPr/>
            <p:nvPr/>
          </p:nvSpPr>
          <p:spPr bwMode="auto">
            <a:xfrm>
              <a:off x="2124075" y="344929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WordArt 34"/>
            <p:cNvSpPr>
              <a:spLocks noChangeArrowheads="1" noChangeShapeType="1" noTextEdit="1"/>
            </p:cNvSpPr>
            <p:nvPr/>
          </p:nvSpPr>
          <p:spPr bwMode="auto">
            <a:xfrm>
              <a:off x="2287588" y="301114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2</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80" name="组合 79"/>
          <p:cNvGrpSpPr/>
          <p:nvPr/>
        </p:nvGrpSpPr>
        <p:grpSpPr>
          <a:xfrm>
            <a:off x="-240474" y="2821054"/>
            <a:ext cx="2808452" cy="1862667"/>
            <a:chOff x="-180975" y="2115790"/>
            <a:chExt cx="2106613" cy="1397000"/>
          </a:xfrm>
        </p:grpSpPr>
        <p:sp>
          <p:nvSpPr>
            <p:cNvPr id="81" name="Freeform 3"/>
            <p:cNvSpPr/>
            <p:nvPr/>
          </p:nvSpPr>
          <p:spPr bwMode="auto">
            <a:xfrm>
              <a:off x="-180975" y="314925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0"/>
                  </a:schemeClr>
                </a:gs>
                <a:gs pos="100000">
                  <a:schemeClr val="accent1"/>
                </a:gs>
              </a:gsLst>
              <a:lin ang="0" scaled="1"/>
            </a:gradFill>
            <a:ln w="9525">
              <a:noFill/>
              <a:round/>
            </a:ln>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Freeform 8"/>
            <p:cNvSpPr/>
            <p:nvPr/>
          </p:nvSpPr>
          <p:spPr bwMode="auto">
            <a:xfrm>
              <a:off x="80645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Freeform 9"/>
            <p:cNvSpPr/>
            <p:nvPr/>
          </p:nvSpPr>
          <p:spPr bwMode="auto">
            <a:xfrm>
              <a:off x="428625"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WordArt 33"/>
            <p:cNvSpPr>
              <a:spLocks noChangeArrowheads="1" noChangeShapeType="1" noTextEdit="1"/>
            </p:cNvSpPr>
            <p:nvPr/>
          </p:nvSpPr>
          <p:spPr bwMode="auto">
            <a:xfrm>
              <a:off x="939800" y="3093690"/>
              <a:ext cx="138113"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800" kern="10">
                  <a:solidFill>
                    <a:schemeClr val="bg1"/>
                  </a:solidFill>
                  <a:latin typeface="微软雅黑" panose="020B0503020204020204" pitchFamily="34" charset="-122"/>
                  <a:ea typeface="微软雅黑" panose="020B0503020204020204" pitchFamily="34" charset="-122"/>
                  <a:cs typeface="Arial" panose="020B0604020202020204"/>
                </a:rPr>
                <a:t>1</a:t>
              </a:r>
              <a:endParaRPr lang="zh-CN" altLang="en-US" sz="4800" kern="10" dirty="0">
                <a:solidFill>
                  <a:schemeClr val="bg1"/>
                </a:solidFill>
                <a:latin typeface="微软雅黑" panose="020B0503020204020204" pitchFamily="34" charset="-122"/>
                <a:ea typeface="微软雅黑" panose="020B0503020204020204" pitchFamily="34" charset="-122"/>
                <a:cs typeface="Arial" panose="020B0604020202020204"/>
              </a:endParaRPr>
            </a:p>
          </p:txBody>
        </p:sp>
      </p:gr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25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75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125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down)">
                                      <p:cBhvr>
                                        <p:cTn id="58" dur="500"/>
                                        <p:tgtEl>
                                          <p:spTgt spid="46"/>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500"/>
                                        <p:tgtEl>
                                          <p:spTgt spid="52"/>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2563135" y="4278104"/>
            <a:ext cx="3250777" cy="1825809"/>
          </a:xfrm>
          <a:prstGeom prst="rect">
            <a:avLst/>
          </a:prstGeom>
        </p:spPr>
        <p:txBody>
          <a:bodyPr wrap="square" lIns="121908" tIns="60954" rIns="121908" bIns="60954">
            <a:spAutoFit/>
          </a:bodyPr>
          <a:lstStyle/>
          <a:p>
            <a:pPr>
              <a:lnSpc>
                <a:spcPct val="150000"/>
              </a:lnSpc>
            </a:pPr>
            <a:r>
              <a:rPr lang="zh-CN" altLang="en-US" sz="1900" b="1">
                <a:solidFill>
                  <a:schemeClr val="accent1"/>
                </a:solidFill>
                <a:latin typeface="+mj-ea"/>
                <a:ea typeface="+mj-ea"/>
                <a:cs typeface="Open Sans" pitchFamily="34" charset="0"/>
              </a:rPr>
              <a:t>单击此处添加标题</a:t>
            </a:r>
            <a:endParaRPr lang="zh-CN" altLang="en-US" sz="1900" b="1">
              <a:solidFill>
                <a:schemeClr val="accent1"/>
              </a:solidFill>
              <a:latin typeface="+mj-ea"/>
              <a:ea typeface="+mj-ea"/>
              <a:cs typeface="Open Sans" pitchFamily="34" charset="0"/>
            </a:endParaRPr>
          </a:p>
          <a:p>
            <a:pPr>
              <a:lnSpc>
                <a:spcPct val="150000"/>
              </a:lnSpc>
            </a:pPr>
            <a:r>
              <a:rPr lang="zh-CN" altLang="en-US" sz="1900" b="1">
                <a:solidFill>
                  <a:schemeClr val="accent1"/>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7" name="Rectangle 9"/>
          <p:cNvSpPr/>
          <p:nvPr/>
        </p:nvSpPr>
        <p:spPr>
          <a:xfrm>
            <a:off x="2563135" y="2933954"/>
            <a:ext cx="3250777" cy="1825809"/>
          </a:xfrm>
          <a:prstGeom prst="rect">
            <a:avLst/>
          </a:prstGeom>
        </p:spPr>
        <p:txBody>
          <a:bodyPr wrap="square" lIns="121908" tIns="60954" rIns="121908" bIns="60954">
            <a:spAutoFit/>
          </a:bodyPr>
          <a:lstStyle/>
          <a:p>
            <a:pPr>
              <a:lnSpc>
                <a:spcPct val="150000"/>
              </a:lnSpc>
            </a:pPr>
            <a:r>
              <a:rPr lang="zh-CN" altLang="en-US" sz="1900" b="1">
                <a:solidFill>
                  <a:schemeClr val="accent3"/>
                </a:solidFill>
                <a:latin typeface="+mj-ea"/>
                <a:ea typeface="+mj-ea"/>
                <a:cs typeface="Open Sans" pitchFamily="34" charset="0"/>
              </a:rPr>
              <a:t>单击此处添加标题</a:t>
            </a:r>
            <a:endParaRPr lang="zh-CN" altLang="en-US" sz="1900" b="1">
              <a:solidFill>
                <a:schemeClr val="accent3"/>
              </a:solidFill>
              <a:latin typeface="+mj-ea"/>
              <a:ea typeface="+mj-ea"/>
              <a:cs typeface="Open Sans" pitchFamily="34" charset="0"/>
            </a:endParaRPr>
          </a:p>
          <a:p>
            <a:pPr>
              <a:lnSpc>
                <a:spcPct val="150000"/>
              </a:lnSpc>
            </a:pPr>
            <a:r>
              <a:rPr lang="zh-CN" altLang="en-US" sz="1900" b="1">
                <a:solidFill>
                  <a:schemeClr val="accent3"/>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8" name="Rectangle 10"/>
          <p:cNvSpPr/>
          <p:nvPr/>
        </p:nvSpPr>
        <p:spPr>
          <a:xfrm>
            <a:off x="2563135" y="1628340"/>
            <a:ext cx="3250777" cy="1825809"/>
          </a:xfrm>
          <a:prstGeom prst="rect">
            <a:avLst/>
          </a:prstGeom>
        </p:spPr>
        <p:txBody>
          <a:bodyPr wrap="square" lIns="121908" tIns="60954" rIns="121908" bIns="60954">
            <a:spAutoFit/>
          </a:bodyPr>
          <a:lstStyle/>
          <a:p>
            <a:pPr>
              <a:lnSpc>
                <a:spcPct val="150000"/>
              </a:lnSpc>
            </a:pPr>
            <a:r>
              <a:rPr lang="zh-CN" altLang="en-US" sz="1900" b="1">
                <a:solidFill>
                  <a:schemeClr val="accent1"/>
                </a:solidFill>
                <a:latin typeface="+mj-ea"/>
                <a:ea typeface="+mj-ea"/>
                <a:cs typeface="Open Sans" pitchFamily="34" charset="0"/>
              </a:rPr>
              <a:t>单击此处添加标题</a:t>
            </a:r>
            <a:endParaRPr lang="zh-CN" altLang="en-US" sz="1900" b="1">
              <a:solidFill>
                <a:schemeClr val="accent1"/>
              </a:solidFill>
              <a:latin typeface="+mj-ea"/>
              <a:ea typeface="+mj-ea"/>
              <a:cs typeface="Open Sans" pitchFamily="34" charset="0"/>
            </a:endParaRPr>
          </a:p>
          <a:p>
            <a:pPr>
              <a:lnSpc>
                <a:spcPct val="150000"/>
              </a:lnSpc>
            </a:pPr>
            <a:r>
              <a:rPr lang="zh-CN" altLang="en-US" sz="1900" b="1">
                <a:solidFill>
                  <a:schemeClr val="accent1"/>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9" name="Rounded Rectangle 17"/>
          <p:cNvSpPr/>
          <p:nvPr/>
        </p:nvSpPr>
        <p:spPr>
          <a:xfrm>
            <a:off x="1344092" y="1745196"/>
            <a:ext cx="1073518" cy="1037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sp>
        <p:nvSpPr>
          <p:cNvPr id="10" name="Rounded Rectangle 18"/>
          <p:cNvSpPr/>
          <p:nvPr/>
        </p:nvSpPr>
        <p:spPr>
          <a:xfrm>
            <a:off x="1344092" y="3082847"/>
            <a:ext cx="1073518" cy="10376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sp>
        <p:nvSpPr>
          <p:cNvPr id="11" name="Rounded Rectangle 19"/>
          <p:cNvSpPr/>
          <p:nvPr/>
        </p:nvSpPr>
        <p:spPr>
          <a:xfrm>
            <a:off x="1344092" y="4451468"/>
            <a:ext cx="1073518" cy="1037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sp>
        <p:nvSpPr>
          <p:cNvPr id="12" name="Rectangle 20"/>
          <p:cNvSpPr/>
          <p:nvPr/>
        </p:nvSpPr>
        <p:spPr>
          <a:xfrm>
            <a:off x="7896938" y="4310129"/>
            <a:ext cx="3250777" cy="1825809"/>
          </a:xfrm>
          <a:prstGeom prst="rect">
            <a:avLst/>
          </a:prstGeom>
        </p:spPr>
        <p:txBody>
          <a:bodyPr wrap="square" lIns="121908" tIns="60954" rIns="121908" bIns="60954">
            <a:spAutoFit/>
          </a:bodyPr>
          <a:lstStyle/>
          <a:p>
            <a:pPr>
              <a:lnSpc>
                <a:spcPct val="150000"/>
              </a:lnSpc>
            </a:pPr>
            <a:r>
              <a:rPr lang="zh-CN" altLang="en-US" sz="1900" b="1">
                <a:solidFill>
                  <a:schemeClr val="accent2"/>
                </a:solidFill>
                <a:latin typeface="+mj-ea"/>
                <a:ea typeface="+mj-ea"/>
                <a:cs typeface="Open Sans" pitchFamily="34" charset="0"/>
              </a:rPr>
              <a:t>单击此处添加标题</a:t>
            </a:r>
            <a:endParaRPr lang="zh-CN" altLang="en-US" sz="1900" b="1">
              <a:solidFill>
                <a:schemeClr val="accent2"/>
              </a:solidFill>
              <a:latin typeface="+mj-ea"/>
              <a:ea typeface="+mj-ea"/>
              <a:cs typeface="Open Sans" pitchFamily="34" charset="0"/>
            </a:endParaRPr>
          </a:p>
          <a:p>
            <a:pPr>
              <a:lnSpc>
                <a:spcPct val="150000"/>
              </a:lnSpc>
            </a:pPr>
            <a:r>
              <a:rPr lang="zh-CN" altLang="en-US" sz="1900" b="1">
                <a:solidFill>
                  <a:schemeClr val="accent2"/>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13" name="Rectangle 21"/>
          <p:cNvSpPr/>
          <p:nvPr/>
        </p:nvSpPr>
        <p:spPr>
          <a:xfrm>
            <a:off x="7896938" y="2965980"/>
            <a:ext cx="3250777" cy="1825809"/>
          </a:xfrm>
          <a:prstGeom prst="rect">
            <a:avLst/>
          </a:prstGeom>
        </p:spPr>
        <p:txBody>
          <a:bodyPr wrap="square" lIns="121908" tIns="60954" rIns="121908" bIns="60954">
            <a:spAutoFit/>
          </a:bodyPr>
          <a:lstStyle/>
          <a:p>
            <a:pPr>
              <a:lnSpc>
                <a:spcPct val="150000"/>
              </a:lnSpc>
            </a:pPr>
            <a:r>
              <a:rPr lang="zh-CN" altLang="en-US" sz="1900" b="1">
                <a:solidFill>
                  <a:schemeClr val="accent4"/>
                </a:solidFill>
                <a:latin typeface="+mj-ea"/>
                <a:ea typeface="+mj-ea"/>
                <a:cs typeface="Open Sans" pitchFamily="34" charset="0"/>
              </a:rPr>
              <a:t>单击此处添加标题</a:t>
            </a:r>
            <a:endParaRPr lang="zh-CN" altLang="en-US" sz="1900" b="1">
              <a:solidFill>
                <a:schemeClr val="accent4"/>
              </a:solidFill>
              <a:latin typeface="+mj-ea"/>
              <a:ea typeface="+mj-ea"/>
              <a:cs typeface="Open Sans" pitchFamily="34" charset="0"/>
            </a:endParaRPr>
          </a:p>
          <a:p>
            <a:pPr>
              <a:lnSpc>
                <a:spcPct val="150000"/>
              </a:lnSpc>
            </a:pPr>
            <a:r>
              <a:rPr lang="zh-CN" altLang="en-US" sz="1900" b="1">
                <a:solidFill>
                  <a:schemeClr val="accent4"/>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14" name="Rectangle 22"/>
          <p:cNvSpPr/>
          <p:nvPr/>
        </p:nvSpPr>
        <p:spPr>
          <a:xfrm>
            <a:off x="7896938" y="1660366"/>
            <a:ext cx="3250777" cy="1825809"/>
          </a:xfrm>
          <a:prstGeom prst="rect">
            <a:avLst/>
          </a:prstGeom>
        </p:spPr>
        <p:txBody>
          <a:bodyPr wrap="square" lIns="121908" tIns="60954" rIns="121908" bIns="60954">
            <a:spAutoFit/>
          </a:bodyPr>
          <a:lstStyle/>
          <a:p>
            <a:pPr>
              <a:lnSpc>
                <a:spcPct val="150000"/>
              </a:lnSpc>
            </a:pPr>
            <a:r>
              <a:rPr lang="zh-CN" altLang="en-US" sz="1900" b="1">
                <a:solidFill>
                  <a:schemeClr val="accent2"/>
                </a:solidFill>
                <a:latin typeface="+mj-ea"/>
                <a:ea typeface="+mj-ea"/>
                <a:cs typeface="Open Sans" pitchFamily="34" charset="0"/>
              </a:rPr>
              <a:t>单击此处添加标题</a:t>
            </a:r>
            <a:endParaRPr lang="zh-CN" altLang="en-US" sz="1900" b="1">
              <a:solidFill>
                <a:schemeClr val="accent2"/>
              </a:solidFill>
              <a:latin typeface="+mj-ea"/>
              <a:ea typeface="+mj-ea"/>
              <a:cs typeface="Open Sans" pitchFamily="34" charset="0"/>
            </a:endParaRPr>
          </a:p>
          <a:p>
            <a:pPr>
              <a:lnSpc>
                <a:spcPct val="150000"/>
              </a:lnSpc>
            </a:pPr>
            <a:r>
              <a:rPr lang="zh-CN" altLang="en-US" sz="1900" b="1">
                <a:solidFill>
                  <a:schemeClr val="accent2"/>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15" name="Rounded Rectangle 23"/>
          <p:cNvSpPr/>
          <p:nvPr/>
        </p:nvSpPr>
        <p:spPr>
          <a:xfrm>
            <a:off x="6677895" y="1777222"/>
            <a:ext cx="1073518" cy="1037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sp>
        <p:nvSpPr>
          <p:cNvPr id="16" name="Rounded Rectangle 24"/>
          <p:cNvSpPr/>
          <p:nvPr/>
        </p:nvSpPr>
        <p:spPr>
          <a:xfrm>
            <a:off x="6677895" y="3114872"/>
            <a:ext cx="1073518" cy="103763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sp>
        <p:nvSpPr>
          <p:cNvPr id="17" name="Rounded Rectangle 25"/>
          <p:cNvSpPr/>
          <p:nvPr/>
        </p:nvSpPr>
        <p:spPr>
          <a:xfrm>
            <a:off x="6677895" y="4483494"/>
            <a:ext cx="1073518" cy="1037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grpSp>
        <p:nvGrpSpPr>
          <p:cNvPr id="18" name="Group 26"/>
          <p:cNvGrpSpPr/>
          <p:nvPr/>
        </p:nvGrpSpPr>
        <p:grpSpPr>
          <a:xfrm>
            <a:off x="1612276" y="3371633"/>
            <a:ext cx="519679" cy="524115"/>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3" name="Freeform 38"/>
          <p:cNvSpPr>
            <a:spLocks noEditPoints="1"/>
          </p:cNvSpPr>
          <p:nvPr/>
        </p:nvSpPr>
        <p:spPr bwMode="auto">
          <a:xfrm>
            <a:off x="1612276" y="2011666"/>
            <a:ext cx="537149" cy="52848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grpSp>
        <p:nvGrpSpPr>
          <p:cNvPr id="24" name="Group 34"/>
          <p:cNvGrpSpPr/>
          <p:nvPr/>
        </p:nvGrpSpPr>
        <p:grpSpPr>
          <a:xfrm>
            <a:off x="6992575" y="2029136"/>
            <a:ext cx="441072" cy="511011"/>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grpSp>
      <p:grpSp>
        <p:nvGrpSpPr>
          <p:cNvPr id="29" name="Group 39"/>
          <p:cNvGrpSpPr/>
          <p:nvPr/>
        </p:nvGrpSpPr>
        <p:grpSpPr>
          <a:xfrm>
            <a:off x="6933622" y="4716233"/>
            <a:ext cx="593917" cy="572157"/>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2" name="Freeform 32"/>
          <p:cNvSpPr/>
          <p:nvPr/>
        </p:nvSpPr>
        <p:spPr bwMode="auto">
          <a:xfrm>
            <a:off x="6902418" y="3418846"/>
            <a:ext cx="605468" cy="534957"/>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sp>
        <p:nvSpPr>
          <p:cNvPr id="33" name="Freeform 58"/>
          <p:cNvSpPr/>
          <p:nvPr/>
        </p:nvSpPr>
        <p:spPr bwMode="auto">
          <a:xfrm>
            <a:off x="1614895" y="4718038"/>
            <a:ext cx="517059" cy="5360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fill="hold"/>
                                        <p:tgtEl>
                                          <p:spTgt spid="23"/>
                                        </p:tgtEl>
                                        <p:attrNameLst>
                                          <p:attrName>ppt_x</p:attrName>
                                        </p:attrNameLst>
                                      </p:cBhvr>
                                      <p:tavLst>
                                        <p:tav tm="0">
                                          <p:val>
                                            <p:strVal val="#ppt_x"/>
                                          </p:val>
                                        </p:tav>
                                        <p:tav tm="100000">
                                          <p:val>
                                            <p:strVal val="#ppt_x"/>
                                          </p:val>
                                        </p:tav>
                                      </p:tavLst>
                                    </p:anim>
                                    <p:anim calcmode="lin" valueType="num">
                                      <p:cBhvr additive="base">
                                        <p:cTn id="13" dur="2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 fill="hold"/>
                                        <p:tgtEl>
                                          <p:spTgt spid="7"/>
                                        </p:tgtEl>
                                        <p:attrNameLst>
                                          <p:attrName>ppt_x</p:attrName>
                                        </p:attrNameLst>
                                      </p:cBhvr>
                                      <p:tavLst>
                                        <p:tav tm="0">
                                          <p:val>
                                            <p:strVal val="#ppt_x"/>
                                          </p:val>
                                        </p:tav>
                                        <p:tav tm="100000">
                                          <p:val>
                                            <p:strVal val="#ppt_x"/>
                                          </p:val>
                                        </p:tav>
                                      </p:tavLst>
                                    </p:anim>
                                    <p:anim calcmode="lin" valueType="num">
                                      <p:cBhvr additive="base">
                                        <p:cTn id="33" dur="2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ppt_x"/>
                                          </p:val>
                                        </p:tav>
                                        <p:tav tm="100000">
                                          <p:val>
                                            <p:strVal val="#ppt_x"/>
                                          </p:val>
                                        </p:tav>
                                      </p:tavLst>
                                    </p:anim>
                                    <p:anim calcmode="lin" valueType="num">
                                      <p:cBhvr additive="base">
                                        <p:cTn id="83" dur="25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ppt_x"/>
                                          </p:val>
                                        </p:tav>
                                        <p:tav tm="100000">
                                          <p:val>
                                            <p:strVal val="#ppt_x"/>
                                          </p:val>
                                        </p:tav>
                                      </p:tavLst>
                                    </p:anim>
                                    <p:anim calcmode="lin" valueType="num">
                                      <p:cBhvr additive="base">
                                        <p:cTn id="88" dur="250" fill="hold"/>
                                        <p:tgtEl>
                                          <p:spTgt spid="2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50" fill="hold"/>
                                        <p:tgtEl>
                                          <p:spTgt spid="12"/>
                                        </p:tgtEl>
                                        <p:attrNameLst>
                                          <p:attrName>ppt_x</p:attrName>
                                        </p:attrNameLst>
                                      </p:cBhvr>
                                      <p:tavLst>
                                        <p:tav tm="0">
                                          <p:val>
                                            <p:strVal val="#ppt_x"/>
                                          </p:val>
                                        </p:tav>
                                        <p:tav tm="100000">
                                          <p:val>
                                            <p:strVal val="#ppt_x"/>
                                          </p:val>
                                        </p:tav>
                                      </p:tavLst>
                                    </p:anim>
                                    <p:anim calcmode="lin" valueType="num">
                                      <p:cBhvr additive="base">
                                        <p:cTn id="9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23"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1397661" y="3592482"/>
            <a:ext cx="2145523"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937" y="2341958"/>
            <a:ext cx="477839"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863" y="1863694"/>
            <a:ext cx="2145523"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9" name="文本1"/>
          <p:cNvSpPr>
            <a:spLocks noChangeArrowheads="1"/>
          </p:cNvSpPr>
          <p:nvPr/>
        </p:nvSpPr>
        <p:spPr bwMode="gray">
          <a:xfrm>
            <a:off x="4454333" y="1522381"/>
            <a:ext cx="7276153" cy="128067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zh-CN" altLang="zh-CN" sz="1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4454333" y="3017808"/>
            <a:ext cx="7276153" cy="128958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zh-CN" altLang="zh-CN" sz="1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标题2"/>
          <p:cNvSpPr>
            <a:spLocks noChangeArrowheads="1"/>
          </p:cNvSpPr>
          <p:nvPr/>
        </p:nvSpPr>
        <p:spPr bwMode="gray">
          <a:xfrm>
            <a:off x="3694547" y="3008283"/>
            <a:ext cx="2171417" cy="1298575"/>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4505122" y="4540222"/>
            <a:ext cx="7229592" cy="128625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zh-CN" altLang="zh-CN" sz="1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669150" y="4530695"/>
            <a:ext cx="2171417" cy="1298575"/>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80109" y="2624469"/>
            <a:ext cx="1973991" cy="1934387"/>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添加</a:t>
              </a:r>
              <a:endParaRPr lang="zh-CN" altLang="en-US" sz="3200" b="1" kern="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文本</a:t>
              </a:r>
              <a:endParaRPr lang="zh-CN" altLang="en-US" sz="3200" b="1" kern="0" dirty="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dirty="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77616" y="1506508"/>
            <a:ext cx="2171417"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7"/>
                                        </p:tgtEl>
                                        <p:attrNameLst>
                                          <p:attrName>ppt_x</p:attrName>
                                          <p:attrName>ppt_y</p:attrName>
                                        </p:attrNameLst>
                                      </p:cBhvr>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7"/>
                                        </p:tgtEl>
                                        <p:attrNameLst>
                                          <p:attrName>r</p:attrName>
                                        </p:attrNameLst>
                                      </p:cBhvr>
                                    </p:animRot>
                                    <p:animRot by="-240000">
                                      <p:cBhvr>
                                        <p:cTn id="28" dur="400" fill="hold">
                                          <p:stCondLst>
                                            <p:cond delay="400"/>
                                          </p:stCondLst>
                                        </p:cTn>
                                        <p:tgtEl>
                                          <p:spTgt spid="17"/>
                                        </p:tgtEl>
                                        <p:attrNameLst>
                                          <p:attrName>r</p:attrName>
                                        </p:attrNameLst>
                                      </p:cBhvr>
                                    </p:animRot>
                                    <p:animRot by="240000">
                                      <p:cBhvr>
                                        <p:cTn id="29" dur="400" fill="hold">
                                          <p:stCondLst>
                                            <p:cond delay="800"/>
                                          </p:stCondLst>
                                        </p:cTn>
                                        <p:tgtEl>
                                          <p:spTgt spid="17"/>
                                        </p:tgtEl>
                                        <p:attrNameLst>
                                          <p:attrName>r</p:attrName>
                                        </p:attrNameLst>
                                      </p:cBhvr>
                                    </p:animRot>
                                    <p:animRot by="-240000">
                                      <p:cBhvr>
                                        <p:cTn id="30" dur="400" fill="hold">
                                          <p:stCondLst>
                                            <p:cond delay="1200"/>
                                          </p:stCondLst>
                                        </p:cTn>
                                        <p:tgtEl>
                                          <p:spTgt spid="17"/>
                                        </p:tgtEl>
                                        <p:attrNameLst>
                                          <p:attrName>r</p:attrName>
                                        </p:attrNameLst>
                                      </p:cBhvr>
                                    </p:animRot>
                                    <p:animRot by="120000">
                                      <p:cBhvr>
                                        <p:cTn id="31" dur="400" fill="hold">
                                          <p:stCondLst>
                                            <p:cond delay="1600"/>
                                          </p:stCondLst>
                                        </p:cTn>
                                        <p:tgtEl>
                                          <p:spTgt spid="17"/>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7" grpId="0" animBg="1"/>
      <p:bldP spid="17" grpId="1" animBg="1"/>
      <p:bldP spid="17" grpId="2" animBg="1"/>
    </p:bldLst>
  </p:timing>
</p:sld>
</file>

<file path=ppt/tags/tag1.xml><?xml version="1.0" encoding="utf-8"?>
<p:tagLst xmlns:p="http://schemas.openxmlformats.org/presentationml/2006/main">
  <p:tag name="COMMONDATA" val="eyJoZGlkIjoiNzk1ZDY0OTVhNTA1ODYwMmMwZWMxOWU1ZWNkMmJiM2EifQ=="/>
</p:tagLst>
</file>

<file path=ppt/theme/theme1.xml><?xml version="1.0" encoding="utf-8"?>
<a:theme xmlns:a="http://schemas.openxmlformats.org/drawingml/2006/main" name="Office 主题">
  <a:themeElements>
    <a:clrScheme name="自定义 1217">
      <a:dk1>
        <a:sysClr val="windowText" lastClr="000000"/>
      </a:dk1>
      <a:lt1>
        <a:sysClr val="window" lastClr="FFFFFF"/>
      </a:lt1>
      <a:dk2>
        <a:srgbClr val="1E4E79"/>
      </a:dk2>
      <a:lt2>
        <a:srgbClr val="2E75B5"/>
      </a:lt2>
      <a:accent1>
        <a:srgbClr val="2E75B5"/>
      </a:accent1>
      <a:accent2>
        <a:srgbClr val="1E4E79"/>
      </a:accent2>
      <a:accent3>
        <a:srgbClr val="2E75B5"/>
      </a:accent3>
      <a:accent4>
        <a:srgbClr val="1E4E79"/>
      </a:accent4>
      <a:accent5>
        <a:srgbClr val="2E75B5"/>
      </a:accent5>
      <a:accent6>
        <a:srgbClr val="1E4E79"/>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4907</Words>
  <Application>WPS 演示</Application>
  <PresentationFormat>宽屏</PresentationFormat>
  <Paragraphs>712</Paragraphs>
  <Slides>36</Slides>
  <Notes>37</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36</vt:i4>
      </vt:variant>
    </vt:vector>
  </HeadingPairs>
  <TitlesOfParts>
    <vt:vector size="58" baseType="lpstr">
      <vt:lpstr>Arial</vt:lpstr>
      <vt:lpstr>宋体</vt:lpstr>
      <vt:lpstr>Wingdings</vt:lpstr>
      <vt:lpstr>微软雅黑</vt:lpstr>
      <vt:lpstr>Calibri</vt:lpstr>
      <vt:lpstr>Times New Roman</vt:lpstr>
      <vt:lpstr>Nexa Light</vt:lpstr>
      <vt:lpstr>Wide Latin</vt:lpstr>
      <vt:lpstr>Arial</vt:lpstr>
      <vt:lpstr>Open Sans</vt:lpstr>
      <vt:lpstr>Segoe Print</vt:lpstr>
      <vt:lpstr>Calibri</vt:lpstr>
      <vt:lpstr>Arial Unicode MS</vt:lpstr>
      <vt:lpstr>Arial Black</vt:lpstr>
      <vt:lpstr>Impact</vt:lpstr>
      <vt:lpstr>TeXGyreAdventor</vt:lpstr>
      <vt:lpstr>Bebas</vt:lpstr>
      <vt:lpstr>华文黑体</vt:lpstr>
      <vt:lpstr>Broadway</vt:lpstr>
      <vt:lpstr>Arial Narrow</vt:lpstr>
      <vt:lpstr>黑体</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蓝色毕业论文答辩PPT模板</dc:title>
  <dc:creator>极简办公</dc:creator>
  <cp:keywords>www.jjppt.com</cp:keywords>
  <dc:description>www.jjppt.com</dc:description>
  <dc:subject> </dc:subject>
  <cp:category> </cp:category>
  <cp:lastModifiedBy>彤</cp:lastModifiedBy>
  <cp:revision>7</cp:revision>
  <dcterms:created xsi:type="dcterms:W3CDTF">2015-05-05T08:02:00Z</dcterms:created>
  <dcterms:modified xsi:type="dcterms:W3CDTF">2022-06-03T01:27:08Z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8E77AAC85CF0475581734105E36BE38C</vt:lpwstr>
  </property>
  <property fmtid="{D5CDD505-2E9C-101B-9397-08002B2CF9AE}" pid="3" name="KSOProductBuildVer">
    <vt:lpwstr>2052-11.1.0.11744</vt:lpwstr>
  </property>
</Properties>
</file>